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5" r:id="rId3"/>
    <p:sldId id="357" r:id="rId5"/>
    <p:sldId id="333" r:id="rId6"/>
    <p:sldId id="359" r:id="rId7"/>
    <p:sldId id="348" r:id="rId8"/>
    <p:sldId id="300" r:id="rId9"/>
    <p:sldId id="330" r:id="rId10"/>
    <p:sldId id="305" r:id="rId11"/>
    <p:sldId id="326" r:id="rId12"/>
    <p:sldId id="334" r:id="rId13"/>
    <p:sldId id="360" r:id="rId14"/>
    <p:sldId id="306" r:id="rId15"/>
    <p:sldId id="308" r:id="rId16"/>
    <p:sldId id="310" r:id="rId17"/>
    <p:sldId id="312" r:id="rId18"/>
    <p:sldId id="336" r:id="rId19"/>
    <p:sldId id="309" r:id="rId20"/>
    <p:sldId id="361" r:id="rId21"/>
    <p:sldId id="316" r:id="rId22"/>
    <p:sldId id="313" r:id="rId23"/>
    <p:sldId id="314" r:id="rId24"/>
    <p:sldId id="318" r:id="rId25"/>
    <p:sldId id="317" r:id="rId26"/>
    <p:sldId id="319" r:id="rId27"/>
    <p:sldId id="362" r:id="rId28"/>
    <p:sldId id="329" r:id="rId29"/>
    <p:sldId id="321" r:id="rId30"/>
    <p:sldId id="323" r:id="rId31"/>
    <p:sldId id="322" r:id="rId32"/>
    <p:sldId id="327" r:id="rId33"/>
    <p:sldId id="324" r:id="rId34"/>
    <p:sldId id="363" r:id="rId35"/>
    <p:sldId id="388" r:id="rId36"/>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4"/>
    <a:srgbClr val="45D8FF"/>
    <a:srgbClr val="00B5E6"/>
    <a:srgbClr val="276F9F"/>
    <a:srgbClr val="00BEF2"/>
    <a:srgbClr val="00A3D0"/>
    <a:srgbClr val="42A9CF"/>
    <a:srgbClr val="42ADD9"/>
    <a:srgbClr val="E2E2E2"/>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3" autoAdjust="0"/>
    <p:restoredTop sz="98791" autoAdjust="0"/>
  </p:normalViewPr>
  <p:slideViewPr>
    <p:cSldViewPr snapToGrid="0" showGuides="1">
      <p:cViewPr varScale="1">
        <p:scale>
          <a:sx n="112" d="100"/>
          <a:sy n="112" d="100"/>
        </p:scale>
        <p:origin x="744" y="96"/>
      </p:cViewPr>
      <p:guideLst>
        <p:guide orient="horz" pos="2160"/>
        <p:guide pos="3840"/>
      </p:guideLst>
    </p:cSldViewPr>
  </p:slideViewPr>
  <p:notesTextViewPr>
    <p:cViewPr>
      <p:scale>
        <a:sx n="125" d="100"/>
        <a:sy n="125"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24959-A2BD-45F8-81E0-28B81874FC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2B05C-7F54-4ACF-A17D-EA5EBA87C4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92B05C-7F54-4ACF-A17D-EA5EBA87C4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1B1BA07-8E53-4243-96FD-FE80DB403A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D2063F-7EC7-41DD-9480-601669A1214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BA07-8E53-4243-96FD-FE80DB403A2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2063F-7EC7-41DD-9480-601669A1214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Freeform 182"/>
          <p:cNvSpPr/>
          <p:nvPr/>
        </p:nvSpPr>
        <p:spPr bwMode="auto">
          <a:xfrm>
            <a:off x="-796605" y="-1016089"/>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30" name="Freeform 184"/>
          <p:cNvSpPr/>
          <p:nvPr/>
        </p:nvSpPr>
        <p:spPr bwMode="auto">
          <a:xfrm>
            <a:off x="-190180" y="-409664"/>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500" name="Freeform 182"/>
          <p:cNvSpPr/>
          <p:nvPr/>
        </p:nvSpPr>
        <p:spPr bwMode="auto">
          <a:xfrm rot="21368463">
            <a:off x="8058869" y="3866584"/>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502" name="Freeform 184"/>
          <p:cNvSpPr/>
          <p:nvPr/>
        </p:nvSpPr>
        <p:spPr bwMode="auto">
          <a:xfrm rot="21368463">
            <a:off x="8665294" y="4473009"/>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523" name="Freeform 174"/>
          <p:cNvSpPr/>
          <p:nvPr/>
        </p:nvSpPr>
        <p:spPr bwMode="auto">
          <a:xfrm>
            <a:off x="323256" y="3333750"/>
            <a:ext cx="2131302" cy="2131292"/>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2000"/>
            </a:srgbClr>
          </a:solidFill>
          <a:ln>
            <a:noFill/>
          </a:ln>
        </p:spPr>
        <p:txBody>
          <a:bodyPr vert="horz" wrap="square" lIns="91440" tIns="45720" rIns="91440" bIns="45720" numCol="1" anchor="t" anchorCtr="0" compatLnSpc="1"/>
          <a:lstStyle/>
          <a:p>
            <a:endParaRPr lang="zh-CN" altLang="en-US"/>
          </a:p>
        </p:txBody>
      </p:sp>
      <p:sp>
        <p:nvSpPr>
          <p:cNvPr id="320" name="Freeform 174"/>
          <p:cNvSpPr/>
          <p:nvPr/>
        </p:nvSpPr>
        <p:spPr bwMode="auto">
          <a:xfrm>
            <a:off x="3277735" y="2261395"/>
            <a:ext cx="460334" cy="460332"/>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22" name="Freeform 176"/>
          <p:cNvSpPr/>
          <p:nvPr/>
        </p:nvSpPr>
        <p:spPr bwMode="auto">
          <a:xfrm>
            <a:off x="3830643" y="-488491"/>
            <a:ext cx="1071558" cy="1071556"/>
          </a:xfrm>
          <a:custGeom>
            <a:avLst/>
            <a:gdLst>
              <a:gd name="T0" fmla="*/ 862 w 1175"/>
              <a:gd name="T1" fmla="*/ 151 h 1175"/>
              <a:gd name="T2" fmla="*/ 1024 w 1175"/>
              <a:gd name="T3" fmla="*/ 861 h 1175"/>
              <a:gd name="T4" fmla="*/ 314 w 1175"/>
              <a:gd name="T5" fmla="*/ 1023 h 1175"/>
              <a:gd name="T6" fmla="*/ 152 w 1175"/>
              <a:gd name="T7" fmla="*/ 313 h 1175"/>
              <a:gd name="T8" fmla="*/ 862 w 1175"/>
              <a:gd name="T9" fmla="*/ 151 h 1175"/>
            </a:gdLst>
            <a:ahLst/>
            <a:cxnLst>
              <a:cxn ang="0">
                <a:pos x="T0" y="T1"/>
              </a:cxn>
              <a:cxn ang="0">
                <a:pos x="T2" y="T3"/>
              </a:cxn>
              <a:cxn ang="0">
                <a:pos x="T4" y="T5"/>
              </a:cxn>
              <a:cxn ang="0">
                <a:pos x="T6" y="T7"/>
              </a:cxn>
              <a:cxn ang="0">
                <a:pos x="T8" y="T9"/>
              </a:cxn>
            </a:cxnLst>
            <a:rect l="0" t="0" r="r" b="b"/>
            <a:pathLst>
              <a:path w="1175" h="1175">
                <a:moveTo>
                  <a:pt x="862" y="151"/>
                </a:moveTo>
                <a:cubicBezTo>
                  <a:pt x="1103" y="302"/>
                  <a:pt x="1175" y="620"/>
                  <a:pt x="1024" y="861"/>
                </a:cubicBezTo>
                <a:cubicBezTo>
                  <a:pt x="873" y="1102"/>
                  <a:pt x="555" y="1175"/>
                  <a:pt x="314" y="1023"/>
                </a:cubicBezTo>
                <a:cubicBezTo>
                  <a:pt x="73" y="872"/>
                  <a:pt x="0" y="554"/>
                  <a:pt x="152" y="313"/>
                </a:cubicBezTo>
                <a:cubicBezTo>
                  <a:pt x="303" y="73"/>
                  <a:pt x="621" y="0"/>
                  <a:pt x="862" y="15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26" name="Freeform 180"/>
          <p:cNvSpPr/>
          <p:nvPr/>
        </p:nvSpPr>
        <p:spPr bwMode="auto">
          <a:xfrm>
            <a:off x="4083275" y="-235859"/>
            <a:ext cx="566294" cy="566292"/>
          </a:xfrm>
          <a:custGeom>
            <a:avLst/>
            <a:gdLst>
              <a:gd name="T0" fmla="*/ 456 w 621"/>
              <a:gd name="T1" fmla="*/ 80 h 621"/>
              <a:gd name="T2" fmla="*/ 541 w 621"/>
              <a:gd name="T3" fmla="*/ 455 h 621"/>
              <a:gd name="T4" fmla="*/ 166 w 621"/>
              <a:gd name="T5" fmla="*/ 541 h 621"/>
              <a:gd name="T6" fmla="*/ 80 w 621"/>
              <a:gd name="T7" fmla="*/ 165 h 621"/>
              <a:gd name="T8" fmla="*/ 456 w 621"/>
              <a:gd name="T9" fmla="*/ 80 h 621"/>
            </a:gdLst>
            <a:ahLst/>
            <a:cxnLst>
              <a:cxn ang="0">
                <a:pos x="T0" y="T1"/>
              </a:cxn>
              <a:cxn ang="0">
                <a:pos x="T2" y="T3"/>
              </a:cxn>
              <a:cxn ang="0">
                <a:pos x="T4" y="T5"/>
              </a:cxn>
              <a:cxn ang="0">
                <a:pos x="T6" y="T7"/>
              </a:cxn>
              <a:cxn ang="0">
                <a:pos x="T8" y="T9"/>
              </a:cxn>
            </a:cxnLst>
            <a:rect l="0" t="0" r="r" b="b"/>
            <a:pathLst>
              <a:path w="621" h="621">
                <a:moveTo>
                  <a:pt x="456" y="80"/>
                </a:moveTo>
                <a:cubicBezTo>
                  <a:pt x="583" y="160"/>
                  <a:pt x="621" y="328"/>
                  <a:pt x="541" y="455"/>
                </a:cubicBezTo>
                <a:cubicBezTo>
                  <a:pt x="461" y="582"/>
                  <a:pt x="293" y="621"/>
                  <a:pt x="166" y="541"/>
                </a:cubicBezTo>
                <a:cubicBezTo>
                  <a:pt x="39" y="461"/>
                  <a:pt x="0" y="293"/>
                  <a:pt x="80" y="165"/>
                </a:cubicBezTo>
                <a:cubicBezTo>
                  <a:pt x="160" y="38"/>
                  <a:pt x="328" y="0"/>
                  <a:pt x="456" y="8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27" name="Freeform 181"/>
          <p:cNvSpPr/>
          <p:nvPr/>
        </p:nvSpPr>
        <p:spPr bwMode="auto">
          <a:xfrm>
            <a:off x="827090" y="3842205"/>
            <a:ext cx="1112838" cy="1111250"/>
          </a:xfrm>
          <a:custGeom>
            <a:avLst/>
            <a:gdLst>
              <a:gd name="T0" fmla="*/ 799 w 1090"/>
              <a:gd name="T1" fmla="*/ 140 h 1090"/>
              <a:gd name="T2" fmla="*/ 949 w 1090"/>
              <a:gd name="T3" fmla="*/ 799 h 1090"/>
              <a:gd name="T4" fmla="*/ 291 w 1090"/>
              <a:gd name="T5" fmla="*/ 950 h 1090"/>
              <a:gd name="T6" fmla="*/ 140 w 1090"/>
              <a:gd name="T7" fmla="*/ 291 h 1090"/>
              <a:gd name="T8" fmla="*/ 799 w 1090"/>
              <a:gd name="T9" fmla="*/ 140 h 1090"/>
            </a:gdLst>
            <a:ahLst/>
            <a:cxnLst>
              <a:cxn ang="0">
                <a:pos x="T0" y="T1"/>
              </a:cxn>
              <a:cxn ang="0">
                <a:pos x="T2" y="T3"/>
              </a:cxn>
              <a:cxn ang="0">
                <a:pos x="T4" y="T5"/>
              </a:cxn>
              <a:cxn ang="0">
                <a:pos x="T6" y="T7"/>
              </a:cxn>
              <a:cxn ang="0">
                <a:pos x="T8" y="T9"/>
              </a:cxn>
            </a:cxnLst>
            <a:rect l="0" t="0" r="r" b="b"/>
            <a:pathLst>
              <a:path w="1090" h="1090">
                <a:moveTo>
                  <a:pt x="799" y="140"/>
                </a:moveTo>
                <a:cubicBezTo>
                  <a:pt x="1022" y="281"/>
                  <a:pt x="1090" y="576"/>
                  <a:pt x="949" y="799"/>
                </a:cubicBezTo>
                <a:cubicBezTo>
                  <a:pt x="809" y="1023"/>
                  <a:pt x="514" y="1090"/>
                  <a:pt x="291" y="950"/>
                </a:cubicBezTo>
                <a:cubicBezTo>
                  <a:pt x="67" y="809"/>
                  <a:pt x="0" y="514"/>
                  <a:pt x="140" y="291"/>
                </a:cubicBezTo>
                <a:cubicBezTo>
                  <a:pt x="280" y="67"/>
                  <a:pt x="575" y="0"/>
                  <a:pt x="799" y="140"/>
                </a:cubicBezTo>
                <a:close/>
              </a:path>
            </a:pathLst>
          </a:custGeom>
          <a:solidFill>
            <a:srgbClr val="45D8FF">
              <a:alpha val="3000"/>
            </a:srgbClr>
          </a:solidFill>
          <a:ln>
            <a:noFill/>
          </a:ln>
        </p:spPr>
        <p:txBody>
          <a:bodyPr vert="horz" wrap="square" lIns="91440" tIns="45720" rIns="91440" bIns="45720" numCol="1" anchor="t" anchorCtr="0" compatLnSpc="1"/>
          <a:lstStyle/>
          <a:p>
            <a:endParaRPr lang="zh-CN" altLang="en-US"/>
          </a:p>
        </p:txBody>
      </p:sp>
      <p:sp>
        <p:nvSpPr>
          <p:cNvPr id="329" name="Freeform 183"/>
          <p:cNvSpPr/>
          <p:nvPr/>
        </p:nvSpPr>
        <p:spPr bwMode="auto">
          <a:xfrm>
            <a:off x="1106490" y="4120018"/>
            <a:ext cx="554038" cy="555625"/>
          </a:xfrm>
          <a:custGeom>
            <a:avLst/>
            <a:gdLst>
              <a:gd name="T0" fmla="*/ 398 w 543"/>
              <a:gd name="T1" fmla="*/ 70 h 544"/>
              <a:gd name="T2" fmla="*/ 473 w 543"/>
              <a:gd name="T3" fmla="*/ 399 h 544"/>
              <a:gd name="T4" fmla="*/ 145 w 543"/>
              <a:gd name="T5" fmla="*/ 474 h 544"/>
              <a:gd name="T6" fmla="*/ 70 w 543"/>
              <a:gd name="T7" fmla="*/ 145 h 544"/>
              <a:gd name="T8" fmla="*/ 398 w 543"/>
              <a:gd name="T9" fmla="*/ 70 h 544"/>
            </a:gdLst>
            <a:ahLst/>
            <a:cxnLst>
              <a:cxn ang="0">
                <a:pos x="T0" y="T1"/>
              </a:cxn>
              <a:cxn ang="0">
                <a:pos x="T2" y="T3"/>
              </a:cxn>
              <a:cxn ang="0">
                <a:pos x="T4" y="T5"/>
              </a:cxn>
              <a:cxn ang="0">
                <a:pos x="T6" y="T7"/>
              </a:cxn>
              <a:cxn ang="0">
                <a:pos x="T8" y="T9"/>
              </a:cxn>
            </a:cxnLst>
            <a:rect l="0" t="0" r="r" b="b"/>
            <a:pathLst>
              <a:path w="543" h="544">
                <a:moveTo>
                  <a:pt x="398" y="70"/>
                </a:moveTo>
                <a:cubicBezTo>
                  <a:pt x="510" y="140"/>
                  <a:pt x="543" y="287"/>
                  <a:pt x="473" y="399"/>
                </a:cubicBezTo>
                <a:cubicBezTo>
                  <a:pt x="404" y="510"/>
                  <a:pt x="256" y="544"/>
                  <a:pt x="145" y="474"/>
                </a:cubicBezTo>
                <a:cubicBezTo>
                  <a:pt x="34" y="404"/>
                  <a:pt x="0" y="257"/>
                  <a:pt x="70" y="145"/>
                </a:cubicBezTo>
                <a:cubicBezTo>
                  <a:pt x="140" y="34"/>
                  <a:pt x="287" y="0"/>
                  <a:pt x="398" y="7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288" name="Freeform 57"/>
          <p:cNvSpPr/>
          <p:nvPr/>
        </p:nvSpPr>
        <p:spPr bwMode="auto">
          <a:xfrm>
            <a:off x="422278" y="2438855"/>
            <a:ext cx="973138" cy="1935163"/>
          </a:xfrm>
          <a:custGeom>
            <a:avLst/>
            <a:gdLst>
              <a:gd name="T0" fmla="*/ 951 w 958"/>
              <a:gd name="T1" fmla="*/ 1905 h 1905"/>
              <a:gd name="T2" fmla="*/ 945 w 958"/>
              <a:gd name="T3" fmla="*/ 1902 h 1905"/>
              <a:gd name="T4" fmla="*/ 1 w 958"/>
              <a:gd name="T5" fmla="*/ 10 h 1905"/>
              <a:gd name="T6" fmla="*/ 4 w 958"/>
              <a:gd name="T7" fmla="*/ 1 h 1905"/>
              <a:gd name="T8" fmla="*/ 12 w 958"/>
              <a:gd name="T9" fmla="*/ 4 h 1905"/>
              <a:gd name="T10" fmla="*/ 956 w 958"/>
              <a:gd name="T11" fmla="*/ 1896 h 1905"/>
              <a:gd name="T12" fmla="*/ 953 w 958"/>
              <a:gd name="T13" fmla="*/ 1904 h 1905"/>
              <a:gd name="T14" fmla="*/ 951 w 958"/>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905">
                <a:moveTo>
                  <a:pt x="951" y="1905"/>
                </a:moveTo>
                <a:cubicBezTo>
                  <a:pt x="949" y="1905"/>
                  <a:pt x="946" y="1904"/>
                  <a:pt x="945" y="1902"/>
                </a:cubicBezTo>
                <a:cubicBezTo>
                  <a:pt x="1" y="10"/>
                  <a:pt x="1" y="10"/>
                  <a:pt x="1" y="10"/>
                </a:cubicBezTo>
                <a:cubicBezTo>
                  <a:pt x="0" y="7"/>
                  <a:pt x="1" y="3"/>
                  <a:pt x="4" y="1"/>
                </a:cubicBezTo>
                <a:cubicBezTo>
                  <a:pt x="7" y="0"/>
                  <a:pt x="10" y="1"/>
                  <a:pt x="12" y="4"/>
                </a:cubicBezTo>
                <a:cubicBezTo>
                  <a:pt x="956" y="1896"/>
                  <a:pt x="956" y="1896"/>
                  <a:pt x="956" y="1896"/>
                </a:cubicBezTo>
                <a:cubicBezTo>
                  <a:pt x="958" y="1899"/>
                  <a:pt x="956" y="1903"/>
                  <a:pt x="953" y="1904"/>
                </a:cubicBezTo>
                <a:cubicBezTo>
                  <a:pt x="953" y="1905"/>
                  <a:pt x="952" y="1905"/>
                  <a:pt x="951" y="190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59"/>
          <p:cNvSpPr/>
          <p:nvPr/>
        </p:nvSpPr>
        <p:spPr bwMode="auto">
          <a:xfrm>
            <a:off x="422278" y="1019630"/>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60"/>
          <p:cNvSpPr/>
          <p:nvPr/>
        </p:nvSpPr>
        <p:spPr bwMode="auto">
          <a:xfrm rot="21439730">
            <a:off x="1263217" y="967857"/>
            <a:ext cx="2206471" cy="1571207"/>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61"/>
          <p:cNvSpPr/>
          <p:nvPr/>
        </p:nvSpPr>
        <p:spPr bwMode="auto">
          <a:xfrm rot="21188738">
            <a:off x="1768773" y="2596183"/>
            <a:ext cx="1744625" cy="13335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63"/>
          <p:cNvSpPr/>
          <p:nvPr/>
        </p:nvSpPr>
        <p:spPr bwMode="auto">
          <a:xfrm>
            <a:off x="1227140" y="257630"/>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64"/>
          <p:cNvSpPr/>
          <p:nvPr/>
        </p:nvSpPr>
        <p:spPr bwMode="auto">
          <a:xfrm>
            <a:off x="2654303" y="57605"/>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65"/>
          <p:cNvSpPr/>
          <p:nvPr/>
        </p:nvSpPr>
        <p:spPr bwMode="auto">
          <a:xfrm>
            <a:off x="3176590" y="257630"/>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66"/>
          <p:cNvSpPr/>
          <p:nvPr/>
        </p:nvSpPr>
        <p:spPr bwMode="auto">
          <a:xfrm>
            <a:off x="1227140" y="1019630"/>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67"/>
          <p:cNvSpPr/>
          <p:nvPr/>
        </p:nvSpPr>
        <p:spPr bwMode="auto">
          <a:xfrm>
            <a:off x="1227140" y="1019630"/>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68"/>
          <p:cNvSpPr/>
          <p:nvPr/>
        </p:nvSpPr>
        <p:spPr bwMode="auto">
          <a:xfrm>
            <a:off x="1227140" y="57605"/>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72"/>
          <p:cNvSpPr/>
          <p:nvPr/>
        </p:nvSpPr>
        <p:spPr bwMode="auto">
          <a:xfrm>
            <a:off x="4346578" y="24268"/>
            <a:ext cx="1111250" cy="158750"/>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73"/>
          <p:cNvSpPr/>
          <p:nvPr/>
        </p:nvSpPr>
        <p:spPr bwMode="auto">
          <a:xfrm>
            <a:off x="5445128" y="168730"/>
            <a:ext cx="1619247" cy="887569"/>
          </a:xfrm>
          <a:custGeom>
            <a:avLst/>
            <a:gdLst>
              <a:gd name="T0" fmla="*/ 2006 w 2013"/>
              <a:gd name="T1" fmla="*/ 1103 h 1103"/>
              <a:gd name="T2" fmla="*/ 2003 w 2013"/>
              <a:gd name="T3" fmla="*/ 1103 h 1103"/>
              <a:gd name="T4" fmla="*/ 4 w 2013"/>
              <a:gd name="T5" fmla="*/ 12 h 1103"/>
              <a:gd name="T6" fmla="*/ 2 w 2013"/>
              <a:gd name="T7" fmla="*/ 4 h 1103"/>
              <a:gd name="T8" fmla="*/ 10 w 2013"/>
              <a:gd name="T9" fmla="*/ 2 h 1103"/>
              <a:gd name="T10" fmla="*/ 2009 w 2013"/>
              <a:gd name="T11" fmla="*/ 1092 h 1103"/>
              <a:gd name="T12" fmla="*/ 2011 w 2013"/>
              <a:gd name="T13" fmla="*/ 1100 h 1103"/>
              <a:gd name="T14" fmla="*/ 2006 w 2013"/>
              <a:gd name="T15" fmla="*/ 1103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3" h="1103">
                <a:moveTo>
                  <a:pt x="2006" y="1103"/>
                </a:moveTo>
                <a:cubicBezTo>
                  <a:pt x="2005" y="1103"/>
                  <a:pt x="2004" y="1103"/>
                  <a:pt x="2003" y="1103"/>
                </a:cubicBezTo>
                <a:cubicBezTo>
                  <a:pt x="4" y="12"/>
                  <a:pt x="4" y="12"/>
                  <a:pt x="4" y="12"/>
                </a:cubicBezTo>
                <a:cubicBezTo>
                  <a:pt x="1" y="11"/>
                  <a:pt x="0" y="7"/>
                  <a:pt x="2" y="4"/>
                </a:cubicBezTo>
                <a:cubicBezTo>
                  <a:pt x="3" y="1"/>
                  <a:pt x="7" y="0"/>
                  <a:pt x="10" y="2"/>
                </a:cubicBezTo>
                <a:cubicBezTo>
                  <a:pt x="2009" y="1092"/>
                  <a:pt x="2009" y="1092"/>
                  <a:pt x="2009" y="1092"/>
                </a:cubicBezTo>
                <a:cubicBezTo>
                  <a:pt x="2012" y="1094"/>
                  <a:pt x="2013" y="1097"/>
                  <a:pt x="2011" y="1100"/>
                </a:cubicBezTo>
                <a:cubicBezTo>
                  <a:pt x="2010" y="1102"/>
                  <a:pt x="2008" y="1103"/>
                  <a:pt x="2006" y="11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74"/>
          <p:cNvSpPr/>
          <p:nvPr/>
        </p:nvSpPr>
        <p:spPr bwMode="auto">
          <a:xfrm>
            <a:off x="6229353" y="-1064419"/>
            <a:ext cx="836613" cy="2128838"/>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75"/>
          <p:cNvSpPr/>
          <p:nvPr/>
        </p:nvSpPr>
        <p:spPr bwMode="auto">
          <a:xfrm>
            <a:off x="5445128" y="-839332"/>
            <a:ext cx="1220788" cy="1022350"/>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76"/>
          <p:cNvSpPr/>
          <p:nvPr/>
        </p:nvSpPr>
        <p:spPr bwMode="auto">
          <a:xfrm>
            <a:off x="3582990" y="168730"/>
            <a:ext cx="1876425" cy="1352550"/>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80"/>
          <p:cNvSpPr/>
          <p:nvPr/>
        </p:nvSpPr>
        <p:spPr bwMode="auto">
          <a:xfrm>
            <a:off x="3582990" y="24268"/>
            <a:ext cx="776288" cy="1497013"/>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81"/>
          <p:cNvSpPr/>
          <p:nvPr/>
        </p:nvSpPr>
        <p:spPr bwMode="auto">
          <a:xfrm rot="5400000">
            <a:off x="696925" y="11562"/>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85"/>
          <p:cNvSpPr/>
          <p:nvPr/>
        </p:nvSpPr>
        <p:spPr bwMode="auto">
          <a:xfrm>
            <a:off x="1381128" y="2819855"/>
            <a:ext cx="407988" cy="1554163"/>
          </a:xfrm>
          <a:custGeom>
            <a:avLst/>
            <a:gdLst>
              <a:gd name="T0" fmla="*/ 7 w 401"/>
              <a:gd name="T1" fmla="*/ 1530 h 1530"/>
              <a:gd name="T2" fmla="*/ 5 w 401"/>
              <a:gd name="T3" fmla="*/ 1530 h 1530"/>
              <a:gd name="T4" fmla="*/ 1 w 401"/>
              <a:gd name="T5" fmla="*/ 1522 h 1530"/>
              <a:gd name="T6" fmla="*/ 388 w 401"/>
              <a:gd name="T7" fmla="*/ 5 h 1530"/>
              <a:gd name="T8" fmla="*/ 396 w 401"/>
              <a:gd name="T9" fmla="*/ 0 h 1530"/>
              <a:gd name="T10" fmla="*/ 400 w 401"/>
              <a:gd name="T11" fmla="*/ 8 h 1530"/>
              <a:gd name="T12" fmla="*/ 13 w 401"/>
              <a:gd name="T13" fmla="*/ 1525 h 1530"/>
              <a:gd name="T14" fmla="*/ 7 w 401"/>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530">
                <a:moveTo>
                  <a:pt x="7" y="1530"/>
                </a:moveTo>
                <a:cubicBezTo>
                  <a:pt x="6" y="1530"/>
                  <a:pt x="6" y="1530"/>
                  <a:pt x="5" y="1530"/>
                </a:cubicBezTo>
                <a:cubicBezTo>
                  <a:pt x="2" y="1529"/>
                  <a:pt x="0" y="1526"/>
                  <a:pt x="1" y="1522"/>
                </a:cubicBezTo>
                <a:cubicBezTo>
                  <a:pt x="388" y="5"/>
                  <a:pt x="388" y="5"/>
                  <a:pt x="388" y="5"/>
                </a:cubicBezTo>
                <a:cubicBezTo>
                  <a:pt x="389" y="2"/>
                  <a:pt x="393" y="0"/>
                  <a:pt x="396" y="0"/>
                </a:cubicBezTo>
                <a:cubicBezTo>
                  <a:pt x="399" y="1"/>
                  <a:pt x="401" y="4"/>
                  <a:pt x="400" y="8"/>
                </a:cubicBezTo>
                <a:cubicBezTo>
                  <a:pt x="13" y="1525"/>
                  <a:pt x="13" y="1525"/>
                  <a:pt x="13" y="1525"/>
                </a:cubicBezTo>
                <a:cubicBezTo>
                  <a:pt x="12" y="1528"/>
                  <a:pt x="9" y="1530"/>
                  <a:pt x="7" y="15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86"/>
          <p:cNvSpPr/>
          <p:nvPr/>
        </p:nvSpPr>
        <p:spPr bwMode="auto">
          <a:xfrm>
            <a:off x="-1516060" y="3354843"/>
            <a:ext cx="2911475" cy="1019175"/>
          </a:xfrm>
          <a:custGeom>
            <a:avLst/>
            <a:gdLst>
              <a:gd name="T0" fmla="*/ 2858 w 2865"/>
              <a:gd name="T1" fmla="*/ 1003 h 1003"/>
              <a:gd name="T2" fmla="*/ 2856 w 2865"/>
              <a:gd name="T3" fmla="*/ 1003 h 1003"/>
              <a:gd name="T4" fmla="*/ 5 w 2865"/>
              <a:gd name="T5" fmla="*/ 13 h 1003"/>
              <a:gd name="T6" fmla="*/ 1 w 2865"/>
              <a:gd name="T7" fmla="*/ 5 h 1003"/>
              <a:gd name="T8" fmla="*/ 9 w 2865"/>
              <a:gd name="T9" fmla="*/ 1 h 1003"/>
              <a:gd name="T10" fmla="*/ 2860 w 2865"/>
              <a:gd name="T11" fmla="*/ 991 h 1003"/>
              <a:gd name="T12" fmla="*/ 2863 w 2865"/>
              <a:gd name="T13" fmla="*/ 999 h 1003"/>
              <a:gd name="T14" fmla="*/ 2858 w 2865"/>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5" h="1003">
                <a:moveTo>
                  <a:pt x="2858" y="1003"/>
                </a:moveTo>
                <a:cubicBezTo>
                  <a:pt x="2857" y="1003"/>
                  <a:pt x="2856" y="1003"/>
                  <a:pt x="2856" y="1003"/>
                </a:cubicBezTo>
                <a:cubicBezTo>
                  <a:pt x="5" y="13"/>
                  <a:pt x="5" y="13"/>
                  <a:pt x="5" y="13"/>
                </a:cubicBezTo>
                <a:cubicBezTo>
                  <a:pt x="2" y="11"/>
                  <a:pt x="0" y="8"/>
                  <a:pt x="1" y="5"/>
                </a:cubicBezTo>
                <a:cubicBezTo>
                  <a:pt x="2" y="2"/>
                  <a:pt x="6" y="0"/>
                  <a:pt x="9" y="1"/>
                </a:cubicBezTo>
                <a:cubicBezTo>
                  <a:pt x="2860" y="991"/>
                  <a:pt x="2860" y="991"/>
                  <a:pt x="2860" y="991"/>
                </a:cubicBezTo>
                <a:cubicBezTo>
                  <a:pt x="2863" y="992"/>
                  <a:pt x="2865" y="996"/>
                  <a:pt x="2863" y="999"/>
                </a:cubicBezTo>
                <a:cubicBezTo>
                  <a:pt x="2863" y="1001"/>
                  <a:pt x="2860" y="1003"/>
                  <a:pt x="2858" y="10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87"/>
          <p:cNvSpPr/>
          <p:nvPr/>
        </p:nvSpPr>
        <p:spPr bwMode="auto">
          <a:xfrm>
            <a:off x="1227140" y="1019630"/>
            <a:ext cx="166688" cy="335438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91"/>
          <p:cNvSpPr/>
          <p:nvPr/>
        </p:nvSpPr>
        <p:spPr bwMode="auto">
          <a:xfrm>
            <a:off x="346077" y="2373768"/>
            <a:ext cx="155575" cy="136525"/>
          </a:xfrm>
          <a:custGeom>
            <a:avLst/>
            <a:gdLst>
              <a:gd name="T0" fmla="*/ 77 w 153"/>
              <a:gd name="T1" fmla="*/ 0 h 134"/>
              <a:gd name="T2" fmla="*/ 20 w 153"/>
              <a:gd name="T3" fmla="*/ 31 h 134"/>
              <a:gd name="T4" fmla="*/ 41 w 153"/>
              <a:gd name="T5" fmla="*/ 124 h 134"/>
              <a:gd name="T6" fmla="*/ 77 w 153"/>
              <a:gd name="T7" fmla="*/ 134 h 134"/>
              <a:gd name="T8" fmla="*/ 133 w 153"/>
              <a:gd name="T9" fmla="*/ 103 h 134"/>
              <a:gd name="T10" fmla="*/ 112 w 153"/>
              <a:gd name="T11" fmla="*/ 10 h 134"/>
              <a:gd name="T12" fmla="*/ 77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7" y="0"/>
                </a:moveTo>
                <a:cubicBezTo>
                  <a:pt x="54" y="0"/>
                  <a:pt x="33" y="11"/>
                  <a:pt x="20" y="31"/>
                </a:cubicBezTo>
                <a:cubicBezTo>
                  <a:pt x="0" y="63"/>
                  <a:pt x="10" y="104"/>
                  <a:pt x="41" y="124"/>
                </a:cubicBezTo>
                <a:cubicBezTo>
                  <a:pt x="52" y="131"/>
                  <a:pt x="64" y="134"/>
                  <a:pt x="77" y="134"/>
                </a:cubicBezTo>
                <a:cubicBezTo>
                  <a:pt x="99" y="134"/>
                  <a:pt x="121" y="123"/>
                  <a:pt x="133" y="103"/>
                </a:cubicBezTo>
                <a:cubicBezTo>
                  <a:pt x="153" y="71"/>
                  <a:pt x="144" y="30"/>
                  <a:pt x="112" y="10"/>
                </a:cubicBezTo>
                <a:cubicBezTo>
                  <a:pt x="101" y="3"/>
                  <a:pt x="89" y="0"/>
                  <a:pt x="77"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95"/>
          <p:cNvSpPr/>
          <p:nvPr/>
        </p:nvSpPr>
        <p:spPr bwMode="auto">
          <a:xfrm>
            <a:off x="1108077" y="918030"/>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96"/>
          <p:cNvSpPr/>
          <p:nvPr/>
        </p:nvSpPr>
        <p:spPr bwMode="auto">
          <a:xfrm>
            <a:off x="1289052" y="4281943"/>
            <a:ext cx="173038" cy="152400"/>
          </a:xfrm>
          <a:custGeom>
            <a:avLst/>
            <a:gdLst>
              <a:gd name="T0" fmla="*/ 85 w 170"/>
              <a:gd name="T1" fmla="*/ 0 h 150"/>
              <a:gd name="T2" fmla="*/ 22 w 170"/>
              <a:gd name="T3" fmla="*/ 35 h 150"/>
              <a:gd name="T4" fmla="*/ 45 w 170"/>
              <a:gd name="T5" fmla="*/ 138 h 150"/>
              <a:gd name="T6" fmla="*/ 85 w 170"/>
              <a:gd name="T7" fmla="*/ 150 h 150"/>
              <a:gd name="T8" fmla="*/ 149 w 170"/>
              <a:gd name="T9" fmla="*/ 115 h 150"/>
              <a:gd name="T10" fmla="*/ 125 w 170"/>
              <a:gd name="T11" fmla="*/ 11 h 150"/>
              <a:gd name="T12" fmla="*/ 85 w 17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85" y="0"/>
                </a:moveTo>
                <a:cubicBezTo>
                  <a:pt x="60" y="0"/>
                  <a:pt x="36" y="12"/>
                  <a:pt x="22" y="35"/>
                </a:cubicBezTo>
                <a:cubicBezTo>
                  <a:pt x="0" y="70"/>
                  <a:pt x="10" y="116"/>
                  <a:pt x="45" y="138"/>
                </a:cubicBezTo>
                <a:cubicBezTo>
                  <a:pt x="58" y="146"/>
                  <a:pt x="72" y="150"/>
                  <a:pt x="85" y="150"/>
                </a:cubicBezTo>
                <a:cubicBezTo>
                  <a:pt x="110" y="150"/>
                  <a:pt x="134" y="137"/>
                  <a:pt x="149" y="115"/>
                </a:cubicBezTo>
                <a:cubicBezTo>
                  <a:pt x="170" y="80"/>
                  <a:pt x="160" y="33"/>
                  <a:pt x="125" y="11"/>
                </a:cubicBezTo>
                <a:cubicBezTo>
                  <a:pt x="113" y="4"/>
                  <a:pt x="99" y="0"/>
                  <a:pt x="8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97"/>
          <p:cNvSpPr/>
          <p:nvPr/>
        </p:nvSpPr>
        <p:spPr bwMode="auto">
          <a:xfrm>
            <a:off x="1722440" y="2775405"/>
            <a:ext cx="106363" cy="92075"/>
          </a:xfrm>
          <a:custGeom>
            <a:avLst/>
            <a:gdLst>
              <a:gd name="T0" fmla="*/ 53 w 105"/>
              <a:gd name="T1" fmla="*/ 0 h 91"/>
              <a:gd name="T2" fmla="*/ 14 w 105"/>
              <a:gd name="T3" fmla="*/ 21 h 91"/>
              <a:gd name="T4" fmla="*/ 28 w 105"/>
              <a:gd name="T5" fmla="*/ 84 h 91"/>
              <a:gd name="T6" fmla="*/ 52 w 105"/>
              <a:gd name="T7" fmla="*/ 91 h 91"/>
              <a:gd name="T8" fmla="*/ 91 w 105"/>
              <a:gd name="T9" fmla="*/ 70 h 91"/>
              <a:gd name="T10" fmla="*/ 77 w 105"/>
              <a:gd name="T11" fmla="*/ 7 h 91"/>
              <a:gd name="T12" fmla="*/ 53 w 10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05" h="91">
                <a:moveTo>
                  <a:pt x="53" y="0"/>
                </a:moveTo>
                <a:cubicBezTo>
                  <a:pt x="37" y="0"/>
                  <a:pt x="23" y="7"/>
                  <a:pt x="14" y="21"/>
                </a:cubicBezTo>
                <a:cubicBezTo>
                  <a:pt x="0" y="43"/>
                  <a:pt x="7" y="71"/>
                  <a:pt x="28" y="84"/>
                </a:cubicBezTo>
                <a:cubicBezTo>
                  <a:pt x="36" y="89"/>
                  <a:pt x="44" y="91"/>
                  <a:pt x="52" y="91"/>
                </a:cubicBezTo>
                <a:cubicBezTo>
                  <a:pt x="68" y="91"/>
                  <a:pt x="82" y="84"/>
                  <a:pt x="91" y="70"/>
                </a:cubicBezTo>
                <a:cubicBezTo>
                  <a:pt x="105" y="48"/>
                  <a:pt x="98" y="20"/>
                  <a:pt x="77" y="7"/>
                </a:cubicBezTo>
                <a:cubicBezTo>
                  <a:pt x="69" y="2"/>
                  <a:pt x="61" y="0"/>
                  <a:pt x="5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8"/>
          <p:cNvSpPr/>
          <p:nvPr/>
        </p:nvSpPr>
        <p:spPr bwMode="auto">
          <a:xfrm>
            <a:off x="3425827" y="2431712"/>
            <a:ext cx="153988" cy="134938"/>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99"/>
          <p:cNvSpPr/>
          <p:nvPr/>
        </p:nvSpPr>
        <p:spPr bwMode="auto">
          <a:xfrm>
            <a:off x="3536952" y="1470480"/>
            <a:ext cx="93663" cy="80963"/>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00"/>
          <p:cNvSpPr/>
          <p:nvPr/>
        </p:nvSpPr>
        <p:spPr bwMode="auto">
          <a:xfrm>
            <a:off x="3059115" y="184605"/>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01"/>
          <p:cNvSpPr/>
          <p:nvPr/>
        </p:nvSpPr>
        <p:spPr bwMode="auto">
          <a:xfrm>
            <a:off x="2598740" y="13155"/>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04"/>
          <p:cNvSpPr/>
          <p:nvPr/>
        </p:nvSpPr>
        <p:spPr bwMode="auto">
          <a:xfrm>
            <a:off x="4231448" y="-70319"/>
            <a:ext cx="227084" cy="198698"/>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05"/>
          <p:cNvSpPr/>
          <p:nvPr/>
        </p:nvSpPr>
        <p:spPr bwMode="auto">
          <a:xfrm>
            <a:off x="5367340" y="113168"/>
            <a:ext cx="147638" cy="128588"/>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75"/>
          <p:cNvSpPr/>
          <p:nvPr/>
        </p:nvSpPr>
        <p:spPr bwMode="auto">
          <a:xfrm rot="21368463">
            <a:off x="11161387" y="1972320"/>
            <a:ext cx="1606550" cy="1609725"/>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97" name="Freeform 179"/>
          <p:cNvSpPr/>
          <p:nvPr/>
        </p:nvSpPr>
        <p:spPr bwMode="auto">
          <a:xfrm rot="21368463">
            <a:off x="11709021" y="2507310"/>
            <a:ext cx="511175" cy="512763"/>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2" name="Freeform 59"/>
          <p:cNvSpPr/>
          <p:nvPr/>
        </p:nvSpPr>
        <p:spPr bwMode="auto">
          <a:xfrm rot="21368463">
            <a:off x="9317416" y="5848184"/>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60"/>
          <p:cNvSpPr/>
          <p:nvPr/>
        </p:nvSpPr>
        <p:spPr bwMode="auto">
          <a:xfrm rot="21368463">
            <a:off x="10127449" y="5741316"/>
            <a:ext cx="2376488" cy="1692275"/>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63"/>
          <p:cNvSpPr/>
          <p:nvPr/>
        </p:nvSpPr>
        <p:spPr bwMode="auto">
          <a:xfrm rot="21368463">
            <a:off x="10045759" y="4996027"/>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64"/>
          <p:cNvSpPr/>
          <p:nvPr/>
        </p:nvSpPr>
        <p:spPr bwMode="auto">
          <a:xfrm rot="21368463">
            <a:off x="11438932" y="4749068"/>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65"/>
          <p:cNvSpPr/>
          <p:nvPr/>
        </p:nvSpPr>
        <p:spPr bwMode="auto">
          <a:xfrm rot="21368463">
            <a:off x="12008990" y="4916144"/>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66"/>
          <p:cNvSpPr/>
          <p:nvPr/>
        </p:nvSpPr>
        <p:spPr bwMode="auto">
          <a:xfrm rot="21368463">
            <a:off x="10087391" y="5742880"/>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67"/>
          <p:cNvSpPr/>
          <p:nvPr/>
        </p:nvSpPr>
        <p:spPr bwMode="auto">
          <a:xfrm rot="21368463">
            <a:off x="10133566" y="5802238"/>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68"/>
          <p:cNvSpPr/>
          <p:nvPr/>
        </p:nvSpPr>
        <p:spPr bwMode="auto">
          <a:xfrm rot="21368463">
            <a:off x="10039620" y="4813803"/>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69"/>
          <p:cNvSpPr/>
          <p:nvPr/>
        </p:nvSpPr>
        <p:spPr bwMode="auto">
          <a:xfrm rot="21368463">
            <a:off x="11365572" y="2771501"/>
            <a:ext cx="688975" cy="1987550"/>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70"/>
          <p:cNvSpPr/>
          <p:nvPr/>
        </p:nvSpPr>
        <p:spPr bwMode="auto">
          <a:xfrm rot="21368463">
            <a:off x="12037221" y="2714647"/>
            <a:ext cx="1030288" cy="1954213"/>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79"/>
          <p:cNvSpPr/>
          <p:nvPr/>
        </p:nvSpPr>
        <p:spPr bwMode="auto">
          <a:xfrm rot="21368463">
            <a:off x="11999357" y="2713088"/>
            <a:ext cx="1114425" cy="83185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81"/>
          <p:cNvSpPr/>
          <p:nvPr/>
        </p:nvSpPr>
        <p:spPr bwMode="auto">
          <a:xfrm rot="21368463">
            <a:off x="8530767" y="5404785"/>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82"/>
          <p:cNvSpPr/>
          <p:nvPr/>
        </p:nvSpPr>
        <p:spPr bwMode="auto">
          <a:xfrm rot="21368463">
            <a:off x="5964478" y="5542794"/>
            <a:ext cx="2660650" cy="2768600"/>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87" name="Freeform 84"/>
          <p:cNvSpPr/>
          <p:nvPr/>
        </p:nvSpPr>
        <p:spPr bwMode="auto">
          <a:xfrm rot="21368463">
            <a:off x="7398075" y="5494498"/>
            <a:ext cx="1227138" cy="2819400"/>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87"/>
          <p:cNvSpPr/>
          <p:nvPr/>
        </p:nvSpPr>
        <p:spPr bwMode="auto">
          <a:xfrm rot="21368463">
            <a:off x="10185884" y="5813792"/>
            <a:ext cx="166688" cy="335438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4"/>
          <p:cNvSpPr/>
          <p:nvPr/>
        </p:nvSpPr>
        <p:spPr bwMode="auto">
          <a:xfrm rot="21368463">
            <a:off x="8470752" y="5416963"/>
            <a:ext cx="109538" cy="95250"/>
          </a:xfrm>
          <a:custGeom>
            <a:avLst/>
            <a:gdLst>
              <a:gd name="T0" fmla="*/ 54 w 107"/>
              <a:gd name="T1" fmla="*/ 0 h 94"/>
              <a:gd name="T2" fmla="*/ 14 w 107"/>
              <a:gd name="T3" fmla="*/ 22 h 94"/>
              <a:gd name="T4" fmla="*/ 29 w 107"/>
              <a:gd name="T5" fmla="*/ 87 h 94"/>
              <a:gd name="T6" fmla="*/ 53 w 107"/>
              <a:gd name="T7" fmla="*/ 94 h 94"/>
              <a:gd name="T8" fmla="*/ 93 w 107"/>
              <a:gd name="T9" fmla="*/ 72 h 94"/>
              <a:gd name="T10" fmla="*/ 78 w 107"/>
              <a:gd name="T11" fmla="*/ 7 h 94"/>
              <a:gd name="T12" fmla="*/ 54 w 10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54" y="0"/>
                </a:moveTo>
                <a:cubicBezTo>
                  <a:pt x="38" y="0"/>
                  <a:pt x="23" y="8"/>
                  <a:pt x="14" y="22"/>
                </a:cubicBezTo>
                <a:cubicBezTo>
                  <a:pt x="0" y="44"/>
                  <a:pt x="7" y="73"/>
                  <a:pt x="29" y="87"/>
                </a:cubicBezTo>
                <a:cubicBezTo>
                  <a:pt x="36" y="91"/>
                  <a:pt x="45" y="94"/>
                  <a:pt x="53" y="94"/>
                </a:cubicBezTo>
                <a:cubicBezTo>
                  <a:pt x="69" y="94"/>
                  <a:pt x="84" y="86"/>
                  <a:pt x="93" y="72"/>
                </a:cubicBezTo>
                <a:cubicBezTo>
                  <a:pt x="107" y="50"/>
                  <a:pt x="100" y="21"/>
                  <a:pt x="78" y="7"/>
                </a:cubicBezTo>
                <a:cubicBezTo>
                  <a:pt x="71" y="3"/>
                  <a:pt x="62" y="0"/>
                  <a:pt x="5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95"/>
          <p:cNvSpPr/>
          <p:nvPr/>
        </p:nvSpPr>
        <p:spPr bwMode="auto">
          <a:xfrm rot="21368463">
            <a:off x="9954450" y="5721486"/>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00"/>
          <p:cNvSpPr/>
          <p:nvPr/>
        </p:nvSpPr>
        <p:spPr bwMode="auto">
          <a:xfrm rot="21368463">
            <a:off x="11850778" y="4859465"/>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01"/>
          <p:cNvSpPr/>
          <p:nvPr/>
        </p:nvSpPr>
        <p:spPr bwMode="auto">
          <a:xfrm rot="21368463">
            <a:off x="11377136" y="4722850"/>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02"/>
          <p:cNvSpPr/>
          <p:nvPr/>
        </p:nvSpPr>
        <p:spPr bwMode="auto">
          <a:xfrm rot="21368463">
            <a:off x="11919664" y="2718054"/>
            <a:ext cx="111125" cy="96838"/>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74"/>
          <p:cNvSpPr/>
          <p:nvPr/>
        </p:nvSpPr>
        <p:spPr bwMode="auto">
          <a:xfrm rot="4811396">
            <a:off x="8020520" y="-1083402"/>
            <a:ext cx="836613" cy="2962146"/>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521" name="Freeform 81"/>
          <p:cNvSpPr/>
          <p:nvPr/>
        </p:nvSpPr>
        <p:spPr bwMode="auto">
          <a:xfrm rot="292990">
            <a:off x="-282563" y="481462"/>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74"/>
          <p:cNvSpPr/>
          <p:nvPr/>
        </p:nvSpPr>
        <p:spPr bwMode="auto">
          <a:xfrm>
            <a:off x="7002461" y="995363"/>
            <a:ext cx="113308" cy="113306"/>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27" name="Freeform 61"/>
          <p:cNvSpPr/>
          <p:nvPr/>
        </p:nvSpPr>
        <p:spPr bwMode="auto">
          <a:xfrm rot="6175298">
            <a:off x="3053763" y="1936099"/>
            <a:ext cx="982498" cy="13335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166"/>
          <p:cNvSpPr/>
          <p:nvPr/>
        </p:nvSpPr>
        <p:spPr bwMode="auto">
          <a:xfrm>
            <a:off x="303215" y="2559505"/>
            <a:ext cx="277813" cy="279400"/>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3"/>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2" name="Freeform 148"/>
          <p:cNvSpPr/>
          <p:nvPr/>
        </p:nvSpPr>
        <p:spPr bwMode="auto">
          <a:xfrm>
            <a:off x="-7935" y="1680030"/>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3" name="Freeform 156"/>
          <p:cNvSpPr/>
          <p:nvPr/>
        </p:nvSpPr>
        <p:spPr bwMode="auto">
          <a:xfrm>
            <a:off x="119065" y="1808618"/>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4" name="Freeform 150"/>
          <p:cNvSpPr/>
          <p:nvPr/>
        </p:nvSpPr>
        <p:spPr bwMode="auto">
          <a:xfrm>
            <a:off x="-101597" y="368755"/>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75" name="Freeform 151"/>
          <p:cNvSpPr/>
          <p:nvPr/>
        </p:nvSpPr>
        <p:spPr bwMode="auto">
          <a:xfrm>
            <a:off x="261940" y="730705"/>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76" name="Freeform 159"/>
          <p:cNvSpPr/>
          <p:nvPr/>
        </p:nvSpPr>
        <p:spPr bwMode="auto">
          <a:xfrm>
            <a:off x="438153" y="908505"/>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77" name="Freeform 168"/>
          <p:cNvSpPr/>
          <p:nvPr/>
        </p:nvSpPr>
        <p:spPr bwMode="auto">
          <a:xfrm>
            <a:off x="4383091" y="275093"/>
            <a:ext cx="282575" cy="282575"/>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8" name="Freeform 149"/>
          <p:cNvSpPr/>
          <p:nvPr/>
        </p:nvSpPr>
        <p:spPr bwMode="auto">
          <a:xfrm>
            <a:off x="1463678" y="1306968"/>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9" name="Freeform 160"/>
          <p:cNvSpPr/>
          <p:nvPr/>
        </p:nvSpPr>
        <p:spPr bwMode="auto">
          <a:xfrm>
            <a:off x="1593853" y="1437143"/>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0" name="Freeform 155"/>
          <p:cNvSpPr/>
          <p:nvPr/>
        </p:nvSpPr>
        <p:spPr bwMode="auto">
          <a:xfrm>
            <a:off x="1717678" y="1893548"/>
            <a:ext cx="1149350" cy="1150938"/>
          </a:xfrm>
          <a:custGeom>
            <a:avLst/>
            <a:gdLst>
              <a:gd name="T0" fmla="*/ 830 w 1132"/>
              <a:gd name="T1" fmla="*/ 146 h 1132"/>
              <a:gd name="T2" fmla="*/ 986 w 1132"/>
              <a:gd name="T3" fmla="*/ 830 h 1132"/>
              <a:gd name="T4" fmla="*/ 302 w 1132"/>
              <a:gd name="T5" fmla="*/ 986 h 1132"/>
              <a:gd name="T6" fmla="*/ 146 w 1132"/>
              <a:gd name="T7" fmla="*/ 302 h 1132"/>
              <a:gd name="T8" fmla="*/ 830 w 1132"/>
              <a:gd name="T9" fmla="*/ 146 h 1132"/>
            </a:gdLst>
            <a:ahLst/>
            <a:cxnLst>
              <a:cxn ang="0">
                <a:pos x="T0" y="T1"/>
              </a:cxn>
              <a:cxn ang="0">
                <a:pos x="T2" y="T3"/>
              </a:cxn>
              <a:cxn ang="0">
                <a:pos x="T4" y="T5"/>
              </a:cxn>
              <a:cxn ang="0">
                <a:pos x="T6" y="T7"/>
              </a:cxn>
              <a:cxn ang="0">
                <a:pos x="T8" y="T9"/>
              </a:cxn>
            </a:cxnLst>
            <a:rect l="0" t="0" r="r" b="b"/>
            <a:pathLst>
              <a:path w="1132" h="1132">
                <a:moveTo>
                  <a:pt x="830" y="146"/>
                </a:moveTo>
                <a:cubicBezTo>
                  <a:pt x="1062" y="292"/>
                  <a:pt x="1132" y="598"/>
                  <a:pt x="986" y="830"/>
                </a:cubicBezTo>
                <a:cubicBezTo>
                  <a:pt x="840" y="1062"/>
                  <a:pt x="534" y="1132"/>
                  <a:pt x="302" y="986"/>
                </a:cubicBezTo>
                <a:cubicBezTo>
                  <a:pt x="70" y="840"/>
                  <a:pt x="0" y="534"/>
                  <a:pt x="146" y="302"/>
                </a:cubicBezTo>
                <a:cubicBezTo>
                  <a:pt x="292" y="70"/>
                  <a:pt x="598" y="0"/>
                  <a:pt x="830" y="14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81" name="Freeform 162"/>
          <p:cNvSpPr/>
          <p:nvPr/>
        </p:nvSpPr>
        <p:spPr bwMode="auto">
          <a:xfrm>
            <a:off x="2003428" y="2172155"/>
            <a:ext cx="579438" cy="579438"/>
          </a:xfrm>
          <a:custGeom>
            <a:avLst/>
            <a:gdLst>
              <a:gd name="T0" fmla="*/ 418 w 570"/>
              <a:gd name="T1" fmla="*/ 73 h 570"/>
              <a:gd name="T2" fmla="*/ 497 w 570"/>
              <a:gd name="T3" fmla="*/ 418 h 570"/>
              <a:gd name="T4" fmla="*/ 152 w 570"/>
              <a:gd name="T5" fmla="*/ 497 h 570"/>
              <a:gd name="T6" fmla="*/ 73 w 570"/>
              <a:gd name="T7" fmla="*/ 152 h 570"/>
              <a:gd name="T8" fmla="*/ 418 w 570"/>
              <a:gd name="T9" fmla="*/ 73 h 570"/>
            </a:gdLst>
            <a:ahLst/>
            <a:cxnLst>
              <a:cxn ang="0">
                <a:pos x="T0" y="T1"/>
              </a:cxn>
              <a:cxn ang="0">
                <a:pos x="T2" y="T3"/>
              </a:cxn>
              <a:cxn ang="0">
                <a:pos x="T4" y="T5"/>
              </a:cxn>
              <a:cxn ang="0">
                <a:pos x="T6" y="T7"/>
              </a:cxn>
              <a:cxn ang="0">
                <a:pos x="T8" y="T9"/>
              </a:cxn>
            </a:cxnLst>
            <a:rect l="0" t="0" r="r" b="b"/>
            <a:pathLst>
              <a:path w="570" h="570">
                <a:moveTo>
                  <a:pt x="418" y="73"/>
                </a:moveTo>
                <a:cubicBezTo>
                  <a:pt x="535" y="147"/>
                  <a:pt x="570" y="301"/>
                  <a:pt x="497" y="418"/>
                </a:cubicBezTo>
                <a:cubicBezTo>
                  <a:pt x="423" y="535"/>
                  <a:pt x="269" y="570"/>
                  <a:pt x="152" y="497"/>
                </a:cubicBezTo>
                <a:cubicBezTo>
                  <a:pt x="35" y="423"/>
                  <a:pt x="0" y="269"/>
                  <a:pt x="73" y="152"/>
                </a:cubicBezTo>
                <a:cubicBezTo>
                  <a:pt x="147" y="35"/>
                  <a:pt x="301" y="0"/>
                  <a:pt x="418" y="7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82" name="Freeform 163"/>
          <p:cNvSpPr/>
          <p:nvPr/>
        </p:nvSpPr>
        <p:spPr bwMode="auto">
          <a:xfrm>
            <a:off x="2138365" y="2307093"/>
            <a:ext cx="307975" cy="309563"/>
          </a:xfrm>
          <a:custGeom>
            <a:avLst/>
            <a:gdLst>
              <a:gd name="T0" fmla="*/ 223 w 304"/>
              <a:gd name="T1" fmla="*/ 39 h 304"/>
              <a:gd name="T2" fmla="*/ 265 w 304"/>
              <a:gd name="T3" fmla="*/ 223 h 304"/>
              <a:gd name="T4" fmla="*/ 81 w 304"/>
              <a:gd name="T5" fmla="*/ 265 h 304"/>
              <a:gd name="T6" fmla="*/ 39 w 304"/>
              <a:gd name="T7" fmla="*/ 81 h 304"/>
              <a:gd name="T8" fmla="*/ 223 w 304"/>
              <a:gd name="T9" fmla="*/ 39 h 304"/>
            </a:gdLst>
            <a:ahLst/>
            <a:cxnLst>
              <a:cxn ang="0">
                <a:pos x="T0" y="T1"/>
              </a:cxn>
              <a:cxn ang="0">
                <a:pos x="T2" y="T3"/>
              </a:cxn>
              <a:cxn ang="0">
                <a:pos x="T4" y="T5"/>
              </a:cxn>
              <a:cxn ang="0">
                <a:pos x="T6" y="T7"/>
              </a:cxn>
              <a:cxn ang="0">
                <a:pos x="T8" y="T9"/>
              </a:cxn>
            </a:cxnLst>
            <a:rect l="0" t="0" r="r" b="b"/>
            <a:pathLst>
              <a:path w="304" h="304">
                <a:moveTo>
                  <a:pt x="223" y="39"/>
                </a:moveTo>
                <a:cubicBezTo>
                  <a:pt x="285" y="78"/>
                  <a:pt x="304" y="161"/>
                  <a:pt x="265" y="223"/>
                </a:cubicBezTo>
                <a:cubicBezTo>
                  <a:pt x="226" y="285"/>
                  <a:pt x="144" y="304"/>
                  <a:pt x="81" y="265"/>
                </a:cubicBezTo>
                <a:cubicBezTo>
                  <a:pt x="19" y="226"/>
                  <a:pt x="0" y="144"/>
                  <a:pt x="39" y="81"/>
                </a:cubicBezTo>
                <a:cubicBezTo>
                  <a:pt x="78" y="19"/>
                  <a:pt x="161" y="0"/>
                  <a:pt x="223" y="3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83" name="Freeform 146"/>
          <p:cNvSpPr/>
          <p:nvPr/>
        </p:nvSpPr>
        <p:spPr bwMode="auto">
          <a:xfrm>
            <a:off x="2133603" y="-78920"/>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4" name="Freeform 147"/>
          <p:cNvSpPr/>
          <p:nvPr/>
        </p:nvSpPr>
        <p:spPr bwMode="auto">
          <a:xfrm>
            <a:off x="2457453" y="243343"/>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5" name="Freeform 161"/>
          <p:cNvSpPr/>
          <p:nvPr/>
        </p:nvSpPr>
        <p:spPr bwMode="auto">
          <a:xfrm>
            <a:off x="3041653" y="827543"/>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6" name="Freeform 164"/>
          <p:cNvSpPr/>
          <p:nvPr/>
        </p:nvSpPr>
        <p:spPr bwMode="auto">
          <a:xfrm>
            <a:off x="1876428" y="113168"/>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7" name="Freeform 144"/>
          <p:cNvSpPr/>
          <p:nvPr/>
        </p:nvSpPr>
        <p:spPr bwMode="auto">
          <a:xfrm rot="21368463">
            <a:off x="11214820" y="3527719"/>
            <a:ext cx="1039813" cy="1041400"/>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8" name="Freeform 145"/>
          <p:cNvSpPr/>
          <p:nvPr/>
        </p:nvSpPr>
        <p:spPr bwMode="auto">
          <a:xfrm rot="21368463">
            <a:off x="11459241" y="3772197"/>
            <a:ext cx="550863" cy="550863"/>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9" name="Freeform 167"/>
          <p:cNvSpPr/>
          <p:nvPr/>
        </p:nvSpPr>
        <p:spPr bwMode="auto">
          <a:xfrm rot="21368463">
            <a:off x="11589470" y="3903957"/>
            <a:ext cx="290513" cy="288925"/>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0" name="Freeform 164"/>
          <p:cNvSpPr/>
          <p:nvPr/>
        </p:nvSpPr>
        <p:spPr bwMode="auto">
          <a:xfrm rot="21368463">
            <a:off x="10669041" y="4865435"/>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1" name="Freeform 146"/>
          <p:cNvSpPr/>
          <p:nvPr/>
        </p:nvSpPr>
        <p:spPr bwMode="auto">
          <a:xfrm rot="21368463">
            <a:off x="10972739" y="4592255"/>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2" name="Freeform 147"/>
          <p:cNvSpPr/>
          <p:nvPr/>
        </p:nvSpPr>
        <p:spPr bwMode="auto">
          <a:xfrm rot="21368463">
            <a:off x="11296534" y="4914466"/>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3" name="Freeform 161"/>
          <p:cNvSpPr/>
          <p:nvPr/>
        </p:nvSpPr>
        <p:spPr bwMode="auto">
          <a:xfrm rot="21368463">
            <a:off x="11880786" y="5498611"/>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4" name="Freeform 149"/>
          <p:cNvSpPr/>
          <p:nvPr/>
        </p:nvSpPr>
        <p:spPr bwMode="auto">
          <a:xfrm rot="21368463">
            <a:off x="10346139" y="6075141"/>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5" name="Freeform 160"/>
          <p:cNvSpPr/>
          <p:nvPr/>
        </p:nvSpPr>
        <p:spPr bwMode="auto">
          <a:xfrm rot="21368463">
            <a:off x="10476315" y="6205369"/>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6" name="Freeform 150"/>
          <p:cNvSpPr/>
          <p:nvPr/>
        </p:nvSpPr>
        <p:spPr bwMode="auto">
          <a:xfrm rot="21368463">
            <a:off x="8751468" y="5212095"/>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97" name="Freeform 151"/>
          <p:cNvSpPr/>
          <p:nvPr/>
        </p:nvSpPr>
        <p:spPr bwMode="auto">
          <a:xfrm rot="21368463">
            <a:off x="9115003" y="5573992"/>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98" name="Freeform 159"/>
          <p:cNvSpPr/>
          <p:nvPr/>
        </p:nvSpPr>
        <p:spPr bwMode="auto">
          <a:xfrm rot="21368463">
            <a:off x="9291216" y="5751792"/>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99" name="Freeform 165"/>
          <p:cNvSpPr/>
          <p:nvPr/>
        </p:nvSpPr>
        <p:spPr bwMode="auto">
          <a:xfrm rot="21368463">
            <a:off x="8330404" y="6035107"/>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600" name="Freeform 142"/>
          <p:cNvSpPr/>
          <p:nvPr/>
        </p:nvSpPr>
        <p:spPr bwMode="auto">
          <a:xfrm>
            <a:off x="5262565" y="-631825"/>
            <a:ext cx="1265238" cy="1263650"/>
          </a:xfrm>
          <a:custGeom>
            <a:avLst/>
            <a:gdLst>
              <a:gd name="T0" fmla="*/ 912 w 1244"/>
              <a:gd name="T1" fmla="*/ 160 h 1244"/>
              <a:gd name="T2" fmla="*/ 1084 w 1244"/>
              <a:gd name="T3" fmla="*/ 912 h 1244"/>
              <a:gd name="T4" fmla="*/ 332 w 1244"/>
              <a:gd name="T5" fmla="*/ 1084 h 1244"/>
              <a:gd name="T6" fmla="*/ 161 w 1244"/>
              <a:gd name="T7" fmla="*/ 332 h 1244"/>
              <a:gd name="T8" fmla="*/ 912 w 1244"/>
              <a:gd name="T9" fmla="*/ 160 h 1244"/>
            </a:gdLst>
            <a:ahLst/>
            <a:cxnLst>
              <a:cxn ang="0">
                <a:pos x="T0" y="T1"/>
              </a:cxn>
              <a:cxn ang="0">
                <a:pos x="T2" y="T3"/>
              </a:cxn>
              <a:cxn ang="0">
                <a:pos x="T4" y="T5"/>
              </a:cxn>
              <a:cxn ang="0">
                <a:pos x="T6" y="T7"/>
              </a:cxn>
              <a:cxn ang="0">
                <a:pos x="T8" y="T9"/>
              </a:cxn>
            </a:cxnLst>
            <a:rect l="0" t="0" r="r" b="b"/>
            <a:pathLst>
              <a:path w="1244" h="1244">
                <a:moveTo>
                  <a:pt x="912" y="160"/>
                </a:moveTo>
                <a:cubicBezTo>
                  <a:pt x="1167" y="321"/>
                  <a:pt x="1244" y="657"/>
                  <a:pt x="1084" y="912"/>
                </a:cubicBezTo>
                <a:cubicBezTo>
                  <a:pt x="924" y="1167"/>
                  <a:pt x="587" y="1244"/>
                  <a:pt x="332" y="1084"/>
                </a:cubicBezTo>
                <a:cubicBezTo>
                  <a:pt x="77" y="924"/>
                  <a:pt x="0" y="587"/>
                  <a:pt x="161" y="332"/>
                </a:cubicBezTo>
                <a:cubicBezTo>
                  <a:pt x="321" y="77"/>
                  <a:pt x="657" y="0"/>
                  <a:pt x="912" y="160"/>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601" name="Freeform 5"/>
          <p:cNvSpPr/>
          <p:nvPr/>
        </p:nvSpPr>
        <p:spPr bwMode="auto">
          <a:xfrm>
            <a:off x="1728790" y="1559380"/>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6"/>
          <p:cNvSpPr/>
          <p:nvPr/>
        </p:nvSpPr>
        <p:spPr bwMode="auto">
          <a:xfrm>
            <a:off x="1722440" y="2095955"/>
            <a:ext cx="576263" cy="363538"/>
          </a:xfrm>
          <a:custGeom>
            <a:avLst/>
            <a:gdLst>
              <a:gd name="T0" fmla="*/ 564 w 568"/>
              <a:gd name="T1" fmla="*/ 358 h 358"/>
              <a:gd name="T2" fmla="*/ 562 w 568"/>
              <a:gd name="T3" fmla="*/ 358 h 358"/>
              <a:gd name="T4" fmla="*/ 3 w 568"/>
              <a:gd name="T5" fmla="*/ 8 h 358"/>
              <a:gd name="T6" fmla="*/ 2 w 568"/>
              <a:gd name="T7" fmla="*/ 3 h 358"/>
              <a:gd name="T8" fmla="*/ 7 w 568"/>
              <a:gd name="T9" fmla="*/ 2 h 358"/>
              <a:gd name="T10" fmla="*/ 566 w 568"/>
              <a:gd name="T11" fmla="*/ 351 h 358"/>
              <a:gd name="T12" fmla="*/ 567 w 568"/>
              <a:gd name="T13" fmla="*/ 356 h 358"/>
              <a:gd name="T14" fmla="*/ 564 w 56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358">
                <a:moveTo>
                  <a:pt x="564" y="358"/>
                </a:moveTo>
                <a:cubicBezTo>
                  <a:pt x="563" y="358"/>
                  <a:pt x="562" y="358"/>
                  <a:pt x="562" y="358"/>
                </a:cubicBezTo>
                <a:cubicBezTo>
                  <a:pt x="3" y="8"/>
                  <a:pt x="3" y="8"/>
                  <a:pt x="3" y="8"/>
                </a:cubicBezTo>
                <a:cubicBezTo>
                  <a:pt x="1" y="7"/>
                  <a:pt x="0" y="5"/>
                  <a:pt x="2" y="3"/>
                </a:cubicBezTo>
                <a:cubicBezTo>
                  <a:pt x="3" y="1"/>
                  <a:pt x="5" y="0"/>
                  <a:pt x="7" y="2"/>
                </a:cubicBezTo>
                <a:cubicBezTo>
                  <a:pt x="566" y="351"/>
                  <a:pt x="566" y="351"/>
                  <a:pt x="566" y="351"/>
                </a:cubicBezTo>
                <a:cubicBezTo>
                  <a:pt x="568" y="352"/>
                  <a:pt x="568" y="355"/>
                  <a:pt x="567" y="356"/>
                </a:cubicBezTo>
                <a:cubicBezTo>
                  <a:pt x="566" y="358"/>
                  <a:pt x="565" y="358"/>
                  <a:pt x="564" y="35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7"/>
          <p:cNvSpPr/>
          <p:nvPr/>
        </p:nvSpPr>
        <p:spPr bwMode="auto">
          <a:xfrm>
            <a:off x="1724027" y="1559380"/>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
          <p:cNvSpPr/>
          <p:nvPr/>
        </p:nvSpPr>
        <p:spPr bwMode="auto">
          <a:xfrm>
            <a:off x="593727" y="2059443"/>
            <a:ext cx="1138238" cy="46038"/>
          </a:xfrm>
          <a:custGeom>
            <a:avLst/>
            <a:gdLst>
              <a:gd name="T0" fmla="*/ 1118 w 1122"/>
              <a:gd name="T1" fmla="*/ 44 h 44"/>
              <a:gd name="T2" fmla="*/ 1118 w 1122"/>
              <a:gd name="T3" fmla="*/ 44 h 44"/>
              <a:gd name="T4" fmla="*/ 4 w 1122"/>
              <a:gd name="T5" fmla="*/ 8 h 44"/>
              <a:gd name="T6" fmla="*/ 0 w 1122"/>
              <a:gd name="T7" fmla="*/ 4 h 44"/>
              <a:gd name="T8" fmla="*/ 4 w 1122"/>
              <a:gd name="T9" fmla="*/ 0 h 44"/>
              <a:gd name="T10" fmla="*/ 1118 w 1122"/>
              <a:gd name="T11" fmla="*/ 36 h 44"/>
              <a:gd name="T12" fmla="*/ 1122 w 1122"/>
              <a:gd name="T13" fmla="*/ 40 h 44"/>
              <a:gd name="T14" fmla="*/ 1118 w 112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2" h="44">
                <a:moveTo>
                  <a:pt x="1118" y="44"/>
                </a:moveTo>
                <a:cubicBezTo>
                  <a:pt x="1118" y="44"/>
                  <a:pt x="1118" y="44"/>
                  <a:pt x="1118" y="44"/>
                </a:cubicBezTo>
                <a:cubicBezTo>
                  <a:pt x="4" y="8"/>
                  <a:pt x="4" y="8"/>
                  <a:pt x="4" y="8"/>
                </a:cubicBezTo>
                <a:cubicBezTo>
                  <a:pt x="1" y="8"/>
                  <a:pt x="0" y="7"/>
                  <a:pt x="0" y="4"/>
                </a:cubicBezTo>
                <a:cubicBezTo>
                  <a:pt x="0" y="2"/>
                  <a:pt x="2" y="0"/>
                  <a:pt x="4" y="0"/>
                </a:cubicBezTo>
                <a:cubicBezTo>
                  <a:pt x="1118" y="36"/>
                  <a:pt x="1118" y="36"/>
                  <a:pt x="1118" y="36"/>
                </a:cubicBezTo>
                <a:cubicBezTo>
                  <a:pt x="1120" y="36"/>
                  <a:pt x="1122" y="38"/>
                  <a:pt x="1122" y="40"/>
                </a:cubicBezTo>
                <a:cubicBezTo>
                  <a:pt x="1122" y="42"/>
                  <a:pt x="1120" y="44"/>
                  <a:pt x="1118" y="4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9"/>
          <p:cNvSpPr/>
          <p:nvPr/>
        </p:nvSpPr>
        <p:spPr bwMode="auto">
          <a:xfrm>
            <a:off x="433390" y="2059443"/>
            <a:ext cx="168275" cy="647700"/>
          </a:xfrm>
          <a:custGeom>
            <a:avLst/>
            <a:gdLst>
              <a:gd name="T0" fmla="*/ 4 w 166"/>
              <a:gd name="T1" fmla="*/ 637 h 637"/>
              <a:gd name="T2" fmla="*/ 4 w 166"/>
              <a:gd name="T3" fmla="*/ 637 h 637"/>
              <a:gd name="T4" fmla="*/ 1 w 166"/>
              <a:gd name="T5" fmla="*/ 632 h 637"/>
              <a:gd name="T6" fmla="*/ 158 w 166"/>
              <a:gd name="T7" fmla="*/ 3 h 637"/>
              <a:gd name="T8" fmla="*/ 163 w 166"/>
              <a:gd name="T9" fmla="*/ 1 h 637"/>
              <a:gd name="T10" fmla="*/ 166 w 166"/>
              <a:gd name="T11" fmla="*/ 5 h 637"/>
              <a:gd name="T12" fmla="*/ 8 w 166"/>
              <a:gd name="T13" fmla="*/ 634 h 637"/>
              <a:gd name="T14" fmla="*/ 4 w 166"/>
              <a:gd name="T15" fmla="*/ 637 h 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637">
                <a:moveTo>
                  <a:pt x="4" y="637"/>
                </a:moveTo>
                <a:cubicBezTo>
                  <a:pt x="4" y="637"/>
                  <a:pt x="4" y="637"/>
                  <a:pt x="4" y="637"/>
                </a:cubicBezTo>
                <a:cubicBezTo>
                  <a:pt x="1" y="636"/>
                  <a:pt x="0" y="634"/>
                  <a:pt x="1" y="632"/>
                </a:cubicBezTo>
                <a:cubicBezTo>
                  <a:pt x="158" y="3"/>
                  <a:pt x="158" y="3"/>
                  <a:pt x="158" y="3"/>
                </a:cubicBezTo>
                <a:cubicBezTo>
                  <a:pt x="158" y="1"/>
                  <a:pt x="161" y="0"/>
                  <a:pt x="163" y="1"/>
                </a:cubicBezTo>
                <a:cubicBezTo>
                  <a:pt x="165" y="1"/>
                  <a:pt x="166" y="3"/>
                  <a:pt x="166" y="5"/>
                </a:cubicBezTo>
                <a:cubicBezTo>
                  <a:pt x="8" y="634"/>
                  <a:pt x="8" y="634"/>
                  <a:pt x="8" y="634"/>
                </a:cubicBezTo>
                <a:cubicBezTo>
                  <a:pt x="8" y="636"/>
                  <a:pt x="6" y="637"/>
                  <a:pt x="4" y="6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0"/>
          <p:cNvSpPr/>
          <p:nvPr/>
        </p:nvSpPr>
        <p:spPr bwMode="auto">
          <a:xfrm>
            <a:off x="258765" y="1934030"/>
            <a:ext cx="182563" cy="773113"/>
          </a:xfrm>
          <a:custGeom>
            <a:avLst/>
            <a:gdLst>
              <a:gd name="T0" fmla="*/ 176 w 181"/>
              <a:gd name="T1" fmla="*/ 761 h 761"/>
              <a:gd name="T2" fmla="*/ 173 w 181"/>
              <a:gd name="T3" fmla="*/ 758 h 761"/>
              <a:gd name="T4" fmla="*/ 1 w 181"/>
              <a:gd name="T5" fmla="*/ 5 h 761"/>
              <a:gd name="T6" fmla="*/ 4 w 181"/>
              <a:gd name="T7" fmla="*/ 0 h 761"/>
              <a:gd name="T8" fmla="*/ 8 w 181"/>
              <a:gd name="T9" fmla="*/ 3 h 761"/>
              <a:gd name="T10" fmla="*/ 180 w 181"/>
              <a:gd name="T11" fmla="*/ 756 h 761"/>
              <a:gd name="T12" fmla="*/ 177 w 181"/>
              <a:gd name="T13" fmla="*/ 761 h 761"/>
              <a:gd name="T14" fmla="*/ 176 w 181"/>
              <a:gd name="T15" fmla="*/ 761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61">
                <a:moveTo>
                  <a:pt x="176" y="761"/>
                </a:moveTo>
                <a:cubicBezTo>
                  <a:pt x="175" y="761"/>
                  <a:pt x="173" y="760"/>
                  <a:pt x="173" y="758"/>
                </a:cubicBezTo>
                <a:cubicBezTo>
                  <a:pt x="1" y="5"/>
                  <a:pt x="1" y="5"/>
                  <a:pt x="1" y="5"/>
                </a:cubicBezTo>
                <a:cubicBezTo>
                  <a:pt x="0" y="3"/>
                  <a:pt x="1" y="1"/>
                  <a:pt x="4" y="0"/>
                </a:cubicBezTo>
                <a:cubicBezTo>
                  <a:pt x="6" y="0"/>
                  <a:pt x="8" y="1"/>
                  <a:pt x="8" y="3"/>
                </a:cubicBezTo>
                <a:cubicBezTo>
                  <a:pt x="180" y="756"/>
                  <a:pt x="180" y="756"/>
                  <a:pt x="180" y="756"/>
                </a:cubicBezTo>
                <a:cubicBezTo>
                  <a:pt x="181" y="758"/>
                  <a:pt x="180" y="760"/>
                  <a:pt x="177" y="761"/>
                </a:cubicBezTo>
                <a:cubicBezTo>
                  <a:pt x="177" y="761"/>
                  <a:pt x="177" y="761"/>
                  <a:pt x="176" y="7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1"/>
          <p:cNvSpPr/>
          <p:nvPr/>
        </p:nvSpPr>
        <p:spPr bwMode="auto">
          <a:xfrm>
            <a:off x="-488948" y="2697618"/>
            <a:ext cx="930275" cy="163513"/>
          </a:xfrm>
          <a:custGeom>
            <a:avLst/>
            <a:gdLst>
              <a:gd name="T0" fmla="*/ 5 w 917"/>
              <a:gd name="T1" fmla="*/ 161 h 161"/>
              <a:gd name="T2" fmla="*/ 1 w 917"/>
              <a:gd name="T3" fmla="*/ 158 h 161"/>
              <a:gd name="T4" fmla="*/ 4 w 917"/>
              <a:gd name="T5" fmla="*/ 153 h 161"/>
              <a:gd name="T6" fmla="*/ 912 w 917"/>
              <a:gd name="T7" fmla="*/ 1 h 161"/>
              <a:gd name="T8" fmla="*/ 916 w 917"/>
              <a:gd name="T9" fmla="*/ 4 h 161"/>
              <a:gd name="T10" fmla="*/ 913 w 917"/>
              <a:gd name="T11" fmla="*/ 9 h 161"/>
              <a:gd name="T12" fmla="*/ 5 w 917"/>
              <a:gd name="T13" fmla="*/ 161 h 161"/>
              <a:gd name="T14" fmla="*/ 5 w 917"/>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161">
                <a:moveTo>
                  <a:pt x="5" y="161"/>
                </a:moveTo>
                <a:cubicBezTo>
                  <a:pt x="3" y="161"/>
                  <a:pt x="1" y="160"/>
                  <a:pt x="1" y="158"/>
                </a:cubicBezTo>
                <a:cubicBezTo>
                  <a:pt x="0" y="155"/>
                  <a:pt x="2" y="153"/>
                  <a:pt x="4" y="153"/>
                </a:cubicBezTo>
                <a:cubicBezTo>
                  <a:pt x="912" y="1"/>
                  <a:pt x="912" y="1"/>
                  <a:pt x="912" y="1"/>
                </a:cubicBezTo>
                <a:cubicBezTo>
                  <a:pt x="914" y="0"/>
                  <a:pt x="916" y="2"/>
                  <a:pt x="916" y="4"/>
                </a:cubicBezTo>
                <a:cubicBezTo>
                  <a:pt x="917" y="6"/>
                  <a:pt x="915" y="8"/>
                  <a:pt x="913" y="9"/>
                </a:cubicBezTo>
                <a:cubicBezTo>
                  <a:pt x="5" y="161"/>
                  <a:pt x="5" y="161"/>
                  <a:pt x="5" y="161"/>
                </a:cubicBezTo>
                <a:cubicBezTo>
                  <a:pt x="5" y="161"/>
                  <a:pt x="5" y="161"/>
                  <a:pt x="5" y="1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2"/>
          <p:cNvSpPr/>
          <p:nvPr/>
        </p:nvSpPr>
        <p:spPr bwMode="auto">
          <a:xfrm>
            <a:off x="258765" y="1084718"/>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14"/>
          <p:cNvSpPr/>
          <p:nvPr/>
        </p:nvSpPr>
        <p:spPr bwMode="auto">
          <a:xfrm>
            <a:off x="-404810" y="1251405"/>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18"/>
          <p:cNvSpPr/>
          <p:nvPr/>
        </p:nvSpPr>
        <p:spPr bwMode="auto">
          <a:xfrm>
            <a:off x="-488948" y="1934030"/>
            <a:ext cx="755650" cy="927100"/>
          </a:xfrm>
          <a:custGeom>
            <a:avLst/>
            <a:gdLst>
              <a:gd name="T0" fmla="*/ 5 w 745"/>
              <a:gd name="T1" fmla="*/ 913 h 913"/>
              <a:gd name="T2" fmla="*/ 2 w 745"/>
              <a:gd name="T3" fmla="*/ 912 h 913"/>
              <a:gd name="T4" fmla="*/ 2 w 745"/>
              <a:gd name="T5" fmla="*/ 906 h 913"/>
              <a:gd name="T6" fmla="*/ 737 w 745"/>
              <a:gd name="T7" fmla="*/ 2 h 913"/>
              <a:gd name="T8" fmla="*/ 743 w 745"/>
              <a:gd name="T9" fmla="*/ 1 h 913"/>
              <a:gd name="T10" fmla="*/ 744 w 745"/>
              <a:gd name="T11" fmla="*/ 7 h 913"/>
              <a:gd name="T12" fmla="*/ 8 w 745"/>
              <a:gd name="T13" fmla="*/ 911 h 913"/>
              <a:gd name="T14" fmla="*/ 5 w 745"/>
              <a:gd name="T15" fmla="*/ 91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 h="913">
                <a:moveTo>
                  <a:pt x="5" y="913"/>
                </a:moveTo>
                <a:cubicBezTo>
                  <a:pt x="4" y="913"/>
                  <a:pt x="3" y="913"/>
                  <a:pt x="2" y="912"/>
                </a:cubicBezTo>
                <a:cubicBezTo>
                  <a:pt x="1" y="911"/>
                  <a:pt x="0" y="908"/>
                  <a:pt x="2" y="906"/>
                </a:cubicBezTo>
                <a:cubicBezTo>
                  <a:pt x="737" y="2"/>
                  <a:pt x="737" y="2"/>
                  <a:pt x="737" y="2"/>
                </a:cubicBezTo>
                <a:cubicBezTo>
                  <a:pt x="739" y="0"/>
                  <a:pt x="741" y="0"/>
                  <a:pt x="743" y="1"/>
                </a:cubicBezTo>
                <a:cubicBezTo>
                  <a:pt x="745" y="3"/>
                  <a:pt x="745" y="5"/>
                  <a:pt x="744" y="7"/>
                </a:cubicBezTo>
                <a:cubicBezTo>
                  <a:pt x="8" y="911"/>
                  <a:pt x="8" y="911"/>
                  <a:pt x="8" y="911"/>
                </a:cubicBezTo>
                <a:cubicBezTo>
                  <a:pt x="7" y="912"/>
                  <a:pt x="6" y="913"/>
                  <a:pt x="5" y="9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22"/>
          <p:cNvSpPr/>
          <p:nvPr/>
        </p:nvSpPr>
        <p:spPr bwMode="auto">
          <a:xfrm>
            <a:off x="631827" y="1084718"/>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23"/>
          <p:cNvSpPr/>
          <p:nvPr/>
        </p:nvSpPr>
        <p:spPr bwMode="auto">
          <a:xfrm>
            <a:off x="592140" y="1527630"/>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24"/>
          <p:cNvSpPr/>
          <p:nvPr/>
        </p:nvSpPr>
        <p:spPr bwMode="auto">
          <a:xfrm>
            <a:off x="1208090" y="1529218"/>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25"/>
          <p:cNvSpPr/>
          <p:nvPr/>
        </p:nvSpPr>
        <p:spPr bwMode="auto">
          <a:xfrm>
            <a:off x="1206502" y="810080"/>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26"/>
          <p:cNvSpPr/>
          <p:nvPr/>
        </p:nvSpPr>
        <p:spPr bwMode="auto">
          <a:xfrm>
            <a:off x="1728790" y="810080"/>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27"/>
          <p:cNvSpPr/>
          <p:nvPr/>
        </p:nvSpPr>
        <p:spPr bwMode="auto">
          <a:xfrm>
            <a:off x="2035177" y="810080"/>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28"/>
          <p:cNvSpPr/>
          <p:nvPr/>
        </p:nvSpPr>
        <p:spPr bwMode="auto">
          <a:xfrm>
            <a:off x="2035177" y="810080"/>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29"/>
          <p:cNvSpPr/>
          <p:nvPr/>
        </p:nvSpPr>
        <p:spPr bwMode="auto">
          <a:xfrm>
            <a:off x="2009777" y="243343"/>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30"/>
          <p:cNvSpPr/>
          <p:nvPr/>
        </p:nvSpPr>
        <p:spPr bwMode="auto">
          <a:xfrm>
            <a:off x="2009777" y="151268"/>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31"/>
          <p:cNvSpPr/>
          <p:nvPr/>
        </p:nvSpPr>
        <p:spPr bwMode="auto">
          <a:xfrm>
            <a:off x="2863852" y="-645657"/>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32"/>
          <p:cNvSpPr/>
          <p:nvPr/>
        </p:nvSpPr>
        <p:spPr bwMode="auto">
          <a:xfrm>
            <a:off x="2997202" y="-645657"/>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33"/>
          <p:cNvSpPr/>
          <p:nvPr/>
        </p:nvSpPr>
        <p:spPr bwMode="auto">
          <a:xfrm>
            <a:off x="2863852" y="151268"/>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34"/>
          <p:cNvSpPr/>
          <p:nvPr/>
        </p:nvSpPr>
        <p:spPr bwMode="auto">
          <a:xfrm>
            <a:off x="3197227" y="270330"/>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35"/>
          <p:cNvSpPr/>
          <p:nvPr/>
        </p:nvSpPr>
        <p:spPr bwMode="auto">
          <a:xfrm>
            <a:off x="3197227" y="979943"/>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36"/>
          <p:cNvSpPr/>
          <p:nvPr/>
        </p:nvSpPr>
        <p:spPr bwMode="auto">
          <a:xfrm>
            <a:off x="2997202" y="-645657"/>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38"/>
          <p:cNvSpPr/>
          <p:nvPr/>
        </p:nvSpPr>
        <p:spPr bwMode="auto">
          <a:xfrm>
            <a:off x="3532190" y="-244020"/>
            <a:ext cx="852488" cy="523875"/>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39"/>
          <p:cNvSpPr/>
          <p:nvPr/>
        </p:nvSpPr>
        <p:spPr bwMode="auto">
          <a:xfrm>
            <a:off x="3937002" y="-244020"/>
            <a:ext cx="447675" cy="1406525"/>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0"/>
          <p:cNvSpPr/>
          <p:nvPr/>
        </p:nvSpPr>
        <p:spPr bwMode="auto">
          <a:xfrm>
            <a:off x="4375152" y="-244020"/>
            <a:ext cx="157163" cy="666750"/>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1"/>
          <p:cNvSpPr/>
          <p:nvPr/>
        </p:nvSpPr>
        <p:spPr bwMode="auto">
          <a:xfrm>
            <a:off x="4524377" y="287793"/>
            <a:ext cx="1006475" cy="134938"/>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2"/>
          <p:cNvSpPr/>
          <p:nvPr/>
        </p:nvSpPr>
        <p:spPr bwMode="auto">
          <a:xfrm>
            <a:off x="4524377" y="-639307"/>
            <a:ext cx="342900" cy="106203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4"/>
          <p:cNvSpPr/>
          <p:nvPr/>
        </p:nvSpPr>
        <p:spPr bwMode="auto">
          <a:xfrm>
            <a:off x="4857752" y="-639307"/>
            <a:ext cx="673100" cy="935038"/>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7"/>
          <p:cNvSpPr/>
          <p:nvPr/>
        </p:nvSpPr>
        <p:spPr bwMode="auto">
          <a:xfrm>
            <a:off x="5522915" y="-23813"/>
            <a:ext cx="312735" cy="319543"/>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8"/>
          <p:cNvSpPr/>
          <p:nvPr/>
        </p:nvSpPr>
        <p:spPr bwMode="auto">
          <a:xfrm>
            <a:off x="3937002" y="413205"/>
            <a:ext cx="595313" cy="749300"/>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9"/>
          <p:cNvSpPr/>
          <p:nvPr/>
        </p:nvSpPr>
        <p:spPr bwMode="auto">
          <a:xfrm>
            <a:off x="2289177" y="1397455"/>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0"/>
          <p:cNvSpPr/>
          <p:nvPr/>
        </p:nvSpPr>
        <p:spPr bwMode="auto">
          <a:xfrm>
            <a:off x="2289177" y="1484768"/>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1"/>
          <p:cNvSpPr/>
          <p:nvPr/>
        </p:nvSpPr>
        <p:spPr bwMode="auto">
          <a:xfrm>
            <a:off x="2540002" y="979943"/>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52"/>
          <p:cNvSpPr/>
          <p:nvPr/>
        </p:nvSpPr>
        <p:spPr bwMode="auto">
          <a:xfrm>
            <a:off x="2289177" y="979943"/>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53"/>
          <p:cNvSpPr/>
          <p:nvPr/>
        </p:nvSpPr>
        <p:spPr bwMode="auto">
          <a:xfrm>
            <a:off x="592140" y="1559380"/>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5"/>
          <p:cNvSpPr/>
          <p:nvPr/>
        </p:nvSpPr>
        <p:spPr bwMode="auto">
          <a:xfrm>
            <a:off x="198440" y="1881643"/>
            <a:ext cx="120650" cy="120650"/>
          </a:xfrm>
          <a:custGeom>
            <a:avLst/>
            <a:gdLst>
              <a:gd name="T0" fmla="*/ 87 w 119"/>
              <a:gd name="T1" fmla="*/ 15 h 119"/>
              <a:gd name="T2" fmla="*/ 104 w 119"/>
              <a:gd name="T3" fmla="*/ 87 h 119"/>
              <a:gd name="T4" fmla="*/ 32 w 119"/>
              <a:gd name="T5" fmla="*/ 104 h 119"/>
              <a:gd name="T6" fmla="*/ 15 w 119"/>
              <a:gd name="T7" fmla="*/ 32 h 119"/>
              <a:gd name="T8" fmla="*/ 87 w 119"/>
              <a:gd name="T9" fmla="*/ 15 h 119"/>
            </a:gdLst>
            <a:ahLst/>
            <a:cxnLst>
              <a:cxn ang="0">
                <a:pos x="T0" y="T1"/>
              </a:cxn>
              <a:cxn ang="0">
                <a:pos x="T2" y="T3"/>
              </a:cxn>
              <a:cxn ang="0">
                <a:pos x="T4" y="T5"/>
              </a:cxn>
              <a:cxn ang="0">
                <a:pos x="T6" y="T7"/>
              </a:cxn>
              <a:cxn ang="0">
                <a:pos x="T8" y="T9"/>
              </a:cxn>
            </a:cxnLst>
            <a:rect l="0" t="0" r="r" b="b"/>
            <a:pathLst>
              <a:path w="119" h="119">
                <a:moveTo>
                  <a:pt x="87" y="15"/>
                </a:moveTo>
                <a:cubicBezTo>
                  <a:pt x="112" y="30"/>
                  <a:pt x="119" y="63"/>
                  <a:pt x="104" y="87"/>
                </a:cubicBezTo>
                <a:cubicBezTo>
                  <a:pt x="89" y="112"/>
                  <a:pt x="56" y="119"/>
                  <a:pt x="32" y="104"/>
                </a:cubicBezTo>
                <a:cubicBezTo>
                  <a:pt x="7" y="88"/>
                  <a:pt x="0" y="56"/>
                  <a:pt x="15" y="32"/>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398465" y="2667455"/>
            <a:ext cx="73025" cy="73025"/>
          </a:xfrm>
          <a:custGeom>
            <a:avLst/>
            <a:gdLst>
              <a:gd name="T0" fmla="*/ 52 w 72"/>
              <a:gd name="T1" fmla="*/ 10 h 72"/>
              <a:gd name="T2" fmla="*/ 62 w 72"/>
              <a:gd name="T3" fmla="*/ 53 h 72"/>
              <a:gd name="T4" fmla="*/ 19 w 72"/>
              <a:gd name="T5" fmla="*/ 63 h 72"/>
              <a:gd name="T6" fmla="*/ 9 w 72"/>
              <a:gd name="T7" fmla="*/ 20 h 72"/>
              <a:gd name="T8" fmla="*/ 52 w 72"/>
              <a:gd name="T9" fmla="*/ 10 h 72"/>
            </a:gdLst>
            <a:ahLst/>
            <a:cxnLst>
              <a:cxn ang="0">
                <a:pos x="T0" y="T1"/>
              </a:cxn>
              <a:cxn ang="0">
                <a:pos x="T2" y="T3"/>
              </a:cxn>
              <a:cxn ang="0">
                <a:pos x="T4" y="T5"/>
              </a:cxn>
              <a:cxn ang="0">
                <a:pos x="T6" y="T7"/>
              </a:cxn>
              <a:cxn ang="0">
                <a:pos x="T8" y="T9"/>
              </a:cxn>
            </a:cxnLst>
            <a:rect l="0" t="0" r="r" b="b"/>
            <a:pathLst>
              <a:path w="72" h="72">
                <a:moveTo>
                  <a:pt x="52" y="10"/>
                </a:moveTo>
                <a:cubicBezTo>
                  <a:pt x="67" y="19"/>
                  <a:pt x="72"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561977" y="2030868"/>
            <a:ext cx="71438" cy="73025"/>
          </a:xfrm>
          <a:custGeom>
            <a:avLst/>
            <a:gdLst>
              <a:gd name="T0" fmla="*/ 52 w 71"/>
              <a:gd name="T1" fmla="*/ 9 h 72"/>
              <a:gd name="T2" fmla="*/ 62 w 71"/>
              <a:gd name="T3" fmla="*/ 53 h 72"/>
              <a:gd name="T4" fmla="*/ 19 w 71"/>
              <a:gd name="T5" fmla="*/ 63 h 72"/>
              <a:gd name="T6" fmla="*/ 9 w 71"/>
              <a:gd name="T7" fmla="*/ 19 h 72"/>
              <a:gd name="T8" fmla="*/ 52 w 71"/>
              <a:gd name="T9" fmla="*/ 9 h 72"/>
            </a:gdLst>
            <a:ahLst/>
            <a:cxnLst>
              <a:cxn ang="0">
                <a:pos x="T0" y="T1"/>
              </a:cxn>
              <a:cxn ang="0">
                <a:pos x="T2" y="T3"/>
              </a:cxn>
              <a:cxn ang="0">
                <a:pos x="T4" y="T5"/>
              </a:cxn>
              <a:cxn ang="0">
                <a:pos x="T6" y="T7"/>
              </a:cxn>
              <a:cxn ang="0">
                <a:pos x="T8" y="T9"/>
              </a:cxn>
            </a:cxnLst>
            <a:rect l="0" t="0" r="r" b="b"/>
            <a:pathLst>
              <a:path w="71" h="72">
                <a:moveTo>
                  <a:pt x="52" y="9"/>
                </a:moveTo>
                <a:cubicBezTo>
                  <a:pt x="67" y="19"/>
                  <a:pt x="71" y="38"/>
                  <a:pt x="62" y="53"/>
                </a:cubicBezTo>
                <a:cubicBezTo>
                  <a:pt x="53" y="67"/>
                  <a:pt x="33" y="72"/>
                  <a:pt x="19" y="63"/>
                </a:cubicBezTo>
                <a:cubicBezTo>
                  <a:pt x="4" y="53"/>
                  <a:pt x="0" y="34"/>
                  <a:pt x="9" y="19"/>
                </a:cubicBezTo>
                <a:cubicBezTo>
                  <a:pt x="18" y="5"/>
                  <a:pt x="37"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1176340" y="1499055"/>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550865" y="1018043"/>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1674815" y="1514930"/>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3135315" y="918030"/>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1692277" y="2064205"/>
            <a:ext cx="73025" cy="73025"/>
          </a:xfrm>
          <a:custGeom>
            <a:avLst/>
            <a:gdLst>
              <a:gd name="T0" fmla="*/ 52 w 71"/>
              <a:gd name="T1" fmla="*/ 10 h 72"/>
              <a:gd name="T2" fmla="*/ 62 w 71"/>
              <a:gd name="T3" fmla="*/ 53 h 72"/>
              <a:gd name="T4" fmla="*/ 19 w 71"/>
              <a:gd name="T5" fmla="*/ 63 h 72"/>
              <a:gd name="T6" fmla="*/ 9 w 71"/>
              <a:gd name="T7" fmla="*/ 20 h 72"/>
              <a:gd name="T8" fmla="*/ 52 w 71"/>
              <a:gd name="T9" fmla="*/ 10 h 72"/>
            </a:gdLst>
            <a:ahLst/>
            <a:cxnLst>
              <a:cxn ang="0">
                <a:pos x="T0" y="T1"/>
              </a:cxn>
              <a:cxn ang="0">
                <a:pos x="T2" y="T3"/>
              </a:cxn>
              <a:cxn ang="0">
                <a:pos x="T4" y="T5"/>
              </a:cxn>
              <a:cxn ang="0">
                <a:pos x="T6" y="T7"/>
              </a:cxn>
              <a:cxn ang="0">
                <a:pos x="T8" y="T9"/>
              </a:cxn>
            </a:cxnLst>
            <a:rect l="0" t="0" r="r" b="b"/>
            <a:pathLst>
              <a:path w="71" h="72">
                <a:moveTo>
                  <a:pt x="52" y="10"/>
                </a:moveTo>
                <a:cubicBezTo>
                  <a:pt x="67" y="19"/>
                  <a:pt x="71"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24"/>
          <p:cNvSpPr/>
          <p:nvPr/>
        </p:nvSpPr>
        <p:spPr bwMode="auto">
          <a:xfrm>
            <a:off x="2230440" y="2392818"/>
            <a:ext cx="125413" cy="125412"/>
          </a:xfrm>
          <a:custGeom>
            <a:avLst/>
            <a:gdLst>
              <a:gd name="T0" fmla="*/ 91 w 124"/>
              <a:gd name="T1" fmla="*/ 16 h 123"/>
              <a:gd name="T2" fmla="*/ 108 w 124"/>
              <a:gd name="T3" fmla="*/ 90 h 123"/>
              <a:gd name="T4" fmla="*/ 33 w 124"/>
              <a:gd name="T5" fmla="*/ 107 h 123"/>
              <a:gd name="T6" fmla="*/ 16 w 124"/>
              <a:gd name="T7" fmla="*/ 33 h 123"/>
              <a:gd name="T8" fmla="*/ 91 w 124"/>
              <a:gd name="T9" fmla="*/ 16 h 123"/>
            </a:gdLst>
            <a:ahLst/>
            <a:cxnLst>
              <a:cxn ang="0">
                <a:pos x="T0" y="T1"/>
              </a:cxn>
              <a:cxn ang="0">
                <a:pos x="T2" y="T3"/>
              </a:cxn>
              <a:cxn ang="0">
                <a:pos x="T4" y="T5"/>
              </a:cxn>
              <a:cxn ang="0">
                <a:pos x="T6" y="T7"/>
              </a:cxn>
              <a:cxn ang="0">
                <a:pos x="T8" y="T9"/>
              </a:cxn>
            </a:cxnLst>
            <a:rect l="0" t="0" r="r" b="b"/>
            <a:pathLst>
              <a:path w="124" h="123">
                <a:moveTo>
                  <a:pt x="91" y="16"/>
                </a:moveTo>
                <a:cubicBezTo>
                  <a:pt x="116" y="32"/>
                  <a:pt x="124" y="65"/>
                  <a:pt x="108" y="90"/>
                </a:cubicBezTo>
                <a:cubicBezTo>
                  <a:pt x="92" y="116"/>
                  <a:pt x="59" y="123"/>
                  <a:pt x="33" y="107"/>
                </a:cubicBezTo>
                <a:cubicBezTo>
                  <a:pt x="8" y="91"/>
                  <a:pt x="0" y="58"/>
                  <a:pt x="16" y="33"/>
                </a:cubicBezTo>
                <a:cubicBezTo>
                  <a:pt x="32" y="7"/>
                  <a:pt x="65" y="0"/>
                  <a:pt x="91"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2503490" y="1449843"/>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126"/>
          <p:cNvSpPr/>
          <p:nvPr/>
        </p:nvSpPr>
        <p:spPr bwMode="auto">
          <a:xfrm>
            <a:off x="2003427" y="786268"/>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1974852" y="211593"/>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30"/>
          <p:cNvSpPr/>
          <p:nvPr/>
        </p:nvSpPr>
        <p:spPr bwMode="auto">
          <a:xfrm>
            <a:off x="3497265" y="235405"/>
            <a:ext cx="76200" cy="76200"/>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32"/>
          <p:cNvSpPr/>
          <p:nvPr/>
        </p:nvSpPr>
        <p:spPr bwMode="auto">
          <a:xfrm>
            <a:off x="4491833" y="375106"/>
            <a:ext cx="69850" cy="69850"/>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3"/>
          <p:cNvSpPr/>
          <p:nvPr/>
        </p:nvSpPr>
        <p:spPr bwMode="auto">
          <a:xfrm>
            <a:off x="3902077" y="1108530"/>
            <a:ext cx="82550" cy="80962"/>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4"/>
          <p:cNvSpPr/>
          <p:nvPr/>
        </p:nvSpPr>
        <p:spPr bwMode="auto">
          <a:xfrm>
            <a:off x="5486402" y="252868"/>
            <a:ext cx="69850" cy="69850"/>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8"/>
          <p:cNvSpPr/>
          <p:nvPr/>
        </p:nvSpPr>
        <p:spPr bwMode="auto">
          <a:xfrm>
            <a:off x="2265365" y="1376818"/>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43"/>
          <p:cNvSpPr/>
          <p:nvPr/>
        </p:nvSpPr>
        <p:spPr bwMode="auto">
          <a:xfrm>
            <a:off x="5567365" y="-328612"/>
            <a:ext cx="657225" cy="657225"/>
          </a:xfrm>
          <a:custGeom>
            <a:avLst/>
            <a:gdLst>
              <a:gd name="T0" fmla="*/ 474 w 647"/>
              <a:gd name="T1" fmla="*/ 83 h 646"/>
              <a:gd name="T2" fmla="*/ 563 w 647"/>
              <a:gd name="T3" fmla="*/ 474 h 646"/>
              <a:gd name="T4" fmla="*/ 172 w 647"/>
              <a:gd name="T5" fmla="*/ 563 h 646"/>
              <a:gd name="T6" fmla="*/ 83 w 647"/>
              <a:gd name="T7" fmla="*/ 172 h 646"/>
              <a:gd name="T8" fmla="*/ 474 w 647"/>
              <a:gd name="T9" fmla="*/ 83 h 646"/>
            </a:gdLst>
            <a:ahLst/>
            <a:cxnLst>
              <a:cxn ang="0">
                <a:pos x="T0" y="T1"/>
              </a:cxn>
              <a:cxn ang="0">
                <a:pos x="T2" y="T3"/>
              </a:cxn>
              <a:cxn ang="0">
                <a:pos x="T4" y="T5"/>
              </a:cxn>
              <a:cxn ang="0">
                <a:pos x="T6" y="T7"/>
              </a:cxn>
              <a:cxn ang="0">
                <a:pos x="T8" y="T9"/>
              </a:cxn>
            </a:cxnLst>
            <a:rect l="0" t="0" r="r" b="b"/>
            <a:pathLst>
              <a:path w="647" h="646">
                <a:moveTo>
                  <a:pt x="474" y="83"/>
                </a:moveTo>
                <a:cubicBezTo>
                  <a:pt x="607" y="166"/>
                  <a:pt x="647" y="341"/>
                  <a:pt x="563" y="474"/>
                </a:cubicBezTo>
                <a:cubicBezTo>
                  <a:pt x="480" y="606"/>
                  <a:pt x="305" y="646"/>
                  <a:pt x="172" y="563"/>
                </a:cubicBezTo>
                <a:cubicBezTo>
                  <a:pt x="40" y="480"/>
                  <a:pt x="0" y="305"/>
                  <a:pt x="83" y="172"/>
                </a:cubicBezTo>
                <a:cubicBezTo>
                  <a:pt x="166" y="40"/>
                  <a:pt x="341" y="0"/>
                  <a:pt x="474" y="8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b="1"/>
          </a:p>
        </p:txBody>
      </p:sp>
      <p:sp>
        <p:nvSpPr>
          <p:cNvPr id="657" name="Freeform 158"/>
          <p:cNvSpPr/>
          <p:nvPr/>
        </p:nvSpPr>
        <p:spPr bwMode="auto">
          <a:xfrm>
            <a:off x="5734053" y="-161925"/>
            <a:ext cx="322263" cy="323850"/>
          </a:xfrm>
          <a:custGeom>
            <a:avLst/>
            <a:gdLst>
              <a:gd name="T0" fmla="*/ 232 w 317"/>
              <a:gd name="T1" fmla="*/ 41 h 318"/>
              <a:gd name="T2" fmla="*/ 276 w 317"/>
              <a:gd name="T3" fmla="*/ 233 h 318"/>
              <a:gd name="T4" fmla="*/ 84 w 317"/>
              <a:gd name="T5" fmla="*/ 277 h 318"/>
              <a:gd name="T6" fmla="*/ 41 w 317"/>
              <a:gd name="T7" fmla="*/ 85 h 318"/>
              <a:gd name="T8" fmla="*/ 232 w 317"/>
              <a:gd name="T9" fmla="*/ 41 h 318"/>
            </a:gdLst>
            <a:ahLst/>
            <a:cxnLst>
              <a:cxn ang="0">
                <a:pos x="T0" y="T1"/>
              </a:cxn>
              <a:cxn ang="0">
                <a:pos x="T2" y="T3"/>
              </a:cxn>
              <a:cxn ang="0">
                <a:pos x="T4" y="T5"/>
              </a:cxn>
              <a:cxn ang="0">
                <a:pos x="T6" y="T7"/>
              </a:cxn>
              <a:cxn ang="0">
                <a:pos x="T8" y="T9"/>
              </a:cxn>
            </a:cxnLst>
            <a:rect l="0" t="0" r="r" b="b"/>
            <a:pathLst>
              <a:path w="317" h="318">
                <a:moveTo>
                  <a:pt x="232" y="41"/>
                </a:moveTo>
                <a:cubicBezTo>
                  <a:pt x="297" y="82"/>
                  <a:pt x="317" y="168"/>
                  <a:pt x="276" y="233"/>
                </a:cubicBezTo>
                <a:cubicBezTo>
                  <a:pt x="235" y="298"/>
                  <a:pt x="149" y="318"/>
                  <a:pt x="84" y="277"/>
                </a:cubicBezTo>
                <a:cubicBezTo>
                  <a:pt x="19" y="236"/>
                  <a:pt x="0" y="150"/>
                  <a:pt x="41" y="85"/>
                </a:cubicBezTo>
                <a:cubicBezTo>
                  <a:pt x="81" y="20"/>
                  <a:pt x="167" y="0"/>
                  <a:pt x="232" y="41"/>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658" name="Freeform 5"/>
          <p:cNvSpPr/>
          <p:nvPr/>
        </p:nvSpPr>
        <p:spPr bwMode="auto">
          <a:xfrm rot="21368463">
            <a:off x="10639678" y="6307770"/>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7"/>
          <p:cNvSpPr/>
          <p:nvPr/>
        </p:nvSpPr>
        <p:spPr bwMode="auto">
          <a:xfrm rot="21368463">
            <a:off x="10623643" y="6327189"/>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2"/>
          <p:cNvSpPr/>
          <p:nvPr/>
        </p:nvSpPr>
        <p:spPr bwMode="auto">
          <a:xfrm rot="21368463">
            <a:off x="9139811" y="5939470"/>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
          <p:cNvSpPr/>
          <p:nvPr/>
        </p:nvSpPr>
        <p:spPr bwMode="auto">
          <a:xfrm rot="21368463">
            <a:off x="8454071" y="5962572"/>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4"/>
          <p:cNvSpPr/>
          <p:nvPr/>
        </p:nvSpPr>
        <p:spPr bwMode="auto">
          <a:xfrm rot="21368463">
            <a:off x="8483022" y="6140905"/>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5"/>
          <p:cNvSpPr/>
          <p:nvPr/>
        </p:nvSpPr>
        <p:spPr bwMode="auto">
          <a:xfrm rot="21368463">
            <a:off x="8477891" y="6163737"/>
            <a:ext cx="44450" cy="46672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6"/>
          <p:cNvSpPr/>
          <p:nvPr/>
        </p:nvSpPr>
        <p:spPr bwMode="auto">
          <a:xfrm rot="21368463">
            <a:off x="8534931" y="6597944"/>
            <a:ext cx="635000" cy="23177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9"/>
          <p:cNvSpPr/>
          <p:nvPr/>
        </p:nvSpPr>
        <p:spPr bwMode="auto">
          <a:xfrm rot="21368463">
            <a:off x="6978660" y="6671444"/>
            <a:ext cx="1570038" cy="284163"/>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22"/>
          <p:cNvSpPr/>
          <p:nvPr/>
        </p:nvSpPr>
        <p:spPr bwMode="auto">
          <a:xfrm rot="21368463">
            <a:off x="9498177" y="5908037"/>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23"/>
          <p:cNvSpPr/>
          <p:nvPr/>
        </p:nvSpPr>
        <p:spPr bwMode="auto">
          <a:xfrm rot="21368463">
            <a:off x="9491334" y="6351180"/>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24"/>
          <p:cNvSpPr/>
          <p:nvPr/>
        </p:nvSpPr>
        <p:spPr bwMode="auto">
          <a:xfrm rot="21368463">
            <a:off x="10089167" y="6315033"/>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25"/>
          <p:cNvSpPr/>
          <p:nvPr/>
        </p:nvSpPr>
        <p:spPr bwMode="auto">
          <a:xfrm rot="21368463">
            <a:off x="10062019" y="5586488"/>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6"/>
          <p:cNvSpPr/>
          <p:nvPr/>
        </p:nvSpPr>
        <p:spPr bwMode="auto">
          <a:xfrm rot="21368463">
            <a:off x="10584730" y="5568878"/>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7"/>
          <p:cNvSpPr/>
          <p:nvPr/>
        </p:nvSpPr>
        <p:spPr bwMode="auto">
          <a:xfrm rot="21368463">
            <a:off x="10885086" y="5550203"/>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8"/>
          <p:cNvSpPr/>
          <p:nvPr/>
        </p:nvSpPr>
        <p:spPr bwMode="auto">
          <a:xfrm rot="21368463">
            <a:off x="10869954" y="5520122"/>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9"/>
          <p:cNvSpPr/>
          <p:nvPr/>
        </p:nvSpPr>
        <p:spPr bwMode="auto">
          <a:xfrm rot="21368463">
            <a:off x="10825512" y="4954882"/>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30"/>
          <p:cNvSpPr/>
          <p:nvPr/>
        </p:nvSpPr>
        <p:spPr bwMode="auto">
          <a:xfrm rot="21368463">
            <a:off x="10798005" y="4874965"/>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31"/>
          <p:cNvSpPr/>
          <p:nvPr/>
        </p:nvSpPr>
        <p:spPr bwMode="auto">
          <a:xfrm rot="21368463">
            <a:off x="11621045" y="4045820"/>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32"/>
          <p:cNvSpPr/>
          <p:nvPr/>
        </p:nvSpPr>
        <p:spPr bwMode="auto">
          <a:xfrm rot="21368463">
            <a:off x="11781903" y="4033663"/>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33"/>
          <p:cNvSpPr/>
          <p:nvPr/>
        </p:nvSpPr>
        <p:spPr bwMode="auto">
          <a:xfrm rot="21368463">
            <a:off x="11675521" y="4834172"/>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34"/>
          <p:cNvSpPr/>
          <p:nvPr/>
        </p:nvSpPr>
        <p:spPr bwMode="auto">
          <a:xfrm rot="21368463">
            <a:off x="12012146" y="4930663"/>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35"/>
          <p:cNvSpPr/>
          <p:nvPr/>
        </p:nvSpPr>
        <p:spPr bwMode="auto">
          <a:xfrm rot="21368463">
            <a:off x="12041440" y="5625598"/>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36"/>
          <p:cNvSpPr/>
          <p:nvPr/>
        </p:nvSpPr>
        <p:spPr bwMode="auto">
          <a:xfrm rot="21368463">
            <a:off x="11757700" y="4023247"/>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37"/>
          <p:cNvSpPr/>
          <p:nvPr/>
        </p:nvSpPr>
        <p:spPr bwMode="auto">
          <a:xfrm rot="21368463">
            <a:off x="11739434" y="3995411"/>
            <a:ext cx="1387475" cy="411163"/>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49"/>
          <p:cNvSpPr/>
          <p:nvPr/>
        </p:nvSpPr>
        <p:spPr bwMode="auto">
          <a:xfrm rot="21368463">
            <a:off x="11161219" y="6119879"/>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50"/>
          <p:cNvSpPr/>
          <p:nvPr/>
        </p:nvSpPr>
        <p:spPr bwMode="auto">
          <a:xfrm rot="21368463">
            <a:off x="11196637" y="6205999"/>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51"/>
          <p:cNvSpPr/>
          <p:nvPr/>
        </p:nvSpPr>
        <p:spPr bwMode="auto">
          <a:xfrm rot="21368463">
            <a:off x="11396964" y="5672231"/>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52"/>
          <p:cNvSpPr/>
          <p:nvPr/>
        </p:nvSpPr>
        <p:spPr bwMode="auto">
          <a:xfrm rot="21368463">
            <a:off x="11143485" y="5680770"/>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53"/>
          <p:cNvSpPr/>
          <p:nvPr/>
        </p:nvSpPr>
        <p:spPr bwMode="auto">
          <a:xfrm rot="21368463">
            <a:off x="9491811" y="6365319"/>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11"/>
          <p:cNvSpPr/>
          <p:nvPr/>
        </p:nvSpPr>
        <p:spPr bwMode="auto">
          <a:xfrm rot="21368463">
            <a:off x="8429371" y="6135316"/>
            <a:ext cx="74613" cy="74612"/>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12"/>
          <p:cNvSpPr/>
          <p:nvPr/>
        </p:nvSpPr>
        <p:spPr bwMode="auto">
          <a:xfrm rot="21368463">
            <a:off x="8496676" y="6590606"/>
            <a:ext cx="74613" cy="74612"/>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19"/>
          <p:cNvSpPr/>
          <p:nvPr/>
        </p:nvSpPr>
        <p:spPr bwMode="auto">
          <a:xfrm rot="21368463">
            <a:off x="10054771" y="6300040"/>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20"/>
          <p:cNvSpPr/>
          <p:nvPr/>
        </p:nvSpPr>
        <p:spPr bwMode="auto">
          <a:xfrm rot="21368463">
            <a:off x="9403767" y="5861283"/>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21"/>
          <p:cNvSpPr/>
          <p:nvPr/>
        </p:nvSpPr>
        <p:spPr bwMode="auto">
          <a:xfrm rot="21368463">
            <a:off x="10557011" y="6283166"/>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22"/>
          <p:cNvSpPr/>
          <p:nvPr/>
        </p:nvSpPr>
        <p:spPr bwMode="auto">
          <a:xfrm rot="21368463">
            <a:off x="11974028" y="5589327"/>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25"/>
          <p:cNvSpPr/>
          <p:nvPr/>
        </p:nvSpPr>
        <p:spPr bwMode="auto">
          <a:xfrm rot="21368463">
            <a:off x="11378086" y="6163945"/>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26"/>
          <p:cNvSpPr/>
          <p:nvPr/>
        </p:nvSpPr>
        <p:spPr bwMode="auto">
          <a:xfrm rot="21368463">
            <a:off x="10834445" y="5535531"/>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27"/>
          <p:cNvSpPr/>
          <p:nvPr/>
        </p:nvSpPr>
        <p:spPr bwMode="auto">
          <a:xfrm rot="21368463">
            <a:off x="10767257" y="4964029"/>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28"/>
          <p:cNvSpPr/>
          <p:nvPr/>
        </p:nvSpPr>
        <p:spPr bwMode="auto">
          <a:xfrm rot="21368463">
            <a:off x="11611669" y="4814788"/>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29"/>
          <p:cNvSpPr/>
          <p:nvPr/>
        </p:nvSpPr>
        <p:spPr bwMode="auto">
          <a:xfrm rot="21368463">
            <a:off x="11670281" y="3986781"/>
            <a:ext cx="120650" cy="119062"/>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38"/>
          <p:cNvSpPr/>
          <p:nvPr/>
        </p:nvSpPr>
        <p:spPr bwMode="auto">
          <a:xfrm rot="21368463">
            <a:off x="11135017" y="6107666"/>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28"/>
          <p:cNvSpPr/>
          <p:nvPr/>
        </p:nvSpPr>
        <p:spPr bwMode="auto">
          <a:xfrm rot="2997005">
            <a:off x="1617318" y="-112733"/>
            <a:ext cx="557126"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3"/>
          <p:cNvSpPr/>
          <p:nvPr/>
        </p:nvSpPr>
        <p:spPr bwMode="auto">
          <a:xfrm>
            <a:off x="-403223" y="1083130"/>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48"/>
          <p:cNvSpPr/>
          <p:nvPr/>
        </p:nvSpPr>
        <p:spPr bwMode="auto">
          <a:xfrm rot="21368463">
            <a:off x="8902610" y="6540171"/>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702" name="Freeform 156"/>
          <p:cNvSpPr/>
          <p:nvPr/>
        </p:nvSpPr>
        <p:spPr bwMode="auto">
          <a:xfrm rot="21368463">
            <a:off x="9029612" y="6668812"/>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703" name="Freeform 156"/>
          <p:cNvSpPr/>
          <p:nvPr/>
        </p:nvSpPr>
        <p:spPr bwMode="auto">
          <a:xfrm rot="21368463" flipV="1">
            <a:off x="9100511" y="6742091"/>
            <a:ext cx="126492" cy="126492"/>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vert="horz" wrap="square" lIns="91440" tIns="45720" rIns="91440" bIns="45720" numCol="1" anchor="t" anchorCtr="0" compatLnSpc="1"/>
          <a:lstStyle/>
          <a:p>
            <a:endParaRPr lang="zh-CN" altLang="en-US"/>
          </a:p>
        </p:txBody>
      </p:sp>
      <p:sp>
        <p:nvSpPr>
          <p:cNvPr id="704" name="Freeform 128"/>
          <p:cNvSpPr/>
          <p:nvPr/>
        </p:nvSpPr>
        <p:spPr bwMode="auto">
          <a:xfrm>
            <a:off x="2827340" y="119518"/>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文本框 709"/>
          <p:cNvSpPr txBox="1"/>
          <p:nvPr/>
        </p:nvSpPr>
        <p:spPr>
          <a:xfrm>
            <a:off x="3790057" y="1558689"/>
            <a:ext cx="4531761" cy="1569660"/>
          </a:xfrm>
          <a:prstGeom prst="rect">
            <a:avLst/>
          </a:prstGeom>
          <a:noFill/>
          <a:effectLst>
            <a:outerShdw sx="102000" sy="102000" algn="ctr" rotWithShape="0">
              <a:prstClr val="black">
                <a:alpha val="40000"/>
              </a:prstClr>
            </a:outerShdw>
          </a:effectLst>
        </p:spPr>
        <p:txBody>
          <a:bodyPr wrap="square" rtlCol="0">
            <a:spAutoFit/>
          </a:bodyPr>
          <a:lstStyle/>
          <a:p>
            <a:pPr algn="ctr"/>
            <a:r>
              <a:rPr lang="en-US" altLang="zh-CN" sz="9600" spc="-300" dirty="0">
                <a:solidFill>
                  <a:srgbClr val="45D8FF"/>
                </a:solidFill>
                <a:effectLst>
                  <a:outerShdw blurRad="101600" dir="5400000" algn="ctr" rotWithShape="0">
                    <a:srgbClr val="45D8FF">
                      <a:alpha val="90000"/>
                    </a:srgbClr>
                  </a:outerShdw>
                </a:effectLst>
                <a:latin typeface="BankGothic Md BT" pitchFamily="34" charset="0"/>
              </a:rPr>
              <a:t>20XX</a:t>
            </a:r>
            <a:endParaRPr lang="zh-CN" altLang="en-US" sz="9600" spc="-300" dirty="0">
              <a:solidFill>
                <a:srgbClr val="45D8FF"/>
              </a:solidFill>
              <a:effectLst>
                <a:outerShdw blurRad="101600" dir="5400000" algn="ctr" rotWithShape="0">
                  <a:srgbClr val="45D8FF">
                    <a:alpha val="90000"/>
                  </a:srgbClr>
                </a:outerShdw>
              </a:effectLst>
              <a:latin typeface="BankGothic Md BT" pitchFamily="34" charset="0"/>
            </a:endParaRPr>
          </a:p>
        </p:txBody>
      </p:sp>
      <p:sp>
        <p:nvSpPr>
          <p:cNvPr id="711" name="文本框 710"/>
          <p:cNvSpPr txBox="1"/>
          <p:nvPr/>
        </p:nvSpPr>
        <p:spPr>
          <a:xfrm>
            <a:off x="1958182" y="2809197"/>
            <a:ext cx="8527015" cy="923330"/>
          </a:xfrm>
          <a:prstGeom prst="rect">
            <a:avLst/>
          </a:prstGeom>
          <a:noFill/>
          <a:effectLst>
            <a:outerShdw sx="102000" sy="102000" algn="ctr" rotWithShape="0">
              <a:prstClr val="black">
                <a:alpha val="40000"/>
              </a:prstClr>
            </a:outerShdw>
          </a:effectLst>
        </p:spPr>
        <p:txBody>
          <a:bodyPr wrap="square" rtlCol="0">
            <a:spAutoFit/>
          </a:bodyPr>
          <a:lstStyle>
            <a:defPPr>
              <a:defRPr lang="zh-CN"/>
            </a:defPPr>
            <a:lvl1pPr algn="ctr">
              <a:defRPr sz="9600" spc="-300">
                <a:solidFill>
                  <a:srgbClr val="45D8FF"/>
                </a:solidFill>
                <a:effectLst>
                  <a:outerShdw blurRad="101600" dir="5400000" algn="ctr" rotWithShape="0">
                    <a:srgbClr val="45D8FF">
                      <a:alpha val="90000"/>
                    </a:srgbClr>
                  </a:outerShdw>
                </a:effectLst>
                <a:latin typeface="Futura Md BT" panose="020B0802020204020204" pitchFamily="34" charset="0"/>
              </a:defRPr>
            </a:lvl1pPr>
          </a:lstStyle>
          <a:p>
            <a:r>
              <a:rPr lang="en-US" altLang="zh-CN" sz="5400" spc="0" dirty="0">
                <a:latin typeface="BankGothic Md BT" pitchFamily="34" charset="0"/>
              </a:rPr>
              <a:t>YEAR END SUMMARY</a:t>
            </a:r>
            <a:endParaRPr lang="en-US" altLang="zh-CN" sz="5400" spc="0" dirty="0">
              <a:latin typeface="BankGothic Md BT" pitchFamily="34" charset="0"/>
            </a:endParaRPr>
          </a:p>
        </p:txBody>
      </p:sp>
      <p:sp>
        <p:nvSpPr>
          <p:cNvPr id="712" name="文本框 711"/>
          <p:cNvSpPr txBox="1"/>
          <p:nvPr/>
        </p:nvSpPr>
        <p:spPr>
          <a:xfrm>
            <a:off x="2508883" y="3493048"/>
            <a:ext cx="7052782" cy="923330"/>
          </a:xfrm>
          <a:prstGeom prst="rect">
            <a:avLst/>
          </a:prstGeom>
          <a:noFill/>
          <a:effectLst>
            <a:outerShdw sx="102000" sy="102000" algn="ctr" rotWithShape="0">
              <a:prstClr val="black">
                <a:alpha val="40000"/>
              </a:prstClr>
            </a:outerShdw>
          </a:effectLst>
        </p:spPr>
        <p:txBody>
          <a:bodyPr wrap="square" rtlCol="0">
            <a:spAutoFit/>
          </a:bodyPr>
          <a:lstStyle>
            <a:defPPr>
              <a:defRPr lang="zh-CN"/>
            </a:defPPr>
            <a:lvl1pPr algn="ctr">
              <a:defRPr sz="5400" spc="-300">
                <a:solidFill>
                  <a:srgbClr val="45D8FF"/>
                </a:solidFill>
                <a:effectLst>
                  <a:outerShdw blurRad="101600" dir="5400000" algn="ctr" rotWithShape="0">
                    <a:srgbClr val="45D8FF">
                      <a:alpha val="90000"/>
                    </a:srgbClr>
                  </a:outerShdw>
                </a:effectLst>
                <a:latin typeface="ZapfHumnst Ult BT" panose="020B0805050508090204" pitchFamily="34" charset="0"/>
              </a:defRPr>
            </a:lvl1pPr>
          </a:lstStyle>
          <a:p>
            <a:r>
              <a:rPr lang="en-US" altLang="zh-CN" spc="0" dirty="0">
                <a:latin typeface="BankGothic Md BT" pitchFamily="34" charset="0"/>
              </a:rPr>
              <a:t>PPT TEMPLATE</a:t>
            </a:r>
            <a:endParaRPr lang="zh-CN" altLang="en-US" spc="0" dirty="0">
              <a:latin typeface="BankGothic Md BT" pitchFamily="34" charset="0"/>
            </a:endParaRPr>
          </a:p>
        </p:txBody>
      </p:sp>
      <p:sp>
        <p:nvSpPr>
          <p:cNvPr id="713" name="文本框 712"/>
          <p:cNvSpPr txBox="1"/>
          <p:nvPr/>
        </p:nvSpPr>
        <p:spPr>
          <a:xfrm>
            <a:off x="3463932" y="4610079"/>
            <a:ext cx="5142684" cy="707886"/>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defRPr sz="1600">
                <a:solidFill>
                  <a:srgbClr val="F6E65D"/>
                </a:solidFill>
                <a:latin typeface="微软雅黑" panose="020B0503020204020204" pitchFamily="34" charset="-122"/>
                <a:ea typeface="微软雅黑" panose="020B0503020204020204" pitchFamily="34" charset="-122"/>
              </a:defRPr>
            </a:lvl1pPr>
          </a:lstStyle>
          <a:p>
            <a:pPr algn="ctr">
              <a:lnSpc>
                <a:spcPts val="1200"/>
              </a:lnSpc>
            </a:pPr>
            <a:r>
              <a:rPr lang="en-US" altLang="zh-CN" sz="750" dirty="0">
                <a:solidFill>
                  <a:srgbClr val="45D8FF"/>
                </a:solidFill>
                <a:latin typeface="BankGothic Md BT" pitchFamily="34" charset="0"/>
              </a:rPr>
              <a:t>Lorem ipsum dolor </a:t>
            </a:r>
            <a:r>
              <a:rPr lang="en-US" altLang="zh-CN" sz="750" dirty="0" err="1">
                <a:solidFill>
                  <a:srgbClr val="45D8FF"/>
                </a:solidFill>
                <a:latin typeface="BankGothic Md BT" pitchFamily="34" charset="0"/>
              </a:rPr>
              <a:t>amet,consectetur</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adipiscing</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elit,lnteger</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laoreet</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ut</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vufputate</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Vestibulum,A</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nibh</a:t>
            </a:r>
            <a:r>
              <a:rPr lang="en-US" altLang="zh-CN" sz="750" dirty="0">
                <a:solidFill>
                  <a:srgbClr val="45D8FF"/>
                </a:solidFill>
                <a:latin typeface="BankGothic Md BT" pitchFamily="34" charset="0"/>
              </a:rPr>
              <a:t>, </a:t>
            </a:r>
            <a:endParaRPr lang="en-US" altLang="zh-CN" sz="750" dirty="0">
              <a:solidFill>
                <a:srgbClr val="45D8FF"/>
              </a:solidFill>
              <a:latin typeface="BankGothic Md BT" pitchFamily="34" charset="0"/>
            </a:endParaRPr>
          </a:p>
          <a:p>
            <a:pPr algn="ctr">
              <a:lnSpc>
                <a:spcPts val="1200"/>
              </a:lnSpc>
            </a:pPr>
            <a:r>
              <a:rPr lang="en-US" altLang="zh-CN" sz="750" dirty="0" err="1">
                <a:solidFill>
                  <a:srgbClr val="45D8FF"/>
                </a:solidFill>
                <a:latin typeface="BankGothic Md BT" pitchFamily="34" charset="0"/>
              </a:rPr>
              <a:t>Curabitur</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quis</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velit</a:t>
            </a:r>
            <a:r>
              <a:rPr lang="en-US" altLang="zh-CN" sz="750" dirty="0">
                <a:solidFill>
                  <a:srgbClr val="45D8FF"/>
                </a:solidFill>
                <a:latin typeface="BankGothic Md BT" pitchFamily="34" charset="0"/>
              </a:rPr>
              <a:t>, Lorem ipsum </a:t>
            </a:r>
            <a:r>
              <a:rPr lang="en-US" altLang="zh-CN" sz="750" dirty="0" err="1">
                <a:solidFill>
                  <a:srgbClr val="45D8FF"/>
                </a:solidFill>
                <a:latin typeface="BankGothic Md BT" pitchFamily="34" charset="0"/>
              </a:rPr>
              <a:t>dlolr</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amet</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consectetur</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adipiscing</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elit</a:t>
            </a:r>
            <a:r>
              <a:rPr lang="en-US" altLang="zh-CN" sz="750" dirty="0">
                <a:solidFill>
                  <a:srgbClr val="45D8FF"/>
                </a:solidFill>
                <a:latin typeface="BankGothic Md BT" pitchFamily="34" charset="0"/>
              </a:rPr>
              <a:t>.</a:t>
            </a:r>
            <a:endParaRPr lang="en-US" altLang="zh-CN" sz="750" dirty="0">
              <a:solidFill>
                <a:srgbClr val="45D8FF"/>
              </a:solidFill>
              <a:latin typeface="BankGothic Md BT" pitchFamily="34" charset="0"/>
            </a:endParaRPr>
          </a:p>
          <a:p>
            <a:pPr algn="ctr">
              <a:lnSpc>
                <a:spcPts val="1200"/>
              </a:lnSpc>
            </a:pPr>
            <a:r>
              <a:rPr lang="en-US" altLang="zh-CN" sz="750" dirty="0" err="1">
                <a:solidFill>
                  <a:srgbClr val="45D8FF"/>
                </a:solidFill>
                <a:latin typeface="BankGothic Md BT" pitchFamily="34" charset="0"/>
              </a:rPr>
              <a:t>lnteger</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laoreet</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utvufputate</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Vestibulum.A</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nibh</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Curabitur</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quis</a:t>
            </a:r>
            <a:r>
              <a:rPr lang="en-US" altLang="zh-CN" sz="750" dirty="0">
                <a:solidFill>
                  <a:srgbClr val="45D8FF"/>
                </a:solidFill>
                <a:latin typeface="BankGothic Md BT" pitchFamily="34" charset="0"/>
              </a:rPr>
              <a:t> </a:t>
            </a:r>
            <a:r>
              <a:rPr lang="en-US" altLang="zh-CN" sz="750" dirty="0" err="1">
                <a:solidFill>
                  <a:srgbClr val="45D8FF"/>
                </a:solidFill>
                <a:latin typeface="BankGothic Md BT" pitchFamily="34" charset="0"/>
              </a:rPr>
              <a:t>velit</a:t>
            </a:r>
            <a:r>
              <a:rPr lang="en-US" altLang="zh-CN" sz="750" dirty="0">
                <a:solidFill>
                  <a:srgbClr val="45D8FF"/>
                </a:solidFill>
                <a:latin typeface="BankGothic Md BT" pitchFamily="34" charset="0"/>
              </a:rPr>
              <a:t>.</a:t>
            </a:r>
            <a:endParaRPr lang="zh-CN" altLang="en-US" sz="750" dirty="0">
              <a:solidFill>
                <a:srgbClr val="45D8FF"/>
              </a:solidFill>
              <a:latin typeface="BankGothic Md BT" pitchFamily="34" charset="0"/>
            </a:endParaRPr>
          </a:p>
        </p:txBody>
      </p:sp>
      <p:sp>
        <p:nvSpPr>
          <p:cNvPr id="714" name="文本框 713"/>
          <p:cNvSpPr txBox="1"/>
          <p:nvPr/>
        </p:nvSpPr>
        <p:spPr>
          <a:xfrm>
            <a:off x="4028996" y="4397616"/>
            <a:ext cx="4012556" cy="261610"/>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defRPr sz="1600">
                <a:solidFill>
                  <a:srgbClr val="F6E65D"/>
                </a:solidFill>
                <a:latin typeface="微软雅黑" panose="020B0503020204020204" pitchFamily="34" charset="-122"/>
                <a:ea typeface="微软雅黑" panose="020B0503020204020204" pitchFamily="34" charset="-122"/>
              </a:defRPr>
            </a:lvl1pPr>
          </a:lstStyle>
          <a:p>
            <a:pPr algn="ctr"/>
            <a:r>
              <a:rPr lang="zh-CN" altLang="en-US" sz="1100" dirty="0">
                <a:solidFill>
                  <a:srgbClr val="45D8FF"/>
                </a:solidFill>
              </a:rPr>
              <a:t>工作汇报  </a:t>
            </a:r>
            <a:r>
              <a:rPr lang="en-US" altLang="zh-CN" sz="1100" dirty="0">
                <a:solidFill>
                  <a:srgbClr val="45D8FF"/>
                </a:solidFill>
              </a:rPr>
              <a:t>|  </a:t>
            </a:r>
            <a:r>
              <a:rPr lang="zh-CN" altLang="en-US" sz="1100" dirty="0">
                <a:solidFill>
                  <a:srgbClr val="45D8FF"/>
                </a:solidFill>
              </a:rPr>
              <a:t>工作计划  </a:t>
            </a:r>
            <a:r>
              <a:rPr lang="en-US" altLang="zh-CN" sz="1100" dirty="0">
                <a:solidFill>
                  <a:srgbClr val="45D8FF"/>
                </a:solidFill>
              </a:rPr>
              <a:t>|  </a:t>
            </a:r>
            <a:r>
              <a:rPr lang="zh-CN" altLang="en-US" sz="1100" dirty="0">
                <a:solidFill>
                  <a:srgbClr val="45D8FF"/>
                </a:solidFill>
              </a:rPr>
              <a:t>年终总结  </a:t>
            </a:r>
            <a:r>
              <a:rPr lang="en-US" altLang="zh-CN" sz="1100" dirty="0">
                <a:solidFill>
                  <a:srgbClr val="45D8FF"/>
                </a:solidFill>
              </a:rPr>
              <a:t>|  </a:t>
            </a:r>
            <a:r>
              <a:rPr lang="zh-CN" altLang="zh-CN" sz="1100" dirty="0">
                <a:solidFill>
                  <a:srgbClr val="45D8FF"/>
                </a:solidFill>
              </a:rPr>
              <a:t>述职报告</a:t>
            </a:r>
            <a:r>
              <a:rPr lang="en-US" altLang="zh-CN" sz="1100" dirty="0">
                <a:solidFill>
                  <a:srgbClr val="45D8FF"/>
                </a:solidFill>
              </a:rPr>
              <a:t>  |  </a:t>
            </a:r>
            <a:r>
              <a:rPr lang="zh-CN" altLang="zh-CN" sz="1100" dirty="0">
                <a:solidFill>
                  <a:srgbClr val="45D8FF"/>
                </a:solidFill>
              </a:rPr>
              <a:t>新年计划</a:t>
            </a:r>
            <a:endParaRPr lang="zh-CN" altLang="en-US" sz="1100" dirty="0">
              <a:solidFill>
                <a:srgbClr val="45D8FF"/>
              </a:solidFill>
            </a:endParaRPr>
          </a:p>
        </p:txBody>
      </p:sp>
      <p:pic>
        <p:nvPicPr>
          <p:cNvPr id="2" name="Immediate Music - Electric Romeo">
            <a:hlinkClick r:id="" action="ppaction://media"/>
          </p:cNvPr>
          <p:cNvPicPr>
            <a:picLocks noChangeAspect="1"/>
          </p:cNvPicPr>
          <p:nvPr>
            <a:audioFile r:link="rId1"/>
            <p:extLst>
              <p:ext uri="{DAA4B4D4-6D71-4841-9C94-3DE7FCFB9230}">
                <p14:media xmlns:p14="http://schemas.microsoft.com/office/powerpoint/2010/main" r:embed="rId2">
                  <p14:trim end="7253.575195"/>
                </p14:media>
              </p:ext>
            </p:extLst>
          </p:nvPr>
        </p:nvPicPr>
        <p:blipFill>
          <a:blip r:embed="rId3" cstate="print"/>
          <a:stretch>
            <a:fillRect/>
          </a:stretch>
        </p:blipFill>
        <p:spPr>
          <a:xfrm>
            <a:off x="914400" y="572225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21"/>
                                            </p:tgtEl>
                                            <p:attrNameLst>
                                              <p:attrName>style.visibility</p:attrName>
                                            </p:attrNameLst>
                                          </p:cBhvr>
                                          <p:to>
                                            <p:strVal val="visible"/>
                                          </p:to>
                                        </p:set>
                                        <p:animEffect transition="in" filter="wipe(left)">
                                          <p:cBhvr>
                                            <p:cTn id="11" dur="700"/>
                                            <p:tgtEl>
                                              <p:spTgt spid="521"/>
                                            </p:tgtEl>
                                          </p:cBhvr>
                                        </p:animEffect>
                                      </p:childTnLst>
                                    </p:cTn>
                                  </p:par>
                                  <p:par>
                                    <p:cTn id="12" presetID="18" presetClass="entr" presetSubtype="9" fill="hold" grpId="0" nodeType="withEffect">
                                      <p:stCondLst>
                                        <p:cond delay="0"/>
                                      </p:stCondLst>
                                      <p:childTnLst>
                                        <p:set>
                                          <p:cBhvr>
                                            <p:cTn id="13" dur="1" fill="hold">
                                              <p:stCondLst>
                                                <p:cond delay="0"/>
                                              </p:stCondLst>
                                            </p:cTn>
                                            <p:tgtEl>
                                              <p:spTgt spid="463"/>
                                            </p:tgtEl>
                                            <p:attrNameLst>
                                              <p:attrName>style.visibility</p:attrName>
                                            </p:attrNameLst>
                                          </p:cBhvr>
                                          <p:to>
                                            <p:strVal val="visible"/>
                                          </p:to>
                                        </p:set>
                                        <p:animEffect transition="in" filter="strips(upLeft)">
                                          <p:cBhvr>
                                            <p:cTn id="14" dur="700"/>
                                            <p:tgtEl>
                                              <p:spTgt spid="46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6"/>
                                            </p:tgtEl>
                                            <p:attrNameLst>
                                              <p:attrName>style.visibility</p:attrName>
                                            </p:attrNameLst>
                                          </p:cBhvr>
                                          <p:to>
                                            <p:strVal val="visible"/>
                                          </p:to>
                                        </p:set>
                                        <p:anim calcmode="lin" valueType="num">
                                          <p:cBhvr>
                                            <p:cTn id="19" dur="700" fill="hold"/>
                                            <p:tgtEl>
                                              <p:spTgt spid="226"/>
                                            </p:tgtEl>
                                            <p:attrNameLst>
                                              <p:attrName>ppt_w</p:attrName>
                                            </p:attrNameLst>
                                          </p:cBhvr>
                                          <p:tavLst>
                                            <p:tav tm="0">
                                              <p:val>
                                                <p:fltVal val="0"/>
                                              </p:val>
                                            </p:tav>
                                            <p:tav tm="100000">
                                              <p:val>
                                                <p:strVal val="#ppt_w"/>
                                              </p:val>
                                            </p:tav>
                                          </p:tavLst>
                                        </p:anim>
                                        <p:anim calcmode="lin" valueType="num">
                                          <p:cBhvr>
                                            <p:cTn id="20" dur="700" fill="hold"/>
                                            <p:tgtEl>
                                              <p:spTgt spid="226"/>
                                            </p:tgtEl>
                                            <p:attrNameLst>
                                              <p:attrName>ppt_h</p:attrName>
                                            </p:attrNameLst>
                                          </p:cBhvr>
                                          <p:tavLst>
                                            <p:tav tm="0">
                                              <p:val>
                                                <p:fltVal val="0"/>
                                              </p:val>
                                            </p:tav>
                                            <p:tav tm="100000">
                                              <p:val>
                                                <p:strVal val="#ppt_h"/>
                                              </p:val>
                                            </p:tav>
                                          </p:tavLst>
                                        </p:anim>
                                        <p:animEffect transition="in" filter="fade">
                                          <p:cBhvr>
                                            <p:cTn id="21" dur="700"/>
                                            <p:tgtEl>
                                              <p:spTgt spid="226"/>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90"/>
                                            </p:tgtEl>
                                            <p:attrNameLst>
                                              <p:attrName>style.visibility</p:attrName>
                                            </p:attrNameLst>
                                          </p:cBhvr>
                                          <p:to>
                                            <p:strVal val="visible"/>
                                          </p:to>
                                        </p:set>
                                        <p:animEffect transition="in" filter="strips(downLeft)">
                                          <p:cBhvr>
                                            <p:cTn id="24" dur="700"/>
                                            <p:tgtEl>
                                              <p:spTgt spid="29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wipe(up)">
                                          <p:cBhvr>
                                            <p:cTn id="27" dur="700"/>
                                            <p:tgtEl>
                                              <p:spTgt spid="31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98"/>
                                            </p:tgtEl>
                                            <p:attrNameLst>
                                              <p:attrName>style.visibility</p:attrName>
                                            </p:attrNameLst>
                                          </p:cBhvr>
                                          <p:to>
                                            <p:strVal val="visible"/>
                                          </p:to>
                                        </p:set>
                                        <p:animEffect transition="in" filter="wipe(up)">
                                          <p:cBhvr>
                                            <p:cTn id="30" dur="700"/>
                                            <p:tgtEl>
                                              <p:spTgt spid="298"/>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strips(downRight)">
                                          <p:cBhvr>
                                            <p:cTn id="33" dur="700"/>
                                            <p:tgtEl>
                                              <p:spTgt spid="29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7"/>
                                            </p:tgtEl>
                                            <p:attrNameLst>
                                              <p:attrName>style.visibility</p:attrName>
                                            </p:attrNameLst>
                                          </p:cBhvr>
                                          <p:to>
                                            <p:strVal val="visible"/>
                                          </p:to>
                                        </p:set>
                                        <p:animEffect transition="in" filter="wipe(left)">
                                          <p:cBhvr>
                                            <p:cTn id="36" dur="700"/>
                                            <p:tgtEl>
                                              <p:spTgt spid="29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4"/>
                                            </p:tgtEl>
                                            <p:attrNameLst>
                                              <p:attrName>style.visibility</p:attrName>
                                            </p:attrNameLst>
                                          </p:cBhvr>
                                          <p:to>
                                            <p:strVal val="visible"/>
                                          </p:to>
                                        </p:set>
                                        <p:animEffect transition="in" filter="wipe(left)">
                                          <p:cBhvr>
                                            <p:cTn id="39" dur="700"/>
                                            <p:tgtEl>
                                              <p:spTgt spid="294"/>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299"/>
                                            </p:tgtEl>
                                            <p:attrNameLst>
                                              <p:attrName>style.visibility</p:attrName>
                                            </p:attrNameLst>
                                          </p:cBhvr>
                                          <p:to>
                                            <p:strVal val="visible"/>
                                          </p:to>
                                        </p:set>
                                        <p:animEffect transition="in" filter="strips(upRight)">
                                          <p:cBhvr>
                                            <p:cTn id="42" dur="700"/>
                                            <p:tgtEl>
                                              <p:spTgt spid="29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12"/>
                                            </p:tgtEl>
                                            <p:attrNameLst>
                                              <p:attrName>style.visibility</p:attrName>
                                            </p:attrNameLst>
                                          </p:cBhvr>
                                          <p:to>
                                            <p:strVal val="visible"/>
                                          </p:to>
                                        </p:set>
                                        <p:animEffect transition="in" filter="wipe(down)">
                                          <p:cBhvr>
                                            <p:cTn id="45" dur="700"/>
                                            <p:tgtEl>
                                              <p:spTgt spid="31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70"/>
                                            </p:tgtEl>
                                            <p:attrNameLst>
                                              <p:attrName>style.visibility</p:attrName>
                                            </p:attrNameLst>
                                          </p:cBhvr>
                                          <p:to>
                                            <p:strVal val="visible"/>
                                          </p:to>
                                        </p:set>
                                        <p:animEffect transition="in" filter="wipe(up)">
                                          <p:cBhvr>
                                            <p:cTn id="48" dur="700"/>
                                            <p:tgtEl>
                                              <p:spTgt spid="47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90"/>
                                            </p:tgtEl>
                                            <p:attrNameLst>
                                              <p:attrName>style.visibility</p:attrName>
                                            </p:attrNameLst>
                                          </p:cBhvr>
                                          <p:to>
                                            <p:strVal val="visible"/>
                                          </p:to>
                                        </p:set>
                                        <p:animEffect transition="in" filter="wipe(up)">
                                          <p:cBhvr>
                                            <p:cTn id="51" dur="700"/>
                                            <p:tgtEl>
                                              <p:spTgt spid="49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69"/>
                                            </p:tgtEl>
                                            <p:attrNameLst>
                                              <p:attrName>style.visibility</p:attrName>
                                            </p:attrNameLst>
                                          </p:cBhvr>
                                          <p:to>
                                            <p:strVal val="visible"/>
                                          </p:to>
                                        </p:set>
                                        <p:animEffect transition="in" filter="wipe(left)">
                                          <p:cBhvr>
                                            <p:cTn id="54" dur="700"/>
                                            <p:tgtEl>
                                              <p:spTgt spid="46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66"/>
                                            </p:tgtEl>
                                            <p:attrNameLst>
                                              <p:attrName>style.visibility</p:attrName>
                                            </p:attrNameLst>
                                          </p:cBhvr>
                                          <p:to>
                                            <p:strVal val="visible"/>
                                          </p:to>
                                        </p:set>
                                        <p:animEffect transition="in" filter="wipe(left)">
                                          <p:cBhvr>
                                            <p:cTn id="57" dur="700"/>
                                            <p:tgtEl>
                                              <p:spTgt spid="46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71"/>
                                            </p:tgtEl>
                                            <p:attrNameLst>
                                              <p:attrName>style.visibility</p:attrName>
                                            </p:attrNameLst>
                                          </p:cBhvr>
                                          <p:to>
                                            <p:strVal val="visible"/>
                                          </p:to>
                                        </p:set>
                                        <p:animEffect transition="in" filter="strips(upRight)">
                                          <p:cBhvr>
                                            <p:cTn id="60" dur="700"/>
                                            <p:tgtEl>
                                              <p:spTgt spid="47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484"/>
                                            </p:tgtEl>
                                            <p:attrNameLst>
                                              <p:attrName>style.visibility</p:attrName>
                                            </p:attrNameLst>
                                          </p:cBhvr>
                                          <p:to>
                                            <p:strVal val="visible"/>
                                          </p:to>
                                        </p:set>
                                        <p:animEffect transition="in" filter="wipe(right)">
                                          <p:cBhvr>
                                            <p:cTn id="63" dur="700"/>
                                            <p:tgtEl>
                                              <p:spTgt spid="484"/>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462"/>
                                            </p:tgtEl>
                                            <p:attrNameLst>
                                              <p:attrName>style.visibility</p:attrName>
                                            </p:attrNameLst>
                                          </p:cBhvr>
                                          <p:to>
                                            <p:strVal val="visible"/>
                                          </p:to>
                                        </p:set>
                                        <p:animEffect transition="in" filter="strips(downLeft)">
                                          <p:cBhvr>
                                            <p:cTn id="66" dur="700"/>
                                            <p:tgtEl>
                                              <p:spTgt spid="46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98"/>
                                            </p:tgtEl>
                                            <p:attrNameLst>
                                              <p:attrName>style.visibility</p:attrName>
                                            </p:attrNameLst>
                                          </p:cBhvr>
                                          <p:to>
                                            <p:strVal val="visible"/>
                                          </p:to>
                                        </p:set>
                                        <p:anim calcmode="lin" valueType="num">
                                          <p:cBhvr>
                                            <p:cTn id="69" dur="700" fill="hold"/>
                                            <p:tgtEl>
                                              <p:spTgt spid="398"/>
                                            </p:tgtEl>
                                            <p:attrNameLst>
                                              <p:attrName>ppt_w</p:attrName>
                                            </p:attrNameLst>
                                          </p:cBhvr>
                                          <p:tavLst>
                                            <p:tav tm="0">
                                              <p:val>
                                                <p:fltVal val="0"/>
                                              </p:val>
                                            </p:tav>
                                            <p:tav tm="100000">
                                              <p:val>
                                                <p:strVal val="#ppt_w"/>
                                              </p:val>
                                            </p:tav>
                                          </p:tavLst>
                                        </p:anim>
                                        <p:anim calcmode="lin" valueType="num">
                                          <p:cBhvr>
                                            <p:cTn id="70" dur="700" fill="hold"/>
                                            <p:tgtEl>
                                              <p:spTgt spid="398"/>
                                            </p:tgtEl>
                                            <p:attrNameLst>
                                              <p:attrName>ppt_h</p:attrName>
                                            </p:attrNameLst>
                                          </p:cBhvr>
                                          <p:tavLst>
                                            <p:tav tm="0">
                                              <p:val>
                                                <p:fltVal val="0"/>
                                              </p:val>
                                            </p:tav>
                                            <p:tav tm="100000">
                                              <p:val>
                                                <p:strVal val="#ppt_h"/>
                                              </p:val>
                                            </p:tav>
                                          </p:tavLst>
                                        </p:anim>
                                        <p:animEffect transition="in" filter="fade">
                                          <p:cBhvr>
                                            <p:cTn id="71" dur="700"/>
                                            <p:tgtEl>
                                              <p:spTgt spid="39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30"/>
                                            </p:tgtEl>
                                            <p:attrNameLst>
                                              <p:attrName>style.visibility</p:attrName>
                                            </p:attrNameLst>
                                          </p:cBhvr>
                                          <p:to>
                                            <p:strVal val="visible"/>
                                          </p:to>
                                        </p:set>
                                        <p:anim calcmode="lin" valueType="num">
                                          <p:cBhvr>
                                            <p:cTn id="74" dur="700" fill="hold"/>
                                            <p:tgtEl>
                                              <p:spTgt spid="330"/>
                                            </p:tgtEl>
                                            <p:attrNameLst>
                                              <p:attrName>ppt_w</p:attrName>
                                            </p:attrNameLst>
                                          </p:cBhvr>
                                          <p:tavLst>
                                            <p:tav tm="0">
                                              <p:val>
                                                <p:fltVal val="0"/>
                                              </p:val>
                                            </p:tav>
                                            <p:tav tm="100000">
                                              <p:val>
                                                <p:strVal val="#ppt_w"/>
                                              </p:val>
                                            </p:tav>
                                          </p:tavLst>
                                        </p:anim>
                                        <p:anim calcmode="lin" valueType="num">
                                          <p:cBhvr>
                                            <p:cTn id="75" dur="700" fill="hold"/>
                                            <p:tgtEl>
                                              <p:spTgt spid="330"/>
                                            </p:tgtEl>
                                            <p:attrNameLst>
                                              <p:attrName>ppt_h</p:attrName>
                                            </p:attrNameLst>
                                          </p:cBhvr>
                                          <p:tavLst>
                                            <p:tav tm="0">
                                              <p:val>
                                                <p:fltVal val="0"/>
                                              </p:val>
                                            </p:tav>
                                            <p:tav tm="100000">
                                              <p:val>
                                                <p:strVal val="#ppt_h"/>
                                              </p:val>
                                            </p:tav>
                                          </p:tavLst>
                                        </p:anim>
                                        <p:animEffect transition="in" filter="fade">
                                          <p:cBhvr>
                                            <p:cTn id="76" dur="700"/>
                                            <p:tgtEl>
                                              <p:spTgt spid="330"/>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28"/>
                                            </p:tgtEl>
                                            <p:attrNameLst>
                                              <p:attrName>style.visibility</p:attrName>
                                            </p:attrNameLst>
                                          </p:cBhvr>
                                          <p:to>
                                            <p:strVal val="visible"/>
                                          </p:to>
                                        </p:set>
                                        <p:anim calcmode="lin" valueType="num">
                                          <p:cBhvr>
                                            <p:cTn id="79" dur="700" fill="hold"/>
                                            <p:tgtEl>
                                              <p:spTgt spid="328"/>
                                            </p:tgtEl>
                                            <p:attrNameLst>
                                              <p:attrName>ppt_w</p:attrName>
                                            </p:attrNameLst>
                                          </p:cBhvr>
                                          <p:tavLst>
                                            <p:tav tm="0">
                                              <p:val>
                                                <p:fltVal val="0"/>
                                              </p:val>
                                            </p:tav>
                                            <p:tav tm="100000">
                                              <p:val>
                                                <p:strVal val="#ppt_w"/>
                                              </p:val>
                                            </p:tav>
                                          </p:tavLst>
                                        </p:anim>
                                        <p:anim calcmode="lin" valueType="num">
                                          <p:cBhvr>
                                            <p:cTn id="80" dur="700" fill="hold"/>
                                            <p:tgtEl>
                                              <p:spTgt spid="328"/>
                                            </p:tgtEl>
                                            <p:attrNameLst>
                                              <p:attrName>ppt_h</p:attrName>
                                            </p:attrNameLst>
                                          </p:cBhvr>
                                          <p:tavLst>
                                            <p:tav tm="0">
                                              <p:val>
                                                <p:fltVal val="0"/>
                                              </p:val>
                                            </p:tav>
                                            <p:tav tm="100000">
                                              <p:val>
                                                <p:strVal val="#ppt_h"/>
                                              </p:val>
                                            </p:tav>
                                          </p:tavLst>
                                        </p:anim>
                                        <p:animEffect transition="in" filter="fade">
                                          <p:cBhvr>
                                            <p:cTn id="81" dur="700"/>
                                            <p:tgtEl>
                                              <p:spTgt spid="32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502"/>
                                            </p:tgtEl>
                                            <p:attrNameLst>
                                              <p:attrName>style.visibility</p:attrName>
                                            </p:attrNameLst>
                                          </p:cBhvr>
                                          <p:to>
                                            <p:strVal val="visible"/>
                                          </p:to>
                                        </p:set>
                                        <p:anim calcmode="lin" valueType="num">
                                          <p:cBhvr>
                                            <p:cTn id="84" dur="700" fill="hold"/>
                                            <p:tgtEl>
                                              <p:spTgt spid="502"/>
                                            </p:tgtEl>
                                            <p:attrNameLst>
                                              <p:attrName>ppt_w</p:attrName>
                                            </p:attrNameLst>
                                          </p:cBhvr>
                                          <p:tavLst>
                                            <p:tav tm="0">
                                              <p:val>
                                                <p:fltVal val="0"/>
                                              </p:val>
                                            </p:tav>
                                            <p:tav tm="100000">
                                              <p:val>
                                                <p:strVal val="#ppt_w"/>
                                              </p:val>
                                            </p:tav>
                                          </p:tavLst>
                                        </p:anim>
                                        <p:anim calcmode="lin" valueType="num">
                                          <p:cBhvr>
                                            <p:cTn id="85" dur="700" fill="hold"/>
                                            <p:tgtEl>
                                              <p:spTgt spid="502"/>
                                            </p:tgtEl>
                                            <p:attrNameLst>
                                              <p:attrName>ppt_h</p:attrName>
                                            </p:attrNameLst>
                                          </p:cBhvr>
                                          <p:tavLst>
                                            <p:tav tm="0">
                                              <p:val>
                                                <p:fltVal val="0"/>
                                              </p:val>
                                            </p:tav>
                                            <p:tav tm="100000">
                                              <p:val>
                                                <p:strVal val="#ppt_h"/>
                                              </p:val>
                                            </p:tav>
                                          </p:tavLst>
                                        </p:anim>
                                        <p:animEffect transition="in" filter="fade">
                                          <p:cBhvr>
                                            <p:cTn id="86" dur="700"/>
                                            <p:tgtEl>
                                              <p:spTgt spid="50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500"/>
                                            </p:tgtEl>
                                            <p:attrNameLst>
                                              <p:attrName>style.visibility</p:attrName>
                                            </p:attrNameLst>
                                          </p:cBhvr>
                                          <p:to>
                                            <p:strVal val="visible"/>
                                          </p:to>
                                        </p:set>
                                        <p:anim calcmode="lin" valueType="num">
                                          <p:cBhvr>
                                            <p:cTn id="89" dur="700" fill="hold"/>
                                            <p:tgtEl>
                                              <p:spTgt spid="500"/>
                                            </p:tgtEl>
                                            <p:attrNameLst>
                                              <p:attrName>ppt_w</p:attrName>
                                            </p:attrNameLst>
                                          </p:cBhvr>
                                          <p:tavLst>
                                            <p:tav tm="0">
                                              <p:val>
                                                <p:fltVal val="0"/>
                                              </p:val>
                                            </p:tav>
                                            <p:tav tm="100000">
                                              <p:val>
                                                <p:strVal val="#ppt_w"/>
                                              </p:val>
                                            </p:tav>
                                          </p:tavLst>
                                        </p:anim>
                                        <p:anim calcmode="lin" valueType="num">
                                          <p:cBhvr>
                                            <p:cTn id="90" dur="700" fill="hold"/>
                                            <p:tgtEl>
                                              <p:spTgt spid="500"/>
                                            </p:tgtEl>
                                            <p:attrNameLst>
                                              <p:attrName>ppt_h</p:attrName>
                                            </p:attrNameLst>
                                          </p:cBhvr>
                                          <p:tavLst>
                                            <p:tav tm="0">
                                              <p:val>
                                                <p:fltVal val="0"/>
                                              </p:val>
                                            </p:tav>
                                            <p:tav tm="100000">
                                              <p:val>
                                                <p:strVal val="#ppt_h"/>
                                              </p:val>
                                            </p:tav>
                                          </p:tavLst>
                                        </p:anim>
                                        <p:animEffect transition="in" filter="fade">
                                          <p:cBhvr>
                                            <p:cTn id="91" dur="700"/>
                                            <p:tgtEl>
                                              <p:spTgt spid="50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7"/>
                                            </p:tgtEl>
                                            <p:attrNameLst>
                                              <p:attrName>style.visibility</p:attrName>
                                            </p:attrNameLst>
                                          </p:cBhvr>
                                          <p:to>
                                            <p:strVal val="visible"/>
                                          </p:to>
                                        </p:set>
                                        <p:anim calcmode="lin" valueType="num">
                                          <p:cBhvr>
                                            <p:cTn id="96" dur="700" fill="hold"/>
                                            <p:tgtEl>
                                              <p:spTgt spid="227"/>
                                            </p:tgtEl>
                                            <p:attrNameLst>
                                              <p:attrName>ppt_w</p:attrName>
                                            </p:attrNameLst>
                                          </p:cBhvr>
                                          <p:tavLst>
                                            <p:tav tm="0">
                                              <p:val>
                                                <p:fltVal val="0"/>
                                              </p:val>
                                            </p:tav>
                                            <p:tav tm="100000">
                                              <p:val>
                                                <p:strVal val="#ppt_w"/>
                                              </p:val>
                                            </p:tav>
                                          </p:tavLst>
                                        </p:anim>
                                        <p:anim calcmode="lin" valueType="num">
                                          <p:cBhvr>
                                            <p:cTn id="97" dur="700" fill="hold"/>
                                            <p:tgtEl>
                                              <p:spTgt spid="227"/>
                                            </p:tgtEl>
                                            <p:attrNameLst>
                                              <p:attrName>ppt_h</p:attrName>
                                            </p:attrNameLst>
                                          </p:cBhvr>
                                          <p:tavLst>
                                            <p:tav tm="0">
                                              <p:val>
                                                <p:fltVal val="0"/>
                                              </p:val>
                                            </p:tav>
                                            <p:tav tm="100000">
                                              <p:val>
                                                <p:strVal val="#ppt_h"/>
                                              </p:val>
                                            </p:tav>
                                          </p:tavLst>
                                        </p:anim>
                                        <p:animEffect transition="in" filter="fade">
                                          <p:cBhvr>
                                            <p:cTn id="98" dur="700"/>
                                            <p:tgtEl>
                                              <p:spTgt spid="22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29"/>
                                            </p:tgtEl>
                                            <p:attrNameLst>
                                              <p:attrName>style.visibility</p:attrName>
                                            </p:attrNameLst>
                                          </p:cBhvr>
                                          <p:to>
                                            <p:strVal val="visible"/>
                                          </p:to>
                                        </p:set>
                                        <p:anim calcmode="lin" valueType="num">
                                          <p:cBhvr>
                                            <p:cTn id="101" dur="700" fill="hold"/>
                                            <p:tgtEl>
                                              <p:spTgt spid="229"/>
                                            </p:tgtEl>
                                            <p:attrNameLst>
                                              <p:attrName>ppt_w</p:attrName>
                                            </p:attrNameLst>
                                          </p:cBhvr>
                                          <p:tavLst>
                                            <p:tav tm="0">
                                              <p:val>
                                                <p:fltVal val="0"/>
                                              </p:val>
                                            </p:tav>
                                            <p:tav tm="100000">
                                              <p:val>
                                                <p:strVal val="#ppt_w"/>
                                              </p:val>
                                            </p:tav>
                                          </p:tavLst>
                                        </p:anim>
                                        <p:anim calcmode="lin" valueType="num">
                                          <p:cBhvr>
                                            <p:cTn id="102" dur="700" fill="hold"/>
                                            <p:tgtEl>
                                              <p:spTgt spid="229"/>
                                            </p:tgtEl>
                                            <p:attrNameLst>
                                              <p:attrName>ppt_h</p:attrName>
                                            </p:attrNameLst>
                                          </p:cBhvr>
                                          <p:tavLst>
                                            <p:tav tm="0">
                                              <p:val>
                                                <p:fltVal val="0"/>
                                              </p:val>
                                            </p:tav>
                                            <p:tav tm="100000">
                                              <p:val>
                                                <p:strVal val="#ppt_h"/>
                                              </p:val>
                                            </p:tav>
                                          </p:tavLst>
                                        </p:anim>
                                        <p:animEffect transition="in" filter="fade">
                                          <p:cBhvr>
                                            <p:cTn id="103" dur="700"/>
                                            <p:tgtEl>
                                              <p:spTgt spid="229"/>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28"/>
                                            </p:tgtEl>
                                            <p:attrNameLst>
                                              <p:attrName>style.visibility</p:attrName>
                                            </p:attrNameLst>
                                          </p:cBhvr>
                                          <p:to>
                                            <p:strVal val="visible"/>
                                          </p:to>
                                        </p:set>
                                        <p:anim calcmode="lin" valueType="num">
                                          <p:cBhvr>
                                            <p:cTn id="106" dur="700" fill="hold"/>
                                            <p:tgtEl>
                                              <p:spTgt spid="228"/>
                                            </p:tgtEl>
                                            <p:attrNameLst>
                                              <p:attrName>ppt_w</p:attrName>
                                            </p:attrNameLst>
                                          </p:cBhvr>
                                          <p:tavLst>
                                            <p:tav tm="0">
                                              <p:val>
                                                <p:fltVal val="0"/>
                                              </p:val>
                                            </p:tav>
                                            <p:tav tm="100000">
                                              <p:val>
                                                <p:strVal val="#ppt_w"/>
                                              </p:val>
                                            </p:tav>
                                          </p:tavLst>
                                        </p:anim>
                                        <p:anim calcmode="lin" valueType="num">
                                          <p:cBhvr>
                                            <p:cTn id="107" dur="700" fill="hold"/>
                                            <p:tgtEl>
                                              <p:spTgt spid="228"/>
                                            </p:tgtEl>
                                            <p:attrNameLst>
                                              <p:attrName>ppt_h</p:attrName>
                                            </p:attrNameLst>
                                          </p:cBhvr>
                                          <p:tavLst>
                                            <p:tav tm="0">
                                              <p:val>
                                                <p:fltVal val="0"/>
                                              </p:val>
                                            </p:tav>
                                            <p:tav tm="100000">
                                              <p:val>
                                                <p:strVal val="#ppt_h"/>
                                              </p:val>
                                            </p:tav>
                                          </p:tavLst>
                                        </p:anim>
                                        <p:animEffect transition="in" filter="fade">
                                          <p:cBhvr>
                                            <p:cTn id="108" dur="700"/>
                                            <p:tgtEl>
                                              <p:spTgt spid="22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22"/>
                                            </p:tgtEl>
                                            <p:attrNameLst>
                                              <p:attrName>style.visibility</p:attrName>
                                            </p:attrNameLst>
                                          </p:cBhvr>
                                          <p:to>
                                            <p:strVal val="visible"/>
                                          </p:to>
                                        </p:set>
                                        <p:anim calcmode="lin" valueType="num">
                                          <p:cBhvr>
                                            <p:cTn id="111" dur="700" fill="hold"/>
                                            <p:tgtEl>
                                              <p:spTgt spid="222"/>
                                            </p:tgtEl>
                                            <p:attrNameLst>
                                              <p:attrName>ppt_w</p:attrName>
                                            </p:attrNameLst>
                                          </p:cBhvr>
                                          <p:tavLst>
                                            <p:tav tm="0">
                                              <p:val>
                                                <p:fltVal val="0"/>
                                              </p:val>
                                            </p:tav>
                                            <p:tav tm="100000">
                                              <p:val>
                                                <p:strVal val="#ppt_w"/>
                                              </p:val>
                                            </p:tav>
                                          </p:tavLst>
                                        </p:anim>
                                        <p:anim calcmode="lin" valueType="num">
                                          <p:cBhvr>
                                            <p:cTn id="112" dur="700" fill="hold"/>
                                            <p:tgtEl>
                                              <p:spTgt spid="222"/>
                                            </p:tgtEl>
                                            <p:attrNameLst>
                                              <p:attrName>ppt_h</p:attrName>
                                            </p:attrNameLst>
                                          </p:cBhvr>
                                          <p:tavLst>
                                            <p:tav tm="0">
                                              <p:val>
                                                <p:fltVal val="0"/>
                                              </p:val>
                                            </p:tav>
                                            <p:tav tm="100000">
                                              <p:val>
                                                <p:strVal val="#ppt_h"/>
                                              </p:val>
                                            </p:tav>
                                          </p:tavLst>
                                        </p:anim>
                                        <p:animEffect transition="in" filter="fade">
                                          <p:cBhvr>
                                            <p:cTn id="113" dur="700"/>
                                            <p:tgtEl>
                                              <p:spTgt spid="22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30"/>
                                            </p:tgtEl>
                                            <p:attrNameLst>
                                              <p:attrName>style.visibility</p:attrName>
                                            </p:attrNameLst>
                                          </p:cBhvr>
                                          <p:to>
                                            <p:strVal val="visible"/>
                                          </p:to>
                                        </p:set>
                                        <p:anim calcmode="lin" valueType="num">
                                          <p:cBhvr>
                                            <p:cTn id="116" dur="700" fill="hold"/>
                                            <p:tgtEl>
                                              <p:spTgt spid="230"/>
                                            </p:tgtEl>
                                            <p:attrNameLst>
                                              <p:attrName>ppt_w</p:attrName>
                                            </p:attrNameLst>
                                          </p:cBhvr>
                                          <p:tavLst>
                                            <p:tav tm="0">
                                              <p:val>
                                                <p:fltVal val="0"/>
                                              </p:val>
                                            </p:tav>
                                            <p:tav tm="100000">
                                              <p:val>
                                                <p:strVal val="#ppt_w"/>
                                              </p:val>
                                            </p:tav>
                                          </p:tavLst>
                                        </p:anim>
                                        <p:anim calcmode="lin" valueType="num">
                                          <p:cBhvr>
                                            <p:cTn id="117" dur="700" fill="hold"/>
                                            <p:tgtEl>
                                              <p:spTgt spid="230"/>
                                            </p:tgtEl>
                                            <p:attrNameLst>
                                              <p:attrName>ppt_h</p:attrName>
                                            </p:attrNameLst>
                                          </p:cBhvr>
                                          <p:tavLst>
                                            <p:tav tm="0">
                                              <p:val>
                                                <p:fltVal val="0"/>
                                              </p:val>
                                            </p:tav>
                                            <p:tav tm="100000">
                                              <p:val>
                                                <p:strVal val="#ppt_h"/>
                                              </p:val>
                                            </p:tav>
                                          </p:tavLst>
                                        </p:anim>
                                        <p:animEffect transition="in" filter="fade">
                                          <p:cBhvr>
                                            <p:cTn id="118" dur="700"/>
                                            <p:tgtEl>
                                              <p:spTgt spid="230"/>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31"/>
                                            </p:tgtEl>
                                            <p:attrNameLst>
                                              <p:attrName>style.visibility</p:attrName>
                                            </p:attrNameLst>
                                          </p:cBhvr>
                                          <p:to>
                                            <p:strVal val="visible"/>
                                          </p:to>
                                        </p:set>
                                        <p:anim calcmode="lin" valueType="num">
                                          <p:cBhvr>
                                            <p:cTn id="121" dur="700" fill="hold"/>
                                            <p:tgtEl>
                                              <p:spTgt spid="231"/>
                                            </p:tgtEl>
                                            <p:attrNameLst>
                                              <p:attrName>ppt_w</p:attrName>
                                            </p:attrNameLst>
                                          </p:cBhvr>
                                          <p:tavLst>
                                            <p:tav tm="0">
                                              <p:val>
                                                <p:fltVal val="0"/>
                                              </p:val>
                                            </p:tav>
                                            <p:tav tm="100000">
                                              <p:val>
                                                <p:strVal val="#ppt_w"/>
                                              </p:val>
                                            </p:tav>
                                          </p:tavLst>
                                        </p:anim>
                                        <p:anim calcmode="lin" valueType="num">
                                          <p:cBhvr>
                                            <p:cTn id="122" dur="700" fill="hold"/>
                                            <p:tgtEl>
                                              <p:spTgt spid="231"/>
                                            </p:tgtEl>
                                            <p:attrNameLst>
                                              <p:attrName>ppt_h</p:attrName>
                                            </p:attrNameLst>
                                          </p:cBhvr>
                                          <p:tavLst>
                                            <p:tav tm="0">
                                              <p:val>
                                                <p:fltVal val="0"/>
                                              </p:val>
                                            </p:tav>
                                            <p:tav tm="100000">
                                              <p:val>
                                                <p:strVal val="#ppt_h"/>
                                              </p:val>
                                            </p:tav>
                                          </p:tavLst>
                                        </p:anim>
                                        <p:animEffect transition="in" filter="fade">
                                          <p:cBhvr>
                                            <p:cTn id="123" dur="700"/>
                                            <p:tgtEl>
                                              <p:spTgt spid="231"/>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32"/>
                                            </p:tgtEl>
                                            <p:attrNameLst>
                                              <p:attrName>style.visibility</p:attrName>
                                            </p:attrNameLst>
                                          </p:cBhvr>
                                          <p:to>
                                            <p:strVal val="visible"/>
                                          </p:to>
                                        </p:set>
                                        <p:anim calcmode="lin" valueType="num">
                                          <p:cBhvr>
                                            <p:cTn id="126" dur="700" fill="hold"/>
                                            <p:tgtEl>
                                              <p:spTgt spid="232"/>
                                            </p:tgtEl>
                                            <p:attrNameLst>
                                              <p:attrName>ppt_w</p:attrName>
                                            </p:attrNameLst>
                                          </p:cBhvr>
                                          <p:tavLst>
                                            <p:tav tm="0">
                                              <p:val>
                                                <p:fltVal val="0"/>
                                              </p:val>
                                            </p:tav>
                                            <p:tav tm="100000">
                                              <p:val>
                                                <p:strVal val="#ppt_w"/>
                                              </p:val>
                                            </p:tav>
                                          </p:tavLst>
                                        </p:anim>
                                        <p:anim calcmode="lin" valueType="num">
                                          <p:cBhvr>
                                            <p:cTn id="127" dur="700" fill="hold"/>
                                            <p:tgtEl>
                                              <p:spTgt spid="232"/>
                                            </p:tgtEl>
                                            <p:attrNameLst>
                                              <p:attrName>ppt_h</p:attrName>
                                            </p:attrNameLst>
                                          </p:cBhvr>
                                          <p:tavLst>
                                            <p:tav tm="0">
                                              <p:val>
                                                <p:fltVal val="0"/>
                                              </p:val>
                                            </p:tav>
                                            <p:tav tm="100000">
                                              <p:val>
                                                <p:strVal val="#ppt_h"/>
                                              </p:val>
                                            </p:tav>
                                          </p:tavLst>
                                        </p:anim>
                                        <p:animEffect transition="in" filter="fade">
                                          <p:cBhvr>
                                            <p:cTn id="128" dur="700"/>
                                            <p:tgtEl>
                                              <p:spTgt spid="232"/>
                                            </p:tgtEl>
                                          </p:cBhvr>
                                        </p:animEffect>
                                      </p:childTnLst>
                                    </p:cTn>
                                  </p:par>
                                  <p:par>
                                    <p:cTn id="129" presetID="18" presetClass="entr" presetSubtype="3" fill="hold" grpId="0" nodeType="withEffect">
                                      <p:stCondLst>
                                        <p:cond delay="0"/>
                                      </p:stCondLst>
                                      <p:childTnLst>
                                        <p:set>
                                          <p:cBhvr>
                                            <p:cTn id="130" dur="1" fill="hold">
                                              <p:stCondLst>
                                                <p:cond delay="0"/>
                                              </p:stCondLst>
                                            </p:cTn>
                                            <p:tgtEl>
                                              <p:spTgt spid="307"/>
                                            </p:tgtEl>
                                            <p:attrNameLst>
                                              <p:attrName>style.visibility</p:attrName>
                                            </p:attrNameLst>
                                          </p:cBhvr>
                                          <p:to>
                                            <p:strVal val="visible"/>
                                          </p:to>
                                        </p:set>
                                        <p:animEffect transition="in" filter="strips(upRight)">
                                          <p:cBhvr>
                                            <p:cTn id="131" dur="700"/>
                                            <p:tgtEl>
                                              <p:spTgt spid="307"/>
                                            </p:tgtEl>
                                          </p:cBhvr>
                                        </p:animEffect>
                                      </p:childTnLst>
                                    </p:cTn>
                                  </p:par>
                                  <p:par>
                                    <p:cTn id="132" presetID="18" presetClass="entr" presetSubtype="3" fill="hold" grpId="0" nodeType="withEffect">
                                      <p:stCondLst>
                                        <p:cond delay="0"/>
                                      </p:stCondLst>
                                      <p:childTnLst>
                                        <p:set>
                                          <p:cBhvr>
                                            <p:cTn id="133" dur="1" fill="hold">
                                              <p:stCondLst>
                                                <p:cond delay="0"/>
                                              </p:stCondLst>
                                            </p:cTn>
                                            <p:tgtEl>
                                              <p:spTgt spid="311"/>
                                            </p:tgtEl>
                                            <p:attrNameLst>
                                              <p:attrName>style.visibility</p:attrName>
                                            </p:attrNameLst>
                                          </p:cBhvr>
                                          <p:to>
                                            <p:strVal val="visible"/>
                                          </p:to>
                                        </p:set>
                                        <p:animEffect transition="in" filter="strips(upRight)">
                                          <p:cBhvr>
                                            <p:cTn id="134" dur="700"/>
                                            <p:tgtEl>
                                              <p:spTgt spid="311"/>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97"/>
                                            </p:tgtEl>
                                            <p:attrNameLst>
                                              <p:attrName>style.visibility</p:attrName>
                                            </p:attrNameLst>
                                          </p:cBhvr>
                                          <p:to>
                                            <p:strVal val="visible"/>
                                          </p:to>
                                        </p:set>
                                        <p:anim calcmode="lin" valueType="num">
                                          <p:cBhvr>
                                            <p:cTn id="137" dur="700" fill="hold"/>
                                            <p:tgtEl>
                                              <p:spTgt spid="397"/>
                                            </p:tgtEl>
                                            <p:attrNameLst>
                                              <p:attrName>ppt_w</p:attrName>
                                            </p:attrNameLst>
                                          </p:cBhvr>
                                          <p:tavLst>
                                            <p:tav tm="0">
                                              <p:val>
                                                <p:fltVal val="0"/>
                                              </p:val>
                                            </p:tav>
                                            <p:tav tm="100000">
                                              <p:val>
                                                <p:strVal val="#ppt_w"/>
                                              </p:val>
                                            </p:tav>
                                          </p:tavLst>
                                        </p:anim>
                                        <p:anim calcmode="lin" valueType="num">
                                          <p:cBhvr>
                                            <p:cTn id="138" dur="700" fill="hold"/>
                                            <p:tgtEl>
                                              <p:spTgt spid="397"/>
                                            </p:tgtEl>
                                            <p:attrNameLst>
                                              <p:attrName>ppt_h</p:attrName>
                                            </p:attrNameLst>
                                          </p:cBhvr>
                                          <p:tavLst>
                                            <p:tav tm="0">
                                              <p:val>
                                                <p:fltVal val="0"/>
                                              </p:val>
                                            </p:tav>
                                            <p:tav tm="100000">
                                              <p:val>
                                                <p:strVal val="#ppt_h"/>
                                              </p:val>
                                            </p:tav>
                                          </p:tavLst>
                                        </p:anim>
                                        <p:animEffect transition="in" filter="fade">
                                          <p:cBhvr>
                                            <p:cTn id="139" dur="700"/>
                                            <p:tgtEl>
                                              <p:spTgt spid="39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03"/>
                                            </p:tgtEl>
                                            <p:attrNameLst>
                                              <p:attrName>style.visibility</p:attrName>
                                            </p:attrNameLst>
                                          </p:cBhvr>
                                          <p:to>
                                            <p:strVal val="visible"/>
                                          </p:to>
                                        </p:set>
                                        <p:anim calcmode="lin" valueType="num">
                                          <p:cBhvr>
                                            <p:cTn id="142" dur="700" fill="hold"/>
                                            <p:tgtEl>
                                              <p:spTgt spid="403"/>
                                            </p:tgtEl>
                                            <p:attrNameLst>
                                              <p:attrName>ppt_w</p:attrName>
                                            </p:attrNameLst>
                                          </p:cBhvr>
                                          <p:tavLst>
                                            <p:tav tm="0">
                                              <p:val>
                                                <p:fltVal val="0"/>
                                              </p:val>
                                            </p:tav>
                                            <p:tav tm="100000">
                                              <p:val>
                                                <p:strVal val="#ppt_w"/>
                                              </p:val>
                                            </p:tav>
                                          </p:tavLst>
                                        </p:anim>
                                        <p:anim calcmode="lin" valueType="num">
                                          <p:cBhvr>
                                            <p:cTn id="143" dur="700" fill="hold"/>
                                            <p:tgtEl>
                                              <p:spTgt spid="403"/>
                                            </p:tgtEl>
                                            <p:attrNameLst>
                                              <p:attrName>ppt_h</p:attrName>
                                            </p:attrNameLst>
                                          </p:cBhvr>
                                          <p:tavLst>
                                            <p:tav tm="0">
                                              <p:val>
                                                <p:fltVal val="0"/>
                                              </p:val>
                                            </p:tav>
                                            <p:tav tm="100000">
                                              <p:val>
                                                <p:strVal val="#ppt_h"/>
                                              </p:val>
                                            </p:tav>
                                          </p:tavLst>
                                        </p:anim>
                                        <p:animEffect transition="in" filter="fade">
                                          <p:cBhvr>
                                            <p:cTn id="144" dur="700"/>
                                            <p:tgtEl>
                                              <p:spTgt spid="40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04"/>
                                            </p:tgtEl>
                                            <p:attrNameLst>
                                              <p:attrName>style.visibility</p:attrName>
                                            </p:attrNameLst>
                                          </p:cBhvr>
                                          <p:to>
                                            <p:strVal val="visible"/>
                                          </p:to>
                                        </p:set>
                                        <p:anim calcmode="lin" valueType="num">
                                          <p:cBhvr>
                                            <p:cTn id="147" dur="700" fill="hold"/>
                                            <p:tgtEl>
                                              <p:spTgt spid="404"/>
                                            </p:tgtEl>
                                            <p:attrNameLst>
                                              <p:attrName>ppt_w</p:attrName>
                                            </p:attrNameLst>
                                          </p:cBhvr>
                                          <p:tavLst>
                                            <p:tav tm="0">
                                              <p:val>
                                                <p:fltVal val="0"/>
                                              </p:val>
                                            </p:tav>
                                            <p:tav tm="100000">
                                              <p:val>
                                                <p:strVal val="#ppt_w"/>
                                              </p:val>
                                            </p:tav>
                                          </p:tavLst>
                                        </p:anim>
                                        <p:anim calcmode="lin" valueType="num">
                                          <p:cBhvr>
                                            <p:cTn id="148" dur="700" fill="hold"/>
                                            <p:tgtEl>
                                              <p:spTgt spid="404"/>
                                            </p:tgtEl>
                                            <p:attrNameLst>
                                              <p:attrName>ppt_h</p:attrName>
                                            </p:attrNameLst>
                                          </p:cBhvr>
                                          <p:tavLst>
                                            <p:tav tm="0">
                                              <p:val>
                                                <p:fltVal val="0"/>
                                              </p:val>
                                            </p:tav>
                                            <p:tav tm="100000">
                                              <p:val>
                                                <p:strVal val="#ppt_h"/>
                                              </p:val>
                                            </p:tav>
                                          </p:tavLst>
                                        </p:anim>
                                        <p:animEffect transition="in" filter="fade">
                                          <p:cBhvr>
                                            <p:cTn id="149" dur="700"/>
                                            <p:tgtEl>
                                              <p:spTgt spid="404"/>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487"/>
                                            </p:tgtEl>
                                            <p:attrNameLst>
                                              <p:attrName>style.visibility</p:attrName>
                                            </p:attrNameLst>
                                          </p:cBhvr>
                                          <p:to>
                                            <p:strVal val="visible"/>
                                          </p:to>
                                        </p:set>
                                        <p:animEffect transition="in" filter="wipe(up)">
                                          <p:cBhvr>
                                            <p:cTn id="152" dur="700"/>
                                            <p:tgtEl>
                                              <p:spTgt spid="487"/>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467"/>
                                            </p:tgtEl>
                                            <p:attrNameLst>
                                              <p:attrName>style.visibility</p:attrName>
                                            </p:attrNameLst>
                                          </p:cBhvr>
                                          <p:to>
                                            <p:strVal val="visible"/>
                                          </p:to>
                                        </p:set>
                                        <p:animEffect transition="in" filter="wipe(left)">
                                          <p:cBhvr>
                                            <p:cTn id="155" dur="700"/>
                                            <p:tgtEl>
                                              <p:spTgt spid="467"/>
                                            </p:tgtEl>
                                          </p:cBhvr>
                                        </p:animEffect>
                                      </p:childTnLst>
                                    </p:cTn>
                                  </p:par>
                                  <p:par>
                                    <p:cTn id="156" presetID="18" presetClass="entr" presetSubtype="12" fill="hold" grpId="0" nodeType="withEffect">
                                      <p:stCondLst>
                                        <p:cond delay="0"/>
                                      </p:stCondLst>
                                      <p:childTnLst>
                                        <p:set>
                                          <p:cBhvr>
                                            <p:cTn id="157" dur="1" fill="hold">
                                              <p:stCondLst>
                                                <p:cond delay="0"/>
                                              </p:stCondLst>
                                            </p:cTn>
                                            <p:tgtEl>
                                              <p:spTgt spid="485"/>
                                            </p:tgtEl>
                                            <p:attrNameLst>
                                              <p:attrName>style.visibility</p:attrName>
                                            </p:attrNameLst>
                                          </p:cBhvr>
                                          <p:to>
                                            <p:strVal val="visible"/>
                                          </p:to>
                                        </p:set>
                                        <p:animEffect transition="in" filter="strips(downLeft)">
                                          <p:cBhvr>
                                            <p:cTn id="158" dur="700"/>
                                            <p:tgtEl>
                                              <p:spTgt spid="485"/>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472"/>
                                            </p:tgtEl>
                                            <p:attrNameLst>
                                              <p:attrName>style.visibility</p:attrName>
                                            </p:attrNameLst>
                                          </p:cBhvr>
                                          <p:to>
                                            <p:strVal val="visible"/>
                                          </p:to>
                                        </p:set>
                                        <p:animEffect transition="in" filter="wipe(down)">
                                          <p:cBhvr>
                                            <p:cTn id="161" dur="700"/>
                                            <p:tgtEl>
                                              <p:spTgt spid="472"/>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68"/>
                                            </p:tgtEl>
                                            <p:attrNameLst>
                                              <p:attrName>style.visibility</p:attrName>
                                            </p:attrNameLst>
                                          </p:cBhvr>
                                          <p:to>
                                            <p:strVal val="visible"/>
                                          </p:to>
                                        </p:set>
                                        <p:animEffect transition="in" filter="wipe(up)">
                                          <p:cBhvr>
                                            <p:cTn id="164" dur="700"/>
                                            <p:tgtEl>
                                              <p:spTgt spid="468"/>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329"/>
                                            </p:tgtEl>
                                            <p:attrNameLst>
                                              <p:attrName>style.visibility</p:attrName>
                                            </p:attrNameLst>
                                          </p:cBhvr>
                                          <p:to>
                                            <p:strVal val="visible"/>
                                          </p:to>
                                        </p:set>
                                        <p:anim calcmode="lin" valueType="num">
                                          <p:cBhvr>
                                            <p:cTn id="167" dur="700" fill="hold"/>
                                            <p:tgtEl>
                                              <p:spTgt spid="329"/>
                                            </p:tgtEl>
                                            <p:attrNameLst>
                                              <p:attrName>ppt_w</p:attrName>
                                            </p:attrNameLst>
                                          </p:cBhvr>
                                          <p:tavLst>
                                            <p:tav tm="0">
                                              <p:val>
                                                <p:fltVal val="0"/>
                                              </p:val>
                                            </p:tav>
                                            <p:tav tm="100000">
                                              <p:val>
                                                <p:strVal val="#ppt_w"/>
                                              </p:val>
                                            </p:tav>
                                          </p:tavLst>
                                        </p:anim>
                                        <p:anim calcmode="lin" valueType="num">
                                          <p:cBhvr>
                                            <p:cTn id="168" dur="700" fill="hold"/>
                                            <p:tgtEl>
                                              <p:spTgt spid="329"/>
                                            </p:tgtEl>
                                            <p:attrNameLst>
                                              <p:attrName>ppt_h</p:attrName>
                                            </p:attrNameLst>
                                          </p:cBhvr>
                                          <p:tavLst>
                                            <p:tav tm="0">
                                              <p:val>
                                                <p:fltVal val="0"/>
                                              </p:val>
                                            </p:tav>
                                            <p:tav tm="100000">
                                              <p:val>
                                                <p:strVal val="#ppt_h"/>
                                              </p:val>
                                            </p:tav>
                                          </p:tavLst>
                                        </p:anim>
                                        <p:animEffect transition="in" filter="fade">
                                          <p:cBhvr>
                                            <p:cTn id="169" dur="700"/>
                                            <p:tgtEl>
                                              <p:spTgt spid="329"/>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27"/>
                                            </p:tgtEl>
                                            <p:attrNameLst>
                                              <p:attrName>style.visibility</p:attrName>
                                            </p:attrNameLst>
                                          </p:cBhvr>
                                          <p:to>
                                            <p:strVal val="visible"/>
                                          </p:to>
                                        </p:set>
                                        <p:anim calcmode="lin" valueType="num">
                                          <p:cBhvr>
                                            <p:cTn id="172" dur="700" fill="hold"/>
                                            <p:tgtEl>
                                              <p:spTgt spid="327"/>
                                            </p:tgtEl>
                                            <p:attrNameLst>
                                              <p:attrName>ppt_w</p:attrName>
                                            </p:attrNameLst>
                                          </p:cBhvr>
                                          <p:tavLst>
                                            <p:tav tm="0">
                                              <p:val>
                                                <p:fltVal val="0"/>
                                              </p:val>
                                            </p:tav>
                                            <p:tav tm="100000">
                                              <p:val>
                                                <p:strVal val="#ppt_w"/>
                                              </p:val>
                                            </p:tav>
                                          </p:tavLst>
                                        </p:anim>
                                        <p:anim calcmode="lin" valueType="num">
                                          <p:cBhvr>
                                            <p:cTn id="173" dur="700" fill="hold"/>
                                            <p:tgtEl>
                                              <p:spTgt spid="327"/>
                                            </p:tgtEl>
                                            <p:attrNameLst>
                                              <p:attrName>ppt_h</p:attrName>
                                            </p:attrNameLst>
                                          </p:cBhvr>
                                          <p:tavLst>
                                            <p:tav tm="0">
                                              <p:val>
                                                <p:fltVal val="0"/>
                                              </p:val>
                                            </p:tav>
                                            <p:tav tm="100000">
                                              <p:val>
                                                <p:strVal val="#ppt_h"/>
                                              </p:val>
                                            </p:tav>
                                          </p:tavLst>
                                        </p:anim>
                                        <p:animEffect transition="in" filter="fade">
                                          <p:cBhvr>
                                            <p:cTn id="174" dur="700"/>
                                            <p:tgtEl>
                                              <p:spTgt spid="327"/>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523"/>
                                            </p:tgtEl>
                                            <p:attrNameLst>
                                              <p:attrName>style.visibility</p:attrName>
                                            </p:attrNameLst>
                                          </p:cBhvr>
                                          <p:to>
                                            <p:strVal val="visible"/>
                                          </p:to>
                                        </p:set>
                                        <p:anim calcmode="lin" valueType="num">
                                          <p:cBhvr>
                                            <p:cTn id="177" dur="700" fill="hold"/>
                                            <p:tgtEl>
                                              <p:spTgt spid="523"/>
                                            </p:tgtEl>
                                            <p:attrNameLst>
                                              <p:attrName>ppt_w</p:attrName>
                                            </p:attrNameLst>
                                          </p:cBhvr>
                                          <p:tavLst>
                                            <p:tav tm="0">
                                              <p:val>
                                                <p:fltVal val="0"/>
                                              </p:val>
                                            </p:tav>
                                            <p:tav tm="100000">
                                              <p:val>
                                                <p:strVal val="#ppt_w"/>
                                              </p:val>
                                            </p:tav>
                                          </p:tavLst>
                                        </p:anim>
                                        <p:anim calcmode="lin" valueType="num">
                                          <p:cBhvr>
                                            <p:cTn id="178" dur="700" fill="hold"/>
                                            <p:tgtEl>
                                              <p:spTgt spid="523"/>
                                            </p:tgtEl>
                                            <p:attrNameLst>
                                              <p:attrName>ppt_h</p:attrName>
                                            </p:attrNameLst>
                                          </p:cBhvr>
                                          <p:tavLst>
                                            <p:tav tm="0">
                                              <p:val>
                                                <p:fltVal val="0"/>
                                              </p:val>
                                            </p:tav>
                                            <p:tav tm="100000">
                                              <p:val>
                                                <p:strVal val="#ppt_h"/>
                                              </p:val>
                                            </p:tav>
                                          </p:tavLst>
                                        </p:anim>
                                        <p:animEffect transition="in" filter="fade">
                                          <p:cBhvr>
                                            <p:cTn id="179" dur="700"/>
                                            <p:tgtEl>
                                              <p:spTgt spid="52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320"/>
                                            </p:tgtEl>
                                            <p:attrNameLst>
                                              <p:attrName>style.visibility</p:attrName>
                                            </p:attrNameLst>
                                          </p:cBhvr>
                                          <p:to>
                                            <p:strVal val="visible"/>
                                          </p:to>
                                        </p:set>
                                        <p:anim calcmode="lin" valueType="num">
                                          <p:cBhvr>
                                            <p:cTn id="182" dur="700" fill="hold"/>
                                            <p:tgtEl>
                                              <p:spTgt spid="320"/>
                                            </p:tgtEl>
                                            <p:attrNameLst>
                                              <p:attrName>ppt_w</p:attrName>
                                            </p:attrNameLst>
                                          </p:cBhvr>
                                          <p:tavLst>
                                            <p:tav tm="0">
                                              <p:val>
                                                <p:fltVal val="0"/>
                                              </p:val>
                                            </p:tav>
                                            <p:tav tm="100000">
                                              <p:val>
                                                <p:strVal val="#ppt_w"/>
                                              </p:val>
                                            </p:tav>
                                          </p:tavLst>
                                        </p:anim>
                                        <p:anim calcmode="lin" valueType="num">
                                          <p:cBhvr>
                                            <p:cTn id="183" dur="700" fill="hold"/>
                                            <p:tgtEl>
                                              <p:spTgt spid="320"/>
                                            </p:tgtEl>
                                            <p:attrNameLst>
                                              <p:attrName>ppt_h</p:attrName>
                                            </p:attrNameLst>
                                          </p:cBhvr>
                                          <p:tavLst>
                                            <p:tav tm="0">
                                              <p:val>
                                                <p:fltVal val="0"/>
                                              </p:val>
                                            </p:tav>
                                            <p:tav tm="100000">
                                              <p:val>
                                                <p:strVal val="#ppt_h"/>
                                              </p:val>
                                            </p:tav>
                                          </p:tavLst>
                                        </p:anim>
                                        <p:animEffect transition="in" filter="fade">
                                          <p:cBhvr>
                                            <p:cTn id="184" dur="700"/>
                                            <p:tgtEl>
                                              <p:spTgt spid="320"/>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236"/>
                                            </p:tgtEl>
                                            <p:attrNameLst>
                                              <p:attrName>style.visibility</p:attrName>
                                            </p:attrNameLst>
                                          </p:cBhvr>
                                          <p:to>
                                            <p:strVal val="visible"/>
                                          </p:to>
                                        </p:set>
                                        <p:anim calcmode="lin" valueType="num">
                                          <p:cBhvr>
                                            <p:cTn id="189" dur="700" fill="hold"/>
                                            <p:tgtEl>
                                              <p:spTgt spid="236"/>
                                            </p:tgtEl>
                                            <p:attrNameLst>
                                              <p:attrName>ppt_w</p:attrName>
                                            </p:attrNameLst>
                                          </p:cBhvr>
                                          <p:tavLst>
                                            <p:tav tm="0">
                                              <p:val>
                                                <p:fltVal val="0"/>
                                              </p:val>
                                            </p:tav>
                                            <p:tav tm="100000">
                                              <p:val>
                                                <p:strVal val="#ppt_w"/>
                                              </p:val>
                                            </p:tav>
                                          </p:tavLst>
                                        </p:anim>
                                        <p:anim calcmode="lin" valueType="num">
                                          <p:cBhvr>
                                            <p:cTn id="190" dur="700" fill="hold"/>
                                            <p:tgtEl>
                                              <p:spTgt spid="236"/>
                                            </p:tgtEl>
                                            <p:attrNameLst>
                                              <p:attrName>ppt_h</p:attrName>
                                            </p:attrNameLst>
                                          </p:cBhvr>
                                          <p:tavLst>
                                            <p:tav tm="0">
                                              <p:val>
                                                <p:fltVal val="0"/>
                                              </p:val>
                                            </p:tav>
                                            <p:tav tm="100000">
                                              <p:val>
                                                <p:strVal val="#ppt_h"/>
                                              </p:val>
                                            </p:tav>
                                          </p:tavLst>
                                        </p:anim>
                                        <p:animEffect transition="in" filter="fade">
                                          <p:cBhvr>
                                            <p:cTn id="191" dur="700"/>
                                            <p:tgtEl>
                                              <p:spTgt spid="236"/>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235"/>
                                            </p:tgtEl>
                                            <p:attrNameLst>
                                              <p:attrName>style.visibility</p:attrName>
                                            </p:attrNameLst>
                                          </p:cBhvr>
                                          <p:to>
                                            <p:strVal val="visible"/>
                                          </p:to>
                                        </p:set>
                                        <p:anim calcmode="lin" valueType="num">
                                          <p:cBhvr>
                                            <p:cTn id="194" dur="700" fill="hold"/>
                                            <p:tgtEl>
                                              <p:spTgt spid="235"/>
                                            </p:tgtEl>
                                            <p:attrNameLst>
                                              <p:attrName>ppt_w</p:attrName>
                                            </p:attrNameLst>
                                          </p:cBhvr>
                                          <p:tavLst>
                                            <p:tav tm="0">
                                              <p:val>
                                                <p:fltVal val="0"/>
                                              </p:val>
                                            </p:tav>
                                            <p:tav tm="100000">
                                              <p:val>
                                                <p:strVal val="#ppt_w"/>
                                              </p:val>
                                            </p:tav>
                                          </p:tavLst>
                                        </p:anim>
                                        <p:anim calcmode="lin" valueType="num">
                                          <p:cBhvr>
                                            <p:cTn id="195" dur="700" fill="hold"/>
                                            <p:tgtEl>
                                              <p:spTgt spid="235"/>
                                            </p:tgtEl>
                                            <p:attrNameLst>
                                              <p:attrName>ppt_h</p:attrName>
                                            </p:attrNameLst>
                                          </p:cBhvr>
                                          <p:tavLst>
                                            <p:tav tm="0">
                                              <p:val>
                                                <p:fltVal val="0"/>
                                              </p:val>
                                            </p:tav>
                                            <p:tav tm="100000">
                                              <p:val>
                                                <p:strVal val="#ppt_h"/>
                                              </p:val>
                                            </p:tav>
                                          </p:tavLst>
                                        </p:anim>
                                        <p:animEffect transition="in" filter="fade">
                                          <p:cBhvr>
                                            <p:cTn id="196" dur="700"/>
                                            <p:tgtEl>
                                              <p:spTgt spid="235"/>
                                            </p:tgtEl>
                                          </p:cBhvr>
                                        </p:animEffect>
                                      </p:childTnLst>
                                    </p:cTn>
                                  </p:par>
                                  <p:par>
                                    <p:cTn id="197" presetID="18" presetClass="entr" presetSubtype="6" fill="hold" grpId="0" nodeType="withEffect">
                                      <p:stCondLst>
                                        <p:cond delay="0"/>
                                      </p:stCondLst>
                                      <p:childTnLst>
                                        <p:set>
                                          <p:cBhvr>
                                            <p:cTn id="198" dur="1" fill="hold">
                                              <p:stCondLst>
                                                <p:cond delay="0"/>
                                              </p:stCondLst>
                                            </p:cTn>
                                            <p:tgtEl>
                                              <p:spTgt spid="304"/>
                                            </p:tgtEl>
                                            <p:attrNameLst>
                                              <p:attrName>style.visibility</p:attrName>
                                            </p:attrNameLst>
                                          </p:cBhvr>
                                          <p:to>
                                            <p:strVal val="visible"/>
                                          </p:to>
                                        </p:set>
                                        <p:animEffect transition="in" filter="strips(downRight)">
                                          <p:cBhvr>
                                            <p:cTn id="199" dur="700"/>
                                            <p:tgtEl>
                                              <p:spTgt spid="304"/>
                                            </p:tgtEl>
                                          </p:cBhvr>
                                        </p:animEffect>
                                      </p:childTnLst>
                                    </p:cTn>
                                  </p:par>
                                  <p:par>
                                    <p:cTn id="200" presetID="18" presetClass="entr" presetSubtype="3" fill="hold" grpId="0" nodeType="withEffect">
                                      <p:stCondLst>
                                        <p:cond delay="0"/>
                                      </p:stCondLst>
                                      <p:childTnLst>
                                        <p:set>
                                          <p:cBhvr>
                                            <p:cTn id="201" dur="1" fill="hold">
                                              <p:stCondLst>
                                                <p:cond delay="0"/>
                                              </p:stCondLst>
                                            </p:cTn>
                                            <p:tgtEl>
                                              <p:spTgt spid="306"/>
                                            </p:tgtEl>
                                            <p:attrNameLst>
                                              <p:attrName>style.visibility</p:attrName>
                                            </p:attrNameLst>
                                          </p:cBhvr>
                                          <p:to>
                                            <p:strVal val="visible"/>
                                          </p:to>
                                        </p:set>
                                        <p:animEffect transition="in" filter="strips(upRight)">
                                          <p:cBhvr>
                                            <p:cTn id="202" dur="700"/>
                                            <p:tgtEl>
                                              <p:spTgt spid="306"/>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405"/>
                                            </p:tgtEl>
                                            <p:attrNameLst>
                                              <p:attrName>style.visibility</p:attrName>
                                            </p:attrNameLst>
                                          </p:cBhvr>
                                          <p:to>
                                            <p:strVal val="visible"/>
                                          </p:to>
                                        </p:set>
                                        <p:anim calcmode="lin" valueType="num">
                                          <p:cBhvr>
                                            <p:cTn id="205" dur="700" fill="hold"/>
                                            <p:tgtEl>
                                              <p:spTgt spid="405"/>
                                            </p:tgtEl>
                                            <p:attrNameLst>
                                              <p:attrName>ppt_w</p:attrName>
                                            </p:attrNameLst>
                                          </p:cBhvr>
                                          <p:tavLst>
                                            <p:tav tm="0">
                                              <p:val>
                                                <p:fltVal val="0"/>
                                              </p:val>
                                            </p:tav>
                                            <p:tav tm="100000">
                                              <p:val>
                                                <p:strVal val="#ppt_w"/>
                                              </p:val>
                                            </p:tav>
                                          </p:tavLst>
                                        </p:anim>
                                        <p:anim calcmode="lin" valueType="num">
                                          <p:cBhvr>
                                            <p:cTn id="206" dur="700" fill="hold"/>
                                            <p:tgtEl>
                                              <p:spTgt spid="405"/>
                                            </p:tgtEl>
                                            <p:attrNameLst>
                                              <p:attrName>ppt_h</p:attrName>
                                            </p:attrNameLst>
                                          </p:cBhvr>
                                          <p:tavLst>
                                            <p:tav tm="0">
                                              <p:val>
                                                <p:fltVal val="0"/>
                                              </p:val>
                                            </p:tav>
                                            <p:tav tm="100000">
                                              <p:val>
                                                <p:strVal val="#ppt_h"/>
                                              </p:val>
                                            </p:tav>
                                          </p:tavLst>
                                        </p:anim>
                                        <p:animEffect transition="in" filter="fade">
                                          <p:cBhvr>
                                            <p:cTn id="207" dur="700"/>
                                            <p:tgtEl>
                                              <p:spTgt spid="405"/>
                                            </p:tgtEl>
                                          </p:cBhvr>
                                        </p:animEffect>
                                      </p:childTnLst>
                                    </p:cTn>
                                  </p:par>
                                  <p:par>
                                    <p:cTn id="208" presetID="18" presetClass="entr" presetSubtype="6" fill="hold" grpId="0" nodeType="withEffect">
                                      <p:stCondLst>
                                        <p:cond delay="0"/>
                                      </p:stCondLst>
                                      <p:childTnLst>
                                        <p:set>
                                          <p:cBhvr>
                                            <p:cTn id="209" dur="1" fill="hold">
                                              <p:stCondLst>
                                                <p:cond delay="0"/>
                                              </p:stCondLst>
                                            </p:cTn>
                                            <p:tgtEl>
                                              <p:spTgt spid="473"/>
                                            </p:tgtEl>
                                            <p:attrNameLst>
                                              <p:attrName>style.visibility</p:attrName>
                                            </p:attrNameLst>
                                          </p:cBhvr>
                                          <p:to>
                                            <p:strVal val="visible"/>
                                          </p:to>
                                        </p:set>
                                        <p:animEffect transition="in" filter="strips(downRight)">
                                          <p:cBhvr>
                                            <p:cTn id="210" dur="700"/>
                                            <p:tgtEl>
                                              <p:spTgt spid="473"/>
                                            </p:tgtEl>
                                          </p:cBhvr>
                                        </p:animEffect>
                                      </p:childTnLst>
                                    </p:cTn>
                                  </p:par>
                                  <p:par>
                                    <p:cTn id="211" presetID="18" presetClass="entr" presetSubtype="6" fill="hold" grpId="0" nodeType="withEffect">
                                      <p:stCondLst>
                                        <p:cond delay="0"/>
                                      </p:stCondLst>
                                      <p:childTnLst>
                                        <p:set>
                                          <p:cBhvr>
                                            <p:cTn id="212" dur="1" fill="hold">
                                              <p:stCondLst>
                                                <p:cond delay="0"/>
                                              </p:stCondLst>
                                            </p:cTn>
                                            <p:tgtEl>
                                              <p:spTgt spid="482"/>
                                            </p:tgtEl>
                                            <p:attrNameLst>
                                              <p:attrName>style.visibility</p:attrName>
                                            </p:attrNameLst>
                                          </p:cBhvr>
                                          <p:to>
                                            <p:strVal val="visible"/>
                                          </p:to>
                                        </p:set>
                                        <p:animEffect transition="in" filter="strips(downRight)">
                                          <p:cBhvr>
                                            <p:cTn id="213" dur="700"/>
                                            <p:tgtEl>
                                              <p:spTgt spid="482"/>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326"/>
                                            </p:tgtEl>
                                            <p:attrNameLst>
                                              <p:attrName>style.visibility</p:attrName>
                                            </p:attrNameLst>
                                          </p:cBhvr>
                                          <p:to>
                                            <p:strVal val="visible"/>
                                          </p:to>
                                        </p:set>
                                        <p:anim calcmode="lin" valueType="num">
                                          <p:cBhvr>
                                            <p:cTn id="216" dur="700" fill="hold"/>
                                            <p:tgtEl>
                                              <p:spTgt spid="326"/>
                                            </p:tgtEl>
                                            <p:attrNameLst>
                                              <p:attrName>ppt_w</p:attrName>
                                            </p:attrNameLst>
                                          </p:cBhvr>
                                          <p:tavLst>
                                            <p:tav tm="0">
                                              <p:val>
                                                <p:fltVal val="0"/>
                                              </p:val>
                                            </p:tav>
                                            <p:tav tm="100000">
                                              <p:val>
                                                <p:strVal val="#ppt_w"/>
                                              </p:val>
                                            </p:tav>
                                          </p:tavLst>
                                        </p:anim>
                                        <p:anim calcmode="lin" valueType="num">
                                          <p:cBhvr>
                                            <p:cTn id="217" dur="700" fill="hold"/>
                                            <p:tgtEl>
                                              <p:spTgt spid="326"/>
                                            </p:tgtEl>
                                            <p:attrNameLst>
                                              <p:attrName>ppt_h</p:attrName>
                                            </p:attrNameLst>
                                          </p:cBhvr>
                                          <p:tavLst>
                                            <p:tav tm="0">
                                              <p:val>
                                                <p:fltVal val="0"/>
                                              </p:val>
                                            </p:tav>
                                            <p:tav tm="100000">
                                              <p:val>
                                                <p:strVal val="#ppt_h"/>
                                              </p:val>
                                            </p:tav>
                                          </p:tavLst>
                                        </p:anim>
                                        <p:animEffect transition="in" filter="fade">
                                          <p:cBhvr>
                                            <p:cTn id="218" dur="700"/>
                                            <p:tgtEl>
                                              <p:spTgt spid="326"/>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322"/>
                                            </p:tgtEl>
                                            <p:attrNameLst>
                                              <p:attrName>style.visibility</p:attrName>
                                            </p:attrNameLst>
                                          </p:cBhvr>
                                          <p:to>
                                            <p:strVal val="visible"/>
                                          </p:to>
                                        </p:set>
                                        <p:anim calcmode="lin" valueType="num">
                                          <p:cBhvr>
                                            <p:cTn id="221" dur="700" fill="hold"/>
                                            <p:tgtEl>
                                              <p:spTgt spid="322"/>
                                            </p:tgtEl>
                                            <p:attrNameLst>
                                              <p:attrName>ppt_w</p:attrName>
                                            </p:attrNameLst>
                                          </p:cBhvr>
                                          <p:tavLst>
                                            <p:tav tm="0">
                                              <p:val>
                                                <p:fltVal val="0"/>
                                              </p:val>
                                            </p:tav>
                                            <p:tav tm="100000">
                                              <p:val>
                                                <p:strVal val="#ppt_w"/>
                                              </p:val>
                                            </p:tav>
                                          </p:tavLst>
                                        </p:anim>
                                        <p:anim calcmode="lin" valueType="num">
                                          <p:cBhvr>
                                            <p:cTn id="222" dur="700" fill="hold"/>
                                            <p:tgtEl>
                                              <p:spTgt spid="322"/>
                                            </p:tgtEl>
                                            <p:attrNameLst>
                                              <p:attrName>ppt_h</p:attrName>
                                            </p:attrNameLst>
                                          </p:cBhvr>
                                          <p:tavLst>
                                            <p:tav tm="0">
                                              <p:val>
                                                <p:fltVal val="0"/>
                                              </p:val>
                                            </p:tav>
                                            <p:tav tm="100000">
                                              <p:val>
                                                <p:strVal val="#ppt_h"/>
                                              </p:val>
                                            </p:tav>
                                          </p:tavLst>
                                        </p:anim>
                                        <p:animEffect transition="in" filter="fade">
                                          <p:cBhvr>
                                            <p:cTn id="223" dur="700"/>
                                            <p:tgtEl>
                                              <p:spTgt spid="322"/>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493"/>
                                            </p:tgtEl>
                                            <p:attrNameLst>
                                              <p:attrName>style.visibility</p:attrName>
                                            </p:attrNameLst>
                                          </p:cBhvr>
                                          <p:to>
                                            <p:strVal val="visible"/>
                                          </p:to>
                                        </p:set>
                                        <p:anim calcmode="lin" valueType="num">
                                          <p:cBhvr>
                                            <p:cTn id="226" dur="700" fill="hold"/>
                                            <p:tgtEl>
                                              <p:spTgt spid="493"/>
                                            </p:tgtEl>
                                            <p:attrNameLst>
                                              <p:attrName>ppt_w</p:attrName>
                                            </p:attrNameLst>
                                          </p:cBhvr>
                                          <p:tavLst>
                                            <p:tav tm="0">
                                              <p:val>
                                                <p:fltVal val="0"/>
                                              </p:val>
                                            </p:tav>
                                            <p:tav tm="100000">
                                              <p:val>
                                                <p:strVal val="#ppt_w"/>
                                              </p:val>
                                            </p:tav>
                                          </p:tavLst>
                                        </p:anim>
                                        <p:anim calcmode="lin" valueType="num">
                                          <p:cBhvr>
                                            <p:cTn id="227" dur="700" fill="hold"/>
                                            <p:tgtEl>
                                              <p:spTgt spid="493"/>
                                            </p:tgtEl>
                                            <p:attrNameLst>
                                              <p:attrName>ppt_h</p:attrName>
                                            </p:attrNameLst>
                                          </p:cBhvr>
                                          <p:tavLst>
                                            <p:tav tm="0">
                                              <p:val>
                                                <p:fltVal val="0"/>
                                              </p:val>
                                            </p:tav>
                                            <p:tav tm="100000">
                                              <p:val>
                                                <p:strVal val="#ppt_h"/>
                                              </p:val>
                                            </p:tav>
                                          </p:tavLst>
                                        </p:anim>
                                        <p:animEffect transition="in" filter="fade">
                                          <p:cBhvr>
                                            <p:cTn id="228" dur="700"/>
                                            <p:tgtEl>
                                              <p:spTgt spid="493"/>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497"/>
                                            </p:tgtEl>
                                            <p:attrNameLst>
                                              <p:attrName>style.visibility</p:attrName>
                                            </p:attrNameLst>
                                          </p:cBhvr>
                                          <p:to>
                                            <p:strVal val="visible"/>
                                          </p:to>
                                        </p:set>
                                        <p:anim calcmode="lin" valueType="num">
                                          <p:cBhvr>
                                            <p:cTn id="231" dur="700" fill="hold"/>
                                            <p:tgtEl>
                                              <p:spTgt spid="497"/>
                                            </p:tgtEl>
                                            <p:attrNameLst>
                                              <p:attrName>ppt_w</p:attrName>
                                            </p:attrNameLst>
                                          </p:cBhvr>
                                          <p:tavLst>
                                            <p:tav tm="0">
                                              <p:val>
                                                <p:fltVal val="0"/>
                                              </p:val>
                                            </p:tav>
                                            <p:tav tm="100000">
                                              <p:val>
                                                <p:strVal val="#ppt_w"/>
                                              </p:val>
                                            </p:tav>
                                          </p:tavLst>
                                        </p:anim>
                                        <p:anim calcmode="lin" valueType="num">
                                          <p:cBhvr>
                                            <p:cTn id="232" dur="700" fill="hold"/>
                                            <p:tgtEl>
                                              <p:spTgt spid="497"/>
                                            </p:tgtEl>
                                            <p:attrNameLst>
                                              <p:attrName>ppt_h</p:attrName>
                                            </p:attrNameLst>
                                          </p:cBhvr>
                                          <p:tavLst>
                                            <p:tav tm="0">
                                              <p:val>
                                                <p:fltVal val="0"/>
                                              </p:val>
                                            </p:tav>
                                            <p:tav tm="100000">
                                              <p:val>
                                                <p:strVal val="#ppt_h"/>
                                              </p:val>
                                            </p:tav>
                                          </p:tavLst>
                                        </p:anim>
                                        <p:animEffect transition="in" filter="fade">
                                          <p:cBhvr>
                                            <p:cTn id="233" dur="700"/>
                                            <p:tgtEl>
                                              <p:spTgt spid="497"/>
                                            </p:tgtEl>
                                          </p:cBhvr>
                                        </p:animEffect>
                                      </p:childTnLst>
                                    </p:cTn>
                                  </p:par>
                                  <p:par>
                                    <p:cTn id="234" presetID="22" presetClass="entr" presetSubtype="1" fill="hold" grpId="0" nodeType="withEffect">
                                      <p:stCondLst>
                                        <p:cond delay="0"/>
                                      </p:stCondLst>
                                      <p:childTnLst>
                                        <p:set>
                                          <p:cBhvr>
                                            <p:cTn id="235" dur="1" fill="hold">
                                              <p:stCondLst>
                                                <p:cond delay="0"/>
                                              </p:stCondLst>
                                            </p:cTn>
                                            <p:tgtEl>
                                              <p:spTgt spid="288"/>
                                            </p:tgtEl>
                                            <p:attrNameLst>
                                              <p:attrName>style.visibility</p:attrName>
                                            </p:attrNameLst>
                                          </p:cBhvr>
                                          <p:to>
                                            <p:strVal val="visible"/>
                                          </p:to>
                                        </p:set>
                                        <p:animEffect transition="in" filter="wipe(up)">
                                          <p:cBhvr>
                                            <p:cTn id="236" dur="700"/>
                                            <p:tgtEl>
                                              <p:spTgt spid="288"/>
                                            </p:tgtEl>
                                          </p:cBhvr>
                                        </p:animEffect>
                                      </p:childTnLst>
                                    </p:cTn>
                                  </p:par>
                                  <p:par>
                                    <p:cTn id="237" presetID="22" presetClass="entr" presetSubtype="4" fill="hold" grpId="0" nodeType="withEffect">
                                      <p:stCondLst>
                                        <p:cond delay="0"/>
                                      </p:stCondLst>
                                      <p:childTnLst>
                                        <p:set>
                                          <p:cBhvr>
                                            <p:cTn id="238" dur="1" fill="hold">
                                              <p:stCondLst>
                                                <p:cond delay="0"/>
                                              </p:stCondLst>
                                            </p:cTn>
                                            <p:tgtEl>
                                              <p:spTgt spid="317"/>
                                            </p:tgtEl>
                                            <p:attrNameLst>
                                              <p:attrName>style.visibility</p:attrName>
                                            </p:attrNameLst>
                                          </p:cBhvr>
                                          <p:to>
                                            <p:strVal val="visible"/>
                                          </p:to>
                                        </p:set>
                                        <p:animEffect transition="in" filter="wipe(down)">
                                          <p:cBhvr>
                                            <p:cTn id="239" dur="700"/>
                                            <p:tgtEl>
                                              <p:spTgt spid="317"/>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316"/>
                                            </p:tgtEl>
                                            <p:attrNameLst>
                                              <p:attrName>style.visibility</p:attrName>
                                            </p:attrNameLst>
                                          </p:cBhvr>
                                          <p:to>
                                            <p:strVal val="visible"/>
                                          </p:to>
                                        </p:set>
                                        <p:animEffect transition="in" filter="wipe(down)">
                                          <p:cBhvr>
                                            <p:cTn id="242" dur="700"/>
                                            <p:tgtEl>
                                              <p:spTgt spid="316"/>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292"/>
                                            </p:tgtEl>
                                            <p:attrNameLst>
                                              <p:attrName>style.visibility</p:attrName>
                                            </p:attrNameLst>
                                          </p:cBhvr>
                                          <p:to>
                                            <p:strVal val="visible"/>
                                          </p:to>
                                        </p:set>
                                        <p:animEffect transition="in" filter="wipe(left)">
                                          <p:cBhvr>
                                            <p:cTn id="245" dur="700"/>
                                            <p:tgtEl>
                                              <p:spTgt spid="292"/>
                                            </p:tgtEl>
                                          </p:cBhvr>
                                        </p:animEffect>
                                      </p:childTnLst>
                                    </p:cTn>
                                  </p:par>
                                  <p:par>
                                    <p:cTn id="246" presetID="22" presetClass="entr" presetSubtype="4" fill="hold" grpId="0" nodeType="withEffect">
                                      <p:stCondLst>
                                        <p:cond delay="0"/>
                                      </p:stCondLst>
                                      <p:childTnLst>
                                        <p:set>
                                          <p:cBhvr>
                                            <p:cTn id="247" dur="1" fill="hold">
                                              <p:stCondLst>
                                                <p:cond delay="0"/>
                                              </p:stCondLst>
                                            </p:cTn>
                                            <p:tgtEl>
                                              <p:spTgt spid="527"/>
                                            </p:tgtEl>
                                            <p:attrNameLst>
                                              <p:attrName>style.visibility</p:attrName>
                                            </p:attrNameLst>
                                          </p:cBhvr>
                                          <p:to>
                                            <p:strVal val="visible"/>
                                          </p:to>
                                        </p:set>
                                        <p:animEffect transition="in" filter="wipe(down)">
                                          <p:cBhvr>
                                            <p:cTn id="248" dur="700"/>
                                            <p:tgtEl>
                                              <p:spTgt spid="527"/>
                                            </p:tgtEl>
                                          </p:cBhvr>
                                        </p:animEffect>
                                      </p:childTnLst>
                                    </p:cTn>
                                  </p:par>
                                  <p:par>
                                    <p:cTn id="249" presetID="22" presetClass="entr" presetSubtype="4" fill="hold" grpId="0" nodeType="withEffect">
                                      <p:stCondLst>
                                        <p:cond delay="0"/>
                                      </p:stCondLst>
                                      <p:childTnLst>
                                        <p:set>
                                          <p:cBhvr>
                                            <p:cTn id="250" dur="1" fill="hold">
                                              <p:stCondLst>
                                                <p:cond delay="0"/>
                                              </p:stCondLst>
                                            </p:cTn>
                                            <p:tgtEl>
                                              <p:spTgt spid="296"/>
                                            </p:tgtEl>
                                            <p:attrNameLst>
                                              <p:attrName>style.visibility</p:attrName>
                                            </p:attrNameLst>
                                          </p:cBhvr>
                                          <p:to>
                                            <p:strVal val="visible"/>
                                          </p:to>
                                        </p:set>
                                        <p:animEffect transition="in" filter="wipe(down)">
                                          <p:cBhvr>
                                            <p:cTn id="251" dur="700"/>
                                            <p:tgtEl>
                                              <p:spTgt spid="296"/>
                                            </p:tgtEl>
                                          </p:cBhvr>
                                        </p:animEffect>
                                      </p:childTnLst>
                                    </p:cTn>
                                  </p:par>
                                  <p:par>
                                    <p:cTn id="252" presetID="22" presetClass="entr" presetSubtype="8" fill="hold" grpId="0" nodeType="withEffect">
                                      <p:stCondLst>
                                        <p:cond delay="0"/>
                                      </p:stCondLst>
                                      <p:childTnLst>
                                        <p:set>
                                          <p:cBhvr>
                                            <p:cTn id="253" dur="1" fill="hold">
                                              <p:stCondLst>
                                                <p:cond delay="0"/>
                                              </p:stCondLst>
                                            </p:cTn>
                                            <p:tgtEl>
                                              <p:spTgt spid="295"/>
                                            </p:tgtEl>
                                            <p:attrNameLst>
                                              <p:attrName>style.visibility</p:attrName>
                                            </p:attrNameLst>
                                          </p:cBhvr>
                                          <p:to>
                                            <p:strVal val="visible"/>
                                          </p:to>
                                        </p:set>
                                        <p:animEffect transition="in" filter="wipe(left)">
                                          <p:cBhvr>
                                            <p:cTn id="254" dur="700"/>
                                            <p:tgtEl>
                                              <p:spTgt spid="295"/>
                                            </p:tgtEl>
                                          </p:cBhvr>
                                        </p:animEffect>
                                      </p:childTnLst>
                                    </p:cTn>
                                  </p:par>
                                  <p:par>
                                    <p:cTn id="255" presetID="22" presetClass="entr" presetSubtype="8" fill="hold" grpId="0" nodeType="withEffect">
                                      <p:stCondLst>
                                        <p:cond delay="0"/>
                                      </p:stCondLst>
                                      <p:childTnLst>
                                        <p:set>
                                          <p:cBhvr>
                                            <p:cTn id="256" dur="1" fill="hold">
                                              <p:stCondLst>
                                                <p:cond delay="0"/>
                                              </p:stCondLst>
                                            </p:cTn>
                                            <p:tgtEl>
                                              <p:spTgt spid="303"/>
                                            </p:tgtEl>
                                            <p:attrNameLst>
                                              <p:attrName>style.visibility</p:attrName>
                                            </p:attrNameLst>
                                          </p:cBhvr>
                                          <p:to>
                                            <p:strVal val="visible"/>
                                          </p:to>
                                        </p:set>
                                        <p:animEffect transition="in" filter="wipe(left)">
                                          <p:cBhvr>
                                            <p:cTn id="257" dur="700"/>
                                            <p:tgtEl>
                                              <p:spTgt spid="303"/>
                                            </p:tgtEl>
                                          </p:cBhvr>
                                        </p:animEffect>
                                      </p:childTnLst>
                                    </p:cTn>
                                  </p:par>
                                  <p:par>
                                    <p:cTn id="258" presetID="53" presetClass="entr" presetSubtype="16" fill="hold" grpId="0" nodeType="withEffect">
                                      <p:stCondLst>
                                        <p:cond delay="0"/>
                                      </p:stCondLst>
                                      <p:childTnLst>
                                        <p:set>
                                          <p:cBhvr>
                                            <p:cTn id="259" dur="1" fill="hold">
                                              <p:stCondLst>
                                                <p:cond delay="0"/>
                                              </p:stCondLst>
                                            </p:cTn>
                                            <p:tgtEl>
                                              <p:spTgt spid="525"/>
                                            </p:tgtEl>
                                            <p:attrNameLst>
                                              <p:attrName>style.visibility</p:attrName>
                                            </p:attrNameLst>
                                          </p:cBhvr>
                                          <p:to>
                                            <p:strVal val="visible"/>
                                          </p:to>
                                        </p:set>
                                        <p:anim calcmode="lin" valueType="num">
                                          <p:cBhvr>
                                            <p:cTn id="260" dur="700" fill="hold"/>
                                            <p:tgtEl>
                                              <p:spTgt spid="525"/>
                                            </p:tgtEl>
                                            <p:attrNameLst>
                                              <p:attrName>ppt_w</p:attrName>
                                            </p:attrNameLst>
                                          </p:cBhvr>
                                          <p:tavLst>
                                            <p:tav tm="0">
                                              <p:val>
                                                <p:fltVal val="0"/>
                                              </p:val>
                                            </p:tav>
                                            <p:tav tm="100000">
                                              <p:val>
                                                <p:strVal val="#ppt_w"/>
                                              </p:val>
                                            </p:tav>
                                          </p:tavLst>
                                        </p:anim>
                                        <p:anim calcmode="lin" valueType="num">
                                          <p:cBhvr>
                                            <p:cTn id="261" dur="700" fill="hold"/>
                                            <p:tgtEl>
                                              <p:spTgt spid="525"/>
                                            </p:tgtEl>
                                            <p:attrNameLst>
                                              <p:attrName>ppt_h</p:attrName>
                                            </p:attrNameLst>
                                          </p:cBhvr>
                                          <p:tavLst>
                                            <p:tav tm="0">
                                              <p:val>
                                                <p:fltVal val="0"/>
                                              </p:val>
                                            </p:tav>
                                            <p:tav tm="100000">
                                              <p:val>
                                                <p:strVal val="#ppt_h"/>
                                              </p:val>
                                            </p:tav>
                                          </p:tavLst>
                                        </p:anim>
                                        <p:animEffect transition="in" filter="fade">
                                          <p:cBhvr>
                                            <p:cTn id="262" dur="700"/>
                                            <p:tgtEl>
                                              <p:spTgt spid="525"/>
                                            </p:tgtEl>
                                          </p:cBhvr>
                                        </p:animEffect>
                                      </p:childTnLst>
                                    </p:cTn>
                                  </p:par>
                                  <p:par>
                                    <p:cTn id="263" presetID="18" presetClass="entr" presetSubtype="3" fill="hold" grpId="0" nodeType="withEffect">
                                      <p:stCondLst>
                                        <p:cond delay="0"/>
                                      </p:stCondLst>
                                      <p:childTnLst>
                                        <p:set>
                                          <p:cBhvr>
                                            <p:cTn id="264" dur="1" fill="hold">
                                              <p:stCondLst>
                                                <p:cond delay="0"/>
                                              </p:stCondLst>
                                            </p:cTn>
                                            <p:tgtEl>
                                              <p:spTgt spid="520"/>
                                            </p:tgtEl>
                                            <p:attrNameLst>
                                              <p:attrName>style.visibility</p:attrName>
                                            </p:attrNameLst>
                                          </p:cBhvr>
                                          <p:to>
                                            <p:strVal val="visible"/>
                                          </p:to>
                                        </p:set>
                                        <p:animEffect transition="in" filter="strips(upRight)">
                                          <p:cBhvr>
                                            <p:cTn id="265" dur="700"/>
                                            <p:tgtEl>
                                              <p:spTgt spid="520"/>
                                            </p:tgtEl>
                                          </p:cBhvr>
                                        </p:animEffect>
                                      </p:childTnLst>
                                    </p:cTn>
                                  </p:par>
                                  <p:par>
                                    <p:cTn id="266" presetID="22" presetClass="entr" presetSubtype="4" fill="hold" grpId="0" nodeType="withEffect">
                                      <p:stCondLst>
                                        <p:cond delay="0"/>
                                      </p:stCondLst>
                                      <p:childTnLst>
                                        <p:set>
                                          <p:cBhvr>
                                            <p:cTn id="267" dur="1" fill="hold">
                                              <p:stCondLst>
                                                <p:cond delay="0"/>
                                              </p:stCondLst>
                                            </p:cTn>
                                            <p:tgtEl>
                                              <p:spTgt spid="305"/>
                                            </p:tgtEl>
                                            <p:attrNameLst>
                                              <p:attrName>style.visibility</p:attrName>
                                            </p:attrNameLst>
                                          </p:cBhvr>
                                          <p:to>
                                            <p:strVal val="visible"/>
                                          </p:to>
                                        </p:set>
                                        <p:animEffect transition="in" filter="wipe(down)">
                                          <p:cBhvr>
                                            <p:cTn id="268" dur="700"/>
                                            <p:tgtEl>
                                              <p:spTgt spid="305"/>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665"/>
                                            </p:tgtEl>
                                            <p:attrNameLst>
                                              <p:attrName>style.visibility</p:attrName>
                                            </p:attrNameLst>
                                          </p:cBhvr>
                                          <p:to>
                                            <p:strVal val="visible"/>
                                          </p:to>
                                        </p:set>
                                        <p:animEffect transition="in" filter="wipe(left)">
                                          <p:cBhvr>
                                            <p:cTn id="271" dur="700"/>
                                            <p:tgtEl>
                                              <p:spTgt spid="665"/>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699"/>
                                            </p:tgtEl>
                                            <p:attrNameLst>
                                              <p:attrName>style.visibility</p:attrName>
                                            </p:attrNameLst>
                                          </p:cBhvr>
                                          <p:to>
                                            <p:strVal val="visible"/>
                                          </p:to>
                                        </p:set>
                                        <p:animEffect transition="in" filter="wipe(up)">
                                          <p:cBhvr>
                                            <p:cTn id="274" dur="700"/>
                                            <p:tgtEl>
                                              <p:spTgt spid="699"/>
                                            </p:tgtEl>
                                          </p:cBhvr>
                                        </p:animEffect>
                                      </p:childTnLst>
                                    </p:cTn>
                                  </p:par>
                                </p:childTnLst>
                              </p:cTn>
                            </p:par>
                          </p:childTnLst>
                        </p:cTn>
                      </p:par>
                      <p:par>
                        <p:cTn id="275" fill="hold">
                          <p:stCondLst>
                            <p:cond delay="indefinite"/>
                          </p:stCondLst>
                          <p:childTnLst>
                            <p:par>
                              <p:cTn id="276" fill="hold">
                                <p:stCondLst>
                                  <p:cond delay="0"/>
                                </p:stCondLst>
                                <p:childTnLst>
                                  <p:par>
                                    <p:cTn id="277" presetID="53" presetClass="entr" presetSubtype="16" fill="hold" grpId="0" nodeType="clickEffect">
                                      <p:stCondLst>
                                        <p:cond delay="0"/>
                                      </p:stCondLst>
                                      <p:childTnLst>
                                        <p:set>
                                          <p:cBhvr>
                                            <p:cTn id="278" dur="1" fill="hold">
                                              <p:stCondLst>
                                                <p:cond delay="0"/>
                                              </p:stCondLst>
                                            </p:cTn>
                                            <p:tgtEl>
                                              <p:spTgt spid="688"/>
                                            </p:tgtEl>
                                            <p:attrNameLst>
                                              <p:attrName>style.visibility</p:attrName>
                                            </p:attrNameLst>
                                          </p:cBhvr>
                                          <p:to>
                                            <p:strVal val="visible"/>
                                          </p:to>
                                        </p:set>
                                        <p:anim calcmode="lin" valueType="num">
                                          <p:cBhvr>
                                            <p:cTn id="279" dur="700" fill="hold"/>
                                            <p:tgtEl>
                                              <p:spTgt spid="688"/>
                                            </p:tgtEl>
                                            <p:attrNameLst>
                                              <p:attrName>ppt_w</p:attrName>
                                            </p:attrNameLst>
                                          </p:cBhvr>
                                          <p:tavLst>
                                            <p:tav tm="0">
                                              <p:val>
                                                <p:fltVal val="0"/>
                                              </p:val>
                                            </p:tav>
                                            <p:tav tm="100000">
                                              <p:val>
                                                <p:strVal val="#ppt_w"/>
                                              </p:val>
                                            </p:tav>
                                          </p:tavLst>
                                        </p:anim>
                                        <p:anim calcmode="lin" valueType="num">
                                          <p:cBhvr>
                                            <p:cTn id="280" dur="700" fill="hold"/>
                                            <p:tgtEl>
                                              <p:spTgt spid="688"/>
                                            </p:tgtEl>
                                            <p:attrNameLst>
                                              <p:attrName>ppt_h</p:attrName>
                                            </p:attrNameLst>
                                          </p:cBhvr>
                                          <p:tavLst>
                                            <p:tav tm="0">
                                              <p:val>
                                                <p:fltVal val="0"/>
                                              </p:val>
                                            </p:tav>
                                            <p:tav tm="100000">
                                              <p:val>
                                                <p:strVal val="#ppt_h"/>
                                              </p:val>
                                            </p:tav>
                                          </p:tavLst>
                                        </p:anim>
                                        <p:animEffect transition="in" filter="fade">
                                          <p:cBhvr>
                                            <p:cTn id="281" dur="700"/>
                                            <p:tgtEl>
                                              <p:spTgt spid="688"/>
                                            </p:tgtEl>
                                          </p:cBhvr>
                                        </p:animEffect>
                                      </p:childTnLst>
                                    </p:cTn>
                                  </p:par>
                                  <p:par>
                                    <p:cTn id="282" presetID="22" presetClass="entr" presetSubtype="8" fill="hold" grpId="0" nodeType="withEffect">
                                      <p:stCondLst>
                                        <p:cond delay="0"/>
                                      </p:stCondLst>
                                      <p:childTnLst>
                                        <p:set>
                                          <p:cBhvr>
                                            <p:cTn id="283" dur="1" fill="hold">
                                              <p:stCondLst>
                                                <p:cond delay="0"/>
                                              </p:stCondLst>
                                            </p:cTn>
                                            <p:tgtEl>
                                              <p:spTgt spid="664"/>
                                            </p:tgtEl>
                                            <p:attrNameLst>
                                              <p:attrName>style.visibility</p:attrName>
                                            </p:attrNameLst>
                                          </p:cBhvr>
                                          <p:to>
                                            <p:strVal val="visible"/>
                                          </p:to>
                                        </p:set>
                                        <p:animEffect transition="in" filter="wipe(left)">
                                          <p:cBhvr>
                                            <p:cTn id="284" dur="700"/>
                                            <p:tgtEl>
                                              <p:spTgt spid="664"/>
                                            </p:tgtEl>
                                          </p:cBhvr>
                                        </p:animEffect>
                                      </p:childTnLst>
                                    </p:cTn>
                                  </p:par>
                                  <p:par>
                                    <p:cTn id="285" presetID="22" presetClass="entr" presetSubtype="4" fill="hold" grpId="0" nodeType="withEffect">
                                      <p:stCondLst>
                                        <p:cond delay="0"/>
                                      </p:stCondLst>
                                      <p:childTnLst>
                                        <p:set>
                                          <p:cBhvr>
                                            <p:cTn id="286" dur="1" fill="hold">
                                              <p:stCondLst>
                                                <p:cond delay="0"/>
                                              </p:stCondLst>
                                            </p:cTn>
                                            <p:tgtEl>
                                              <p:spTgt spid="663"/>
                                            </p:tgtEl>
                                            <p:attrNameLst>
                                              <p:attrName>style.visibility</p:attrName>
                                            </p:attrNameLst>
                                          </p:cBhvr>
                                          <p:to>
                                            <p:strVal val="visible"/>
                                          </p:to>
                                        </p:set>
                                        <p:animEffect transition="in" filter="wipe(down)">
                                          <p:cBhvr>
                                            <p:cTn id="287" dur="700"/>
                                            <p:tgtEl>
                                              <p:spTgt spid="663"/>
                                            </p:tgtEl>
                                          </p:cBhvr>
                                        </p:animEffect>
                                      </p:childTnLst>
                                    </p:cTn>
                                  </p:par>
                                  <p:par>
                                    <p:cTn id="288" presetID="53" presetClass="entr" presetSubtype="16" fill="hold" grpId="0" nodeType="withEffect">
                                      <p:stCondLst>
                                        <p:cond delay="0"/>
                                      </p:stCondLst>
                                      <p:childTnLst>
                                        <p:set>
                                          <p:cBhvr>
                                            <p:cTn id="289" dur="1" fill="hold">
                                              <p:stCondLst>
                                                <p:cond delay="0"/>
                                              </p:stCondLst>
                                            </p:cTn>
                                            <p:tgtEl>
                                              <p:spTgt spid="650"/>
                                            </p:tgtEl>
                                            <p:attrNameLst>
                                              <p:attrName>style.visibility</p:attrName>
                                            </p:attrNameLst>
                                          </p:cBhvr>
                                          <p:to>
                                            <p:strVal val="visible"/>
                                          </p:to>
                                        </p:set>
                                        <p:anim calcmode="lin" valueType="num">
                                          <p:cBhvr>
                                            <p:cTn id="290" dur="700" fill="hold"/>
                                            <p:tgtEl>
                                              <p:spTgt spid="650"/>
                                            </p:tgtEl>
                                            <p:attrNameLst>
                                              <p:attrName>ppt_w</p:attrName>
                                            </p:attrNameLst>
                                          </p:cBhvr>
                                          <p:tavLst>
                                            <p:tav tm="0">
                                              <p:val>
                                                <p:fltVal val="0"/>
                                              </p:val>
                                            </p:tav>
                                            <p:tav tm="100000">
                                              <p:val>
                                                <p:strVal val="#ppt_w"/>
                                              </p:val>
                                            </p:tav>
                                          </p:tavLst>
                                        </p:anim>
                                        <p:anim calcmode="lin" valueType="num">
                                          <p:cBhvr>
                                            <p:cTn id="291" dur="700" fill="hold"/>
                                            <p:tgtEl>
                                              <p:spTgt spid="650"/>
                                            </p:tgtEl>
                                            <p:attrNameLst>
                                              <p:attrName>ppt_h</p:attrName>
                                            </p:attrNameLst>
                                          </p:cBhvr>
                                          <p:tavLst>
                                            <p:tav tm="0">
                                              <p:val>
                                                <p:fltVal val="0"/>
                                              </p:val>
                                            </p:tav>
                                            <p:tav tm="100000">
                                              <p:val>
                                                <p:strVal val="#ppt_h"/>
                                              </p:val>
                                            </p:tav>
                                          </p:tavLst>
                                        </p:anim>
                                        <p:animEffect transition="in" filter="fade">
                                          <p:cBhvr>
                                            <p:cTn id="292" dur="700"/>
                                            <p:tgtEl>
                                              <p:spTgt spid="650"/>
                                            </p:tgtEl>
                                          </p:cBhvr>
                                        </p:animEffect>
                                      </p:childTnLst>
                                    </p:cTn>
                                  </p:par>
                                  <p:par>
                                    <p:cTn id="293" presetID="53" presetClass="entr" presetSubtype="16" fill="hold" grpId="0" nodeType="withEffect">
                                      <p:stCondLst>
                                        <p:cond delay="0"/>
                                      </p:stCondLst>
                                      <p:childTnLst>
                                        <p:set>
                                          <p:cBhvr>
                                            <p:cTn id="294" dur="1" fill="hold">
                                              <p:stCondLst>
                                                <p:cond delay="0"/>
                                              </p:stCondLst>
                                            </p:cTn>
                                            <p:tgtEl>
                                              <p:spTgt spid="586"/>
                                            </p:tgtEl>
                                            <p:attrNameLst>
                                              <p:attrName>style.visibility</p:attrName>
                                            </p:attrNameLst>
                                          </p:cBhvr>
                                          <p:to>
                                            <p:strVal val="visible"/>
                                          </p:to>
                                        </p:set>
                                        <p:anim calcmode="lin" valueType="num">
                                          <p:cBhvr>
                                            <p:cTn id="295" dur="700" fill="hold"/>
                                            <p:tgtEl>
                                              <p:spTgt spid="586"/>
                                            </p:tgtEl>
                                            <p:attrNameLst>
                                              <p:attrName>ppt_w</p:attrName>
                                            </p:attrNameLst>
                                          </p:cBhvr>
                                          <p:tavLst>
                                            <p:tav tm="0">
                                              <p:val>
                                                <p:fltVal val="0"/>
                                              </p:val>
                                            </p:tav>
                                            <p:tav tm="100000">
                                              <p:val>
                                                <p:strVal val="#ppt_w"/>
                                              </p:val>
                                            </p:tav>
                                          </p:tavLst>
                                        </p:anim>
                                        <p:anim calcmode="lin" valueType="num">
                                          <p:cBhvr>
                                            <p:cTn id="296" dur="700" fill="hold"/>
                                            <p:tgtEl>
                                              <p:spTgt spid="586"/>
                                            </p:tgtEl>
                                            <p:attrNameLst>
                                              <p:attrName>ppt_h</p:attrName>
                                            </p:attrNameLst>
                                          </p:cBhvr>
                                          <p:tavLst>
                                            <p:tav tm="0">
                                              <p:val>
                                                <p:fltVal val="0"/>
                                              </p:val>
                                            </p:tav>
                                            <p:tav tm="100000">
                                              <p:val>
                                                <p:strVal val="#ppt_h"/>
                                              </p:val>
                                            </p:tav>
                                          </p:tavLst>
                                        </p:anim>
                                        <p:animEffect transition="in" filter="fade">
                                          <p:cBhvr>
                                            <p:cTn id="297" dur="700"/>
                                            <p:tgtEl>
                                              <p:spTgt spid="586"/>
                                            </p:tgtEl>
                                          </p:cBhvr>
                                        </p:animEffect>
                                      </p:childTnLst>
                                    </p:cTn>
                                  </p:par>
                                  <p:par>
                                    <p:cTn id="298" presetID="22" presetClass="entr" presetSubtype="8" fill="hold" grpId="0" nodeType="withEffect">
                                      <p:stCondLst>
                                        <p:cond delay="0"/>
                                      </p:stCondLst>
                                      <p:childTnLst>
                                        <p:set>
                                          <p:cBhvr>
                                            <p:cTn id="299" dur="1" fill="hold">
                                              <p:stCondLst>
                                                <p:cond delay="0"/>
                                              </p:stCondLst>
                                            </p:cTn>
                                            <p:tgtEl>
                                              <p:spTgt spid="619"/>
                                            </p:tgtEl>
                                            <p:attrNameLst>
                                              <p:attrName>style.visibility</p:attrName>
                                            </p:attrNameLst>
                                          </p:cBhvr>
                                          <p:to>
                                            <p:strVal val="visible"/>
                                          </p:to>
                                        </p:set>
                                        <p:animEffect transition="in" filter="wipe(left)">
                                          <p:cBhvr>
                                            <p:cTn id="300" dur="700"/>
                                            <p:tgtEl>
                                              <p:spTgt spid="619"/>
                                            </p:tgtEl>
                                          </p:cBhvr>
                                        </p:animEffect>
                                      </p:childTnLst>
                                    </p:cTn>
                                  </p:par>
                                  <p:par>
                                    <p:cTn id="301" presetID="18" presetClass="entr" presetSubtype="6" fill="hold" grpId="0" nodeType="withEffect">
                                      <p:stCondLst>
                                        <p:cond delay="0"/>
                                      </p:stCondLst>
                                      <p:childTnLst>
                                        <p:set>
                                          <p:cBhvr>
                                            <p:cTn id="302" dur="1" fill="hold">
                                              <p:stCondLst>
                                                <p:cond delay="0"/>
                                              </p:stCondLst>
                                            </p:cTn>
                                            <p:tgtEl>
                                              <p:spTgt spid="618"/>
                                            </p:tgtEl>
                                            <p:attrNameLst>
                                              <p:attrName>style.visibility</p:attrName>
                                            </p:attrNameLst>
                                          </p:cBhvr>
                                          <p:to>
                                            <p:strVal val="visible"/>
                                          </p:to>
                                        </p:set>
                                        <p:animEffect transition="in" filter="strips(downRight)">
                                          <p:cBhvr>
                                            <p:cTn id="303" dur="700"/>
                                            <p:tgtEl>
                                              <p:spTgt spid="618"/>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ntr" presetSubtype="16" fill="hold" grpId="0" nodeType="clickEffect">
                                      <p:stCondLst>
                                        <p:cond delay="0"/>
                                      </p:stCondLst>
                                      <p:childTnLst>
                                        <p:set>
                                          <p:cBhvr>
                                            <p:cTn id="307" dur="1" fill="hold">
                                              <p:stCondLst>
                                                <p:cond delay="0"/>
                                              </p:stCondLst>
                                            </p:cTn>
                                            <p:tgtEl>
                                              <p:spTgt spid="687"/>
                                            </p:tgtEl>
                                            <p:attrNameLst>
                                              <p:attrName>style.visibility</p:attrName>
                                            </p:attrNameLst>
                                          </p:cBhvr>
                                          <p:to>
                                            <p:strVal val="visible"/>
                                          </p:to>
                                        </p:set>
                                        <p:anim calcmode="lin" valueType="num">
                                          <p:cBhvr>
                                            <p:cTn id="308" dur="700" fill="hold"/>
                                            <p:tgtEl>
                                              <p:spTgt spid="687"/>
                                            </p:tgtEl>
                                            <p:attrNameLst>
                                              <p:attrName>ppt_w</p:attrName>
                                            </p:attrNameLst>
                                          </p:cBhvr>
                                          <p:tavLst>
                                            <p:tav tm="0">
                                              <p:val>
                                                <p:fltVal val="0"/>
                                              </p:val>
                                            </p:tav>
                                            <p:tav tm="100000">
                                              <p:val>
                                                <p:strVal val="#ppt_w"/>
                                              </p:val>
                                            </p:tav>
                                          </p:tavLst>
                                        </p:anim>
                                        <p:anim calcmode="lin" valueType="num">
                                          <p:cBhvr>
                                            <p:cTn id="309" dur="700" fill="hold"/>
                                            <p:tgtEl>
                                              <p:spTgt spid="687"/>
                                            </p:tgtEl>
                                            <p:attrNameLst>
                                              <p:attrName>ppt_h</p:attrName>
                                            </p:attrNameLst>
                                          </p:cBhvr>
                                          <p:tavLst>
                                            <p:tav tm="0">
                                              <p:val>
                                                <p:fltVal val="0"/>
                                              </p:val>
                                            </p:tav>
                                            <p:tav tm="100000">
                                              <p:val>
                                                <p:strVal val="#ppt_h"/>
                                              </p:val>
                                            </p:tav>
                                          </p:tavLst>
                                        </p:anim>
                                        <p:animEffect transition="in" filter="fade">
                                          <p:cBhvr>
                                            <p:cTn id="310" dur="700"/>
                                            <p:tgtEl>
                                              <p:spTgt spid="687"/>
                                            </p:tgtEl>
                                          </p:cBhvr>
                                        </p:animEffect>
                                      </p:childTnLst>
                                    </p:cTn>
                                  </p:par>
                                  <p:par>
                                    <p:cTn id="311" presetID="53" presetClass="entr" presetSubtype="16" fill="hold" grpId="0" nodeType="withEffect">
                                      <p:stCondLst>
                                        <p:cond delay="0"/>
                                      </p:stCondLst>
                                      <p:childTnLst>
                                        <p:set>
                                          <p:cBhvr>
                                            <p:cTn id="312" dur="1" fill="hold">
                                              <p:stCondLst>
                                                <p:cond delay="0"/>
                                              </p:stCondLst>
                                            </p:cTn>
                                            <p:tgtEl>
                                              <p:spTgt spid="599"/>
                                            </p:tgtEl>
                                            <p:attrNameLst>
                                              <p:attrName>style.visibility</p:attrName>
                                            </p:attrNameLst>
                                          </p:cBhvr>
                                          <p:to>
                                            <p:strVal val="visible"/>
                                          </p:to>
                                        </p:set>
                                        <p:anim calcmode="lin" valueType="num">
                                          <p:cBhvr>
                                            <p:cTn id="313" dur="700" fill="hold"/>
                                            <p:tgtEl>
                                              <p:spTgt spid="599"/>
                                            </p:tgtEl>
                                            <p:attrNameLst>
                                              <p:attrName>ppt_w</p:attrName>
                                            </p:attrNameLst>
                                          </p:cBhvr>
                                          <p:tavLst>
                                            <p:tav tm="0">
                                              <p:val>
                                                <p:fltVal val="0"/>
                                              </p:val>
                                            </p:tav>
                                            <p:tav tm="100000">
                                              <p:val>
                                                <p:strVal val="#ppt_w"/>
                                              </p:val>
                                            </p:tav>
                                          </p:tavLst>
                                        </p:anim>
                                        <p:anim calcmode="lin" valueType="num">
                                          <p:cBhvr>
                                            <p:cTn id="314" dur="700" fill="hold"/>
                                            <p:tgtEl>
                                              <p:spTgt spid="599"/>
                                            </p:tgtEl>
                                            <p:attrNameLst>
                                              <p:attrName>ppt_h</p:attrName>
                                            </p:attrNameLst>
                                          </p:cBhvr>
                                          <p:tavLst>
                                            <p:tav tm="0">
                                              <p:val>
                                                <p:fltVal val="0"/>
                                              </p:val>
                                            </p:tav>
                                            <p:tav tm="100000">
                                              <p:val>
                                                <p:strVal val="#ppt_h"/>
                                              </p:val>
                                            </p:tav>
                                          </p:tavLst>
                                        </p:anim>
                                        <p:animEffect transition="in" filter="fade">
                                          <p:cBhvr>
                                            <p:cTn id="315" dur="700"/>
                                            <p:tgtEl>
                                              <p:spTgt spid="599"/>
                                            </p:tgtEl>
                                          </p:cBhvr>
                                        </p:animEffect>
                                      </p:childTnLst>
                                    </p:cTn>
                                  </p:par>
                                  <p:par>
                                    <p:cTn id="316" presetID="53" presetClass="entr" presetSubtype="16" fill="hold" grpId="0" nodeType="withEffect">
                                      <p:stCondLst>
                                        <p:cond delay="0"/>
                                      </p:stCondLst>
                                      <p:childTnLst>
                                        <p:set>
                                          <p:cBhvr>
                                            <p:cTn id="317" dur="1" fill="hold">
                                              <p:stCondLst>
                                                <p:cond delay="0"/>
                                              </p:stCondLst>
                                            </p:cTn>
                                            <p:tgtEl>
                                              <p:spTgt spid="703"/>
                                            </p:tgtEl>
                                            <p:attrNameLst>
                                              <p:attrName>style.visibility</p:attrName>
                                            </p:attrNameLst>
                                          </p:cBhvr>
                                          <p:to>
                                            <p:strVal val="visible"/>
                                          </p:to>
                                        </p:set>
                                        <p:anim calcmode="lin" valueType="num">
                                          <p:cBhvr>
                                            <p:cTn id="318" dur="700" fill="hold"/>
                                            <p:tgtEl>
                                              <p:spTgt spid="703"/>
                                            </p:tgtEl>
                                            <p:attrNameLst>
                                              <p:attrName>ppt_w</p:attrName>
                                            </p:attrNameLst>
                                          </p:cBhvr>
                                          <p:tavLst>
                                            <p:tav tm="0">
                                              <p:val>
                                                <p:fltVal val="0"/>
                                              </p:val>
                                            </p:tav>
                                            <p:tav tm="100000">
                                              <p:val>
                                                <p:strVal val="#ppt_w"/>
                                              </p:val>
                                            </p:tav>
                                          </p:tavLst>
                                        </p:anim>
                                        <p:anim calcmode="lin" valueType="num">
                                          <p:cBhvr>
                                            <p:cTn id="319" dur="700" fill="hold"/>
                                            <p:tgtEl>
                                              <p:spTgt spid="703"/>
                                            </p:tgtEl>
                                            <p:attrNameLst>
                                              <p:attrName>ppt_h</p:attrName>
                                            </p:attrNameLst>
                                          </p:cBhvr>
                                          <p:tavLst>
                                            <p:tav tm="0">
                                              <p:val>
                                                <p:fltVal val="0"/>
                                              </p:val>
                                            </p:tav>
                                            <p:tav tm="100000">
                                              <p:val>
                                                <p:strVal val="#ppt_h"/>
                                              </p:val>
                                            </p:tav>
                                          </p:tavLst>
                                        </p:anim>
                                        <p:animEffect transition="in" filter="fade">
                                          <p:cBhvr>
                                            <p:cTn id="320" dur="700"/>
                                            <p:tgtEl>
                                              <p:spTgt spid="703"/>
                                            </p:tgtEl>
                                          </p:cBhvr>
                                        </p:animEffect>
                                      </p:childTnLst>
                                    </p:cTn>
                                  </p:par>
                                  <p:par>
                                    <p:cTn id="321" presetID="53" presetClass="entr" presetSubtype="16" fill="hold" grpId="0" nodeType="withEffect">
                                      <p:stCondLst>
                                        <p:cond delay="0"/>
                                      </p:stCondLst>
                                      <p:childTnLst>
                                        <p:set>
                                          <p:cBhvr>
                                            <p:cTn id="322" dur="1" fill="hold">
                                              <p:stCondLst>
                                                <p:cond delay="0"/>
                                              </p:stCondLst>
                                            </p:cTn>
                                            <p:tgtEl>
                                              <p:spTgt spid="702"/>
                                            </p:tgtEl>
                                            <p:attrNameLst>
                                              <p:attrName>style.visibility</p:attrName>
                                            </p:attrNameLst>
                                          </p:cBhvr>
                                          <p:to>
                                            <p:strVal val="visible"/>
                                          </p:to>
                                        </p:set>
                                        <p:anim calcmode="lin" valueType="num">
                                          <p:cBhvr>
                                            <p:cTn id="323" dur="700" fill="hold"/>
                                            <p:tgtEl>
                                              <p:spTgt spid="702"/>
                                            </p:tgtEl>
                                            <p:attrNameLst>
                                              <p:attrName>ppt_w</p:attrName>
                                            </p:attrNameLst>
                                          </p:cBhvr>
                                          <p:tavLst>
                                            <p:tav tm="0">
                                              <p:val>
                                                <p:fltVal val="0"/>
                                              </p:val>
                                            </p:tav>
                                            <p:tav tm="100000">
                                              <p:val>
                                                <p:strVal val="#ppt_w"/>
                                              </p:val>
                                            </p:tav>
                                          </p:tavLst>
                                        </p:anim>
                                        <p:anim calcmode="lin" valueType="num">
                                          <p:cBhvr>
                                            <p:cTn id="324" dur="700" fill="hold"/>
                                            <p:tgtEl>
                                              <p:spTgt spid="702"/>
                                            </p:tgtEl>
                                            <p:attrNameLst>
                                              <p:attrName>ppt_h</p:attrName>
                                            </p:attrNameLst>
                                          </p:cBhvr>
                                          <p:tavLst>
                                            <p:tav tm="0">
                                              <p:val>
                                                <p:fltVal val="0"/>
                                              </p:val>
                                            </p:tav>
                                            <p:tav tm="100000">
                                              <p:val>
                                                <p:strVal val="#ppt_h"/>
                                              </p:val>
                                            </p:tav>
                                          </p:tavLst>
                                        </p:anim>
                                        <p:animEffect transition="in" filter="fade">
                                          <p:cBhvr>
                                            <p:cTn id="325" dur="700"/>
                                            <p:tgtEl>
                                              <p:spTgt spid="702"/>
                                            </p:tgtEl>
                                          </p:cBhvr>
                                        </p:animEffect>
                                      </p:childTnLst>
                                    </p:cTn>
                                  </p:par>
                                  <p:par>
                                    <p:cTn id="326" presetID="53" presetClass="entr" presetSubtype="16" fill="hold" grpId="0" nodeType="withEffect">
                                      <p:stCondLst>
                                        <p:cond delay="0"/>
                                      </p:stCondLst>
                                      <p:childTnLst>
                                        <p:set>
                                          <p:cBhvr>
                                            <p:cTn id="327" dur="1" fill="hold">
                                              <p:stCondLst>
                                                <p:cond delay="0"/>
                                              </p:stCondLst>
                                            </p:cTn>
                                            <p:tgtEl>
                                              <p:spTgt spid="701"/>
                                            </p:tgtEl>
                                            <p:attrNameLst>
                                              <p:attrName>style.visibility</p:attrName>
                                            </p:attrNameLst>
                                          </p:cBhvr>
                                          <p:to>
                                            <p:strVal val="visible"/>
                                          </p:to>
                                        </p:set>
                                        <p:anim calcmode="lin" valueType="num">
                                          <p:cBhvr>
                                            <p:cTn id="328" dur="700" fill="hold"/>
                                            <p:tgtEl>
                                              <p:spTgt spid="701"/>
                                            </p:tgtEl>
                                            <p:attrNameLst>
                                              <p:attrName>ppt_w</p:attrName>
                                            </p:attrNameLst>
                                          </p:cBhvr>
                                          <p:tavLst>
                                            <p:tav tm="0">
                                              <p:val>
                                                <p:fltVal val="0"/>
                                              </p:val>
                                            </p:tav>
                                            <p:tav tm="100000">
                                              <p:val>
                                                <p:strVal val="#ppt_w"/>
                                              </p:val>
                                            </p:tav>
                                          </p:tavLst>
                                        </p:anim>
                                        <p:anim calcmode="lin" valueType="num">
                                          <p:cBhvr>
                                            <p:cTn id="329" dur="700" fill="hold"/>
                                            <p:tgtEl>
                                              <p:spTgt spid="701"/>
                                            </p:tgtEl>
                                            <p:attrNameLst>
                                              <p:attrName>ppt_h</p:attrName>
                                            </p:attrNameLst>
                                          </p:cBhvr>
                                          <p:tavLst>
                                            <p:tav tm="0">
                                              <p:val>
                                                <p:fltVal val="0"/>
                                              </p:val>
                                            </p:tav>
                                            <p:tav tm="100000">
                                              <p:val>
                                                <p:strVal val="#ppt_h"/>
                                              </p:val>
                                            </p:tav>
                                          </p:tavLst>
                                        </p:anim>
                                        <p:animEffect transition="in" filter="fade">
                                          <p:cBhvr>
                                            <p:cTn id="330" dur="700"/>
                                            <p:tgtEl>
                                              <p:spTgt spid="701"/>
                                            </p:tgtEl>
                                          </p:cBhvr>
                                        </p:animEffect>
                                      </p:childTnLst>
                                    </p:cTn>
                                  </p:par>
                                  <p:par>
                                    <p:cTn id="331" presetID="18" presetClass="entr" presetSubtype="6" fill="hold" grpId="0" nodeType="withEffect">
                                      <p:stCondLst>
                                        <p:cond delay="0"/>
                                      </p:stCondLst>
                                      <p:childTnLst>
                                        <p:set>
                                          <p:cBhvr>
                                            <p:cTn id="332" dur="1" fill="hold">
                                              <p:stCondLst>
                                                <p:cond delay="0"/>
                                              </p:stCondLst>
                                            </p:cTn>
                                            <p:tgtEl>
                                              <p:spTgt spid="662"/>
                                            </p:tgtEl>
                                            <p:attrNameLst>
                                              <p:attrName>style.visibility</p:attrName>
                                            </p:attrNameLst>
                                          </p:cBhvr>
                                          <p:to>
                                            <p:strVal val="visible"/>
                                          </p:to>
                                        </p:set>
                                        <p:animEffect transition="in" filter="strips(downRight)">
                                          <p:cBhvr>
                                            <p:cTn id="333" dur="700"/>
                                            <p:tgtEl>
                                              <p:spTgt spid="662"/>
                                            </p:tgtEl>
                                          </p:cBhvr>
                                        </p:animEffect>
                                      </p:childTnLst>
                                    </p:cTn>
                                  </p:par>
                                  <p:par>
                                    <p:cTn id="334" presetID="22" presetClass="entr" presetSubtype="4" fill="hold" grpId="0" nodeType="withEffect">
                                      <p:stCondLst>
                                        <p:cond delay="0"/>
                                      </p:stCondLst>
                                      <p:childTnLst>
                                        <p:set>
                                          <p:cBhvr>
                                            <p:cTn id="335" dur="1" fill="hold">
                                              <p:stCondLst>
                                                <p:cond delay="0"/>
                                              </p:stCondLst>
                                            </p:cTn>
                                            <p:tgtEl>
                                              <p:spTgt spid="660"/>
                                            </p:tgtEl>
                                            <p:attrNameLst>
                                              <p:attrName>style.visibility</p:attrName>
                                            </p:attrNameLst>
                                          </p:cBhvr>
                                          <p:to>
                                            <p:strVal val="visible"/>
                                          </p:to>
                                        </p:set>
                                        <p:animEffect transition="in" filter="wipe(down)">
                                          <p:cBhvr>
                                            <p:cTn id="336" dur="700"/>
                                            <p:tgtEl>
                                              <p:spTgt spid="660"/>
                                            </p:tgtEl>
                                          </p:cBhvr>
                                        </p:animEffect>
                                      </p:childTnLst>
                                    </p:cTn>
                                  </p:par>
                                  <p:par>
                                    <p:cTn id="337" presetID="22" presetClass="entr" presetSubtype="8" fill="hold" grpId="0" nodeType="withEffect">
                                      <p:stCondLst>
                                        <p:cond delay="0"/>
                                      </p:stCondLst>
                                      <p:childTnLst>
                                        <p:set>
                                          <p:cBhvr>
                                            <p:cTn id="338" dur="1" fill="hold">
                                              <p:stCondLst>
                                                <p:cond delay="0"/>
                                              </p:stCondLst>
                                            </p:cTn>
                                            <p:tgtEl>
                                              <p:spTgt spid="661"/>
                                            </p:tgtEl>
                                            <p:attrNameLst>
                                              <p:attrName>style.visibility</p:attrName>
                                            </p:attrNameLst>
                                          </p:cBhvr>
                                          <p:to>
                                            <p:strVal val="visible"/>
                                          </p:to>
                                        </p:set>
                                        <p:animEffect transition="in" filter="wipe(left)">
                                          <p:cBhvr>
                                            <p:cTn id="339" dur="700"/>
                                            <p:tgtEl>
                                              <p:spTgt spid="661"/>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645"/>
                                            </p:tgtEl>
                                            <p:attrNameLst>
                                              <p:attrName>style.visibility</p:attrName>
                                            </p:attrNameLst>
                                          </p:cBhvr>
                                          <p:to>
                                            <p:strVal val="visible"/>
                                          </p:to>
                                        </p:set>
                                        <p:anim calcmode="lin" valueType="num">
                                          <p:cBhvr>
                                            <p:cTn id="342" dur="700" fill="hold"/>
                                            <p:tgtEl>
                                              <p:spTgt spid="645"/>
                                            </p:tgtEl>
                                            <p:attrNameLst>
                                              <p:attrName>ppt_w</p:attrName>
                                            </p:attrNameLst>
                                          </p:cBhvr>
                                          <p:tavLst>
                                            <p:tav tm="0">
                                              <p:val>
                                                <p:fltVal val="0"/>
                                              </p:val>
                                            </p:tav>
                                            <p:tav tm="100000">
                                              <p:val>
                                                <p:strVal val="#ppt_w"/>
                                              </p:val>
                                            </p:tav>
                                          </p:tavLst>
                                        </p:anim>
                                        <p:anim calcmode="lin" valueType="num">
                                          <p:cBhvr>
                                            <p:cTn id="343" dur="700" fill="hold"/>
                                            <p:tgtEl>
                                              <p:spTgt spid="645"/>
                                            </p:tgtEl>
                                            <p:attrNameLst>
                                              <p:attrName>ppt_h</p:attrName>
                                            </p:attrNameLst>
                                          </p:cBhvr>
                                          <p:tavLst>
                                            <p:tav tm="0">
                                              <p:val>
                                                <p:fltVal val="0"/>
                                              </p:val>
                                            </p:tav>
                                            <p:tav tm="100000">
                                              <p:val>
                                                <p:strVal val="#ppt_h"/>
                                              </p:val>
                                            </p:tav>
                                          </p:tavLst>
                                        </p:anim>
                                        <p:animEffect transition="in" filter="fade">
                                          <p:cBhvr>
                                            <p:cTn id="344" dur="700"/>
                                            <p:tgtEl>
                                              <p:spTgt spid="645"/>
                                            </p:tgtEl>
                                          </p:cBhvr>
                                        </p:animEffect>
                                      </p:childTnLst>
                                    </p:cTn>
                                  </p:par>
                                  <p:par>
                                    <p:cTn id="345" presetID="53" presetClass="entr" presetSubtype="16" fill="hold" grpId="0" nodeType="withEffect">
                                      <p:stCondLst>
                                        <p:cond delay="0"/>
                                      </p:stCondLst>
                                      <p:childTnLst>
                                        <p:set>
                                          <p:cBhvr>
                                            <p:cTn id="346" dur="1" fill="hold">
                                              <p:stCondLst>
                                                <p:cond delay="0"/>
                                              </p:stCondLst>
                                            </p:cTn>
                                            <p:tgtEl>
                                              <p:spTgt spid="704"/>
                                            </p:tgtEl>
                                            <p:attrNameLst>
                                              <p:attrName>style.visibility</p:attrName>
                                            </p:attrNameLst>
                                          </p:cBhvr>
                                          <p:to>
                                            <p:strVal val="visible"/>
                                          </p:to>
                                        </p:set>
                                        <p:anim calcmode="lin" valueType="num">
                                          <p:cBhvr>
                                            <p:cTn id="347" dur="700" fill="hold"/>
                                            <p:tgtEl>
                                              <p:spTgt spid="704"/>
                                            </p:tgtEl>
                                            <p:attrNameLst>
                                              <p:attrName>ppt_w</p:attrName>
                                            </p:attrNameLst>
                                          </p:cBhvr>
                                          <p:tavLst>
                                            <p:tav tm="0">
                                              <p:val>
                                                <p:fltVal val="0"/>
                                              </p:val>
                                            </p:tav>
                                            <p:tav tm="100000">
                                              <p:val>
                                                <p:strVal val="#ppt_w"/>
                                              </p:val>
                                            </p:tav>
                                          </p:tavLst>
                                        </p:anim>
                                        <p:anim calcmode="lin" valueType="num">
                                          <p:cBhvr>
                                            <p:cTn id="348" dur="700" fill="hold"/>
                                            <p:tgtEl>
                                              <p:spTgt spid="704"/>
                                            </p:tgtEl>
                                            <p:attrNameLst>
                                              <p:attrName>ppt_h</p:attrName>
                                            </p:attrNameLst>
                                          </p:cBhvr>
                                          <p:tavLst>
                                            <p:tav tm="0">
                                              <p:val>
                                                <p:fltVal val="0"/>
                                              </p:val>
                                            </p:tav>
                                            <p:tav tm="100000">
                                              <p:val>
                                                <p:strVal val="#ppt_h"/>
                                              </p:val>
                                            </p:tav>
                                          </p:tavLst>
                                        </p:anim>
                                        <p:animEffect transition="in" filter="fade">
                                          <p:cBhvr>
                                            <p:cTn id="349" dur="700"/>
                                            <p:tgtEl>
                                              <p:spTgt spid="704"/>
                                            </p:tgtEl>
                                          </p:cBhvr>
                                        </p:animEffect>
                                      </p:childTnLst>
                                    </p:cTn>
                                  </p:par>
                                  <p:par>
                                    <p:cTn id="350" presetID="22" presetClass="entr" presetSubtype="4" fill="hold" grpId="0" nodeType="withEffect">
                                      <p:stCondLst>
                                        <p:cond delay="0"/>
                                      </p:stCondLst>
                                      <p:childTnLst>
                                        <p:set>
                                          <p:cBhvr>
                                            <p:cTn id="351" dur="1" fill="hold">
                                              <p:stCondLst>
                                                <p:cond delay="0"/>
                                              </p:stCondLst>
                                            </p:cTn>
                                            <p:tgtEl>
                                              <p:spTgt spid="620"/>
                                            </p:tgtEl>
                                            <p:attrNameLst>
                                              <p:attrName>style.visibility</p:attrName>
                                            </p:attrNameLst>
                                          </p:cBhvr>
                                          <p:to>
                                            <p:strVal val="visible"/>
                                          </p:to>
                                        </p:set>
                                        <p:animEffect transition="in" filter="wipe(down)">
                                          <p:cBhvr>
                                            <p:cTn id="352" dur="700"/>
                                            <p:tgtEl>
                                              <p:spTgt spid="620"/>
                                            </p:tgtEl>
                                          </p:cBhvr>
                                        </p:animEffect>
                                      </p:childTnLst>
                                    </p:cTn>
                                  </p:par>
                                  <p:par>
                                    <p:cTn id="353" presetID="22" presetClass="entr" presetSubtype="4" fill="hold" grpId="0" nodeType="withEffect">
                                      <p:stCondLst>
                                        <p:cond delay="0"/>
                                      </p:stCondLst>
                                      <p:childTnLst>
                                        <p:set>
                                          <p:cBhvr>
                                            <p:cTn id="354" dur="1" fill="hold">
                                              <p:stCondLst>
                                                <p:cond delay="0"/>
                                              </p:stCondLst>
                                            </p:cTn>
                                            <p:tgtEl>
                                              <p:spTgt spid="621"/>
                                            </p:tgtEl>
                                            <p:attrNameLst>
                                              <p:attrName>style.visibility</p:attrName>
                                            </p:attrNameLst>
                                          </p:cBhvr>
                                          <p:to>
                                            <p:strVal val="visible"/>
                                          </p:to>
                                        </p:set>
                                        <p:animEffect transition="in" filter="wipe(down)">
                                          <p:cBhvr>
                                            <p:cTn id="355" dur="700"/>
                                            <p:tgtEl>
                                              <p:spTgt spid="621"/>
                                            </p:tgtEl>
                                          </p:cBhvr>
                                        </p:animEffect>
                                      </p:childTnLst>
                                    </p:cTn>
                                  </p:par>
                                  <p:par>
                                    <p:cTn id="356" presetID="22" presetClass="entr" presetSubtype="4" fill="hold" grpId="0" nodeType="withEffect">
                                      <p:stCondLst>
                                        <p:cond delay="0"/>
                                      </p:stCondLst>
                                      <p:childTnLst>
                                        <p:set>
                                          <p:cBhvr>
                                            <p:cTn id="357" dur="1" fill="hold">
                                              <p:stCondLst>
                                                <p:cond delay="0"/>
                                              </p:stCondLst>
                                            </p:cTn>
                                            <p:tgtEl>
                                              <p:spTgt spid="622"/>
                                            </p:tgtEl>
                                            <p:attrNameLst>
                                              <p:attrName>style.visibility</p:attrName>
                                            </p:attrNameLst>
                                          </p:cBhvr>
                                          <p:to>
                                            <p:strVal val="visible"/>
                                          </p:to>
                                        </p:set>
                                        <p:animEffect transition="in" filter="wipe(down)">
                                          <p:cBhvr>
                                            <p:cTn id="358" dur="700"/>
                                            <p:tgtEl>
                                              <p:spTgt spid="622"/>
                                            </p:tgtEl>
                                          </p:cBhvr>
                                        </p:animEffect>
                                      </p:childTnLst>
                                    </p:cTn>
                                  </p:par>
                                  <p:par>
                                    <p:cTn id="359" presetID="22" presetClass="entr" presetSubtype="2" fill="hold" grpId="0" nodeType="withEffect">
                                      <p:stCondLst>
                                        <p:cond delay="0"/>
                                      </p:stCondLst>
                                      <p:childTnLst>
                                        <p:set>
                                          <p:cBhvr>
                                            <p:cTn id="360" dur="1" fill="hold">
                                              <p:stCondLst>
                                                <p:cond delay="0"/>
                                              </p:stCondLst>
                                            </p:cTn>
                                            <p:tgtEl>
                                              <p:spTgt spid="617"/>
                                            </p:tgtEl>
                                            <p:attrNameLst>
                                              <p:attrName>style.visibility</p:attrName>
                                            </p:attrNameLst>
                                          </p:cBhvr>
                                          <p:to>
                                            <p:strVal val="visible"/>
                                          </p:to>
                                        </p:set>
                                        <p:animEffect transition="in" filter="wipe(right)">
                                          <p:cBhvr>
                                            <p:cTn id="361" dur="700"/>
                                            <p:tgtEl>
                                              <p:spTgt spid="617"/>
                                            </p:tgtEl>
                                          </p:cBhvr>
                                        </p:animEffect>
                                      </p:childTnLst>
                                    </p:cTn>
                                  </p:par>
                                  <p:par>
                                    <p:cTn id="362" presetID="18" presetClass="entr" presetSubtype="3" fill="hold" grpId="0" nodeType="withEffect">
                                      <p:stCondLst>
                                        <p:cond delay="0"/>
                                      </p:stCondLst>
                                      <p:childTnLst>
                                        <p:set>
                                          <p:cBhvr>
                                            <p:cTn id="363" dur="1" fill="hold">
                                              <p:stCondLst>
                                                <p:cond delay="0"/>
                                              </p:stCondLst>
                                            </p:cTn>
                                            <p:tgtEl>
                                              <p:spTgt spid="623"/>
                                            </p:tgtEl>
                                            <p:attrNameLst>
                                              <p:attrName>style.visibility</p:attrName>
                                            </p:attrNameLst>
                                          </p:cBhvr>
                                          <p:to>
                                            <p:strVal val="visible"/>
                                          </p:to>
                                        </p:set>
                                        <p:animEffect transition="in" filter="strips(upRight)">
                                          <p:cBhvr>
                                            <p:cTn id="364" dur="700"/>
                                            <p:tgtEl>
                                              <p:spTgt spid="623"/>
                                            </p:tgtEl>
                                          </p:cBhvr>
                                        </p:animEffect>
                                      </p:childTnLst>
                                    </p:cTn>
                                  </p:par>
                                  <p:par>
                                    <p:cTn id="365" presetID="22" presetClass="entr" presetSubtype="8" fill="hold" grpId="0" nodeType="withEffect">
                                      <p:stCondLst>
                                        <p:cond delay="0"/>
                                      </p:stCondLst>
                                      <p:childTnLst>
                                        <p:set>
                                          <p:cBhvr>
                                            <p:cTn id="366" dur="1" fill="hold">
                                              <p:stCondLst>
                                                <p:cond delay="0"/>
                                              </p:stCondLst>
                                            </p:cTn>
                                            <p:tgtEl>
                                              <p:spTgt spid="624"/>
                                            </p:tgtEl>
                                            <p:attrNameLst>
                                              <p:attrName>style.visibility</p:attrName>
                                            </p:attrNameLst>
                                          </p:cBhvr>
                                          <p:to>
                                            <p:strVal val="visible"/>
                                          </p:to>
                                        </p:set>
                                        <p:animEffect transition="in" filter="wipe(left)">
                                          <p:cBhvr>
                                            <p:cTn id="367" dur="700"/>
                                            <p:tgtEl>
                                              <p:spTgt spid="624"/>
                                            </p:tgtEl>
                                          </p:cBhvr>
                                        </p:animEffect>
                                      </p:childTnLst>
                                    </p:cTn>
                                  </p:par>
                                  <p:par>
                                    <p:cTn id="368" presetID="18" presetClass="entr" presetSubtype="12" fill="hold" grpId="0" nodeType="withEffect">
                                      <p:stCondLst>
                                        <p:cond delay="0"/>
                                      </p:stCondLst>
                                      <p:childTnLst>
                                        <p:set>
                                          <p:cBhvr>
                                            <p:cTn id="369" dur="1" fill="hold">
                                              <p:stCondLst>
                                                <p:cond delay="0"/>
                                              </p:stCondLst>
                                            </p:cTn>
                                            <p:tgtEl>
                                              <p:spTgt spid="636"/>
                                            </p:tgtEl>
                                            <p:attrNameLst>
                                              <p:attrName>style.visibility</p:attrName>
                                            </p:attrNameLst>
                                          </p:cBhvr>
                                          <p:to>
                                            <p:strVal val="visible"/>
                                          </p:to>
                                        </p:set>
                                        <p:animEffect transition="in" filter="strips(downLeft)">
                                          <p:cBhvr>
                                            <p:cTn id="370" dur="700"/>
                                            <p:tgtEl>
                                              <p:spTgt spid="636"/>
                                            </p:tgtEl>
                                          </p:cBhvr>
                                        </p:animEffect>
                                      </p:childTnLst>
                                    </p:cTn>
                                  </p:par>
                                  <p:par>
                                    <p:cTn id="371" presetID="18" presetClass="entr" presetSubtype="12" fill="hold" grpId="0" nodeType="withEffect">
                                      <p:stCondLst>
                                        <p:cond delay="0"/>
                                      </p:stCondLst>
                                      <p:childTnLst>
                                        <p:set>
                                          <p:cBhvr>
                                            <p:cTn id="372" dur="1" fill="hold">
                                              <p:stCondLst>
                                                <p:cond delay="0"/>
                                              </p:stCondLst>
                                            </p:cTn>
                                            <p:tgtEl>
                                              <p:spTgt spid="637"/>
                                            </p:tgtEl>
                                            <p:attrNameLst>
                                              <p:attrName>style.visibility</p:attrName>
                                            </p:attrNameLst>
                                          </p:cBhvr>
                                          <p:to>
                                            <p:strVal val="visible"/>
                                          </p:to>
                                        </p:set>
                                        <p:animEffect transition="in" filter="strips(downLeft)">
                                          <p:cBhvr>
                                            <p:cTn id="373" dur="700"/>
                                            <p:tgtEl>
                                              <p:spTgt spid="637"/>
                                            </p:tgtEl>
                                          </p:cBhvr>
                                        </p:animEffect>
                                      </p:childTnLst>
                                    </p:cTn>
                                  </p:par>
                                  <p:par>
                                    <p:cTn id="374" presetID="53" presetClass="entr" presetSubtype="16" fill="hold" grpId="0" nodeType="withEffect">
                                      <p:stCondLst>
                                        <p:cond delay="0"/>
                                      </p:stCondLst>
                                      <p:childTnLst>
                                        <p:set>
                                          <p:cBhvr>
                                            <p:cTn id="375" dur="1" fill="hold">
                                              <p:stCondLst>
                                                <p:cond delay="0"/>
                                              </p:stCondLst>
                                            </p:cTn>
                                            <p:tgtEl>
                                              <p:spTgt spid="585"/>
                                            </p:tgtEl>
                                            <p:attrNameLst>
                                              <p:attrName>style.visibility</p:attrName>
                                            </p:attrNameLst>
                                          </p:cBhvr>
                                          <p:to>
                                            <p:strVal val="visible"/>
                                          </p:to>
                                        </p:set>
                                        <p:anim calcmode="lin" valueType="num">
                                          <p:cBhvr>
                                            <p:cTn id="376" dur="700" fill="hold"/>
                                            <p:tgtEl>
                                              <p:spTgt spid="585"/>
                                            </p:tgtEl>
                                            <p:attrNameLst>
                                              <p:attrName>ppt_w</p:attrName>
                                            </p:attrNameLst>
                                          </p:cBhvr>
                                          <p:tavLst>
                                            <p:tav tm="0">
                                              <p:val>
                                                <p:fltVal val="0"/>
                                              </p:val>
                                            </p:tav>
                                            <p:tav tm="100000">
                                              <p:val>
                                                <p:strVal val="#ppt_w"/>
                                              </p:val>
                                            </p:tav>
                                          </p:tavLst>
                                        </p:anim>
                                        <p:anim calcmode="lin" valueType="num">
                                          <p:cBhvr>
                                            <p:cTn id="377" dur="700" fill="hold"/>
                                            <p:tgtEl>
                                              <p:spTgt spid="585"/>
                                            </p:tgtEl>
                                            <p:attrNameLst>
                                              <p:attrName>ppt_h</p:attrName>
                                            </p:attrNameLst>
                                          </p:cBhvr>
                                          <p:tavLst>
                                            <p:tav tm="0">
                                              <p:val>
                                                <p:fltVal val="0"/>
                                              </p:val>
                                            </p:tav>
                                            <p:tav tm="100000">
                                              <p:val>
                                                <p:strVal val="#ppt_h"/>
                                              </p:val>
                                            </p:tav>
                                          </p:tavLst>
                                        </p:anim>
                                        <p:animEffect transition="in" filter="fade">
                                          <p:cBhvr>
                                            <p:cTn id="378" dur="700"/>
                                            <p:tgtEl>
                                              <p:spTgt spid="585"/>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584"/>
                                            </p:tgtEl>
                                            <p:attrNameLst>
                                              <p:attrName>style.visibility</p:attrName>
                                            </p:attrNameLst>
                                          </p:cBhvr>
                                          <p:to>
                                            <p:strVal val="visible"/>
                                          </p:to>
                                        </p:set>
                                        <p:anim calcmode="lin" valueType="num">
                                          <p:cBhvr>
                                            <p:cTn id="381" dur="700" fill="hold"/>
                                            <p:tgtEl>
                                              <p:spTgt spid="584"/>
                                            </p:tgtEl>
                                            <p:attrNameLst>
                                              <p:attrName>ppt_w</p:attrName>
                                            </p:attrNameLst>
                                          </p:cBhvr>
                                          <p:tavLst>
                                            <p:tav tm="0">
                                              <p:val>
                                                <p:fltVal val="0"/>
                                              </p:val>
                                            </p:tav>
                                            <p:tav tm="100000">
                                              <p:val>
                                                <p:strVal val="#ppt_w"/>
                                              </p:val>
                                            </p:tav>
                                          </p:tavLst>
                                        </p:anim>
                                        <p:anim calcmode="lin" valueType="num">
                                          <p:cBhvr>
                                            <p:cTn id="382" dur="700" fill="hold"/>
                                            <p:tgtEl>
                                              <p:spTgt spid="584"/>
                                            </p:tgtEl>
                                            <p:attrNameLst>
                                              <p:attrName>ppt_h</p:attrName>
                                            </p:attrNameLst>
                                          </p:cBhvr>
                                          <p:tavLst>
                                            <p:tav tm="0">
                                              <p:val>
                                                <p:fltVal val="0"/>
                                              </p:val>
                                            </p:tav>
                                            <p:tav tm="100000">
                                              <p:val>
                                                <p:strVal val="#ppt_h"/>
                                              </p:val>
                                            </p:tav>
                                          </p:tavLst>
                                        </p:anim>
                                        <p:animEffect transition="in" filter="fade">
                                          <p:cBhvr>
                                            <p:cTn id="383" dur="700"/>
                                            <p:tgtEl>
                                              <p:spTgt spid="584"/>
                                            </p:tgtEl>
                                          </p:cBhvr>
                                        </p:animEffect>
                                      </p:childTnLst>
                                    </p:cTn>
                                  </p:par>
                                  <p:par>
                                    <p:cTn id="384" presetID="53" presetClass="entr" presetSubtype="16" fill="hold" grpId="0" nodeType="withEffect">
                                      <p:stCondLst>
                                        <p:cond delay="0"/>
                                      </p:stCondLst>
                                      <p:childTnLst>
                                        <p:set>
                                          <p:cBhvr>
                                            <p:cTn id="385" dur="1" fill="hold">
                                              <p:stCondLst>
                                                <p:cond delay="0"/>
                                              </p:stCondLst>
                                            </p:cTn>
                                            <p:tgtEl>
                                              <p:spTgt spid="583"/>
                                            </p:tgtEl>
                                            <p:attrNameLst>
                                              <p:attrName>style.visibility</p:attrName>
                                            </p:attrNameLst>
                                          </p:cBhvr>
                                          <p:to>
                                            <p:strVal val="visible"/>
                                          </p:to>
                                        </p:set>
                                        <p:anim calcmode="lin" valueType="num">
                                          <p:cBhvr>
                                            <p:cTn id="386" dur="700" fill="hold"/>
                                            <p:tgtEl>
                                              <p:spTgt spid="583"/>
                                            </p:tgtEl>
                                            <p:attrNameLst>
                                              <p:attrName>ppt_w</p:attrName>
                                            </p:attrNameLst>
                                          </p:cBhvr>
                                          <p:tavLst>
                                            <p:tav tm="0">
                                              <p:val>
                                                <p:fltVal val="0"/>
                                              </p:val>
                                            </p:tav>
                                            <p:tav tm="100000">
                                              <p:val>
                                                <p:strVal val="#ppt_w"/>
                                              </p:val>
                                            </p:tav>
                                          </p:tavLst>
                                        </p:anim>
                                        <p:anim calcmode="lin" valueType="num">
                                          <p:cBhvr>
                                            <p:cTn id="387" dur="700" fill="hold"/>
                                            <p:tgtEl>
                                              <p:spTgt spid="583"/>
                                            </p:tgtEl>
                                            <p:attrNameLst>
                                              <p:attrName>ppt_h</p:attrName>
                                            </p:attrNameLst>
                                          </p:cBhvr>
                                          <p:tavLst>
                                            <p:tav tm="0">
                                              <p:val>
                                                <p:fltVal val="0"/>
                                              </p:val>
                                            </p:tav>
                                            <p:tav tm="100000">
                                              <p:val>
                                                <p:strVal val="#ppt_h"/>
                                              </p:val>
                                            </p:tav>
                                          </p:tavLst>
                                        </p:anim>
                                        <p:animEffect transition="in" filter="fade">
                                          <p:cBhvr>
                                            <p:cTn id="388" dur="700"/>
                                            <p:tgtEl>
                                              <p:spTgt spid="583"/>
                                            </p:tgtEl>
                                          </p:cBhvr>
                                        </p:animEffect>
                                      </p:childTnLst>
                                    </p:cTn>
                                  </p:par>
                                </p:childTnLst>
                              </p:cTn>
                            </p:par>
                          </p:childTnLst>
                        </p:cTn>
                      </p:par>
                      <p:par>
                        <p:cTn id="389" fill="hold">
                          <p:stCondLst>
                            <p:cond delay="indefinite"/>
                          </p:stCondLst>
                          <p:childTnLst>
                            <p:par>
                              <p:cTn id="390" fill="hold">
                                <p:stCondLst>
                                  <p:cond delay="0"/>
                                </p:stCondLst>
                                <p:childTnLst>
                                  <p:par>
                                    <p:cTn id="391" presetID="53" presetClass="entr" presetSubtype="16" fill="hold" grpId="0" nodeType="clickEffect">
                                      <p:stCondLst>
                                        <p:cond delay="0"/>
                                      </p:stCondLst>
                                      <p:childTnLst>
                                        <p:set>
                                          <p:cBhvr>
                                            <p:cTn id="392" dur="1" fill="hold">
                                              <p:stCondLst>
                                                <p:cond delay="0"/>
                                              </p:stCondLst>
                                            </p:cTn>
                                            <p:tgtEl>
                                              <p:spTgt spid="690"/>
                                            </p:tgtEl>
                                            <p:attrNameLst>
                                              <p:attrName>style.visibility</p:attrName>
                                            </p:attrNameLst>
                                          </p:cBhvr>
                                          <p:to>
                                            <p:strVal val="visible"/>
                                          </p:to>
                                        </p:set>
                                        <p:anim calcmode="lin" valueType="num">
                                          <p:cBhvr>
                                            <p:cTn id="393" dur="700" fill="hold"/>
                                            <p:tgtEl>
                                              <p:spTgt spid="690"/>
                                            </p:tgtEl>
                                            <p:attrNameLst>
                                              <p:attrName>ppt_w</p:attrName>
                                            </p:attrNameLst>
                                          </p:cBhvr>
                                          <p:tavLst>
                                            <p:tav tm="0">
                                              <p:val>
                                                <p:fltVal val="0"/>
                                              </p:val>
                                            </p:tav>
                                            <p:tav tm="100000">
                                              <p:val>
                                                <p:strVal val="#ppt_w"/>
                                              </p:val>
                                            </p:tav>
                                          </p:tavLst>
                                        </p:anim>
                                        <p:anim calcmode="lin" valueType="num">
                                          <p:cBhvr>
                                            <p:cTn id="394" dur="700" fill="hold"/>
                                            <p:tgtEl>
                                              <p:spTgt spid="690"/>
                                            </p:tgtEl>
                                            <p:attrNameLst>
                                              <p:attrName>ppt_h</p:attrName>
                                            </p:attrNameLst>
                                          </p:cBhvr>
                                          <p:tavLst>
                                            <p:tav tm="0">
                                              <p:val>
                                                <p:fltVal val="0"/>
                                              </p:val>
                                            </p:tav>
                                            <p:tav tm="100000">
                                              <p:val>
                                                <p:strVal val="#ppt_h"/>
                                              </p:val>
                                            </p:tav>
                                          </p:tavLst>
                                        </p:anim>
                                        <p:animEffect transition="in" filter="fade">
                                          <p:cBhvr>
                                            <p:cTn id="395" dur="700"/>
                                            <p:tgtEl>
                                              <p:spTgt spid="690"/>
                                            </p:tgtEl>
                                          </p:cBhvr>
                                        </p:animEffect>
                                      </p:childTnLst>
                                    </p:cTn>
                                  </p:par>
                                  <p:par>
                                    <p:cTn id="396" presetID="53" presetClass="entr" presetSubtype="16" fill="hold" grpId="0" nodeType="withEffect">
                                      <p:stCondLst>
                                        <p:cond delay="0"/>
                                      </p:stCondLst>
                                      <p:childTnLst>
                                        <p:set>
                                          <p:cBhvr>
                                            <p:cTn id="397" dur="1" fill="hold">
                                              <p:stCondLst>
                                                <p:cond delay="0"/>
                                              </p:stCondLst>
                                            </p:cTn>
                                            <p:tgtEl>
                                              <p:spTgt spid="598"/>
                                            </p:tgtEl>
                                            <p:attrNameLst>
                                              <p:attrName>style.visibility</p:attrName>
                                            </p:attrNameLst>
                                          </p:cBhvr>
                                          <p:to>
                                            <p:strVal val="visible"/>
                                          </p:to>
                                        </p:set>
                                        <p:anim calcmode="lin" valueType="num">
                                          <p:cBhvr>
                                            <p:cTn id="398" dur="700" fill="hold"/>
                                            <p:tgtEl>
                                              <p:spTgt spid="598"/>
                                            </p:tgtEl>
                                            <p:attrNameLst>
                                              <p:attrName>ppt_w</p:attrName>
                                            </p:attrNameLst>
                                          </p:cBhvr>
                                          <p:tavLst>
                                            <p:tav tm="0">
                                              <p:val>
                                                <p:fltVal val="0"/>
                                              </p:val>
                                            </p:tav>
                                            <p:tav tm="100000">
                                              <p:val>
                                                <p:strVal val="#ppt_w"/>
                                              </p:val>
                                            </p:tav>
                                          </p:tavLst>
                                        </p:anim>
                                        <p:anim calcmode="lin" valueType="num">
                                          <p:cBhvr>
                                            <p:cTn id="399" dur="700" fill="hold"/>
                                            <p:tgtEl>
                                              <p:spTgt spid="598"/>
                                            </p:tgtEl>
                                            <p:attrNameLst>
                                              <p:attrName>ppt_h</p:attrName>
                                            </p:attrNameLst>
                                          </p:cBhvr>
                                          <p:tavLst>
                                            <p:tav tm="0">
                                              <p:val>
                                                <p:fltVal val="0"/>
                                              </p:val>
                                            </p:tav>
                                            <p:tav tm="100000">
                                              <p:val>
                                                <p:strVal val="#ppt_h"/>
                                              </p:val>
                                            </p:tav>
                                          </p:tavLst>
                                        </p:anim>
                                        <p:animEffect transition="in" filter="fade">
                                          <p:cBhvr>
                                            <p:cTn id="400" dur="700"/>
                                            <p:tgtEl>
                                              <p:spTgt spid="598"/>
                                            </p:tgtEl>
                                          </p:cBhvr>
                                        </p:animEffect>
                                      </p:childTnLst>
                                    </p:cTn>
                                  </p:par>
                                  <p:par>
                                    <p:cTn id="401" presetID="53" presetClass="entr" presetSubtype="16" fill="hold" grpId="0" nodeType="withEffect">
                                      <p:stCondLst>
                                        <p:cond delay="0"/>
                                      </p:stCondLst>
                                      <p:childTnLst>
                                        <p:set>
                                          <p:cBhvr>
                                            <p:cTn id="402" dur="1" fill="hold">
                                              <p:stCondLst>
                                                <p:cond delay="0"/>
                                              </p:stCondLst>
                                            </p:cTn>
                                            <p:tgtEl>
                                              <p:spTgt spid="597"/>
                                            </p:tgtEl>
                                            <p:attrNameLst>
                                              <p:attrName>style.visibility</p:attrName>
                                            </p:attrNameLst>
                                          </p:cBhvr>
                                          <p:to>
                                            <p:strVal val="visible"/>
                                          </p:to>
                                        </p:set>
                                        <p:anim calcmode="lin" valueType="num">
                                          <p:cBhvr>
                                            <p:cTn id="403" dur="700" fill="hold"/>
                                            <p:tgtEl>
                                              <p:spTgt spid="597"/>
                                            </p:tgtEl>
                                            <p:attrNameLst>
                                              <p:attrName>ppt_w</p:attrName>
                                            </p:attrNameLst>
                                          </p:cBhvr>
                                          <p:tavLst>
                                            <p:tav tm="0">
                                              <p:val>
                                                <p:fltVal val="0"/>
                                              </p:val>
                                            </p:tav>
                                            <p:tav tm="100000">
                                              <p:val>
                                                <p:strVal val="#ppt_w"/>
                                              </p:val>
                                            </p:tav>
                                          </p:tavLst>
                                        </p:anim>
                                        <p:anim calcmode="lin" valueType="num">
                                          <p:cBhvr>
                                            <p:cTn id="404" dur="700" fill="hold"/>
                                            <p:tgtEl>
                                              <p:spTgt spid="597"/>
                                            </p:tgtEl>
                                            <p:attrNameLst>
                                              <p:attrName>ppt_h</p:attrName>
                                            </p:attrNameLst>
                                          </p:cBhvr>
                                          <p:tavLst>
                                            <p:tav tm="0">
                                              <p:val>
                                                <p:fltVal val="0"/>
                                              </p:val>
                                            </p:tav>
                                            <p:tav tm="100000">
                                              <p:val>
                                                <p:strVal val="#ppt_h"/>
                                              </p:val>
                                            </p:tav>
                                          </p:tavLst>
                                        </p:anim>
                                        <p:animEffect transition="in" filter="fade">
                                          <p:cBhvr>
                                            <p:cTn id="405" dur="700"/>
                                            <p:tgtEl>
                                              <p:spTgt spid="597"/>
                                            </p:tgtEl>
                                          </p:cBhvr>
                                        </p:animEffect>
                                      </p:childTnLst>
                                    </p:cTn>
                                  </p:par>
                                  <p:par>
                                    <p:cTn id="406" presetID="53" presetClass="entr" presetSubtype="16" fill="hold" grpId="0" nodeType="withEffect">
                                      <p:stCondLst>
                                        <p:cond delay="0"/>
                                      </p:stCondLst>
                                      <p:childTnLst>
                                        <p:set>
                                          <p:cBhvr>
                                            <p:cTn id="407" dur="1" fill="hold">
                                              <p:stCondLst>
                                                <p:cond delay="0"/>
                                              </p:stCondLst>
                                            </p:cTn>
                                            <p:tgtEl>
                                              <p:spTgt spid="596"/>
                                            </p:tgtEl>
                                            <p:attrNameLst>
                                              <p:attrName>style.visibility</p:attrName>
                                            </p:attrNameLst>
                                          </p:cBhvr>
                                          <p:to>
                                            <p:strVal val="visible"/>
                                          </p:to>
                                        </p:set>
                                        <p:anim calcmode="lin" valueType="num">
                                          <p:cBhvr>
                                            <p:cTn id="408" dur="700" fill="hold"/>
                                            <p:tgtEl>
                                              <p:spTgt spid="596"/>
                                            </p:tgtEl>
                                            <p:attrNameLst>
                                              <p:attrName>ppt_w</p:attrName>
                                            </p:attrNameLst>
                                          </p:cBhvr>
                                          <p:tavLst>
                                            <p:tav tm="0">
                                              <p:val>
                                                <p:fltVal val="0"/>
                                              </p:val>
                                            </p:tav>
                                            <p:tav tm="100000">
                                              <p:val>
                                                <p:strVal val="#ppt_w"/>
                                              </p:val>
                                            </p:tav>
                                          </p:tavLst>
                                        </p:anim>
                                        <p:anim calcmode="lin" valueType="num">
                                          <p:cBhvr>
                                            <p:cTn id="409" dur="700" fill="hold"/>
                                            <p:tgtEl>
                                              <p:spTgt spid="596"/>
                                            </p:tgtEl>
                                            <p:attrNameLst>
                                              <p:attrName>ppt_h</p:attrName>
                                            </p:attrNameLst>
                                          </p:cBhvr>
                                          <p:tavLst>
                                            <p:tav tm="0">
                                              <p:val>
                                                <p:fltVal val="0"/>
                                              </p:val>
                                            </p:tav>
                                            <p:tav tm="100000">
                                              <p:val>
                                                <p:strVal val="#ppt_h"/>
                                              </p:val>
                                            </p:tav>
                                          </p:tavLst>
                                        </p:anim>
                                        <p:animEffect transition="in" filter="fade">
                                          <p:cBhvr>
                                            <p:cTn id="410" dur="700"/>
                                            <p:tgtEl>
                                              <p:spTgt spid="596"/>
                                            </p:tgtEl>
                                          </p:cBhvr>
                                        </p:animEffect>
                                      </p:childTnLst>
                                    </p:cTn>
                                  </p:par>
                                  <p:par>
                                    <p:cTn id="411" presetID="18" presetClass="entr" presetSubtype="6" fill="hold" grpId="0" nodeType="withEffect">
                                      <p:stCondLst>
                                        <p:cond delay="0"/>
                                      </p:stCondLst>
                                      <p:childTnLst>
                                        <p:set>
                                          <p:cBhvr>
                                            <p:cTn id="412" dur="1" fill="hold">
                                              <p:stCondLst>
                                                <p:cond delay="0"/>
                                              </p:stCondLst>
                                            </p:cTn>
                                            <p:tgtEl>
                                              <p:spTgt spid="666"/>
                                            </p:tgtEl>
                                            <p:attrNameLst>
                                              <p:attrName>style.visibility</p:attrName>
                                            </p:attrNameLst>
                                          </p:cBhvr>
                                          <p:to>
                                            <p:strVal val="visible"/>
                                          </p:to>
                                        </p:set>
                                        <p:animEffect transition="in" filter="strips(downRight)">
                                          <p:cBhvr>
                                            <p:cTn id="413" dur="700"/>
                                            <p:tgtEl>
                                              <p:spTgt spid="666"/>
                                            </p:tgtEl>
                                          </p:cBhvr>
                                        </p:animEffect>
                                      </p:childTnLst>
                                    </p:cTn>
                                  </p:par>
                                  <p:par>
                                    <p:cTn id="414" presetID="53" presetClass="entr" presetSubtype="16" fill="hold" grpId="0" nodeType="withEffect">
                                      <p:stCondLst>
                                        <p:cond delay="0"/>
                                      </p:stCondLst>
                                      <p:childTnLst>
                                        <p:set>
                                          <p:cBhvr>
                                            <p:cTn id="415" dur="1" fill="hold">
                                              <p:stCondLst>
                                                <p:cond delay="0"/>
                                              </p:stCondLst>
                                            </p:cTn>
                                            <p:tgtEl>
                                              <p:spTgt spid="653"/>
                                            </p:tgtEl>
                                            <p:attrNameLst>
                                              <p:attrName>style.visibility</p:attrName>
                                            </p:attrNameLst>
                                          </p:cBhvr>
                                          <p:to>
                                            <p:strVal val="visible"/>
                                          </p:to>
                                        </p:set>
                                        <p:anim calcmode="lin" valueType="num">
                                          <p:cBhvr>
                                            <p:cTn id="416" dur="700" fill="hold"/>
                                            <p:tgtEl>
                                              <p:spTgt spid="653"/>
                                            </p:tgtEl>
                                            <p:attrNameLst>
                                              <p:attrName>ppt_w</p:attrName>
                                            </p:attrNameLst>
                                          </p:cBhvr>
                                          <p:tavLst>
                                            <p:tav tm="0">
                                              <p:val>
                                                <p:fltVal val="0"/>
                                              </p:val>
                                            </p:tav>
                                            <p:tav tm="100000">
                                              <p:val>
                                                <p:strVal val="#ppt_w"/>
                                              </p:val>
                                            </p:tav>
                                          </p:tavLst>
                                        </p:anim>
                                        <p:anim calcmode="lin" valueType="num">
                                          <p:cBhvr>
                                            <p:cTn id="417" dur="700" fill="hold"/>
                                            <p:tgtEl>
                                              <p:spTgt spid="653"/>
                                            </p:tgtEl>
                                            <p:attrNameLst>
                                              <p:attrName>ppt_h</p:attrName>
                                            </p:attrNameLst>
                                          </p:cBhvr>
                                          <p:tavLst>
                                            <p:tav tm="0">
                                              <p:val>
                                                <p:fltVal val="0"/>
                                              </p:val>
                                            </p:tav>
                                            <p:tav tm="100000">
                                              <p:val>
                                                <p:strVal val="#ppt_h"/>
                                              </p:val>
                                            </p:tav>
                                          </p:tavLst>
                                        </p:anim>
                                        <p:animEffect transition="in" filter="fade">
                                          <p:cBhvr>
                                            <p:cTn id="418" dur="700"/>
                                            <p:tgtEl>
                                              <p:spTgt spid="653"/>
                                            </p:tgtEl>
                                          </p:cBhvr>
                                        </p:animEffect>
                                      </p:childTnLst>
                                    </p:cTn>
                                  </p:par>
                                  <p:par>
                                    <p:cTn id="419" presetID="53" presetClass="entr" presetSubtype="16" fill="hold" grpId="0" nodeType="withEffect">
                                      <p:stCondLst>
                                        <p:cond delay="0"/>
                                      </p:stCondLst>
                                      <p:childTnLst>
                                        <p:set>
                                          <p:cBhvr>
                                            <p:cTn id="420" dur="1" fill="hold">
                                              <p:stCondLst>
                                                <p:cond delay="0"/>
                                              </p:stCondLst>
                                            </p:cTn>
                                            <p:tgtEl>
                                              <p:spTgt spid="651"/>
                                            </p:tgtEl>
                                            <p:attrNameLst>
                                              <p:attrName>style.visibility</p:attrName>
                                            </p:attrNameLst>
                                          </p:cBhvr>
                                          <p:to>
                                            <p:strVal val="visible"/>
                                          </p:to>
                                        </p:set>
                                        <p:anim calcmode="lin" valueType="num">
                                          <p:cBhvr>
                                            <p:cTn id="421" dur="700" fill="hold"/>
                                            <p:tgtEl>
                                              <p:spTgt spid="651"/>
                                            </p:tgtEl>
                                            <p:attrNameLst>
                                              <p:attrName>ppt_w</p:attrName>
                                            </p:attrNameLst>
                                          </p:cBhvr>
                                          <p:tavLst>
                                            <p:tav tm="0">
                                              <p:val>
                                                <p:fltVal val="0"/>
                                              </p:val>
                                            </p:tav>
                                            <p:tav tm="100000">
                                              <p:val>
                                                <p:strVal val="#ppt_w"/>
                                              </p:val>
                                            </p:tav>
                                          </p:tavLst>
                                        </p:anim>
                                        <p:anim calcmode="lin" valueType="num">
                                          <p:cBhvr>
                                            <p:cTn id="422" dur="700" fill="hold"/>
                                            <p:tgtEl>
                                              <p:spTgt spid="651"/>
                                            </p:tgtEl>
                                            <p:attrNameLst>
                                              <p:attrName>ppt_h</p:attrName>
                                            </p:attrNameLst>
                                          </p:cBhvr>
                                          <p:tavLst>
                                            <p:tav tm="0">
                                              <p:val>
                                                <p:fltVal val="0"/>
                                              </p:val>
                                            </p:tav>
                                            <p:tav tm="100000">
                                              <p:val>
                                                <p:strVal val="#ppt_h"/>
                                              </p:val>
                                            </p:tav>
                                          </p:tavLst>
                                        </p:anim>
                                        <p:animEffect transition="in" filter="fade">
                                          <p:cBhvr>
                                            <p:cTn id="423" dur="700"/>
                                            <p:tgtEl>
                                              <p:spTgt spid="651"/>
                                            </p:tgtEl>
                                          </p:cBhvr>
                                        </p:animEffect>
                                      </p:childTnLst>
                                    </p:cTn>
                                  </p:par>
                                  <p:par>
                                    <p:cTn id="424" presetID="53" presetClass="entr" presetSubtype="16" fill="hold" grpId="0" nodeType="withEffect">
                                      <p:stCondLst>
                                        <p:cond delay="0"/>
                                      </p:stCondLst>
                                      <p:childTnLst>
                                        <p:set>
                                          <p:cBhvr>
                                            <p:cTn id="425" dur="1" fill="hold">
                                              <p:stCondLst>
                                                <p:cond delay="0"/>
                                              </p:stCondLst>
                                            </p:cTn>
                                            <p:tgtEl>
                                              <p:spTgt spid="648"/>
                                            </p:tgtEl>
                                            <p:attrNameLst>
                                              <p:attrName>style.visibility</p:attrName>
                                            </p:attrNameLst>
                                          </p:cBhvr>
                                          <p:to>
                                            <p:strVal val="visible"/>
                                          </p:to>
                                        </p:set>
                                        <p:anim calcmode="lin" valueType="num">
                                          <p:cBhvr>
                                            <p:cTn id="426" dur="700" fill="hold"/>
                                            <p:tgtEl>
                                              <p:spTgt spid="648"/>
                                            </p:tgtEl>
                                            <p:attrNameLst>
                                              <p:attrName>ppt_w</p:attrName>
                                            </p:attrNameLst>
                                          </p:cBhvr>
                                          <p:tavLst>
                                            <p:tav tm="0">
                                              <p:val>
                                                <p:fltVal val="0"/>
                                              </p:val>
                                            </p:tav>
                                            <p:tav tm="100000">
                                              <p:val>
                                                <p:strVal val="#ppt_w"/>
                                              </p:val>
                                            </p:tav>
                                          </p:tavLst>
                                        </p:anim>
                                        <p:anim calcmode="lin" valueType="num">
                                          <p:cBhvr>
                                            <p:cTn id="427" dur="700" fill="hold"/>
                                            <p:tgtEl>
                                              <p:spTgt spid="648"/>
                                            </p:tgtEl>
                                            <p:attrNameLst>
                                              <p:attrName>ppt_h</p:attrName>
                                            </p:attrNameLst>
                                          </p:cBhvr>
                                          <p:tavLst>
                                            <p:tav tm="0">
                                              <p:val>
                                                <p:fltVal val="0"/>
                                              </p:val>
                                            </p:tav>
                                            <p:tav tm="100000">
                                              <p:val>
                                                <p:strVal val="#ppt_h"/>
                                              </p:val>
                                            </p:tav>
                                          </p:tavLst>
                                        </p:anim>
                                        <p:animEffect transition="in" filter="fade">
                                          <p:cBhvr>
                                            <p:cTn id="428" dur="700"/>
                                            <p:tgtEl>
                                              <p:spTgt spid="648"/>
                                            </p:tgtEl>
                                          </p:cBhvr>
                                        </p:animEffect>
                                      </p:childTnLst>
                                    </p:cTn>
                                  </p:par>
                                  <p:par>
                                    <p:cTn id="429" presetID="53" presetClass="entr" presetSubtype="16" fill="hold" grpId="0" nodeType="withEffect">
                                      <p:stCondLst>
                                        <p:cond delay="0"/>
                                      </p:stCondLst>
                                      <p:childTnLst>
                                        <p:set>
                                          <p:cBhvr>
                                            <p:cTn id="430" dur="1" fill="hold">
                                              <p:stCondLst>
                                                <p:cond delay="0"/>
                                              </p:stCondLst>
                                            </p:cTn>
                                            <p:tgtEl>
                                              <p:spTgt spid="655"/>
                                            </p:tgtEl>
                                            <p:attrNameLst>
                                              <p:attrName>style.visibility</p:attrName>
                                            </p:attrNameLst>
                                          </p:cBhvr>
                                          <p:to>
                                            <p:strVal val="visible"/>
                                          </p:to>
                                        </p:set>
                                        <p:anim calcmode="lin" valueType="num">
                                          <p:cBhvr>
                                            <p:cTn id="431" dur="700" fill="hold"/>
                                            <p:tgtEl>
                                              <p:spTgt spid="655"/>
                                            </p:tgtEl>
                                            <p:attrNameLst>
                                              <p:attrName>ppt_w</p:attrName>
                                            </p:attrNameLst>
                                          </p:cBhvr>
                                          <p:tavLst>
                                            <p:tav tm="0">
                                              <p:val>
                                                <p:fltVal val="0"/>
                                              </p:val>
                                            </p:tav>
                                            <p:tav tm="100000">
                                              <p:val>
                                                <p:strVal val="#ppt_w"/>
                                              </p:val>
                                            </p:tav>
                                          </p:tavLst>
                                        </p:anim>
                                        <p:anim calcmode="lin" valueType="num">
                                          <p:cBhvr>
                                            <p:cTn id="432" dur="700" fill="hold"/>
                                            <p:tgtEl>
                                              <p:spTgt spid="655"/>
                                            </p:tgtEl>
                                            <p:attrNameLst>
                                              <p:attrName>ppt_h</p:attrName>
                                            </p:attrNameLst>
                                          </p:cBhvr>
                                          <p:tavLst>
                                            <p:tav tm="0">
                                              <p:val>
                                                <p:fltVal val="0"/>
                                              </p:val>
                                            </p:tav>
                                            <p:tav tm="100000">
                                              <p:val>
                                                <p:strVal val="#ppt_h"/>
                                              </p:val>
                                            </p:tav>
                                          </p:tavLst>
                                        </p:anim>
                                        <p:animEffect transition="in" filter="fade">
                                          <p:cBhvr>
                                            <p:cTn id="433" dur="700"/>
                                            <p:tgtEl>
                                              <p:spTgt spid="655"/>
                                            </p:tgtEl>
                                          </p:cBhvr>
                                        </p:animEffect>
                                      </p:childTnLst>
                                    </p:cTn>
                                  </p:par>
                                  <p:par>
                                    <p:cTn id="434" presetID="53" presetClass="entr" presetSubtype="16" fill="hold" grpId="0" nodeType="withEffect">
                                      <p:stCondLst>
                                        <p:cond delay="0"/>
                                      </p:stCondLst>
                                      <p:childTnLst>
                                        <p:set>
                                          <p:cBhvr>
                                            <p:cTn id="435" dur="1" fill="hold">
                                              <p:stCondLst>
                                                <p:cond delay="0"/>
                                              </p:stCondLst>
                                            </p:cTn>
                                            <p:tgtEl>
                                              <p:spTgt spid="649"/>
                                            </p:tgtEl>
                                            <p:attrNameLst>
                                              <p:attrName>style.visibility</p:attrName>
                                            </p:attrNameLst>
                                          </p:cBhvr>
                                          <p:to>
                                            <p:strVal val="visible"/>
                                          </p:to>
                                        </p:set>
                                        <p:anim calcmode="lin" valueType="num">
                                          <p:cBhvr>
                                            <p:cTn id="436" dur="700" fill="hold"/>
                                            <p:tgtEl>
                                              <p:spTgt spid="649"/>
                                            </p:tgtEl>
                                            <p:attrNameLst>
                                              <p:attrName>ppt_w</p:attrName>
                                            </p:attrNameLst>
                                          </p:cBhvr>
                                          <p:tavLst>
                                            <p:tav tm="0">
                                              <p:val>
                                                <p:fltVal val="0"/>
                                              </p:val>
                                            </p:tav>
                                            <p:tav tm="100000">
                                              <p:val>
                                                <p:strVal val="#ppt_w"/>
                                              </p:val>
                                            </p:tav>
                                          </p:tavLst>
                                        </p:anim>
                                        <p:anim calcmode="lin" valueType="num">
                                          <p:cBhvr>
                                            <p:cTn id="437" dur="700" fill="hold"/>
                                            <p:tgtEl>
                                              <p:spTgt spid="649"/>
                                            </p:tgtEl>
                                            <p:attrNameLst>
                                              <p:attrName>ppt_h</p:attrName>
                                            </p:attrNameLst>
                                          </p:cBhvr>
                                          <p:tavLst>
                                            <p:tav tm="0">
                                              <p:val>
                                                <p:fltVal val="0"/>
                                              </p:val>
                                            </p:tav>
                                            <p:tav tm="100000">
                                              <p:val>
                                                <p:strVal val="#ppt_h"/>
                                              </p:val>
                                            </p:tav>
                                          </p:tavLst>
                                        </p:anim>
                                        <p:animEffect transition="in" filter="fade">
                                          <p:cBhvr>
                                            <p:cTn id="438" dur="700"/>
                                            <p:tgtEl>
                                              <p:spTgt spid="649"/>
                                            </p:tgtEl>
                                          </p:cBhvr>
                                        </p:animEffect>
                                      </p:childTnLst>
                                    </p:cTn>
                                  </p:par>
                                  <p:par>
                                    <p:cTn id="439" presetID="18" presetClass="entr" presetSubtype="9" fill="hold" grpId="0" nodeType="withEffect">
                                      <p:stCondLst>
                                        <p:cond delay="0"/>
                                      </p:stCondLst>
                                      <p:childTnLst>
                                        <p:set>
                                          <p:cBhvr>
                                            <p:cTn id="440" dur="1" fill="hold">
                                              <p:stCondLst>
                                                <p:cond delay="0"/>
                                              </p:stCondLst>
                                            </p:cTn>
                                            <p:tgtEl>
                                              <p:spTgt spid="625"/>
                                            </p:tgtEl>
                                            <p:attrNameLst>
                                              <p:attrName>style.visibility</p:attrName>
                                            </p:attrNameLst>
                                          </p:cBhvr>
                                          <p:to>
                                            <p:strVal val="visible"/>
                                          </p:to>
                                        </p:set>
                                        <p:animEffect transition="in" filter="strips(upLeft)">
                                          <p:cBhvr>
                                            <p:cTn id="441" dur="700"/>
                                            <p:tgtEl>
                                              <p:spTgt spid="625"/>
                                            </p:tgtEl>
                                          </p:cBhvr>
                                        </p:animEffect>
                                      </p:childTnLst>
                                    </p:cTn>
                                  </p:par>
                                  <p:par>
                                    <p:cTn id="442" presetID="18" presetClass="entr" presetSubtype="3" fill="hold" grpId="0" nodeType="withEffect">
                                      <p:stCondLst>
                                        <p:cond delay="0"/>
                                      </p:stCondLst>
                                      <p:childTnLst>
                                        <p:set>
                                          <p:cBhvr>
                                            <p:cTn id="443" dur="1" fill="hold">
                                              <p:stCondLst>
                                                <p:cond delay="0"/>
                                              </p:stCondLst>
                                            </p:cTn>
                                            <p:tgtEl>
                                              <p:spTgt spid="626"/>
                                            </p:tgtEl>
                                            <p:attrNameLst>
                                              <p:attrName>style.visibility</p:attrName>
                                            </p:attrNameLst>
                                          </p:cBhvr>
                                          <p:to>
                                            <p:strVal val="visible"/>
                                          </p:to>
                                        </p:set>
                                        <p:animEffect transition="in" filter="strips(upRight)">
                                          <p:cBhvr>
                                            <p:cTn id="444" dur="700"/>
                                            <p:tgtEl>
                                              <p:spTgt spid="626"/>
                                            </p:tgtEl>
                                          </p:cBhvr>
                                        </p:animEffect>
                                      </p:childTnLst>
                                    </p:cTn>
                                  </p:par>
                                  <p:par>
                                    <p:cTn id="445" presetID="18" presetClass="entr" presetSubtype="3" fill="hold" grpId="0" nodeType="withEffect">
                                      <p:stCondLst>
                                        <p:cond delay="0"/>
                                      </p:stCondLst>
                                      <p:childTnLst>
                                        <p:set>
                                          <p:cBhvr>
                                            <p:cTn id="446" dur="1" fill="hold">
                                              <p:stCondLst>
                                                <p:cond delay="0"/>
                                              </p:stCondLst>
                                            </p:cTn>
                                            <p:tgtEl>
                                              <p:spTgt spid="633"/>
                                            </p:tgtEl>
                                            <p:attrNameLst>
                                              <p:attrName>style.visibility</p:attrName>
                                            </p:attrNameLst>
                                          </p:cBhvr>
                                          <p:to>
                                            <p:strVal val="visible"/>
                                          </p:to>
                                        </p:set>
                                        <p:animEffect transition="in" filter="strips(upRight)">
                                          <p:cBhvr>
                                            <p:cTn id="447" dur="700"/>
                                            <p:tgtEl>
                                              <p:spTgt spid="633"/>
                                            </p:tgtEl>
                                          </p:cBhvr>
                                        </p:animEffect>
                                      </p:childTnLst>
                                    </p:cTn>
                                  </p:par>
                                  <p:par>
                                    <p:cTn id="448" presetID="22" presetClass="entr" presetSubtype="4" fill="hold" grpId="0" nodeType="withEffect">
                                      <p:stCondLst>
                                        <p:cond delay="0"/>
                                      </p:stCondLst>
                                      <p:childTnLst>
                                        <p:set>
                                          <p:cBhvr>
                                            <p:cTn id="449" dur="1" fill="hold">
                                              <p:stCondLst>
                                                <p:cond delay="0"/>
                                              </p:stCondLst>
                                            </p:cTn>
                                            <p:tgtEl>
                                              <p:spTgt spid="627"/>
                                            </p:tgtEl>
                                            <p:attrNameLst>
                                              <p:attrName>style.visibility</p:attrName>
                                            </p:attrNameLst>
                                          </p:cBhvr>
                                          <p:to>
                                            <p:strVal val="visible"/>
                                          </p:to>
                                        </p:set>
                                        <p:animEffect transition="in" filter="wipe(down)">
                                          <p:cBhvr>
                                            <p:cTn id="450" dur="700"/>
                                            <p:tgtEl>
                                              <p:spTgt spid="627"/>
                                            </p:tgtEl>
                                          </p:cBhvr>
                                        </p:animEffect>
                                      </p:childTnLst>
                                    </p:cTn>
                                  </p:par>
                                  <p:par>
                                    <p:cTn id="451" presetID="22" presetClass="entr" presetSubtype="1" fill="hold" grpId="0" nodeType="withEffect">
                                      <p:stCondLst>
                                        <p:cond delay="0"/>
                                      </p:stCondLst>
                                      <p:childTnLst>
                                        <p:set>
                                          <p:cBhvr>
                                            <p:cTn id="452" dur="1" fill="hold">
                                              <p:stCondLst>
                                                <p:cond delay="0"/>
                                              </p:stCondLst>
                                            </p:cTn>
                                            <p:tgtEl>
                                              <p:spTgt spid="635"/>
                                            </p:tgtEl>
                                            <p:attrNameLst>
                                              <p:attrName>style.visibility</p:attrName>
                                            </p:attrNameLst>
                                          </p:cBhvr>
                                          <p:to>
                                            <p:strVal val="visible"/>
                                          </p:to>
                                        </p:set>
                                        <p:animEffect transition="in" filter="wipe(up)">
                                          <p:cBhvr>
                                            <p:cTn id="453" dur="700"/>
                                            <p:tgtEl>
                                              <p:spTgt spid="635"/>
                                            </p:tgtEl>
                                          </p:cBhvr>
                                        </p:animEffect>
                                      </p:childTnLst>
                                    </p:cTn>
                                  </p:par>
                                  <p:par>
                                    <p:cTn id="454" presetID="22" presetClass="entr" presetSubtype="2" fill="hold" grpId="0" nodeType="withEffect">
                                      <p:stCondLst>
                                        <p:cond delay="0"/>
                                      </p:stCondLst>
                                      <p:childTnLst>
                                        <p:set>
                                          <p:cBhvr>
                                            <p:cTn id="455" dur="1" fill="hold">
                                              <p:stCondLst>
                                                <p:cond delay="0"/>
                                              </p:stCondLst>
                                            </p:cTn>
                                            <p:tgtEl>
                                              <p:spTgt spid="634"/>
                                            </p:tgtEl>
                                            <p:attrNameLst>
                                              <p:attrName>style.visibility</p:attrName>
                                            </p:attrNameLst>
                                          </p:cBhvr>
                                          <p:to>
                                            <p:strVal val="visible"/>
                                          </p:to>
                                        </p:set>
                                        <p:animEffect transition="in" filter="wipe(right)">
                                          <p:cBhvr>
                                            <p:cTn id="456" dur="700"/>
                                            <p:tgtEl>
                                              <p:spTgt spid="634"/>
                                            </p:tgtEl>
                                          </p:cBhvr>
                                        </p:animEffect>
                                      </p:childTnLst>
                                    </p:cTn>
                                  </p:par>
                                  <p:par>
                                    <p:cTn id="457" presetID="18" presetClass="entr" presetSubtype="6" fill="hold" grpId="0" nodeType="withEffect">
                                      <p:stCondLst>
                                        <p:cond delay="0"/>
                                      </p:stCondLst>
                                      <p:childTnLst>
                                        <p:set>
                                          <p:cBhvr>
                                            <p:cTn id="458" dur="1" fill="hold">
                                              <p:stCondLst>
                                                <p:cond delay="0"/>
                                              </p:stCondLst>
                                            </p:cTn>
                                            <p:tgtEl>
                                              <p:spTgt spid="616"/>
                                            </p:tgtEl>
                                            <p:attrNameLst>
                                              <p:attrName>style.visibility</p:attrName>
                                            </p:attrNameLst>
                                          </p:cBhvr>
                                          <p:to>
                                            <p:strVal val="visible"/>
                                          </p:to>
                                        </p:set>
                                        <p:animEffect transition="in" filter="strips(downRight)">
                                          <p:cBhvr>
                                            <p:cTn id="459" dur="700"/>
                                            <p:tgtEl>
                                              <p:spTgt spid="616"/>
                                            </p:tgtEl>
                                          </p:cBhvr>
                                        </p:animEffect>
                                      </p:childTnLst>
                                    </p:cTn>
                                  </p:par>
                                  <p:par>
                                    <p:cTn id="460" presetID="18" presetClass="entr" presetSubtype="12" fill="hold" grpId="0" nodeType="withEffect">
                                      <p:stCondLst>
                                        <p:cond delay="0"/>
                                      </p:stCondLst>
                                      <p:childTnLst>
                                        <p:set>
                                          <p:cBhvr>
                                            <p:cTn id="461" dur="1" fill="hold">
                                              <p:stCondLst>
                                                <p:cond delay="0"/>
                                              </p:stCondLst>
                                            </p:cTn>
                                            <p:tgtEl>
                                              <p:spTgt spid="615"/>
                                            </p:tgtEl>
                                            <p:attrNameLst>
                                              <p:attrName>style.visibility</p:attrName>
                                            </p:attrNameLst>
                                          </p:cBhvr>
                                          <p:to>
                                            <p:strVal val="visible"/>
                                          </p:to>
                                        </p:set>
                                        <p:animEffect transition="in" filter="strips(downLeft)">
                                          <p:cBhvr>
                                            <p:cTn id="462" dur="700"/>
                                            <p:tgtEl>
                                              <p:spTgt spid="615"/>
                                            </p:tgtEl>
                                          </p:cBhvr>
                                        </p:animEffect>
                                      </p:childTnLst>
                                    </p:cTn>
                                  </p:par>
                                  <p:par>
                                    <p:cTn id="463" presetID="18" presetClass="entr" presetSubtype="12" fill="hold" grpId="0" nodeType="withEffect">
                                      <p:stCondLst>
                                        <p:cond delay="0"/>
                                      </p:stCondLst>
                                      <p:childTnLst>
                                        <p:set>
                                          <p:cBhvr>
                                            <p:cTn id="464" dur="1" fill="hold">
                                              <p:stCondLst>
                                                <p:cond delay="0"/>
                                              </p:stCondLst>
                                            </p:cTn>
                                            <p:tgtEl>
                                              <p:spTgt spid="614"/>
                                            </p:tgtEl>
                                            <p:attrNameLst>
                                              <p:attrName>style.visibility</p:attrName>
                                            </p:attrNameLst>
                                          </p:cBhvr>
                                          <p:to>
                                            <p:strVal val="visible"/>
                                          </p:to>
                                        </p:set>
                                        <p:animEffect transition="in" filter="strips(downLeft)">
                                          <p:cBhvr>
                                            <p:cTn id="465" dur="700"/>
                                            <p:tgtEl>
                                              <p:spTgt spid="614"/>
                                            </p:tgtEl>
                                          </p:cBhvr>
                                        </p:animEffect>
                                      </p:childTnLst>
                                    </p:cTn>
                                  </p:par>
                                </p:childTnLst>
                              </p:cTn>
                            </p:par>
                          </p:childTnLst>
                        </p:cTn>
                      </p:par>
                      <p:par>
                        <p:cTn id="466" fill="hold">
                          <p:stCondLst>
                            <p:cond delay="indefinite"/>
                          </p:stCondLst>
                          <p:childTnLst>
                            <p:par>
                              <p:cTn id="467" fill="hold">
                                <p:stCondLst>
                                  <p:cond delay="0"/>
                                </p:stCondLst>
                                <p:childTnLst>
                                  <p:par>
                                    <p:cTn id="468" presetID="53" presetClass="entr" presetSubtype="16" fill="hold" grpId="0" nodeType="clickEffect">
                                      <p:stCondLst>
                                        <p:cond delay="0"/>
                                      </p:stCondLst>
                                      <p:childTnLst>
                                        <p:set>
                                          <p:cBhvr>
                                            <p:cTn id="469" dur="1" fill="hold">
                                              <p:stCondLst>
                                                <p:cond delay="0"/>
                                              </p:stCondLst>
                                            </p:cTn>
                                            <p:tgtEl>
                                              <p:spTgt spid="689"/>
                                            </p:tgtEl>
                                            <p:attrNameLst>
                                              <p:attrName>style.visibility</p:attrName>
                                            </p:attrNameLst>
                                          </p:cBhvr>
                                          <p:to>
                                            <p:strVal val="visible"/>
                                          </p:to>
                                        </p:set>
                                        <p:anim calcmode="lin" valueType="num">
                                          <p:cBhvr>
                                            <p:cTn id="470" dur="700" fill="hold"/>
                                            <p:tgtEl>
                                              <p:spTgt spid="689"/>
                                            </p:tgtEl>
                                            <p:attrNameLst>
                                              <p:attrName>ppt_w</p:attrName>
                                            </p:attrNameLst>
                                          </p:cBhvr>
                                          <p:tavLst>
                                            <p:tav tm="0">
                                              <p:val>
                                                <p:fltVal val="0"/>
                                              </p:val>
                                            </p:tav>
                                            <p:tav tm="100000">
                                              <p:val>
                                                <p:strVal val="#ppt_w"/>
                                              </p:val>
                                            </p:tav>
                                          </p:tavLst>
                                        </p:anim>
                                        <p:anim calcmode="lin" valueType="num">
                                          <p:cBhvr>
                                            <p:cTn id="471" dur="700" fill="hold"/>
                                            <p:tgtEl>
                                              <p:spTgt spid="689"/>
                                            </p:tgtEl>
                                            <p:attrNameLst>
                                              <p:attrName>ppt_h</p:attrName>
                                            </p:attrNameLst>
                                          </p:cBhvr>
                                          <p:tavLst>
                                            <p:tav tm="0">
                                              <p:val>
                                                <p:fltVal val="0"/>
                                              </p:val>
                                            </p:tav>
                                            <p:tav tm="100000">
                                              <p:val>
                                                <p:strVal val="#ppt_h"/>
                                              </p:val>
                                            </p:tav>
                                          </p:tavLst>
                                        </p:anim>
                                        <p:animEffect transition="in" filter="fade">
                                          <p:cBhvr>
                                            <p:cTn id="472" dur="700"/>
                                            <p:tgtEl>
                                              <p:spTgt spid="689"/>
                                            </p:tgtEl>
                                          </p:cBhvr>
                                        </p:animEffect>
                                      </p:childTnLst>
                                    </p:cTn>
                                  </p:par>
                                  <p:par>
                                    <p:cTn id="473" presetID="18" presetClass="entr" presetSubtype="3" fill="hold" grpId="0" nodeType="withEffect">
                                      <p:stCondLst>
                                        <p:cond delay="0"/>
                                      </p:stCondLst>
                                      <p:childTnLst>
                                        <p:set>
                                          <p:cBhvr>
                                            <p:cTn id="474" dur="1" fill="hold">
                                              <p:stCondLst>
                                                <p:cond delay="0"/>
                                              </p:stCondLst>
                                            </p:cTn>
                                            <p:tgtEl>
                                              <p:spTgt spid="669"/>
                                            </p:tgtEl>
                                            <p:attrNameLst>
                                              <p:attrName>style.visibility</p:attrName>
                                            </p:attrNameLst>
                                          </p:cBhvr>
                                          <p:to>
                                            <p:strVal val="visible"/>
                                          </p:to>
                                        </p:set>
                                        <p:animEffect transition="in" filter="strips(upRight)">
                                          <p:cBhvr>
                                            <p:cTn id="475" dur="700"/>
                                            <p:tgtEl>
                                              <p:spTgt spid="669"/>
                                            </p:tgtEl>
                                          </p:cBhvr>
                                        </p:animEffect>
                                      </p:childTnLst>
                                    </p:cTn>
                                  </p:par>
                                  <p:par>
                                    <p:cTn id="476" presetID="18" presetClass="entr" presetSubtype="12" fill="hold" grpId="0" nodeType="withEffect">
                                      <p:stCondLst>
                                        <p:cond delay="0"/>
                                      </p:stCondLst>
                                      <p:childTnLst>
                                        <p:set>
                                          <p:cBhvr>
                                            <p:cTn id="477" dur="1" fill="hold">
                                              <p:stCondLst>
                                                <p:cond delay="0"/>
                                              </p:stCondLst>
                                            </p:cTn>
                                            <p:tgtEl>
                                              <p:spTgt spid="667"/>
                                            </p:tgtEl>
                                            <p:attrNameLst>
                                              <p:attrName>style.visibility</p:attrName>
                                            </p:attrNameLst>
                                          </p:cBhvr>
                                          <p:to>
                                            <p:strVal val="visible"/>
                                          </p:to>
                                        </p:set>
                                        <p:animEffect transition="in" filter="strips(downLeft)">
                                          <p:cBhvr>
                                            <p:cTn id="478" dur="700"/>
                                            <p:tgtEl>
                                              <p:spTgt spid="667"/>
                                            </p:tgtEl>
                                          </p:cBhvr>
                                        </p:animEffect>
                                      </p:childTnLst>
                                    </p:cTn>
                                  </p:par>
                                  <p:par>
                                    <p:cTn id="479" presetID="18" presetClass="entr" presetSubtype="3" fill="hold" grpId="0" nodeType="withEffect">
                                      <p:stCondLst>
                                        <p:cond delay="0"/>
                                      </p:stCondLst>
                                      <p:childTnLst>
                                        <p:set>
                                          <p:cBhvr>
                                            <p:cTn id="480" dur="1" fill="hold">
                                              <p:stCondLst>
                                                <p:cond delay="0"/>
                                              </p:stCondLst>
                                            </p:cTn>
                                            <p:tgtEl>
                                              <p:spTgt spid="686"/>
                                            </p:tgtEl>
                                            <p:attrNameLst>
                                              <p:attrName>style.visibility</p:attrName>
                                            </p:attrNameLst>
                                          </p:cBhvr>
                                          <p:to>
                                            <p:strVal val="visible"/>
                                          </p:to>
                                        </p:set>
                                        <p:animEffect transition="in" filter="strips(upRight)">
                                          <p:cBhvr>
                                            <p:cTn id="481" dur="700"/>
                                            <p:tgtEl>
                                              <p:spTgt spid="686"/>
                                            </p:tgtEl>
                                          </p:cBhvr>
                                        </p:animEffect>
                                      </p:childTnLst>
                                    </p:cTn>
                                  </p:par>
                                  <p:par>
                                    <p:cTn id="482" presetID="22" presetClass="entr" presetSubtype="8" fill="hold" grpId="0" nodeType="withEffect">
                                      <p:stCondLst>
                                        <p:cond delay="0"/>
                                      </p:stCondLst>
                                      <p:childTnLst>
                                        <p:set>
                                          <p:cBhvr>
                                            <p:cTn id="483" dur="1" fill="hold">
                                              <p:stCondLst>
                                                <p:cond delay="0"/>
                                              </p:stCondLst>
                                            </p:cTn>
                                            <p:tgtEl>
                                              <p:spTgt spid="668"/>
                                            </p:tgtEl>
                                            <p:attrNameLst>
                                              <p:attrName>style.visibility</p:attrName>
                                            </p:attrNameLst>
                                          </p:cBhvr>
                                          <p:to>
                                            <p:strVal val="visible"/>
                                          </p:to>
                                        </p:set>
                                        <p:animEffect transition="in" filter="wipe(left)">
                                          <p:cBhvr>
                                            <p:cTn id="484" dur="700"/>
                                            <p:tgtEl>
                                              <p:spTgt spid="668"/>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644"/>
                                            </p:tgtEl>
                                            <p:attrNameLst>
                                              <p:attrName>style.visibility</p:attrName>
                                            </p:attrNameLst>
                                          </p:cBhvr>
                                          <p:to>
                                            <p:strVal val="visible"/>
                                          </p:to>
                                        </p:set>
                                        <p:anim calcmode="lin" valueType="num">
                                          <p:cBhvr>
                                            <p:cTn id="487" dur="700" fill="hold"/>
                                            <p:tgtEl>
                                              <p:spTgt spid="644"/>
                                            </p:tgtEl>
                                            <p:attrNameLst>
                                              <p:attrName>ppt_w</p:attrName>
                                            </p:attrNameLst>
                                          </p:cBhvr>
                                          <p:tavLst>
                                            <p:tav tm="0">
                                              <p:val>
                                                <p:fltVal val="0"/>
                                              </p:val>
                                            </p:tav>
                                            <p:tav tm="100000">
                                              <p:val>
                                                <p:strVal val="#ppt_w"/>
                                              </p:val>
                                            </p:tav>
                                          </p:tavLst>
                                        </p:anim>
                                        <p:anim calcmode="lin" valueType="num">
                                          <p:cBhvr>
                                            <p:cTn id="488" dur="700" fill="hold"/>
                                            <p:tgtEl>
                                              <p:spTgt spid="644"/>
                                            </p:tgtEl>
                                            <p:attrNameLst>
                                              <p:attrName>ppt_h</p:attrName>
                                            </p:attrNameLst>
                                          </p:cBhvr>
                                          <p:tavLst>
                                            <p:tav tm="0">
                                              <p:val>
                                                <p:fltVal val="0"/>
                                              </p:val>
                                            </p:tav>
                                            <p:tav tm="100000">
                                              <p:val>
                                                <p:strVal val="#ppt_h"/>
                                              </p:val>
                                            </p:tav>
                                          </p:tavLst>
                                        </p:anim>
                                        <p:animEffect transition="in" filter="fade">
                                          <p:cBhvr>
                                            <p:cTn id="489" dur="700"/>
                                            <p:tgtEl>
                                              <p:spTgt spid="644"/>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647"/>
                                            </p:tgtEl>
                                            <p:attrNameLst>
                                              <p:attrName>style.visibility</p:attrName>
                                            </p:attrNameLst>
                                          </p:cBhvr>
                                          <p:to>
                                            <p:strVal val="visible"/>
                                          </p:to>
                                        </p:set>
                                        <p:anim calcmode="lin" valueType="num">
                                          <p:cBhvr>
                                            <p:cTn id="492" dur="700" fill="hold"/>
                                            <p:tgtEl>
                                              <p:spTgt spid="647"/>
                                            </p:tgtEl>
                                            <p:attrNameLst>
                                              <p:attrName>ppt_w</p:attrName>
                                            </p:attrNameLst>
                                          </p:cBhvr>
                                          <p:tavLst>
                                            <p:tav tm="0">
                                              <p:val>
                                                <p:fltVal val="0"/>
                                              </p:val>
                                            </p:tav>
                                            <p:tav tm="100000">
                                              <p:val>
                                                <p:strVal val="#ppt_w"/>
                                              </p:val>
                                            </p:tav>
                                          </p:tavLst>
                                        </p:anim>
                                        <p:anim calcmode="lin" valueType="num">
                                          <p:cBhvr>
                                            <p:cTn id="493" dur="700" fill="hold"/>
                                            <p:tgtEl>
                                              <p:spTgt spid="647"/>
                                            </p:tgtEl>
                                            <p:attrNameLst>
                                              <p:attrName>ppt_h</p:attrName>
                                            </p:attrNameLst>
                                          </p:cBhvr>
                                          <p:tavLst>
                                            <p:tav tm="0">
                                              <p:val>
                                                <p:fltVal val="0"/>
                                              </p:val>
                                            </p:tav>
                                            <p:tav tm="100000">
                                              <p:val>
                                                <p:strVal val="#ppt_h"/>
                                              </p:val>
                                            </p:tav>
                                          </p:tavLst>
                                        </p:anim>
                                        <p:animEffect transition="in" filter="fade">
                                          <p:cBhvr>
                                            <p:cTn id="494" dur="700"/>
                                            <p:tgtEl>
                                              <p:spTgt spid="647"/>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652"/>
                                            </p:tgtEl>
                                            <p:attrNameLst>
                                              <p:attrName>style.visibility</p:attrName>
                                            </p:attrNameLst>
                                          </p:cBhvr>
                                          <p:to>
                                            <p:strVal val="visible"/>
                                          </p:to>
                                        </p:set>
                                        <p:anim calcmode="lin" valueType="num">
                                          <p:cBhvr>
                                            <p:cTn id="497" dur="700" fill="hold"/>
                                            <p:tgtEl>
                                              <p:spTgt spid="652"/>
                                            </p:tgtEl>
                                            <p:attrNameLst>
                                              <p:attrName>ppt_w</p:attrName>
                                            </p:attrNameLst>
                                          </p:cBhvr>
                                          <p:tavLst>
                                            <p:tav tm="0">
                                              <p:val>
                                                <p:fltVal val="0"/>
                                              </p:val>
                                            </p:tav>
                                            <p:tav tm="100000">
                                              <p:val>
                                                <p:strVal val="#ppt_w"/>
                                              </p:val>
                                            </p:tav>
                                          </p:tavLst>
                                        </p:anim>
                                        <p:anim calcmode="lin" valueType="num">
                                          <p:cBhvr>
                                            <p:cTn id="498" dur="700" fill="hold"/>
                                            <p:tgtEl>
                                              <p:spTgt spid="652"/>
                                            </p:tgtEl>
                                            <p:attrNameLst>
                                              <p:attrName>ppt_h</p:attrName>
                                            </p:attrNameLst>
                                          </p:cBhvr>
                                          <p:tavLst>
                                            <p:tav tm="0">
                                              <p:val>
                                                <p:fltVal val="0"/>
                                              </p:val>
                                            </p:tav>
                                            <p:tav tm="100000">
                                              <p:val>
                                                <p:strVal val="#ppt_h"/>
                                              </p:val>
                                            </p:tav>
                                          </p:tavLst>
                                        </p:anim>
                                        <p:animEffect transition="in" filter="fade">
                                          <p:cBhvr>
                                            <p:cTn id="499" dur="700"/>
                                            <p:tgtEl>
                                              <p:spTgt spid="652"/>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579"/>
                                            </p:tgtEl>
                                            <p:attrNameLst>
                                              <p:attrName>style.visibility</p:attrName>
                                            </p:attrNameLst>
                                          </p:cBhvr>
                                          <p:to>
                                            <p:strVal val="visible"/>
                                          </p:to>
                                        </p:set>
                                        <p:anim calcmode="lin" valueType="num">
                                          <p:cBhvr>
                                            <p:cTn id="502" dur="700" fill="hold"/>
                                            <p:tgtEl>
                                              <p:spTgt spid="579"/>
                                            </p:tgtEl>
                                            <p:attrNameLst>
                                              <p:attrName>ppt_w</p:attrName>
                                            </p:attrNameLst>
                                          </p:cBhvr>
                                          <p:tavLst>
                                            <p:tav tm="0">
                                              <p:val>
                                                <p:fltVal val="0"/>
                                              </p:val>
                                            </p:tav>
                                            <p:tav tm="100000">
                                              <p:val>
                                                <p:strVal val="#ppt_w"/>
                                              </p:val>
                                            </p:tav>
                                          </p:tavLst>
                                        </p:anim>
                                        <p:anim calcmode="lin" valueType="num">
                                          <p:cBhvr>
                                            <p:cTn id="503" dur="700" fill="hold"/>
                                            <p:tgtEl>
                                              <p:spTgt spid="579"/>
                                            </p:tgtEl>
                                            <p:attrNameLst>
                                              <p:attrName>ppt_h</p:attrName>
                                            </p:attrNameLst>
                                          </p:cBhvr>
                                          <p:tavLst>
                                            <p:tav tm="0">
                                              <p:val>
                                                <p:fltVal val="0"/>
                                              </p:val>
                                            </p:tav>
                                            <p:tav tm="100000">
                                              <p:val>
                                                <p:strVal val="#ppt_h"/>
                                              </p:val>
                                            </p:tav>
                                          </p:tavLst>
                                        </p:anim>
                                        <p:animEffect transition="in" filter="fade">
                                          <p:cBhvr>
                                            <p:cTn id="504" dur="700"/>
                                            <p:tgtEl>
                                              <p:spTgt spid="579"/>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578"/>
                                            </p:tgtEl>
                                            <p:attrNameLst>
                                              <p:attrName>style.visibility</p:attrName>
                                            </p:attrNameLst>
                                          </p:cBhvr>
                                          <p:to>
                                            <p:strVal val="visible"/>
                                          </p:to>
                                        </p:set>
                                        <p:anim calcmode="lin" valueType="num">
                                          <p:cBhvr>
                                            <p:cTn id="507" dur="700" fill="hold"/>
                                            <p:tgtEl>
                                              <p:spTgt spid="578"/>
                                            </p:tgtEl>
                                            <p:attrNameLst>
                                              <p:attrName>ppt_w</p:attrName>
                                            </p:attrNameLst>
                                          </p:cBhvr>
                                          <p:tavLst>
                                            <p:tav tm="0">
                                              <p:val>
                                                <p:fltVal val="0"/>
                                              </p:val>
                                            </p:tav>
                                            <p:tav tm="100000">
                                              <p:val>
                                                <p:strVal val="#ppt_w"/>
                                              </p:val>
                                            </p:tav>
                                          </p:tavLst>
                                        </p:anim>
                                        <p:anim calcmode="lin" valueType="num">
                                          <p:cBhvr>
                                            <p:cTn id="508" dur="700" fill="hold"/>
                                            <p:tgtEl>
                                              <p:spTgt spid="578"/>
                                            </p:tgtEl>
                                            <p:attrNameLst>
                                              <p:attrName>ppt_h</p:attrName>
                                            </p:attrNameLst>
                                          </p:cBhvr>
                                          <p:tavLst>
                                            <p:tav tm="0">
                                              <p:val>
                                                <p:fltVal val="0"/>
                                              </p:val>
                                            </p:tav>
                                            <p:tav tm="100000">
                                              <p:val>
                                                <p:strVal val="#ppt_h"/>
                                              </p:val>
                                            </p:tav>
                                          </p:tavLst>
                                        </p:anim>
                                        <p:animEffect transition="in" filter="fade">
                                          <p:cBhvr>
                                            <p:cTn id="509" dur="700"/>
                                            <p:tgtEl>
                                              <p:spTgt spid="578"/>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580"/>
                                            </p:tgtEl>
                                            <p:attrNameLst>
                                              <p:attrName>style.visibility</p:attrName>
                                            </p:attrNameLst>
                                          </p:cBhvr>
                                          <p:to>
                                            <p:strVal val="visible"/>
                                          </p:to>
                                        </p:set>
                                        <p:anim calcmode="lin" valueType="num">
                                          <p:cBhvr>
                                            <p:cTn id="512" dur="700" fill="hold"/>
                                            <p:tgtEl>
                                              <p:spTgt spid="580"/>
                                            </p:tgtEl>
                                            <p:attrNameLst>
                                              <p:attrName>ppt_w</p:attrName>
                                            </p:attrNameLst>
                                          </p:cBhvr>
                                          <p:tavLst>
                                            <p:tav tm="0">
                                              <p:val>
                                                <p:fltVal val="0"/>
                                              </p:val>
                                            </p:tav>
                                            <p:tav tm="100000">
                                              <p:val>
                                                <p:strVal val="#ppt_w"/>
                                              </p:val>
                                            </p:tav>
                                          </p:tavLst>
                                        </p:anim>
                                        <p:anim calcmode="lin" valueType="num">
                                          <p:cBhvr>
                                            <p:cTn id="513" dur="700" fill="hold"/>
                                            <p:tgtEl>
                                              <p:spTgt spid="580"/>
                                            </p:tgtEl>
                                            <p:attrNameLst>
                                              <p:attrName>ppt_h</p:attrName>
                                            </p:attrNameLst>
                                          </p:cBhvr>
                                          <p:tavLst>
                                            <p:tav tm="0">
                                              <p:val>
                                                <p:fltVal val="0"/>
                                              </p:val>
                                            </p:tav>
                                            <p:tav tm="100000">
                                              <p:val>
                                                <p:strVal val="#ppt_h"/>
                                              </p:val>
                                            </p:tav>
                                          </p:tavLst>
                                        </p:anim>
                                        <p:animEffect transition="in" filter="fade">
                                          <p:cBhvr>
                                            <p:cTn id="514" dur="700"/>
                                            <p:tgtEl>
                                              <p:spTgt spid="580"/>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581"/>
                                            </p:tgtEl>
                                            <p:attrNameLst>
                                              <p:attrName>style.visibility</p:attrName>
                                            </p:attrNameLst>
                                          </p:cBhvr>
                                          <p:to>
                                            <p:strVal val="visible"/>
                                          </p:to>
                                        </p:set>
                                        <p:anim calcmode="lin" valueType="num">
                                          <p:cBhvr>
                                            <p:cTn id="517" dur="700" fill="hold"/>
                                            <p:tgtEl>
                                              <p:spTgt spid="581"/>
                                            </p:tgtEl>
                                            <p:attrNameLst>
                                              <p:attrName>ppt_w</p:attrName>
                                            </p:attrNameLst>
                                          </p:cBhvr>
                                          <p:tavLst>
                                            <p:tav tm="0">
                                              <p:val>
                                                <p:fltVal val="0"/>
                                              </p:val>
                                            </p:tav>
                                            <p:tav tm="100000">
                                              <p:val>
                                                <p:strVal val="#ppt_w"/>
                                              </p:val>
                                            </p:tav>
                                          </p:tavLst>
                                        </p:anim>
                                        <p:anim calcmode="lin" valueType="num">
                                          <p:cBhvr>
                                            <p:cTn id="518" dur="700" fill="hold"/>
                                            <p:tgtEl>
                                              <p:spTgt spid="581"/>
                                            </p:tgtEl>
                                            <p:attrNameLst>
                                              <p:attrName>ppt_h</p:attrName>
                                            </p:attrNameLst>
                                          </p:cBhvr>
                                          <p:tavLst>
                                            <p:tav tm="0">
                                              <p:val>
                                                <p:fltVal val="0"/>
                                              </p:val>
                                            </p:tav>
                                            <p:tav tm="100000">
                                              <p:val>
                                                <p:strVal val="#ppt_h"/>
                                              </p:val>
                                            </p:tav>
                                          </p:tavLst>
                                        </p:anim>
                                        <p:animEffect transition="in" filter="fade">
                                          <p:cBhvr>
                                            <p:cTn id="519" dur="700"/>
                                            <p:tgtEl>
                                              <p:spTgt spid="581"/>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582"/>
                                            </p:tgtEl>
                                            <p:attrNameLst>
                                              <p:attrName>style.visibility</p:attrName>
                                            </p:attrNameLst>
                                          </p:cBhvr>
                                          <p:to>
                                            <p:strVal val="visible"/>
                                          </p:to>
                                        </p:set>
                                        <p:anim calcmode="lin" valueType="num">
                                          <p:cBhvr>
                                            <p:cTn id="522" dur="700" fill="hold"/>
                                            <p:tgtEl>
                                              <p:spTgt spid="582"/>
                                            </p:tgtEl>
                                            <p:attrNameLst>
                                              <p:attrName>ppt_w</p:attrName>
                                            </p:attrNameLst>
                                          </p:cBhvr>
                                          <p:tavLst>
                                            <p:tav tm="0">
                                              <p:val>
                                                <p:fltVal val="0"/>
                                              </p:val>
                                            </p:tav>
                                            <p:tav tm="100000">
                                              <p:val>
                                                <p:strVal val="#ppt_w"/>
                                              </p:val>
                                            </p:tav>
                                          </p:tavLst>
                                        </p:anim>
                                        <p:anim calcmode="lin" valueType="num">
                                          <p:cBhvr>
                                            <p:cTn id="523" dur="700" fill="hold"/>
                                            <p:tgtEl>
                                              <p:spTgt spid="582"/>
                                            </p:tgtEl>
                                            <p:attrNameLst>
                                              <p:attrName>ppt_h</p:attrName>
                                            </p:attrNameLst>
                                          </p:cBhvr>
                                          <p:tavLst>
                                            <p:tav tm="0">
                                              <p:val>
                                                <p:fltVal val="0"/>
                                              </p:val>
                                            </p:tav>
                                            <p:tav tm="100000">
                                              <p:val>
                                                <p:strVal val="#ppt_h"/>
                                              </p:val>
                                            </p:tav>
                                          </p:tavLst>
                                        </p:anim>
                                        <p:animEffect transition="in" filter="fade">
                                          <p:cBhvr>
                                            <p:cTn id="524" dur="700"/>
                                            <p:tgtEl>
                                              <p:spTgt spid="582"/>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577"/>
                                            </p:tgtEl>
                                            <p:attrNameLst>
                                              <p:attrName>style.visibility</p:attrName>
                                            </p:attrNameLst>
                                          </p:cBhvr>
                                          <p:to>
                                            <p:strVal val="visible"/>
                                          </p:to>
                                        </p:set>
                                        <p:anim calcmode="lin" valueType="num">
                                          <p:cBhvr>
                                            <p:cTn id="527" dur="700" fill="hold"/>
                                            <p:tgtEl>
                                              <p:spTgt spid="577"/>
                                            </p:tgtEl>
                                            <p:attrNameLst>
                                              <p:attrName>ppt_w</p:attrName>
                                            </p:attrNameLst>
                                          </p:cBhvr>
                                          <p:tavLst>
                                            <p:tav tm="0">
                                              <p:val>
                                                <p:fltVal val="0"/>
                                              </p:val>
                                            </p:tav>
                                            <p:tav tm="100000">
                                              <p:val>
                                                <p:strVal val="#ppt_w"/>
                                              </p:val>
                                            </p:tav>
                                          </p:tavLst>
                                        </p:anim>
                                        <p:anim calcmode="lin" valueType="num">
                                          <p:cBhvr>
                                            <p:cTn id="528" dur="700" fill="hold"/>
                                            <p:tgtEl>
                                              <p:spTgt spid="577"/>
                                            </p:tgtEl>
                                            <p:attrNameLst>
                                              <p:attrName>ppt_h</p:attrName>
                                            </p:attrNameLst>
                                          </p:cBhvr>
                                          <p:tavLst>
                                            <p:tav tm="0">
                                              <p:val>
                                                <p:fltVal val="0"/>
                                              </p:val>
                                            </p:tav>
                                            <p:tav tm="100000">
                                              <p:val>
                                                <p:strVal val="#ppt_h"/>
                                              </p:val>
                                            </p:tav>
                                          </p:tavLst>
                                        </p:anim>
                                        <p:animEffect transition="in" filter="fade">
                                          <p:cBhvr>
                                            <p:cTn id="529" dur="700"/>
                                            <p:tgtEl>
                                              <p:spTgt spid="577"/>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646"/>
                                            </p:tgtEl>
                                            <p:attrNameLst>
                                              <p:attrName>style.visibility</p:attrName>
                                            </p:attrNameLst>
                                          </p:cBhvr>
                                          <p:to>
                                            <p:strVal val="visible"/>
                                          </p:to>
                                        </p:set>
                                        <p:anim calcmode="lin" valueType="num">
                                          <p:cBhvr>
                                            <p:cTn id="532" dur="700" fill="hold"/>
                                            <p:tgtEl>
                                              <p:spTgt spid="646"/>
                                            </p:tgtEl>
                                            <p:attrNameLst>
                                              <p:attrName>ppt_w</p:attrName>
                                            </p:attrNameLst>
                                          </p:cBhvr>
                                          <p:tavLst>
                                            <p:tav tm="0">
                                              <p:val>
                                                <p:fltVal val="0"/>
                                              </p:val>
                                            </p:tav>
                                            <p:tav tm="100000">
                                              <p:val>
                                                <p:strVal val="#ppt_w"/>
                                              </p:val>
                                            </p:tav>
                                          </p:tavLst>
                                        </p:anim>
                                        <p:anim calcmode="lin" valueType="num">
                                          <p:cBhvr>
                                            <p:cTn id="533" dur="700" fill="hold"/>
                                            <p:tgtEl>
                                              <p:spTgt spid="646"/>
                                            </p:tgtEl>
                                            <p:attrNameLst>
                                              <p:attrName>ppt_h</p:attrName>
                                            </p:attrNameLst>
                                          </p:cBhvr>
                                          <p:tavLst>
                                            <p:tav tm="0">
                                              <p:val>
                                                <p:fltVal val="0"/>
                                              </p:val>
                                            </p:tav>
                                            <p:tav tm="100000">
                                              <p:val>
                                                <p:strVal val="#ppt_h"/>
                                              </p:val>
                                            </p:tav>
                                          </p:tavLst>
                                        </p:anim>
                                        <p:animEffect transition="in" filter="fade">
                                          <p:cBhvr>
                                            <p:cTn id="534" dur="700"/>
                                            <p:tgtEl>
                                              <p:spTgt spid="646"/>
                                            </p:tgtEl>
                                          </p:cBhvr>
                                        </p:animEffect>
                                      </p:childTnLst>
                                    </p:cTn>
                                  </p:par>
                                  <p:par>
                                    <p:cTn id="535" presetID="18" presetClass="entr" presetSubtype="9" fill="hold" grpId="0" nodeType="withEffect">
                                      <p:stCondLst>
                                        <p:cond delay="0"/>
                                      </p:stCondLst>
                                      <p:childTnLst>
                                        <p:set>
                                          <p:cBhvr>
                                            <p:cTn id="536" dur="1" fill="hold">
                                              <p:stCondLst>
                                                <p:cond delay="0"/>
                                              </p:stCondLst>
                                            </p:cTn>
                                            <p:tgtEl>
                                              <p:spTgt spid="602"/>
                                            </p:tgtEl>
                                            <p:attrNameLst>
                                              <p:attrName>style.visibility</p:attrName>
                                            </p:attrNameLst>
                                          </p:cBhvr>
                                          <p:to>
                                            <p:strVal val="visible"/>
                                          </p:to>
                                        </p:set>
                                        <p:animEffect transition="in" filter="strips(upLeft)">
                                          <p:cBhvr>
                                            <p:cTn id="537" dur="700"/>
                                            <p:tgtEl>
                                              <p:spTgt spid="602"/>
                                            </p:tgtEl>
                                          </p:cBhvr>
                                        </p:animEffect>
                                      </p:childTnLst>
                                    </p:cTn>
                                  </p:par>
                                  <p:par>
                                    <p:cTn id="538" presetID="18" presetClass="entr" presetSubtype="9" fill="hold" grpId="0" nodeType="withEffect">
                                      <p:stCondLst>
                                        <p:cond delay="0"/>
                                      </p:stCondLst>
                                      <p:childTnLst>
                                        <p:set>
                                          <p:cBhvr>
                                            <p:cTn id="539" dur="1" fill="hold">
                                              <p:stCondLst>
                                                <p:cond delay="0"/>
                                              </p:stCondLst>
                                            </p:cTn>
                                            <p:tgtEl>
                                              <p:spTgt spid="601"/>
                                            </p:tgtEl>
                                            <p:attrNameLst>
                                              <p:attrName>style.visibility</p:attrName>
                                            </p:attrNameLst>
                                          </p:cBhvr>
                                          <p:to>
                                            <p:strVal val="visible"/>
                                          </p:to>
                                        </p:set>
                                        <p:animEffect transition="in" filter="strips(upLeft)">
                                          <p:cBhvr>
                                            <p:cTn id="540" dur="700"/>
                                            <p:tgtEl>
                                              <p:spTgt spid="601"/>
                                            </p:tgtEl>
                                          </p:cBhvr>
                                        </p:animEffect>
                                      </p:childTnLst>
                                    </p:cTn>
                                  </p:par>
                                  <p:par>
                                    <p:cTn id="541" presetID="22" presetClass="entr" presetSubtype="1" fill="hold" grpId="0" nodeType="withEffect">
                                      <p:stCondLst>
                                        <p:cond delay="0"/>
                                      </p:stCondLst>
                                      <p:childTnLst>
                                        <p:set>
                                          <p:cBhvr>
                                            <p:cTn id="542" dur="1" fill="hold">
                                              <p:stCondLst>
                                                <p:cond delay="0"/>
                                              </p:stCondLst>
                                            </p:cTn>
                                            <p:tgtEl>
                                              <p:spTgt spid="603"/>
                                            </p:tgtEl>
                                            <p:attrNameLst>
                                              <p:attrName>style.visibility</p:attrName>
                                            </p:attrNameLst>
                                          </p:cBhvr>
                                          <p:to>
                                            <p:strVal val="visible"/>
                                          </p:to>
                                        </p:set>
                                        <p:animEffect transition="in" filter="wipe(up)">
                                          <p:cBhvr>
                                            <p:cTn id="543" dur="700"/>
                                            <p:tgtEl>
                                              <p:spTgt spid="603"/>
                                            </p:tgtEl>
                                          </p:cBhvr>
                                        </p:animEffect>
                                      </p:childTnLst>
                                    </p:cTn>
                                  </p:par>
                                  <p:par>
                                    <p:cTn id="544" presetID="22" presetClass="entr" presetSubtype="2" fill="hold" grpId="0" nodeType="withEffect">
                                      <p:stCondLst>
                                        <p:cond delay="0"/>
                                      </p:stCondLst>
                                      <p:childTnLst>
                                        <p:set>
                                          <p:cBhvr>
                                            <p:cTn id="545" dur="1" fill="hold">
                                              <p:stCondLst>
                                                <p:cond delay="0"/>
                                              </p:stCondLst>
                                            </p:cTn>
                                            <p:tgtEl>
                                              <p:spTgt spid="613"/>
                                            </p:tgtEl>
                                            <p:attrNameLst>
                                              <p:attrName>style.visibility</p:attrName>
                                            </p:attrNameLst>
                                          </p:cBhvr>
                                          <p:to>
                                            <p:strVal val="visible"/>
                                          </p:to>
                                        </p:set>
                                        <p:animEffect transition="in" filter="wipe(right)">
                                          <p:cBhvr>
                                            <p:cTn id="546" dur="700"/>
                                            <p:tgtEl>
                                              <p:spTgt spid="613"/>
                                            </p:tgtEl>
                                          </p:cBhvr>
                                        </p:animEffect>
                                      </p:childTnLst>
                                    </p:cTn>
                                  </p:par>
                                  <p:par>
                                    <p:cTn id="547" presetID="18" presetClass="entr" presetSubtype="12" fill="hold" grpId="0" nodeType="withEffect">
                                      <p:stCondLst>
                                        <p:cond delay="0"/>
                                      </p:stCondLst>
                                      <p:childTnLst>
                                        <p:set>
                                          <p:cBhvr>
                                            <p:cTn id="548" dur="1" fill="hold">
                                              <p:stCondLst>
                                                <p:cond delay="0"/>
                                              </p:stCondLst>
                                            </p:cTn>
                                            <p:tgtEl>
                                              <p:spTgt spid="638"/>
                                            </p:tgtEl>
                                            <p:attrNameLst>
                                              <p:attrName>style.visibility</p:attrName>
                                            </p:attrNameLst>
                                          </p:cBhvr>
                                          <p:to>
                                            <p:strVal val="visible"/>
                                          </p:to>
                                        </p:set>
                                        <p:animEffect transition="in" filter="strips(downLeft)">
                                          <p:cBhvr>
                                            <p:cTn id="549" dur="700"/>
                                            <p:tgtEl>
                                              <p:spTgt spid="638"/>
                                            </p:tgtEl>
                                          </p:cBhvr>
                                        </p:animEffect>
                                      </p:childTnLst>
                                    </p:cTn>
                                  </p:par>
                                  <p:par>
                                    <p:cTn id="550" presetID="22" presetClass="entr" presetSubtype="2" fill="hold" grpId="0" nodeType="withEffect">
                                      <p:stCondLst>
                                        <p:cond delay="0"/>
                                      </p:stCondLst>
                                      <p:childTnLst>
                                        <p:set>
                                          <p:cBhvr>
                                            <p:cTn id="551" dur="1" fill="hold">
                                              <p:stCondLst>
                                                <p:cond delay="0"/>
                                              </p:stCondLst>
                                            </p:cTn>
                                            <p:tgtEl>
                                              <p:spTgt spid="604"/>
                                            </p:tgtEl>
                                            <p:attrNameLst>
                                              <p:attrName>style.visibility</p:attrName>
                                            </p:attrNameLst>
                                          </p:cBhvr>
                                          <p:to>
                                            <p:strVal val="visible"/>
                                          </p:to>
                                        </p:set>
                                        <p:animEffect transition="in" filter="wipe(right)">
                                          <p:cBhvr>
                                            <p:cTn id="552" dur="700"/>
                                            <p:tgtEl>
                                              <p:spTgt spid="604"/>
                                            </p:tgtEl>
                                          </p:cBhvr>
                                        </p:animEffect>
                                      </p:childTnLst>
                                    </p:cTn>
                                  </p:par>
                                  <p:par>
                                    <p:cTn id="553" presetID="22" presetClass="entr" presetSubtype="4" fill="hold" grpId="0" nodeType="withEffect">
                                      <p:stCondLst>
                                        <p:cond delay="0"/>
                                      </p:stCondLst>
                                      <p:childTnLst>
                                        <p:set>
                                          <p:cBhvr>
                                            <p:cTn id="554" dur="1" fill="hold">
                                              <p:stCondLst>
                                                <p:cond delay="0"/>
                                              </p:stCondLst>
                                            </p:cTn>
                                            <p:tgtEl>
                                              <p:spTgt spid="628"/>
                                            </p:tgtEl>
                                            <p:attrNameLst>
                                              <p:attrName>style.visibility</p:attrName>
                                            </p:attrNameLst>
                                          </p:cBhvr>
                                          <p:to>
                                            <p:strVal val="visible"/>
                                          </p:to>
                                        </p:set>
                                        <p:animEffect transition="in" filter="wipe(down)">
                                          <p:cBhvr>
                                            <p:cTn id="555" dur="700"/>
                                            <p:tgtEl>
                                              <p:spTgt spid="628"/>
                                            </p:tgtEl>
                                          </p:cBhvr>
                                        </p:animEffect>
                                      </p:childTnLst>
                                    </p:cTn>
                                  </p:par>
                                  <p:par>
                                    <p:cTn id="556" presetID="22" presetClass="entr" presetSubtype="4" fill="hold" grpId="0" nodeType="withEffect">
                                      <p:stCondLst>
                                        <p:cond delay="0"/>
                                      </p:stCondLst>
                                      <p:childTnLst>
                                        <p:set>
                                          <p:cBhvr>
                                            <p:cTn id="557" dur="1" fill="hold">
                                              <p:stCondLst>
                                                <p:cond delay="0"/>
                                              </p:stCondLst>
                                            </p:cTn>
                                            <p:tgtEl>
                                              <p:spTgt spid="630"/>
                                            </p:tgtEl>
                                            <p:attrNameLst>
                                              <p:attrName>style.visibility</p:attrName>
                                            </p:attrNameLst>
                                          </p:cBhvr>
                                          <p:to>
                                            <p:strVal val="visible"/>
                                          </p:to>
                                        </p:set>
                                        <p:animEffect transition="in" filter="wipe(down)">
                                          <p:cBhvr>
                                            <p:cTn id="558" dur="700"/>
                                            <p:tgtEl>
                                              <p:spTgt spid="630"/>
                                            </p:tgtEl>
                                          </p:cBhvr>
                                        </p:animEffect>
                                      </p:childTnLst>
                                    </p:cTn>
                                  </p:par>
                                  <p:par>
                                    <p:cTn id="559" presetID="22" presetClass="entr" presetSubtype="8" fill="hold" grpId="0" nodeType="withEffect">
                                      <p:stCondLst>
                                        <p:cond delay="0"/>
                                      </p:stCondLst>
                                      <p:childTnLst>
                                        <p:set>
                                          <p:cBhvr>
                                            <p:cTn id="560" dur="1" fill="hold">
                                              <p:stCondLst>
                                                <p:cond delay="0"/>
                                              </p:stCondLst>
                                            </p:cTn>
                                            <p:tgtEl>
                                              <p:spTgt spid="629"/>
                                            </p:tgtEl>
                                            <p:attrNameLst>
                                              <p:attrName>style.visibility</p:attrName>
                                            </p:attrNameLst>
                                          </p:cBhvr>
                                          <p:to>
                                            <p:strVal val="visible"/>
                                          </p:to>
                                        </p:set>
                                        <p:animEffect transition="in" filter="wipe(left)">
                                          <p:cBhvr>
                                            <p:cTn id="561" dur="700"/>
                                            <p:tgtEl>
                                              <p:spTgt spid="629"/>
                                            </p:tgtEl>
                                          </p:cBhvr>
                                        </p:animEffect>
                                      </p:childTnLst>
                                    </p:cTn>
                                  </p:par>
                                </p:childTnLst>
                              </p:cTn>
                            </p:par>
                          </p:childTnLst>
                        </p:cTn>
                      </p:par>
                      <p:par>
                        <p:cTn id="562" fill="hold">
                          <p:stCondLst>
                            <p:cond delay="indefinite"/>
                          </p:stCondLst>
                          <p:childTnLst>
                            <p:par>
                              <p:cTn id="563" fill="hold">
                                <p:stCondLst>
                                  <p:cond delay="0"/>
                                </p:stCondLst>
                                <p:childTnLst>
                                  <p:par>
                                    <p:cTn id="564" presetID="53" presetClass="entr" presetSubtype="16" fill="hold" grpId="0" nodeType="clickEffect">
                                      <p:stCondLst>
                                        <p:cond delay="0"/>
                                      </p:stCondLst>
                                      <p:childTnLst>
                                        <p:set>
                                          <p:cBhvr>
                                            <p:cTn id="565" dur="1" fill="hold">
                                              <p:stCondLst>
                                                <p:cond delay="0"/>
                                              </p:stCondLst>
                                            </p:cTn>
                                            <p:tgtEl>
                                              <p:spTgt spid="691"/>
                                            </p:tgtEl>
                                            <p:attrNameLst>
                                              <p:attrName>style.visibility</p:attrName>
                                            </p:attrNameLst>
                                          </p:cBhvr>
                                          <p:to>
                                            <p:strVal val="visible"/>
                                          </p:to>
                                        </p:set>
                                        <p:anim calcmode="lin" valueType="num">
                                          <p:cBhvr>
                                            <p:cTn id="566" dur="700" fill="hold"/>
                                            <p:tgtEl>
                                              <p:spTgt spid="691"/>
                                            </p:tgtEl>
                                            <p:attrNameLst>
                                              <p:attrName>ppt_w</p:attrName>
                                            </p:attrNameLst>
                                          </p:cBhvr>
                                          <p:tavLst>
                                            <p:tav tm="0">
                                              <p:val>
                                                <p:fltVal val="0"/>
                                              </p:val>
                                            </p:tav>
                                            <p:tav tm="100000">
                                              <p:val>
                                                <p:strVal val="#ppt_w"/>
                                              </p:val>
                                            </p:tav>
                                          </p:tavLst>
                                        </p:anim>
                                        <p:anim calcmode="lin" valueType="num">
                                          <p:cBhvr>
                                            <p:cTn id="567" dur="700" fill="hold"/>
                                            <p:tgtEl>
                                              <p:spTgt spid="691"/>
                                            </p:tgtEl>
                                            <p:attrNameLst>
                                              <p:attrName>ppt_h</p:attrName>
                                            </p:attrNameLst>
                                          </p:cBhvr>
                                          <p:tavLst>
                                            <p:tav tm="0">
                                              <p:val>
                                                <p:fltVal val="0"/>
                                              </p:val>
                                            </p:tav>
                                            <p:tav tm="100000">
                                              <p:val>
                                                <p:strVal val="#ppt_h"/>
                                              </p:val>
                                            </p:tav>
                                          </p:tavLst>
                                        </p:anim>
                                        <p:animEffect transition="in" filter="fade">
                                          <p:cBhvr>
                                            <p:cTn id="568" dur="700"/>
                                            <p:tgtEl>
                                              <p:spTgt spid="691"/>
                                            </p:tgtEl>
                                          </p:cBhvr>
                                        </p:animEffect>
                                      </p:childTnLst>
                                    </p:cTn>
                                  </p:par>
                                  <p:par>
                                    <p:cTn id="569" presetID="53" presetClass="entr" presetSubtype="16" fill="hold" grpId="0" nodeType="withEffect">
                                      <p:stCondLst>
                                        <p:cond delay="0"/>
                                      </p:stCondLst>
                                      <p:childTnLst>
                                        <p:set>
                                          <p:cBhvr>
                                            <p:cTn id="570" dur="1" fill="hold">
                                              <p:stCondLst>
                                                <p:cond delay="0"/>
                                              </p:stCondLst>
                                            </p:cTn>
                                            <p:tgtEl>
                                              <p:spTgt spid="694"/>
                                            </p:tgtEl>
                                            <p:attrNameLst>
                                              <p:attrName>style.visibility</p:attrName>
                                            </p:attrNameLst>
                                          </p:cBhvr>
                                          <p:to>
                                            <p:strVal val="visible"/>
                                          </p:to>
                                        </p:set>
                                        <p:anim calcmode="lin" valueType="num">
                                          <p:cBhvr>
                                            <p:cTn id="571" dur="700" fill="hold"/>
                                            <p:tgtEl>
                                              <p:spTgt spid="694"/>
                                            </p:tgtEl>
                                            <p:attrNameLst>
                                              <p:attrName>ppt_w</p:attrName>
                                            </p:attrNameLst>
                                          </p:cBhvr>
                                          <p:tavLst>
                                            <p:tav tm="0">
                                              <p:val>
                                                <p:fltVal val="0"/>
                                              </p:val>
                                            </p:tav>
                                            <p:tav tm="100000">
                                              <p:val>
                                                <p:strVal val="#ppt_w"/>
                                              </p:val>
                                            </p:tav>
                                          </p:tavLst>
                                        </p:anim>
                                        <p:anim calcmode="lin" valueType="num">
                                          <p:cBhvr>
                                            <p:cTn id="572" dur="700" fill="hold"/>
                                            <p:tgtEl>
                                              <p:spTgt spid="694"/>
                                            </p:tgtEl>
                                            <p:attrNameLst>
                                              <p:attrName>ppt_h</p:attrName>
                                            </p:attrNameLst>
                                          </p:cBhvr>
                                          <p:tavLst>
                                            <p:tav tm="0">
                                              <p:val>
                                                <p:fltVal val="0"/>
                                              </p:val>
                                            </p:tav>
                                            <p:tav tm="100000">
                                              <p:val>
                                                <p:strVal val="#ppt_h"/>
                                              </p:val>
                                            </p:tav>
                                          </p:tavLst>
                                        </p:anim>
                                        <p:animEffect transition="in" filter="fade">
                                          <p:cBhvr>
                                            <p:cTn id="573" dur="700"/>
                                            <p:tgtEl>
                                              <p:spTgt spid="694"/>
                                            </p:tgtEl>
                                          </p:cBhvr>
                                        </p:animEffect>
                                      </p:childTnLst>
                                    </p:cTn>
                                  </p:par>
                                  <p:par>
                                    <p:cTn id="574" presetID="22" presetClass="entr" presetSubtype="1" fill="hold" grpId="0" nodeType="withEffect">
                                      <p:stCondLst>
                                        <p:cond delay="0"/>
                                      </p:stCondLst>
                                      <p:childTnLst>
                                        <p:set>
                                          <p:cBhvr>
                                            <p:cTn id="575" dur="1" fill="hold">
                                              <p:stCondLst>
                                                <p:cond delay="0"/>
                                              </p:stCondLst>
                                            </p:cTn>
                                            <p:tgtEl>
                                              <p:spTgt spid="659"/>
                                            </p:tgtEl>
                                            <p:attrNameLst>
                                              <p:attrName>style.visibility</p:attrName>
                                            </p:attrNameLst>
                                          </p:cBhvr>
                                          <p:to>
                                            <p:strVal val="visible"/>
                                          </p:to>
                                        </p:set>
                                        <p:animEffect transition="in" filter="wipe(up)">
                                          <p:cBhvr>
                                            <p:cTn id="576" dur="700"/>
                                            <p:tgtEl>
                                              <p:spTgt spid="659"/>
                                            </p:tgtEl>
                                          </p:cBhvr>
                                        </p:animEffect>
                                      </p:childTnLst>
                                    </p:cTn>
                                  </p:par>
                                  <p:par>
                                    <p:cTn id="577" presetID="22" presetClass="entr" presetSubtype="4" fill="hold" grpId="0" nodeType="withEffect">
                                      <p:stCondLst>
                                        <p:cond delay="0"/>
                                      </p:stCondLst>
                                      <p:childTnLst>
                                        <p:set>
                                          <p:cBhvr>
                                            <p:cTn id="578" dur="1" fill="hold">
                                              <p:stCondLst>
                                                <p:cond delay="0"/>
                                              </p:stCondLst>
                                            </p:cTn>
                                            <p:tgtEl>
                                              <p:spTgt spid="670"/>
                                            </p:tgtEl>
                                            <p:attrNameLst>
                                              <p:attrName>style.visibility</p:attrName>
                                            </p:attrNameLst>
                                          </p:cBhvr>
                                          <p:to>
                                            <p:strVal val="visible"/>
                                          </p:to>
                                        </p:set>
                                        <p:animEffect transition="in" filter="wipe(down)">
                                          <p:cBhvr>
                                            <p:cTn id="579" dur="700"/>
                                            <p:tgtEl>
                                              <p:spTgt spid="670"/>
                                            </p:tgtEl>
                                          </p:cBhvr>
                                        </p:animEffect>
                                      </p:childTnLst>
                                    </p:cTn>
                                  </p:par>
                                  <p:par>
                                    <p:cTn id="580" presetID="18" presetClass="entr" presetSubtype="6" fill="hold" grpId="0" nodeType="withEffect">
                                      <p:stCondLst>
                                        <p:cond delay="0"/>
                                      </p:stCondLst>
                                      <p:childTnLst>
                                        <p:set>
                                          <p:cBhvr>
                                            <p:cTn id="581" dur="1" fill="hold">
                                              <p:stCondLst>
                                                <p:cond delay="0"/>
                                              </p:stCondLst>
                                            </p:cTn>
                                            <p:tgtEl>
                                              <p:spTgt spid="658"/>
                                            </p:tgtEl>
                                            <p:attrNameLst>
                                              <p:attrName>style.visibility</p:attrName>
                                            </p:attrNameLst>
                                          </p:cBhvr>
                                          <p:to>
                                            <p:strVal val="visible"/>
                                          </p:to>
                                        </p:set>
                                        <p:animEffect transition="in" filter="strips(downRight)">
                                          <p:cBhvr>
                                            <p:cTn id="582" dur="700"/>
                                            <p:tgtEl>
                                              <p:spTgt spid="658"/>
                                            </p:tgtEl>
                                          </p:cBhvr>
                                        </p:animEffect>
                                      </p:childTnLst>
                                    </p:cTn>
                                  </p:par>
                                  <p:par>
                                    <p:cTn id="583" presetID="53" presetClass="entr" presetSubtype="16" fill="hold" grpId="0" nodeType="withEffect">
                                      <p:stCondLst>
                                        <p:cond delay="0"/>
                                      </p:stCondLst>
                                      <p:childTnLst>
                                        <p:set>
                                          <p:cBhvr>
                                            <p:cTn id="584" dur="1" fill="hold">
                                              <p:stCondLst>
                                                <p:cond delay="0"/>
                                              </p:stCondLst>
                                            </p:cTn>
                                            <p:tgtEl>
                                              <p:spTgt spid="595"/>
                                            </p:tgtEl>
                                            <p:attrNameLst>
                                              <p:attrName>style.visibility</p:attrName>
                                            </p:attrNameLst>
                                          </p:cBhvr>
                                          <p:to>
                                            <p:strVal val="visible"/>
                                          </p:to>
                                        </p:set>
                                        <p:anim calcmode="lin" valueType="num">
                                          <p:cBhvr>
                                            <p:cTn id="585" dur="700" fill="hold"/>
                                            <p:tgtEl>
                                              <p:spTgt spid="595"/>
                                            </p:tgtEl>
                                            <p:attrNameLst>
                                              <p:attrName>ppt_w</p:attrName>
                                            </p:attrNameLst>
                                          </p:cBhvr>
                                          <p:tavLst>
                                            <p:tav tm="0">
                                              <p:val>
                                                <p:fltVal val="0"/>
                                              </p:val>
                                            </p:tav>
                                            <p:tav tm="100000">
                                              <p:val>
                                                <p:strVal val="#ppt_w"/>
                                              </p:val>
                                            </p:tav>
                                          </p:tavLst>
                                        </p:anim>
                                        <p:anim calcmode="lin" valueType="num">
                                          <p:cBhvr>
                                            <p:cTn id="586" dur="700" fill="hold"/>
                                            <p:tgtEl>
                                              <p:spTgt spid="595"/>
                                            </p:tgtEl>
                                            <p:attrNameLst>
                                              <p:attrName>ppt_h</p:attrName>
                                            </p:attrNameLst>
                                          </p:cBhvr>
                                          <p:tavLst>
                                            <p:tav tm="0">
                                              <p:val>
                                                <p:fltVal val="0"/>
                                              </p:val>
                                            </p:tav>
                                            <p:tav tm="100000">
                                              <p:val>
                                                <p:strVal val="#ppt_h"/>
                                              </p:val>
                                            </p:tav>
                                          </p:tavLst>
                                        </p:anim>
                                        <p:animEffect transition="in" filter="fade">
                                          <p:cBhvr>
                                            <p:cTn id="587" dur="700"/>
                                            <p:tgtEl>
                                              <p:spTgt spid="595"/>
                                            </p:tgtEl>
                                          </p:cBhvr>
                                        </p:animEffect>
                                      </p:childTnLst>
                                    </p:cTn>
                                  </p:par>
                                  <p:par>
                                    <p:cTn id="588" presetID="53" presetClass="entr" presetSubtype="16" fill="hold" grpId="0" nodeType="withEffect">
                                      <p:stCondLst>
                                        <p:cond delay="0"/>
                                      </p:stCondLst>
                                      <p:childTnLst>
                                        <p:set>
                                          <p:cBhvr>
                                            <p:cTn id="589" dur="1" fill="hold">
                                              <p:stCondLst>
                                                <p:cond delay="0"/>
                                              </p:stCondLst>
                                            </p:cTn>
                                            <p:tgtEl>
                                              <p:spTgt spid="594"/>
                                            </p:tgtEl>
                                            <p:attrNameLst>
                                              <p:attrName>style.visibility</p:attrName>
                                            </p:attrNameLst>
                                          </p:cBhvr>
                                          <p:to>
                                            <p:strVal val="visible"/>
                                          </p:to>
                                        </p:set>
                                        <p:anim calcmode="lin" valueType="num">
                                          <p:cBhvr>
                                            <p:cTn id="590" dur="700" fill="hold"/>
                                            <p:tgtEl>
                                              <p:spTgt spid="594"/>
                                            </p:tgtEl>
                                            <p:attrNameLst>
                                              <p:attrName>ppt_w</p:attrName>
                                            </p:attrNameLst>
                                          </p:cBhvr>
                                          <p:tavLst>
                                            <p:tav tm="0">
                                              <p:val>
                                                <p:fltVal val="0"/>
                                              </p:val>
                                            </p:tav>
                                            <p:tav tm="100000">
                                              <p:val>
                                                <p:strVal val="#ppt_w"/>
                                              </p:val>
                                            </p:tav>
                                          </p:tavLst>
                                        </p:anim>
                                        <p:anim calcmode="lin" valueType="num">
                                          <p:cBhvr>
                                            <p:cTn id="591" dur="700" fill="hold"/>
                                            <p:tgtEl>
                                              <p:spTgt spid="594"/>
                                            </p:tgtEl>
                                            <p:attrNameLst>
                                              <p:attrName>ppt_h</p:attrName>
                                            </p:attrNameLst>
                                          </p:cBhvr>
                                          <p:tavLst>
                                            <p:tav tm="0">
                                              <p:val>
                                                <p:fltVal val="0"/>
                                              </p:val>
                                            </p:tav>
                                            <p:tav tm="100000">
                                              <p:val>
                                                <p:strVal val="#ppt_h"/>
                                              </p:val>
                                            </p:tav>
                                          </p:tavLst>
                                        </p:anim>
                                        <p:animEffect transition="in" filter="fade">
                                          <p:cBhvr>
                                            <p:cTn id="592" dur="700"/>
                                            <p:tgtEl>
                                              <p:spTgt spid="594"/>
                                            </p:tgtEl>
                                          </p:cBhvr>
                                        </p:animEffect>
                                      </p:childTnLst>
                                    </p:cTn>
                                  </p:par>
                                  <p:par>
                                    <p:cTn id="593" presetID="53" presetClass="entr" presetSubtype="16" fill="hold" grpId="0" nodeType="withEffect">
                                      <p:stCondLst>
                                        <p:cond delay="0"/>
                                      </p:stCondLst>
                                      <p:childTnLst>
                                        <p:set>
                                          <p:cBhvr>
                                            <p:cTn id="594" dur="1" fill="hold">
                                              <p:stCondLst>
                                                <p:cond delay="0"/>
                                              </p:stCondLst>
                                            </p:cTn>
                                            <p:tgtEl>
                                              <p:spTgt spid="642"/>
                                            </p:tgtEl>
                                            <p:attrNameLst>
                                              <p:attrName>style.visibility</p:attrName>
                                            </p:attrNameLst>
                                          </p:cBhvr>
                                          <p:to>
                                            <p:strVal val="visible"/>
                                          </p:to>
                                        </p:set>
                                        <p:anim calcmode="lin" valueType="num">
                                          <p:cBhvr>
                                            <p:cTn id="595" dur="700" fill="hold"/>
                                            <p:tgtEl>
                                              <p:spTgt spid="642"/>
                                            </p:tgtEl>
                                            <p:attrNameLst>
                                              <p:attrName>ppt_w</p:attrName>
                                            </p:attrNameLst>
                                          </p:cBhvr>
                                          <p:tavLst>
                                            <p:tav tm="0">
                                              <p:val>
                                                <p:fltVal val="0"/>
                                              </p:val>
                                            </p:tav>
                                            <p:tav tm="100000">
                                              <p:val>
                                                <p:strVal val="#ppt_w"/>
                                              </p:val>
                                            </p:tav>
                                          </p:tavLst>
                                        </p:anim>
                                        <p:anim calcmode="lin" valueType="num">
                                          <p:cBhvr>
                                            <p:cTn id="596" dur="700" fill="hold"/>
                                            <p:tgtEl>
                                              <p:spTgt spid="642"/>
                                            </p:tgtEl>
                                            <p:attrNameLst>
                                              <p:attrName>ppt_h</p:attrName>
                                            </p:attrNameLst>
                                          </p:cBhvr>
                                          <p:tavLst>
                                            <p:tav tm="0">
                                              <p:val>
                                                <p:fltVal val="0"/>
                                              </p:val>
                                            </p:tav>
                                            <p:tav tm="100000">
                                              <p:val>
                                                <p:strVal val="#ppt_h"/>
                                              </p:val>
                                            </p:tav>
                                          </p:tavLst>
                                        </p:anim>
                                        <p:animEffect transition="in" filter="fade">
                                          <p:cBhvr>
                                            <p:cTn id="597" dur="700"/>
                                            <p:tgtEl>
                                              <p:spTgt spid="642"/>
                                            </p:tgtEl>
                                          </p:cBhvr>
                                        </p:animEffect>
                                      </p:childTnLst>
                                    </p:cTn>
                                  </p:par>
                                  <p:par>
                                    <p:cTn id="598" presetID="53" presetClass="entr" presetSubtype="16" fill="hold" grpId="0" nodeType="withEffect">
                                      <p:stCondLst>
                                        <p:cond delay="0"/>
                                      </p:stCondLst>
                                      <p:childTnLst>
                                        <p:set>
                                          <p:cBhvr>
                                            <p:cTn id="599" dur="1" fill="hold">
                                              <p:stCondLst>
                                                <p:cond delay="0"/>
                                              </p:stCondLst>
                                            </p:cTn>
                                            <p:tgtEl>
                                              <p:spTgt spid="641"/>
                                            </p:tgtEl>
                                            <p:attrNameLst>
                                              <p:attrName>style.visibility</p:attrName>
                                            </p:attrNameLst>
                                          </p:cBhvr>
                                          <p:to>
                                            <p:strVal val="visible"/>
                                          </p:to>
                                        </p:set>
                                        <p:anim calcmode="lin" valueType="num">
                                          <p:cBhvr>
                                            <p:cTn id="600" dur="700" fill="hold"/>
                                            <p:tgtEl>
                                              <p:spTgt spid="641"/>
                                            </p:tgtEl>
                                            <p:attrNameLst>
                                              <p:attrName>ppt_w</p:attrName>
                                            </p:attrNameLst>
                                          </p:cBhvr>
                                          <p:tavLst>
                                            <p:tav tm="0">
                                              <p:val>
                                                <p:fltVal val="0"/>
                                              </p:val>
                                            </p:tav>
                                            <p:tav tm="100000">
                                              <p:val>
                                                <p:strVal val="#ppt_w"/>
                                              </p:val>
                                            </p:tav>
                                          </p:tavLst>
                                        </p:anim>
                                        <p:anim calcmode="lin" valueType="num">
                                          <p:cBhvr>
                                            <p:cTn id="601" dur="700" fill="hold"/>
                                            <p:tgtEl>
                                              <p:spTgt spid="641"/>
                                            </p:tgtEl>
                                            <p:attrNameLst>
                                              <p:attrName>ppt_h</p:attrName>
                                            </p:attrNameLst>
                                          </p:cBhvr>
                                          <p:tavLst>
                                            <p:tav tm="0">
                                              <p:val>
                                                <p:fltVal val="0"/>
                                              </p:val>
                                            </p:tav>
                                            <p:tav tm="100000">
                                              <p:val>
                                                <p:strVal val="#ppt_h"/>
                                              </p:val>
                                            </p:tav>
                                          </p:tavLst>
                                        </p:anim>
                                        <p:animEffect transition="in" filter="fade">
                                          <p:cBhvr>
                                            <p:cTn id="602" dur="700"/>
                                            <p:tgtEl>
                                              <p:spTgt spid="641"/>
                                            </p:tgtEl>
                                          </p:cBhvr>
                                        </p:animEffect>
                                      </p:childTnLst>
                                    </p:cTn>
                                  </p:par>
                                  <p:par>
                                    <p:cTn id="603" presetID="53" presetClass="entr" presetSubtype="16" fill="hold" grpId="0" nodeType="withEffect">
                                      <p:stCondLst>
                                        <p:cond delay="0"/>
                                      </p:stCondLst>
                                      <p:childTnLst>
                                        <p:set>
                                          <p:cBhvr>
                                            <p:cTn id="604" dur="1" fill="hold">
                                              <p:stCondLst>
                                                <p:cond delay="0"/>
                                              </p:stCondLst>
                                            </p:cTn>
                                            <p:tgtEl>
                                              <p:spTgt spid="654"/>
                                            </p:tgtEl>
                                            <p:attrNameLst>
                                              <p:attrName>style.visibility</p:attrName>
                                            </p:attrNameLst>
                                          </p:cBhvr>
                                          <p:to>
                                            <p:strVal val="visible"/>
                                          </p:to>
                                        </p:set>
                                        <p:anim calcmode="lin" valueType="num">
                                          <p:cBhvr>
                                            <p:cTn id="605" dur="700" fill="hold"/>
                                            <p:tgtEl>
                                              <p:spTgt spid="654"/>
                                            </p:tgtEl>
                                            <p:attrNameLst>
                                              <p:attrName>ppt_w</p:attrName>
                                            </p:attrNameLst>
                                          </p:cBhvr>
                                          <p:tavLst>
                                            <p:tav tm="0">
                                              <p:val>
                                                <p:fltVal val="0"/>
                                              </p:val>
                                            </p:tav>
                                            <p:tav tm="100000">
                                              <p:val>
                                                <p:strVal val="#ppt_w"/>
                                              </p:val>
                                            </p:tav>
                                          </p:tavLst>
                                        </p:anim>
                                        <p:anim calcmode="lin" valueType="num">
                                          <p:cBhvr>
                                            <p:cTn id="606" dur="700" fill="hold"/>
                                            <p:tgtEl>
                                              <p:spTgt spid="654"/>
                                            </p:tgtEl>
                                            <p:attrNameLst>
                                              <p:attrName>ppt_h</p:attrName>
                                            </p:attrNameLst>
                                          </p:cBhvr>
                                          <p:tavLst>
                                            <p:tav tm="0">
                                              <p:val>
                                                <p:fltVal val="0"/>
                                              </p:val>
                                            </p:tav>
                                            <p:tav tm="100000">
                                              <p:val>
                                                <p:strVal val="#ppt_h"/>
                                              </p:val>
                                            </p:tav>
                                          </p:tavLst>
                                        </p:anim>
                                        <p:animEffect transition="in" filter="fade">
                                          <p:cBhvr>
                                            <p:cTn id="607" dur="700"/>
                                            <p:tgtEl>
                                              <p:spTgt spid="654"/>
                                            </p:tgtEl>
                                          </p:cBhvr>
                                        </p:animEffect>
                                      </p:childTnLst>
                                    </p:cTn>
                                  </p:par>
                                  <p:par>
                                    <p:cTn id="608" presetID="18" presetClass="entr" presetSubtype="12" fill="hold" grpId="0" nodeType="withEffect">
                                      <p:stCondLst>
                                        <p:cond delay="0"/>
                                      </p:stCondLst>
                                      <p:childTnLst>
                                        <p:set>
                                          <p:cBhvr>
                                            <p:cTn id="609" dur="1" fill="hold">
                                              <p:stCondLst>
                                                <p:cond delay="0"/>
                                              </p:stCondLst>
                                            </p:cTn>
                                            <p:tgtEl>
                                              <p:spTgt spid="612"/>
                                            </p:tgtEl>
                                            <p:attrNameLst>
                                              <p:attrName>style.visibility</p:attrName>
                                            </p:attrNameLst>
                                          </p:cBhvr>
                                          <p:to>
                                            <p:strVal val="visible"/>
                                          </p:to>
                                        </p:set>
                                        <p:animEffect transition="in" filter="strips(downLeft)">
                                          <p:cBhvr>
                                            <p:cTn id="610" dur="700"/>
                                            <p:tgtEl>
                                              <p:spTgt spid="612"/>
                                            </p:tgtEl>
                                          </p:cBhvr>
                                        </p:animEffect>
                                      </p:childTnLst>
                                    </p:cTn>
                                  </p:par>
                                  <p:par>
                                    <p:cTn id="611" presetID="18" presetClass="entr" presetSubtype="9" fill="hold" grpId="0" nodeType="withEffect">
                                      <p:stCondLst>
                                        <p:cond delay="0"/>
                                      </p:stCondLst>
                                      <p:childTnLst>
                                        <p:set>
                                          <p:cBhvr>
                                            <p:cTn id="612" dur="1" fill="hold">
                                              <p:stCondLst>
                                                <p:cond delay="0"/>
                                              </p:stCondLst>
                                            </p:cTn>
                                            <p:tgtEl>
                                              <p:spTgt spid="611"/>
                                            </p:tgtEl>
                                            <p:attrNameLst>
                                              <p:attrName>style.visibility</p:attrName>
                                            </p:attrNameLst>
                                          </p:cBhvr>
                                          <p:to>
                                            <p:strVal val="visible"/>
                                          </p:to>
                                        </p:set>
                                        <p:animEffect transition="in" filter="strips(upLeft)">
                                          <p:cBhvr>
                                            <p:cTn id="613" dur="700"/>
                                            <p:tgtEl>
                                              <p:spTgt spid="611"/>
                                            </p:tgtEl>
                                          </p:cBhvr>
                                        </p:animEffect>
                                      </p:childTnLst>
                                    </p:cTn>
                                  </p:par>
                                  <p:par>
                                    <p:cTn id="614" presetID="22" presetClass="entr" presetSubtype="1" fill="hold" grpId="0" nodeType="withEffect">
                                      <p:stCondLst>
                                        <p:cond delay="0"/>
                                      </p:stCondLst>
                                      <p:childTnLst>
                                        <p:set>
                                          <p:cBhvr>
                                            <p:cTn id="615" dur="1" fill="hold">
                                              <p:stCondLst>
                                                <p:cond delay="0"/>
                                              </p:stCondLst>
                                            </p:cTn>
                                            <p:tgtEl>
                                              <p:spTgt spid="605"/>
                                            </p:tgtEl>
                                            <p:attrNameLst>
                                              <p:attrName>style.visibility</p:attrName>
                                            </p:attrNameLst>
                                          </p:cBhvr>
                                          <p:to>
                                            <p:strVal val="visible"/>
                                          </p:to>
                                        </p:set>
                                        <p:animEffect transition="in" filter="wipe(up)">
                                          <p:cBhvr>
                                            <p:cTn id="616" dur="700"/>
                                            <p:tgtEl>
                                              <p:spTgt spid="605"/>
                                            </p:tgtEl>
                                          </p:cBhvr>
                                        </p:animEffect>
                                      </p:childTnLst>
                                    </p:cTn>
                                  </p:par>
                                  <p:par>
                                    <p:cTn id="617" presetID="18" presetClass="entr" presetSubtype="9" fill="hold" grpId="0" nodeType="withEffect">
                                      <p:stCondLst>
                                        <p:cond delay="0"/>
                                      </p:stCondLst>
                                      <p:childTnLst>
                                        <p:set>
                                          <p:cBhvr>
                                            <p:cTn id="618" dur="1" fill="hold">
                                              <p:stCondLst>
                                                <p:cond delay="0"/>
                                              </p:stCondLst>
                                            </p:cTn>
                                            <p:tgtEl>
                                              <p:spTgt spid="631"/>
                                            </p:tgtEl>
                                            <p:attrNameLst>
                                              <p:attrName>style.visibility</p:attrName>
                                            </p:attrNameLst>
                                          </p:cBhvr>
                                          <p:to>
                                            <p:strVal val="visible"/>
                                          </p:to>
                                        </p:set>
                                        <p:animEffect transition="in" filter="strips(upLeft)">
                                          <p:cBhvr>
                                            <p:cTn id="619" dur="700"/>
                                            <p:tgtEl>
                                              <p:spTgt spid="631"/>
                                            </p:tgtEl>
                                          </p:cBhvr>
                                        </p:animEffect>
                                      </p:childTnLst>
                                    </p:cTn>
                                  </p:par>
                                  <p:par>
                                    <p:cTn id="620" presetID="18" presetClass="entr" presetSubtype="3" fill="hold" grpId="0" nodeType="withEffect">
                                      <p:stCondLst>
                                        <p:cond delay="0"/>
                                      </p:stCondLst>
                                      <p:childTnLst>
                                        <p:set>
                                          <p:cBhvr>
                                            <p:cTn id="621" dur="1" fill="hold">
                                              <p:stCondLst>
                                                <p:cond delay="0"/>
                                              </p:stCondLst>
                                            </p:cTn>
                                            <p:tgtEl>
                                              <p:spTgt spid="632"/>
                                            </p:tgtEl>
                                            <p:attrNameLst>
                                              <p:attrName>style.visibility</p:attrName>
                                            </p:attrNameLst>
                                          </p:cBhvr>
                                          <p:to>
                                            <p:strVal val="visible"/>
                                          </p:to>
                                        </p:set>
                                        <p:animEffect transition="in" filter="strips(upRight)">
                                          <p:cBhvr>
                                            <p:cTn id="622" dur="700"/>
                                            <p:tgtEl>
                                              <p:spTgt spid="632"/>
                                            </p:tgtEl>
                                          </p:cBhvr>
                                        </p:animEffect>
                                      </p:childTnLst>
                                    </p:cTn>
                                  </p:par>
                                  <p:par>
                                    <p:cTn id="623" presetID="22" presetClass="entr" presetSubtype="2" fill="hold" grpId="0" nodeType="withEffect">
                                      <p:stCondLst>
                                        <p:cond delay="0"/>
                                      </p:stCondLst>
                                      <p:childTnLst>
                                        <p:set>
                                          <p:cBhvr>
                                            <p:cTn id="624" dur="1" fill="hold">
                                              <p:stCondLst>
                                                <p:cond delay="0"/>
                                              </p:stCondLst>
                                            </p:cTn>
                                            <p:tgtEl>
                                              <p:spTgt spid="681"/>
                                            </p:tgtEl>
                                            <p:attrNameLst>
                                              <p:attrName>style.visibility</p:attrName>
                                            </p:attrNameLst>
                                          </p:cBhvr>
                                          <p:to>
                                            <p:strVal val="visible"/>
                                          </p:to>
                                        </p:set>
                                        <p:animEffect transition="in" filter="wipe(right)">
                                          <p:cBhvr>
                                            <p:cTn id="625" dur="700"/>
                                            <p:tgtEl>
                                              <p:spTgt spid="681"/>
                                            </p:tgtEl>
                                          </p:cBhvr>
                                        </p:animEffect>
                                      </p:childTnLst>
                                    </p:cTn>
                                  </p:par>
                                </p:childTnLst>
                              </p:cTn>
                            </p:par>
                          </p:childTnLst>
                        </p:cTn>
                      </p:par>
                      <p:par>
                        <p:cTn id="626" fill="hold">
                          <p:stCondLst>
                            <p:cond delay="indefinite"/>
                          </p:stCondLst>
                          <p:childTnLst>
                            <p:par>
                              <p:cTn id="627" fill="hold">
                                <p:stCondLst>
                                  <p:cond delay="0"/>
                                </p:stCondLst>
                                <p:childTnLst>
                                  <p:par>
                                    <p:cTn id="628" presetID="18" presetClass="entr" presetSubtype="6" fill="hold" grpId="0" nodeType="clickEffect">
                                      <p:stCondLst>
                                        <p:cond delay="0"/>
                                      </p:stCondLst>
                                      <p:childTnLst>
                                        <p:set>
                                          <p:cBhvr>
                                            <p:cTn id="629" dur="1" fill="hold">
                                              <p:stCondLst>
                                                <p:cond delay="0"/>
                                              </p:stCondLst>
                                            </p:cTn>
                                            <p:tgtEl>
                                              <p:spTgt spid="671"/>
                                            </p:tgtEl>
                                            <p:attrNameLst>
                                              <p:attrName>style.visibility</p:attrName>
                                            </p:attrNameLst>
                                          </p:cBhvr>
                                          <p:to>
                                            <p:strVal val="visible"/>
                                          </p:to>
                                        </p:set>
                                        <p:animEffect transition="in" filter="strips(downRight)">
                                          <p:cBhvr>
                                            <p:cTn id="630" dur="700"/>
                                            <p:tgtEl>
                                              <p:spTgt spid="671"/>
                                            </p:tgtEl>
                                          </p:cBhvr>
                                        </p:animEffect>
                                      </p:childTnLst>
                                    </p:cTn>
                                  </p:par>
                                  <p:par>
                                    <p:cTn id="631" presetID="22" presetClass="entr" presetSubtype="4" fill="hold" grpId="0" nodeType="withEffect">
                                      <p:stCondLst>
                                        <p:cond delay="0"/>
                                      </p:stCondLst>
                                      <p:childTnLst>
                                        <p:set>
                                          <p:cBhvr>
                                            <p:cTn id="632" dur="1" fill="hold">
                                              <p:stCondLst>
                                                <p:cond delay="0"/>
                                              </p:stCondLst>
                                            </p:cTn>
                                            <p:tgtEl>
                                              <p:spTgt spid="683"/>
                                            </p:tgtEl>
                                            <p:attrNameLst>
                                              <p:attrName>style.visibility</p:attrName>
                                            </p:attrNameLst>
                                          </p:cBhvr>
                                          <p:to>
                                            <p:strVal val="visible"/>
                                          </p:to>
                                        </p:set>
                                        <p:animEffect transition="in" filter="wipe(down)">
                                          <p:cBhvr>
                                            <p:cTn id="633" dur="700"/>
                                            <p:tgtEl>
                                              <p:spTgt spid="683"/>
                                            </p:tgtEl>
                                          </p:cBhvr>
                                        </p:animEffect>
                                      </p:childTnLst>
                                    </p:cTn>
                                  </p:par>
                                  <p:par>
                                    <p:cTn id="634" presetID="53" presetClass="entr" presetSubtype="16" fill="hold" grpId="0" nodeType="withEffect">
                                      <p:stCondLst>
                                        <p:cond delay="0"/>
                                      </p:stCondLst>
                                      <p:childTnLst>
                                        <p:set>
                                          <p:cBhvr>
                                            <p:cTn id="635" dur="1" fill="hold">
                                              <p:stCondLst>
                                                <p:cond delay="0"/>
                                              </p:stCondLst>
                                            </p:cTn>
                                            <p:tgtEl>
                                              <p:spTgt spid="640"/>
                                            </p:tgtEl>
                                            <p:attrNameLst>
                                              <p:attrName>style.visibility</p:attrName>
                                            </p:attrNameLst>
                                          </p:cBhvr>
                                          <p:to>
                                            <p:strVal val="visible"/>
                                          </p:to>
                                        </p:set>
                                        <p:anim calcmode="lin" valueType="num">
                                          <p:cBhvr>
                                            <p:cTn id="636" dur="700" fill="hold"/>
                                            <p:tgtEl>
                                              <p:spTgt spid="640"/>
                                            </p:tgtEl>
                                            <p:attrNameLst>
                                              <p:attrName>ppt_w</p:attrName>
                                            </p:attrNameLst>
                                          </p:cBhvr>
                                          <p:tavLst>
                                            <p:tav tm="0">
                                              <p:val>
                                                <p:fltVal val="0"/>
                                              </p:val>
                                            </p:tav>
                                            <p:tav tm="100000">
                                              <p:val>
                                                <p:strVal val="#ppt_w"/>
                                              </p:val>
                                            </p:tav>
                                          </p:tavLst>
                                        </p:anim>
                                        <p:anim calcmode="lin" valueType="num">
                                          <p:cBhvr>
                                            <p:cTn id="637" dur="700" fill="hold"/>
                                            <p:tgtEl>
                                              <p:spTgt spid="640"/>
                                            </p:tgtEl>
                                            <p:attrNameLst>
                                              <p:attrName>ppt_h</p:attrName>
                                            </p:attrNameLst>
                                          </p:cBhvr>
                                          <p:tavLst>
                                            <p:tav tm="0">
                                              <p:val>
                                                <p:fltVal val="0"/>
                                              </p:val>
                                            </p:tav>
                                            <p:tav tm="100000">
                                              <p:val>
                                                <p:strVal val="#ppt_h"/>
                                              </p:val>
                                            </p:tav>
                                          </p:tavLst>
                                        </p:anim>
                                        <p:animEffect transition="in" filter="fade">
                                          <p:cBhvr>
                                            <p:cTn id="638" dur="700"/>
                                            <p:tgtEl>
                                              <p:spTgt spid="640"/>
                                            </p:tgtEl>
                                          </p:cBhvr>
                                        </p:animEffect>
                                      </p:childTnLst>
                                    </p:cTn>
                                  </p:par>
                                  <p:par>
                                    <p:cTn id="639" presetID="53" presetClass="entr" presetSubtype="16" fill="hold" grpId="0" nodeType="withEffect">
                                      <p:stCondLst>
                                        <p:cond delay="0"/>
                                      </p:stCondLst>
                                      <p:childTnLst>
                                        <p:set>
                                          <p:cBhvr>
                                            <p:cTn id="640" dur="1" fill="hold">
                                              <p:stCondLst>
                                                <p:cond delay="0"/>
                                              </p:stCondLst>
                                            </p:cTn>
                                            <p:tgtEl>
                                              <p:spTgt spid="643"/>
                                            </p:tgtEl>
                                            <p:attrNameLst>
                                              <p:attrName>style.visibility</p:attrName>
                                            </p:attrNameLst>
                                          </p:cBhvr>
                                          <p:to>
                                            <p:strVal val="visible"/>
                                          </p:to>
                                        </p:set>
                                        <p:anim calcmode="lin" valueType="num">
                                          <p:cBhvr>
                                            <p:cTn id="641" dur="700" fill="hold"/>
                                            <p:tgtEl>
                                              <p:spTgt spid="643"/>
                                            </p:tgtEl>
                                            <p:attrNameLst>
                                              <p:attrName>ppt_w</p:attrName>
                                            </p:attrNameLst>
                                          </p:cBhvr>
                                          <p:tavLst>
                                            <p:tav tm="0">
                                              <p:val>
                                                <p:fltVal val="0"/>
                                              </p:val>
                                            </p:tav>
                                            <p:tav tm="100000">
                                              <p:val>
                                                <p:strVal val="#ppt_w"/>
                                              </p:val>
                                            </p:tav>
                                          </p:tavLst>
                                        </p:anim>
                                        <p:anim calcmode="lin" valueType="num">
                                          <p:cBhvr>
                                            <p:cTn id="642" dur="700" fill="hold"/>
                                            <p:tgtEl>
                                              <p:spTgt spid="643"/>
                                            </p:tgtEl>
                                            <p:attrNameLst>
                                              <p:attrName>ppt_h</p:attrName>
                                            </p:attrNameLst>
                                          </p:cBhvr>
                                          <p:tavLst>
                                            <p:tav tm="0">
                                              <p:val>
                                                <p:fltVal val="0"/>
                                              </p:val>
                                            </p:tav>
                                            <p:tav tm="100000">
                                              <p:val>
                                                <p:strVal val="#ppt_h"/>
                                              </p:val>
                                            </p:tav>
                                          </p:tavLst>
                                        </p:anim>
                                        <p:animEffect transition="in" filter="fade">
                                          <p:cBhvr>
                                            <p:cTn id="643" dur="700"/>
                                            <p:tgtEl>
                                              <p:spTgt spid="643"/>
                                            </p:tgtEl>
                                          </p:cBhvr>
                                        </p:animEffect>
                                      </p:childTnLst>
                                    </p:cTn>
                                  </p:par>
                                  <p:par>
                                    <p:cTn id="644" presetID="53" presetClass="entr" presetSubtype="16" fill="hold" grpId="0" nodeType="withEffect">
                                      <p:stCondLst>
                                        <p:cond delay="0"/>
                                      </p:stCondLst>
                                      <p:childTnLst>
                                        <p:set>
                                          <p:cBhvr>
                                            <p:cTn id="645" dur="1" fill="hold">
                                              <p:stCondLst>
                                                <p:cond delay="0"/>
                                              </p:stCondLst>
                                            </p:cTn>
                                            <p:tgtEl>
                                              <p:spTgt spid="576"/>
                                            </p:tgtEl>
                                            <p:attrNameLst>
                                              <p:attrName>style.visibility</p:attrName>
                                            </p:attrNameLst>
                                          </p:cBhvr>
                                          <p:to>
                                            <p:strVal val="visible"/>
                                          </p:to>
                                        </p:set>
                                        <p:anim calcmode="lin" valueType="num">
                                          <p:cBhvr>
                                            <p:cTn id="646" dur="700" fill="hold"/>
                                            <p:tgtEl>
                                              <p:spTgt spid="576"/>
                                            </p:tgtEl>
                                            <p:attrNameLst>
                                              <p:attrName>ppt_w</p:attrName>
                                            </p:attrNameLst>
                                          </p:cBhvr>
                                          <p:tavLst>
                                            <p:tav tm="0">
                                              <p:val>
                                                <p:fltVal val="0"/>
                                              </p:val>
                                            </p:tav>
                                            <p:tav tm="100000">
                                              <p:val>
                                                <p:strVal val="#ppt_w"/>
                                              </p:val>
                                            </p:tav>
                                          </p:tavLst>
                                        </p:anim>
                                        <p:anim calcmode="lin" valueType="num">
                                          <p:cBhvr>
                                            <p:cTn id="647" dur="700" fill="hold"/>
                                            <p:tgtEl>
                                              <p:spTgt spid="576"/>
                                            </p:tgtEl>
                                            <p:attrNameLst>
                                              <p:attrName>ppt_h</p:attrName>
                                            </p:attrNameLst>
                                          </p:cBhvr>
                                          <p:tavLst>
                                            <p:tav tm="0">
                                              <p:val>
                                                <p:fltVal val="0"/>
                                              </p:val>
                                            </p:tav>
                                            <p:tav tm="100000">
                                              <p:val>
                                                <p:strVal val="#ppt_h"/>
                                              </p:val>
                                            </p:tav>
                                          </p:tavLst>
                                        </p:anim>
                                        <p:animEffect transition="in" filter="fade">
                                          <p:cBhvr>
                                            <p:cTn id="648" dur="700"/>
                                            <p:tgtEl>
                                              <p:spTgt spid="576"/>
                                            </p:tgtEl>
                                          </p:cBhvr>
                                        </p:animEffect>
                                      </p:childTnLst>
                                    </p:cTn>
                                  </p:par>
                                  <p:par>
                                    <p:cTn id="649" presetID="53" presetClass="entr" presetSubtype="16" fill="hold" grpId="0" nodeType="withEffect">
                                      <p:stCondLst>
                                        <p:cond delay="0"/>
                                      </p:stCondLst>
                                      <p:childTnLst>
                                        <p:set>
                                          <p:cBhvr>
                                            <p:cTn id="650" dur="1" fill="hold">
                                              <p:stCondLst>
                                                <p:cond delay="0"/>
                                              </p:stCondLst>
                                            </p:cTn>
                                            <p:tgtEl>
                                              <p:spTgt spid="575"/>
                                            </p:tgtEl>
                                            <p:attrNameLst>
                                              <p:attrName>style.visibility</p:attrName>
                                            </p:attrNameLst>
                                          </p:cBhvr>
                                          <p:to>
                                            <p:strVal val="visible"/>
                                          </p:to>
                                        </p:set>
                                        <p:anim calcmode="lin" valueType="num">
                                          <p:cBhvr>
                                            <p:cTn id="651" dur="700" fill="hold"/>
                                            <p:tgtEl>
                                              <p:spTgt spid="575"/>
                                            </p:tgtEl>
                                            <p:attrNameLst>
                                              <p:attrName>ppt_w</p:attrName>
                                            </p:attrNameLst>
                                          </p:cBhvr>
                                          <p:tavLst>
                                            <p:tav tm="0">
                                              <p:val>
                                                <p:fltVal val="0"/>
                                              </p:val>
                                            </p:tav>
                                            <p:tav tm="100000">
                                              <p:val>
                                                <p:strVal val="#ppt_w"/>
                                              </p:val>
                                            </p:tav>
                                          </p:tavLst>
                                        </p:anim>
                                        <p:anim calcmode="lin" valueType="num">
                                          <p:cBhvr>
                                            <p:cTn id="652" dur="700" fill="hold"/>
                                            <p:tgtEl>
                                              <p:spTgt spid="575"/>
                                            </p:tgtEl>
                                            <p:attrNameLst>
                                              <p:attrName>ppt_h</p:attrName>
                                            </p:attrNameLst>
                                          </p:cBhvr>
                                          <p:tavLst>
                                            <p:tav tm="0">
                                              <p:val>
                                                <p:fltVal val="0"/>
                                              </p:val>
                                            </p:tav>
                                            <p:tav tm="100000">
                                              <p:val>
                                                <p:strVal val="#ppt_h"/>
                                              </p:val>
                                            </p:tav>
                                          </p:tavLst>
                                        </p:anim>
                                        <p:animEffect transition="in" filter="fade">
                                          <p:cBhvr>
                                            <p:cTn id="653" dur="700"/>
                                            <p:tgtEl>
                                              <p:spTgt spid="575"/>
                                            </p:tgtEl>
                                          </p:cBhvr>
                                        </p:animEffect>
                                      </p:childTnLst>
                                    </p:cTn>
                                  </p:par>
                                  <p:par>
                                    <p:cTn id="654" presetID="53" presetClass="entr" presetSubtype="16" fill="hold" grpId="0" nodeType="withEffect">
                                      <p:stCondLst>
                                        <p:cond delay="0"/>
                                      </p:stCondLst>
                                      <p:childTnLst>
                                        <p:set>
                                          <p:cBhvr>
                                            <p:cTn id="655" dur="1" fill="hold">
                                              <p:stCondLst>
                                                <p:cond delay="0"/>
                                              </p:stCondLst>
                                            </p:cTn>
                                            <p:tgtEl>
                                              <p:spTgt spid="574"/>
                                            </p:tgtEl>
                                            <p:attrNameLst>
                                              <p:attrName>style.visibility</p:attrName>
                                            </p:attrNameLst>
                                          </p:cBhvr>
                                          <p:to>
                                            <p:strVal val="visible"/>
                                          </p:to>
                                        </p:set>
                                        <p:anim calcmode="lin" valueType="num">
                                          <p:cBhvr>
                                            <p:cTn id="656" dur="700" fill="hold"/>
                                            <p:tgtEl>
                                              <p:spTgt spid="574"/>
                                            </p:tgtEl>
                                            <p:attrNameLst>
                                              <p:attrName>ppt_w</p:attrName>
                                            </p:attrNameLst>
                                          </p:cBhvr>
                                          <p:tavLst>
                                            <p:tav tm="0">
                                              <p:val>
                                                <p:fltVal val="0"/>
                                              </p:val>
                                            </p:tav>
                                            <p:tav tm="100000">
                                              <p:val>
                                                <p:strVal val="#ppt_w"/>
                                              </p:val>
                                            </p:tav>
                                          </p:tavLst>
                                        </p:anim>
                                        <p:anim calcmode="lin" valueType="num">
                                          <p:cBhvr>
                                            <p:cTn id="657" dur="700" fill="hold"/>
                                            <p:tgtEl>
                                              <p:spTgt spid="574"/>
                                            </p:tgtEl>
                                            <p:attrNameLst>
                                              <p:attrName>ppt_h</p:attrName>
                                            </p:attrNameLst>
                                          </p:cBhvr>
                                          <p:tavLst>
                                            <p:tav tm="0">
                                              <p:val>
                                                <p:fltVal val="0"/>
                                              </p:val>
                                            </p:tav>
                                            <p:tav tm="100000">
                                              <p:val>
                                                <p:strVal val="#ppt_h"/>
                                              </p:val>
                                            </p:tav>
                                          </p:tavLst>
                                        </p:anim>
                                        <p:animEffect transition="in" filter="fade">
                                          <p:cBhvr>
                                            <p:cTn id="658" dur="700"/>
                                            <p:tgtEl>
                                              <p:spTgt spid="574"/>
                                            </p:tgtEl>
                                          </p:cBhvr>
                                        </p:animEffect>
                                      </p:childTnLst>
                                    </p:cTn>
                                  </p:par>
                                  <p:par>
                                    <p:cTn id="659" presetID="53" presetClass="entr" presetSubtype="16" fill="hold" grpId="0" nodeType="withEffect">
                                      <p:stCondLst>
                                        <p:cond delay="0"/>
                                      </p:stCondLst>
                                      <p:childTnLst>
                                        <p:set>
                                          <p:cBhvr>
                                            <p:cTn id="660" dur="1" fill="hold">
                                              <p:stCondLst>
                                                <p:cond delay="0"/>
                                              </p:stCondLst>
                                            </p:cTn>
                                            <p:tgtEl>
                                              <p:spTgt spid="571"/>
                                            </p:tgtEl>
                                            <p:attrNameLst>
                                              <p:attrName>style.visibility</p:attrName>
                                            </p:attrNameLst>
                                          </p:cBhvr>
                                          <p:to>
                                            <p:strVal val="visible"/>
                                          </p:to>
                                        </p:set>
                                        <p:anim calcmode="lin" valueType="num">
                                          <p:cBhvr>
                                            <p:cTn id="661" dur="700" fill="hold"/>
                                            <p:tgtEl>
                                              <p:spTgt spid="571"/>
                                            </p:tgtEl>
                                            <p:attrNameLst>
                                              <p:attrName>ppt_w</p:attrName>
                                            </p:attrNameLst>
                                          </p:cBhvr>
                                          <p:tavLst>
                                            <p:tav tm="0">
                                              <p:val>
                                                <p:fltVal val="0"/>
                                              </p:val>
                                            </p:tav>
                                            <p:tav tm="100000">
                                              <p:val>
                                                <p:strVal val="#ppt_w"/>
                                              </p:val>
                                            </p:tav>
                                          </p:tavLst>
                                        </p:anim>
                                        <p:anim calcmode="lin" valueType="num">
                                          <p:cBhvr>
                                            <p:cTn id="662" dur="700" fill="hold"/>
                                            <p:tgtEl>
                                              <p:spTgt spid="571"/>
                                            </p:tgtEl>
                                            <p:attrNameLst>
                                              <p:attrName>ppt_h</p:attrName>
                                            </p:attrNameLst>
                                          </p:cBhvr>
                                          <p:tavLst>
                                            <p:tav tm="0">
                                              <p:val>
                                                <p:fltVal val="0"/>
                                              </p:val>
                                            </p:tav>
                                            <p:tav tm="100000">
                                              <p:val>
                                                <p:strVal val="#ppt_h"/>
                                              </p:val>
                                            </p:tav>
                                          </p:tavLst>
                                        </p:anim>
                                        <p:animEffect transition="in" filter="fade">
                                          <p:cBhvr>
                                            <p:cTn id="663" dur="700"/>
                                            <p:tgtEl>
                                              <p:spTgt spid="571"/>
                                            </p:tgtEl>
                                          </p:cBhvr>
                                        </p:animEffect>
                                      </p:childTnLst>
                                    </p:cTn>
                                  </p:par>
                                  <p:par>
                                    <p:cTn id="664" presetID="22" presetClass="entr" presetSubtype="4" fill="hold" grpId="0" nodeType="withEffect">
                                      <p:stCondLst>
                                        <p:cond delay="0"/>
                                      </p:stCondLst>
                                      <p:childTnLst>
                                        <p:set>
                                          <p:cBhvr>
                                            <p:cTn id="665" dur="1" fill="hold">
                                              <p:stCondLst>
                                                <p:cond delay="0"/>
                                              </p:stCondLst>
                                            </p:cTn>
                                            <p:tgtEl>
                                              <p:spTgt spid="606"/>
                                            </p:tgtEl>
                                            <p:attrNameLst>
                                              <p:attrName>style.visibility</p:attrName>
                                            </p:attrNameLst>
                                          </p:cBhvr>
                                          <p:to>
                                            <p:strVal val="visible"/>
                                          </p:to>
                                        </p:set>
                                        <p:animEffect transition="in" filter="wipe(down)">
                                          <p:cBhvr>
                                            <p:cTn id="666" dur="700"/>
                                            <p:tgtEl>
                                              <p:spTgt spid="606"/>
                                            </p:tgtEl>
                                          </p:cBhvr>
                                        </p:animEffect>
                                      </p:childTnLst>
                                    </p:cTn>
                                  </p:par>
                                  <p:par>
                                    <p:cTn id="667" presetID="22" presetClass="entr" presetSubtype="2" fill="hold" grpId="0" nodeType="withEffect">
                                      <p:stCondLst>
                                        <p:cond delay="0"/>
                                      </p:stCondLst>
                                      <p:childTnLst>
                                        <p:set>
                                          <p:cBhvr>
                                            <p:cTn id="668" dur="1" fill="hold">
                                              <p:stCondLst>
                                                <p:cond delay="0"/>
                                              </p:stCondLst>
                                            </p:cTn>
                                            <p:tgtEl>
                                              <p:spTgt spid="607"/>
                                            </p:tgtEl>
                                            <p:attrNameLst>
                                              <p:attrName>style.visibility</p:attrName>
                                            </p:attrNameLst>
                                          </p:cBhvr>
                                          <p:to>
                                            <p:strVal val="visible"/>
                                          </p:to>
                                        </p:set>
                                        <p:animEffect transition="in" filter="wipe(right)">
                                          <p:cBhvr>
                                            <p:cTn id="669" dur="700"/>
                                            <p:tgtEl>
                                              <p:spTgt spid="607"/>
                                            </p:tgtEl>
                                          </p:cBhvr>
                                        </p:animEffect>
                                      </p:childTnLst>
                                    </p:cTn>
                                  </p:par>
                                  <p:par>
                                    <p:cTn id="670" presetID="22" presetClass="entr" presetSubtype="2" fill="hold" grpId="0" nodeType="withEffect">
                                      <p:stCondLst>
                                        <p:cond delay="0"/>
                                      </p:stCondLst>
                                      <p:childTnLst>
                                        <p:set>
                                          <p:cBhvr>
                                            <p:cTn id="671" dur="1" fill="hold">
                                              <p:stCondLst>
                                                <p:cond delay="0"/>
                                              </p:stCondLst>
                                            </p:cTn>
                                            <p:tgtEl>
                                              <p:spTgt spid="700"/>
                                            </p:tgtEl>
                                            <p:attrNameLst>
                                              <p:attrName>style.visibility</p:attrName>
                                            </p:attrNameLst>
                                          </p:cBhvr>
                                          <p:to>
                                            <p:strVal val="visible"/>
                                          </p:to>
                                        </p:set>
                                        <p:animEffect transition="in" filter="wipe(right)">
                                          <p:cBhvr>
                                            <p:cTn id="672" dur="700"/>
                                            <p:tgtEl>
                                              <p:spTgt spid="700"/>
                                            </p:tgtEl>
                                          </p:cBhvr>
                                        </p:animEffect>
                                      </p:childTnLst>
                                    </p:cTn>
                                  </p:par>
                                  <p:par>
                                    <p:cTn id="673" presetID="18" presetClass="entr" presetSubtype="12" fill="hold" grpId="0" nodeType="withEffect">
                                      <p:stCondLst>
                                        <p:cond delay="0"/>
                                      </p:stCondLst>
                                      <p:childTnLst>
                                        <p:set>
                                          <p:cBhvr>
                                            <p:cTn id="674" dur="1" fill="hold">
                                              <p:stCondLst>
                                                <p:cond delay="0"/>
                                              </p:stCondLst>
                                            </p:cTn>
                                            <p:tgtEl>
                                              <p:spTgt spid="608"/>
                                            </p:tgtEl>
                                            <p:attrNameLst>
                                              <p:attrName>style.visibility</p:attrName>
                                            </p:attrNameLst>
                                          </p:cBhvr>
                                          <p:to>
                                            <p:strVal val="visible"/>
                                          </p:to>
                                        </p:set>
                                        <p:animEffect transition="in" filter="strips(downLeft)">
                                          <p:cBhvr>
                                            <p:cTn id="675" dur="700"/>
                                            <p:tgtEl>
                                              <p:spTgt spid="608"/>
                                            </p:tgtEl>
                                          </p:cBhvr>
                                        </p:animEffect>
                                      </p:childTnLst>
                                    </p:cTn>
                                  </p:par>
                                  <p:par>
                                    <p:cTn id="676" presetID="18" presetClass="entr" presetSubtype="3" fill="hold" grpId="0" nodeType="withEffect">
                                      <p:stCondLst>
                                        <p:cond delay="0"/>
                                      </p:stCondLst>
                                      <p:childTnLst>
                                        <p:set>
                                          <p:cBhvr>
                                            <p:cTn id="677" dur="1" fill="hold">
                                              <p:stCondLst>
                                                <p:cond delay="0"/>
                                              </p:stCondLst>
                                            </p:cTn>
                                            <p:tgtEl>
                                              <p:spTgt spid="610"/>
                                            </p:tgtEl>
                                            <p:attrNameLst>
                                              <p:attrName>style.visibility</p:attrName>
                                            </p:attrNameLst>
                                          </p:cBhvr>
                                          <p:to>
                                            <p:strVal val="visible"/>
                                          </p:to>
                                        </p:set>
                                        <p:animEffect transition="in" filter="strips(upRight)">
                                          <p:cBhvr>
                                            <p:cTn id="678" dur="700"/>
                                            <p:tgtEl>
                                              <p:spTgt spid="610"/>
                                            </p:tgtEl>
                                          </p:cBhvr>
                                        </p:animEffect>
                                      </p:childTnLst>
                                    </p:cTn>
                                  </p:par>
                                  <p:par>
                                    <p:cTn id="679" presetID="18" presetClass="entr" presetSubtype="6" fill="hold" grpId="0" nodeType="withEffect">
                                      <p:stCondLst>
                                        <p:cond delay="0"/>
                                      </p:stCondLst>
                                      <p:childTnLst>
                                        <p:set>
                                          <p:cBhvr>
                                            <p:cTn id="680" dur="1" fill="hold">
                                              <p:stCondLst>
                                                <p:cond delay="0"/>
                                              </p:stCondLst>
                                            </p:cTn>
                                            <p:tgtEl>
                                              <p:spTgt spid="609"/>
                                            </p:tgtEl>
                                            <p:attrNameLst>
                                              <p:attrName>style.visibility</p:attrName>
                                            </p:attrNameLst>
                                          </p:cBhvr>
                                          <p:to>
                                            <p:strVal val="visible"/>
                                          </p:to>
                                        </p:set>
                                        <p:animEffect transition="in" filter="strips(downRight)">
                                          <p:cBhvr>
                                            <p:cTn id="681" dur="700"/>
                                            <p:tgtEl>
                                              <p:spTgt spid="609"/>
                                            </p:tgtEl>
                                          </p:cBhvr>
                                        </p:animEffect>
                                      </p:childTnLst>
                                    </p:cTn>
                                  </p:par>
                                  <p:par>
                                    <p:cTn id="682" presetID="53" presetClass="entr" presetSubtype="16" fill="hold" grpId="0" nodeType="withEffect">
                                      <p:stCondLst>
                                        <p:cond delay="0"/>
                                      </p:stCondLst>
                                      <p:childTnLst>
                                        <p:set>
                                          <p:cBhvr>
                                            <p:cTn id="683" dur="1" fill="hold">
                                              <p:stCondLst>
                                                <p:cond delay="0"/>
                                              </p:stCondLst>
                                            </p:cTn>
                                            <p:tgtEl>
                                              <p:spTgt spid="657"/>
                                            </p:tgtEl>
                                            <p:attrNameLst>
                                              <p:attrName>style.visibility</p:attrName>
                                            </p:attrNameLst>
                                          </p:cBhvr>
                                          <p:to>
                                            <p:strVal val="visible"/>
                                          </p:to>
                                        </p:set>
                                        <p:anim calcmode="lin" valueType="num">
                                          <p:cBhvr>
                                            <p:cTn id="684" dur="700" fill="hold"/>
                                            <p:tgtEl>
                                              <p:spTgt spid="657"/>
                                            </p:tgtEl>
                                            <p:attrNameLst>
                                              <p:attrName>ppt_w</p:attrName>
                                            </p:attrNameLst>
                                          </p:cBhvr>
                                          <p:tavLst>
                                            <p:tav tm="0">
                                              <p:val>
                                                <p:fltVal val="0"/>
                                              </p:val>
                                            </p:tav>
                                            <p:tav tm="100000">
                                              <p:val>
                                                <p:strVal val="#ppt_w"/>
                                              </p:val>
                                            </p:tav>
                                          </p:tavLst>
                                        </p:anim>
                                        <p:anim calcmode="lin" valueType="num">
                                          <p:cBhvr>
                                            <p:cTn id="685" dur="700" fill="hold"/>
                                            <p:tgtEl>
                                              <p:spTgt spid="657"/>
                                            </p:tgtEl>
                                            <p:attrNameLst>
                                              <p:attrName>ppt_h</p:attrName>
                                            </p:attrNameLst>
                                          </p:cBhvr>
                                          <p:tavLst>
                                            <p:tav tm="0">
                                              <p:val>
                                                <p:fltVal val="0"/>
                                              </p:val>
                                            </p:tav>
                                            <p:tav tm="100000">
                                              <p:val>
                                                <p:strVal val="#ppt_h"/>
                                              </p:val>
                                            </p:tav>
                                          </p:tavLst>
                                        </p:anim>
                                        <p:animEffect transition="in" filter="fade">
                                          <p:cBhvr>
                                            <p:cTn id="686" dur="700"/>
                                            <p:tgtEl>
                                              <p:spTgt spid="657"/>
                                            </p:tgtEl>
                                          </p:cBhvr>
                                        </p:animEffect>
                                      </p:childTnLst>
                                    </p:cTn>
                                  </p:par>
                                  <p:par>
                                    <p:cTn id="687" presetID="53" presetClass="entr" presetSubtype="16" fill="hold" grpId="0" nodeType="withEffect">
                                      <p:stCondLst>
                                        <p:cond delay="0"/>
                                      </p:stCondLst>
                                      <p:childTnLst>
                                        <p:set>
                                          <p:cBhvr>
                                            <p:cTn id="688" dur="1" fill="hold">
                                              <p:stCondLst>
                                                <p:cond delay="0"/>
                                              </p:stCondLst>
                                            </p:cTn>
                                            <p:tgtEl>
                                              <p:spTgt spid="600"/>
                                            </p:tgtEl>
                                            <p:attrNameLst>
                                              <p:attrName>style.visibility</p:attrName>
                                            </p:attrNameLst>
                                          </p:cBhvr>
                                          <p:to>
                                            <p:strVal val="visible"/>
                                          </p:to>
                                        </p:set>
                                        <p:anim calcmode="lin" valueType="num">
                                          <p:cBhvr>
                                            <p:cTn id="689" dur="700" fill="hold"/>
                                            <p:tgtEl>
                                              <p:spTgt spid="600"/>
                                            </p:tgtEl>
                                            <p:attrNameLst>
                                              <p:attrName>ppt_w</p:attrName>
                                            </p:attrNameLst>
                                          </p:cBhvr>
                                          <p:tavLst>
                                            <p:tav tm="0">
                                              <p:val>
                                                <p:fltVal val="0"/>
                                              </p:val>
                                            </p:tav>
                                            <p:tav tm="100000">
                                              <p:val>
                                                <p:strVal val="#ppt_w"/>
                                              </p:val>
                                            </p:tav>
                                          </p:tavLst>
                                        </p:anim>
                                        <p:anim calcmode="lin" valueType="num">
                                          <p:cBhvr>
                                            <p:cTn id="690" dur="700" fill="hold"/>
                                            <p:tgtEl>
                                              <p:spTgt spid="600"/>
                                            </p:tgtEl>
                                            <p:attrNameLst>
                                              <p:attrName>ppt_h</p:attrName>
                                            </p:attrNameLst>
                                          </p:cBhvr>
                                          <p:tavLst>
                                            <p:tav tm="0">
                                              <p:val>
                                                <p:fltVal val="0"/>
                                              </p:val>
                                            </p:tav>
                                            <p:tav tm="100000">
                                              <p:val>
                                                <p:strVal val="#ppt_h"/>
                                              </p:val>
                                            </p:tav>
                                          </p:tavLst>
                                        </p:anim>
                                        <p:animEffect transition="in" filter="fade">
                                          <p:cBhvr>
                                            <p:cTn id="691" dur="700"/>
                                            <p:tgtEl>
                                              <p:spTgt spid="600"/>
                                            </p:tgtEl>
                                          </p:cBhvr>
                                        </p:animEffect>
                                      </p:childTnLst>
                                    </p:cTn>
                                  </p:par>
                                  <p:par>
                                    <p:cTn id="692" presetID="53" presetClass="entr" presetSubtype="16" fill="hold" grpId="0" nodeType="withEffect">
                                      <p:stCondLst>
                                        <p:cond delay="0"/>
                                      </p:stCondLst>
                                      <p:childTnLst>
                                        <p:set>
                                          <p:cBhvr>
                                            <p:cTn id="693" dur="1" fill="hold">
                                              <p:stCondLst>
                                                <p:cond delay="0"/>
                                              </p:stCondLst>
                                            </p:cTn>
                                            <p:tgtEl>
                                              <p:spTgt spid="656"/>
                                            </p:tgtEl>
                                            <p:attrNameLst>
                                              <p:attrName>style.visibility</p:attrName>
                                            </p:attrNameLst>
                                          </p:cBhvr>
                                          <p:to>
                                            <p:strVal val="visible"/>
                                          </p:to>
                                        </p:set>
                                        <p:anim calcmode="lin" valueType="num">
                                          <p:cBhvr>
                                            <p:cTn id="694" dur="700" fill="hold"/>
                                            <p:tgtEl>
                                              <p:spTgt spid="656"/>
                                            </p:tgtEl>
                                            <p:attrNameLst>
                                              <p:attrName>ppt_w</p:attrName>
                                            </p:attrNameLst>
                                          </p:cBhvr>
                                          <p:tavLst>
                                            <p:tav tm="0">
                                              <p:val>
                                                <p:fltVal val="0"/>
                                              </p:val>
                                            </p:tav>
                                            <p:tav tm="100000">
                                              <p:val>
                                                <p:strVal val="#ppt_w"/>
                                              </p:val>
                                            </p:tav>
                                          </p:tavLst>
                                        </p:anim>
                                        <p:anim calcmode="lin" valueType="num">
                                          <p:cBhvr>
                                            <p:cTn id="695" dur="700" fill="hold"/>
                                            <p:tgtEl>
                                              <p:spTgt spid="656"/>
                                            </p:tgtEl>
                                            <p:attrNameLst>
                                              <p:attrName>ppt_h</p:attrName>
                                            </p:attrNameLst>
                                          </p:cBhvr>
                                          <p:tavLst>
                                            <p:tav tm="0">
                                              <p:val>
                                                <p:fltVal val="0"/>
                                              </p:val>
                                            </p:tav>
                                            <p:tav tm="100000">
                                              <p:val>
                                                <p:strVal val="#ppt_h"/>
                                              </p:val>
                                            </p:tav>
                                          </p:tavLst>
                                        </p:anim>
                                        <p:animEffect transition="in" filter="fade">
                                          <p:cBhvr>
                                            <p:cTn id="696" dur="700"/>
                                            <p:tgtEl>
                                              <p:spTgt spid="656"/>
                                            </p:tgtEl>
                                          </p:cBhvr>
                                        </p:animEffect>
                                      </p:childTnLst>
                                    </p:cTn>
                                  </p:par>
                                  <p:par>
                                    <p:cTn id="697" presetID="53" presetClass="entr" presetSubtype="16" fill="hold" grpId="0" nodeType="withEffect">
                                      <p:stCondLst>
                                        <p:cond delay="0"/>
                                      </p:stCondLst>
                                      <p:childTnLst>
                                        <p:set>
                                          <p:cBhvr>
                                            <p:cTn id="698" dur="1" fill="hold">
                                              <p:stCondLst>
                                                <p:cond delay="0"/>
                                              </p:stCondLst>
                                            </p:cTn>
                                            <p:tgtEl>
                                              <p:spTgt spid="697"/>
                                            </p:tgtEl>
                                            <p:attrNameLst>
                                              <p:attrName>style.visibility</p:attrName>
                                            </p:attrNameLst>
                                          </p:cBhvr>
                                          <p:to>
                                            <p:strVal val="visible"/>
                                          </p:to>
                                        </p:set>
                                        <p:anim calcmode="lin" valueType="num">
                                          <p:cBhvr>
                                            <p:cTn id="699" dur="700" fill="hold"/>
                                            <p:tgtEl>
                                              <p:spTgt spid="697"/>
                                            </p:tgtEl>
                                            <p:attrNameLst>
                                              <p:attrName>ppt_w</p:attrName>
                                            </p:attrNameLst>
                                          </p:cBhvr>
                                          <p:tavLst>
                                            <p:tav tm="0">
                                              <p:val>
                                                <p:fltVal val="0"/>
                                              </p:val>
                                            </p:tav>
                                            <p:tav tm="100000">
                                              <p:val>
                                                <p:strVal val="#ppt_w"/>
                                              </p:val>
                                            </p:tav>
                                          </p:tavLst>
                                        </p:anim>
                                        <p:anim calcmode="lin" valueType="num">
                                          <p:cBhvr>
                                            <p:cTn id="700" dur="700" fill="hold"/>
                                            <p:tgtEl>
                                              <p:spTgt spid="697"/>
                                            </p:tgtEl>
                                            <p:attrNameLst>
                                              <p:attrName>ppt_h</p:attrName>
                                            </p:attrNameLst>
                                          </p:cBhvr>
                                          <p:tavLst>
                                            <p:tav tm="0">
                                              <p:val>
                                                <p:fltVal val="0"/>
                                              </p:val>
                                            </p:tav>
                                            <p:tav tm="100000">
                                              <p:val>
                                                <p:strVal val="#ppt_h"/>
                                              </p:val>
                                            </p:tav>
                                          </p:tavLst>
                                        </p:anim>
                                        <p:animEffect transition="in" filter="fade">
                                          <p:cBhvr>
                                            <p:cTn id="701" dur="700"/>
                                            <p:tgtEl>
                                              <p:spTgt spid="697"/>
                                            </p:tgtEl>
                                          </p:cBhvr>
                                        </p:animEffect>
                                      </p:childTnLst>
                                    </p:cTn>
                                  </p:par>
                                  <p:par>
                                    <p:cTn id="702" presetID="53" presetClass="entr" presetSubtype="16" fill="hold" grpId="0" nodeType="withEffect">
                                      <p:stCondLst>
                                        <p:cond delay="0"/>
                                      </p:stCondLst>
                                      <p:childTnLst>
                                        <p:set>
                                          <p:cBhvr>
                                            <p:cTn id="703" dur="1" fill="hold">
                                              <p:stCondLst>
                                                <p:cond delay="0"/>
                                              </p:stCondLst>
                                            </p:cTn>
                                            <p:tgtEl>
                                              <p:spTgt spid="589"/>
                                            </p:tgtEl>
                                            <p:attrNameLst>
                                              <p:attrName>style.visibility</p:attrName>
                                            </p:attrNameLst>
                                          </p:cBhvr>
                                          <p:to>
                                            <p:strVal val="visible"/>
                                          </p:to>
                                        </p:set>
                                        <p:anim calcmode="lin" valueType="num">
                                          <p:cBhvr>
                                            <p:cTn id="704" dur="700" fill="hold"/>
                                            <p:tgtEl>
                                              <p:spTgt spid="589"/>
                                            </p:tgtEl>
                                            <p:attrNameLst>
                                              <p:attrName>ppt_w</p:attrName>
                                            </p:attrNameLst>
                                          </p:cBhvr>
                                          <p:tavLst>
                                            <p:tav tm="0">
                                              <p:val>
                                                <p:fltVal val="0"/>
                                              </p:val>
                                            </p:tav>
                                            <p:tav tm="100000">
                                              <p:val>
                                                <p:strVal val="#ppt_w"/>
                                              </p:val>
                                            </p:tav>
                                          </p:tavLst>
                                        </p:anim>
                                        <p:anim calcmode="lin" valueType="num">
                                          <p:cBhvr>
                                            <p:cTn id="705" dur="700" fill="hold"/>
                                            <p:tgtEl>
                                              <p:spTgt spid="589"/>
                                            </p:tgtEl>
                                            <p:attrNameLst>
                                              <p:attrName>ppt_h</p:attrName>
                                            </p:attrNameLst>
                                          </p:cBhvr>
                                          <p:tavLst>
                                            <p:tav tm="0">
                                              <p:val>
                                                <p:fltVal val="0"/>
                                              </p:val>
                                            </p:tav>
                                            <p:tav tm="100000">
                                              <p:val>
                                                <p:strVal val="#ppt_h"/>
                                              </p:val>
                                            </p:tav>
                                          </p:tavLst>
                                        </p:anim>
                                        <p:animEffect transition="in" filter="fade">
                                          <p:cBhvr>
                                            <p:cTn id="706" dur="700"/>
                                            <p:tgtEl>
                                              <p:spTgt spid="589"/>
                                            </p:tgtEl>
                                          </p:cBhvr>
                                        </p:animEffect>
                                      </p:childTnLst>
                                    </p:cTn>
                                  </p:par>
                                  <p:par>
                                    <p:cTn id="707" presetID="53" presetClass="entr" presetSubtype="16" fill="hold" grpId="0" nodeType="withEffect">
                                      <p:stCondLst>
                                        <p:cond delay="0"/>
                                      </p:stCondLst>
                                      <p:childTnLst>
                                        <p:set>
                                          <p:cBhvr>
                                            <p:cTn id="708" dur="1" fill="hold">
                                              <p:stCondLst>
                                                <p:cond delay="0"/>
                                              </p:stCondLst>
                                            </p:cTn>
                                            <p:tgtEl>
                                              <p:spTgt spid="588"/>
                                            </p:tgtEl>
                                            <p:attrNameLst>
                                              <p:attrName>style.visibility</p:attrName>
                                            </p:attrNameLst>
                                          </p:cBhvr>
                                          <p:to>
                                            <p:strVal val="visible"/>
                                          </p:to>
                                        </p:set>
                                        <p:anim calcmode="lin" valueType="num">
                                          <p:cBhvr>
                                            <p:cTn id="709" dur="700" fill="hold"/>
                                            <p:tgtEl>
                                              <p:spTgt spid="588"/>
                                            </p:tgtEl>
                                            <p:attrNameLst>
                                              <p:attrName>ppt_w</p:attrName>
                                            </p:attrNameLst>
                                          </p:cBhvr>
                                          <p:tavLst>
                                            <p:tav tm="0">
                                              <p:val>
                                                <p:fltVal val="0"/>
                                              </p:val>
                                            </p:tav>
                                            <p:tav tm="100000">
                                              <p:val>
                                                <p:strVal val="#ppt_w"/>
                                              </p:val>
                                            </p:tav>
                                          </p:tavLst>
                                        </p:anim>
                                        <p:anim calcmode="lin" valueType="num">
                                          <p:cBhvr>
                                            <p:cTn id="710" dur="700" fill="hold"/>
                                            <p:tgtEl>
                                              <p:spTgt spid="588"/>
                                            </p:tgtEl>
                                            <p:attrNameLst>
                                              <p:attrName>ppt_h</p:attrName>
                                            </p:attrNameLst>
                                          </p:cBhvr>
                                          <p:tavLst>
                                            <p:tav tm="0">
                                              <p:val>
                                                <p:fltVal val="0"/>
                                              </p:val>
                                            </p:tav>
                                            <p:tav tm="100000">
                                              <p:val>
                                                <p:strVal val="#ppt_h"/>
                                              </p:val>
                                            </p:tav>
                                          </p:tavLst>
                                        </p:anim>
                                        <p:animEffect transition="in" filter="fade">
                                          <p:cBhvr>
                                            <p:cTn id="711" dur="700"/>
                                            <p:tgtEl>
                                              <p:spTgt spid="588"/>
                                            </p:tgtEl>
                                          </p:cBhvr>
                                        </p:animEffect>
                                      </p:childTnLst>
                                    </p:cTn>
                                  </p:par>
                                  <p:par>
                                    <p:cTn id="712" presetID="53" presetClass="entr" presetSubtype="16" fill="hold" grpId="0" nodeType="withEffect">
                                      <p:stCondLst>
                                        <p:cond delay="0"/>
                                      </p:stCondLst>
                                      <p:childTnLst>
                                        <p:set>
                                          <p:cBhvr>
                                            <p:cTn id="713" dur="1" fill="hold">
                                              <p:stCondLst>
                                                <p:cond delay="0"/>
                                              </p:stCondLst>
                                            </p:cTn>
                                            <p:tgtEl>
                                              <p:spTgt spid="587"/>
                                            </p:tgtEl>
                                            <p:attrNameLst>
                                              <p:attrName>style.visibility</p:attrName>
                                            </p:attrNameLst>
                                          </p:cBhvr>
                                          <p:to>
                                            <p:strVal val="visible"/>
                                          </p:to>
                                        </p:set>
                                        <p:anim calcmode="lin" valueType="num">
                                          <p:cBhvr>
                                            <p:cTn id="714" dur="700" fill="hold"/>
                                            <p:tgtEl>
                                              <p:spTgt spid="587"/>
                                            </p:tgtEl>
                                            <p:attrNameLst>
                                              <p:attrName>ppt_w</p:attrName>
                                            </p:attrNameLst>
                                          </p:cBhvr>
                                          <p:tavLst>
                                            <p:tav tm="0">
                                              <p:val>
                                                <p:fltVal val="0"/>
                                              </p:val>
                                            </p:tav>
                                            <p:tav tm="100000">
                                              <p:val>
                                                <p:strVal val="#ppt_w"/>
                                              </p:val>
                                            </p:tav>
                                          </p:tavLst>
                                        </p:anim>
                                        <p:anim calcmode="lin" valueType="num">
                                          <p:cBhvr>
                                            <p:cTn id="715" dur="700" fill="hold"/>
                                            <p:tgtEl>
                                              <p:spTgt spid="587"/>
                                            </p:tgtEl>
                                            <p:attrNameLst>
                                              <p:attrName>ppt_h</p:attrName>
                                            </p:attrNameLst>
                                          </p:cBhvr>
                                          <p:tavLst>
                                            <p:tav tm="0">
                                              <p:val>
                                                <p:fltVal val="0"/>
                                              </p:val>
                                            </p:tav>
                                            <p:tav tm="100000">
                                              <p:val>
                                                <p:strVal val="#ppt_h"/>
                                              </p:val>
                                            </p:tav>
                                          </p:tavLst>
                                        </p:anim>
                                        <p:animEffect transition="in" filter="fade">
                                          <p:cBhvr>
                                            <p:cTn id="716" dur="700"/>
                                            <p:tgtEl>
                                              <p:spTgt spid="587"/>
                                            </p:tgtEl>
                                          </p:cBhvr>
                                        </p:animEffect>
                                      </p:childTnLst>
                                    </p:cTn>
                                  </p:par>
                                  <p:par>
                                    <p:cTn id="717" presetID="22" presetClass="entr" presetSubtype="1" fill="hold" grpId="0" nodeType="withEffect">
                                      <p:stCondLst>
                                        <p:cond delay="0"/>
                                      </p:stCondLst>
                                      <p:childTnLst>
                                        <p:set>
                                          <p:cBhvr>
                                            <p:cTn id="718" dur="1" fill="hold">
                                              <p:stCondLst>
                                                <p:cond delay="0"/>
                                              </p:stCondLst>
                                            </p:cTn>
                                            <p:tgtEl>
                                              <p:spTgt spid="676"/>
                                            </p:tgtEl>
                                            <p:attrNameLst>
                                              <p:attrName>style.visibility</p:attrName>
                                            </p:attrNameLst>
                                          </p:cBhvr>
                                          <p:to>
                                            <p:strVal val="visible"/>
                                          </p:to>
                                        </p:set>
                                        <p:animEffect transition="in" filter="wipe(up)">
                                          <p:cBhvr>
                                            <p:cTn id="719" dur="700"/>
                                            <p:tgtEl>
                                              <p:spTgt spid="676"/>
                                            </p:tgtEl>
                                          </p:cBhvr>
                                        </p:animEffect>
                                      </p:childTnLst>
                                    </p:cTn>
                                  </p:par>
                                  <p:par>
                                    <p:cTn id="720" presetID="22" presetClass="entr" presetSubtype="1" fill="hold" grpId="0" nodeType="withEffect">
                                      <p:stCondLst>
                                        <p:cond delay="0"/>
                                      </p:stCondLst>
                                      <p:childTnLst>
                                        <p:set>
                                          <p:cBhvr>
                                            <p:cTn id="721" dur="1" fill="hold">
                                              <p:stCondLst>
                                                <p:cond delay="0"/>
                                              </p:stCondLst>
                                            </p:cTn>
                                            <p:tgtEl>
                                              <p:spTgt spid="675"/>
                                            </p:tgtEl>
                                            <p:attrNameLst>
                                              <p:attrName>style.visibility</p:attrName>
                                            </p:attrNameLst>
                                          </p:cBhvr>
                                          <p:to>
                                            <p:strVal val="visible"/>
                                          </p:to>
                                        </p:set>
                                        <p:animEffect transition="in" filter="wipe(up)">
                                          <p:cBhvr>
                                            <p:cTn id="722" dur="700"/>
                                            <p:tgtEl>
                                              <p:spTgt spid="675"/>
                                            </p:tgtEl>
                                          </p:cBhvr>
                                        </p:animEffect>
                                      </p:childTnLst>
                                    </p:cTn>
                                  </p:par>
                                  <p:par>
                                    <p:cTn id="723" presetID="22" presetClass="entr" presetSubtype="1" fill="hold" grpId="0" nodeType="withEffect">
                                      <p:stCondLst>
                                        <p:cond delay="0"/>
                                      </p:stCondLst>
                                      <p:childTnLst>
                                        <p:set>
                                          <p:cBhvr>
                                            <p:cTn id="724" dur="1" fill="hold">
                                              <p:stCondLst>
                                                <p:cond delay="0"/>
                                              </p:stCondLst>
                                            </p:cTn>
                                            <p:tgtEl>
                                              <p:spTgt spid="680"/>
                                            </p:tgtEl>
                                            <p:attrNameLst>
                                              <p:attrName>style.visibility</p:attrName>
                                            </p:attrNameLst>
                                          </p:cBhvr>
                                          <p:to>
                                            <p:strVal val="visible"/>
                                          </p:to>
                                        </p:set>
                                        <p:animEffect transition="in" filter="wipe(up)">
                                          <p:cBhvr>
                                            <p:cTn id="725" dur="700"/>
                                            <p:tgtEl>
                                              <p:spTgt spid="680"/>
                                            </p:tgtEl>
                                          </p:cBhvr>
                                        </p:animEffect>
                                      </p:childTnLst>
                                    </p:cTn>
                                  </p:par>
                                  <p:par>
                                    <p:cTn id="726" presetID="22" presetClass="entr" presetSubtype="1" fill="hold" grpId="0" nodeType="withEffect">
                                      <p:stCondLst>
                                        <p:cond delay="0"/>
                                      </p:stCondLst>
                                      <p:childTnLst>
                                        <p:set>
                                          <p:cBhvr>
                                            <p:cTn id="727" dur="1" fill="hold">
                                              <p:stCondLst>
                                                <p:cond delay="0"/>
                                              </p:stCondLst>
                                            </p:cTn>
                                            <p:tgtEl>
                                              <p:spTgt spid="678"/>
                                            </p:tgtEl>
                                            <p:attrNameLst>
                                              <p:attrName>style.visibility</p:attrName>
                                            </p:attrNameLst>
                                          </p:cBhvr>
                                          <p:to>
                                            <p:strVal val="visible"/>
                                          </p:to>
                                        </p:set>
                                        <p:animEffect transition="in" filter="wipe(up)">
                                          <p:cBhvr>
                                            <p:cTn id="728" dur="700"/>
                                            <p:tgtEl>
                                              <p:spTgt spid="678"/>
                                            </p:tgtEl>
                                          </p:cBhvr>
                                        </p:animEffect>
                                      </p:childTnLst>
                                    </p:cTn>
                                  </p:par>
                                </p:childTnLst>
                              </p:cTn>
                            </p:par>
                          </p:childTnLst>
                        </p:cTn>
                      </p:par>
                      <p:par>
                        <p:cTn id="729" fill="hold">
                          <p:stCondLst>
                            <p:cond delay="indefinite"/>
                          </p:stCondLst>
                          <p:childTnLst>
                            <p:par>
                              <p:cTn id="730" fill="hold">
                                <p:stCondLst>
                                  <p:cond delay="0"/>
                                </p:stCondLst>
                                <p:childTnLst>
                                  <p:par>
                                    <p:cTn id="731" presetID="53" presetClass="entr" presetSubtype="16" fill="hold" grpId="0" nodeType="clickEffect">
                                      <p:stCondLst>
                                        <p:cond delay="0"/>
                                      </p:stCondLst>
                                      <p:childTnLst>
                                        <p:set>
                                          <p:cBhvr>
                                            <p:cTn id="732" dur="1" fill="hold">
                                              <p:stCondLst>
                                                <p:cond delay="0"/>
                                              </p:stCondLst>
                                            </p:cTn>
                                            <p:tgtEl>
                                              <p:spTgt spid="693"/>
                                            </p:tgtEl>
                                            <p:attrNameLst>
                                              <p:attrName>style.visibility</p:attrName>
                                            </p:attrNameLst>
                                          </p:cBhvr>
                                          <p:to>
                                            <p:strVal val="visible"/>
                                          </p:to>
                                        </p:set>
                                        <p:anim calcmode="lin" valueType="num">
                                          <p:cBhvr>
                                            <p:cTn id="733" dur="700" fill="hold"/>
                                            <p:tgtEl>
                                              <p:spTgt spid="693"/>
                                            </p:tgtEl>
                                            <p:attrNameLst>
                                              <p:attrName>ppt_w</p:attrName>
                                            </p:attrNameLst>
                                          </p:cBhvr>
                                          <p:tavLst>
                                            <p:tav tm="0">
                                              <p:val>
                                                <p:fltVal val="0"/>
                                              </p:val>
                                            </p:tav>
                                            <p:tav tm="100000">
                                              <p:val>
                                                <p:strVal val="#ppt_w"/>
                                              </p:val>
                                            </p:tav>
                                          </p:tavLst>
                                        </p:anim>
                                        <p:anim calcmode="lin" valueType="num">
                                          <p:cBhvr>
                                            <p:cTn id="734" dur="700" fill="hold"/>
                                            <p:tgtEl>
                                              <p:spTgt spid="693"/>
                                            </p:tgtEl>
                                            <p:attrNameLst>
                                              <p:attrName>ppt_h</p:attrName>
                                            </p:attrNameLst>
                                          </p:cBhvr>
                                          <p:tavLst>
                                            <p:tav tm="0">
                                              <p:val>
                                                <p:fltVal val="0"/>
                                              </p:val>
                                            </p:tav>
                                            <p:tav tm="100000">
                                              <p:val>
                                                <p:strVal val="#ppt_h"/>
                                              </p:val>
                                            </p:tav>
                                          </p:tavLst>
                                        </p:anim>
                                        <p:animEffect transition="in" filter="fade">
                                          <p:cBhvr>
                                            <p:cTn id="735" dur="700"/>
                                            <p:tgtEl>
                                              <p:spTgt spid="693"/>
                                            </p:tgtEl>
                                          </p:cBhvr>
                                        </p:animEffect>
                                      </p:childTnLst>
                                    </p:cTn>
                                  </p:par>
                                  <p:par>
                                    <p:cTn id="736" presetID="22" presetClass="entr" presetSubtype="8" fill="hold" grpId="0" nodeType="withEffect">
                                      <p:stCondLst>
                                        <p:cond delay="0"/>
                                      </p:stCondLst>
                                      <p:childTnLst>
                                        <p:set>
                                          <p:cBhvr>
                                            <p:cTn id="737" dur="1" fill="hold">
                                              <p:stCondLst>
                                                <p:cond delay="0"/>
                                              </p:stCondLst>
                                            </p:cTn>
                                            <p:tgtEl>
                                              <p:spTgt spid="672"/>
                                            </p:tgtEl>
                                            <p:attrNameLst>
                                              <p:attrName>style.visibility</p:attrName>
                                            </p:attrNameLst>
                                          </p:cBhvr>
                                          <p:to>
                                            <p:strVal val="visible"/>
                                          </p:to>
                                        </p:set>
                                        <p:animEffect transition="in" filter="wipe(left)">
                                          <p:cBhvr>
                                            <p:cTn id="738" dur="700"/>
                                            <p:tgtEl>
                                              <p:spTgt spid="672"/>
                                            </p:tgtEl>
                                          </p:cBhvr>
                                        </p:animEffect>
                                      </p:childTnLst>
                                    </p:cTn>
                                  </p:par>
                                  <p:par>
                                    <p:cTn id="739" presetID="53" presetClass="entr" presetSubtype="16" fill="hold" grpId="0" nodeType="withEffect">
                                      <p:stCondLst>
                                        <p:cond delay="0"/>
                                      </p:stCondLst>
                                      <p:childTnLst>
                                        <p:set>
                                          <p:cBhvr>
                                            <p:cTn id="740" dur="1" fill="hold">
                                              <p:stCondLst>
                                                <p:cond delay="0"/>
                                              </p:stCondLst>
                                            </p:cTn>
                                            <p:tgtEl>
                                              <p:spTgt spid="698"/>
                                            </p:tgtEl>
                                            <p:attrNameLst>
                                              <p:attrName>style.visibility</p:attrName>
                                            </p:attrNameLst>
                                          </p:cBhvr>
                                          <p:to>
                                            <p:strVal val="visible"/>
                                          </p:to>
                                        </p:set>
                                        <p:anim calcmode="lin" valueType="num">
                                          <p:cBhvr>
                                            <p:cTn id="741" dur="700" fill="hold"/>
                                            <p:tgtEl>
                                              <p:spTgt spid="698"/>
                                            </p:tgtEl>
                                            <p:attrNameLst>
                                              <p:attrName>ppt_w</p:attrName>
                                            </p:attrNameLst>
                                          </p:cBhvr>
                                          <p:tavLst>
                                            <p:tav tm="0">
                                              <p:val>
                                                <p:fltVal val="0"/>
                                              </p:val>
                                            </p:tav>
                                            <p:tav tm="100000">
                                              <p:val>
                                                <p:strVal val="#ppt_w"/>
                                              </p:val>
                                            </p:tav>
                                          </p:tavLst>
                                        </p:anim>
                                        <p:anim calcmode="lin" valueType="num">
                                          <p:cBhvr>
                                            <p:cTn id="742" dur="700" fill="hold"/>
                                            <p:tgtEl>
                                              <p:spTgt spid="698"/>
                                            </p:tgtEl>
                                            <p:attrNameLst>
                                              <p:attrName>ppt_h</p:attrName>
                                            </p:attrNameLst>
                                          </p:cBhvr>
                                          <p:tavLst>
                                            <p:tav tm="0">
                                              <p:val>
                                                <p:fltVal val="0"/>
                                              </p:val>
                                            </p:tav>
                                            <p:tav tm="100000">
                                              <p:val>
                                                <p:strVal val="#ppt_h"/>
                                              </p:val>
                                            </p:tav>
                                          </p:tavLst>
                                        </p:anim>
                                        <p:animEffect transition="in" filter="fade">
                                          <p:cBhvr>
                                            <p:cTn id="743" dur="700"/>
                                            <p:tgtEl>
                                              <p:spTgt spid="698"/>
                                            </p:tgtEl>
                                          </p:cBhvr>
                                        </p:animEffect>
                                      </p:childTnLst>
                                    </p:cTn>
                                  </p:par>
                                  <p:par>
                                    <p:cTn id="744" presetID="22" presetClass="entr" presetSubtype="8" fill="hold" grpId="0" nodeType="withEffect">
                                      <p:stCondLst>
                                        <p:cond delay="0"/>
                                      </p:stCondLst>
                                      <p:childTnLst>
                                        <p:set>
                                          <p:cBhvr>
                                            <p:cTn id="745" dur="1" fill="hold">
                                              <p:stCondLst>
                                                <p:cond delay="0"/>
                                              </p:stCondLst>
                                            </p:cTn>
                                            <p:tgtEl>
                                              <p:spTgt spid="682"/>
                                            </p:tgtEl>
                                            <p:attrNameLst>
                                              <p:attrName>style.visibility</p:attrName>
                                            </p:attrNameLst>
                                          </p:cBhvr>
                                          <p:to>
                                            <p:strVal val="visible"/>
                                          </p:to>
                                        </p:set>
                                        <p:animEffect transition="in" filter="wipe(left)">
                                          <p:cBhvr>
                                            <p:cTn id="746" dur="700"/>
                                            <p:tgtEl>
                                              <p:spTgt spid="682"/>
                                            </p:tgtEl>
                                          </p:cBhvr>
                                        </p:animEffect>
                                      </p:childTnLst>
                                    </p:cTn>
                                  </p:par>
                                  <p:par>
                                    <p:cTn id="747" presetID="18" presetClass="entr" presetSubtype="3" fill="hold" grpId="0" nodeType="withEffect">
                                      <p:stCondLst>
                                        <p:cond delay="0"/>
                                      </p:stCondLst>
                                      <p:childTnLst>
                                        <p:set>
                                          <p:cBhvr>
                                            <p:cTn id="748" dur="1" fill="hold">
                                              <p:stCondLst>
                                                <p:cond delay="0"/>
                                              </p:stCondLst>
                                            </p:cTn>
                                            <p:tgtEl>
                                              <p:spTgt spid="685"/>
                                            </p:tgtEl>
                                            <p:attrNameLst>
                                              <p:attrName>style.visibility</p:attrName>
                                            </p:attrNameLst>
                                          </p:cBhvr>
                                          <p:to>
                                            <p:strVal val="visible"/>
                                          </p:to>
                                        </p:set>
                                        <p:animEffect transition="in" filter="strips(upRight)">
                                          <p:cBhvr>
                                            <p:cTn id="749" dur="700"/>
                                            <p:tgtEl>
                                              <p:spTgt spid="685"/>
                                            </p:tgtEl>
                                          </p:cBhvr>
                                        </p:animEffect>
                                      </p:childTnLst>
                                    </p:cTn>
                                  </p:par>
                                  <p:par>
                                    <p:cTn id="750" presetID="18" presetClass="entr" presetSubtype="3" fill="hold" grpId="0" nodeType="withEffect">
                                      <p:stCondLst>
                                        <p:cond delay="0"/>
                                      </p:stCondLst>
                                      <p:childTnLst>
                                        <p:set>
                                          <p:cBhvr>
                                            <p:cTn id="751" dur="1" fill="hold">
                                              <p:stCondLst>
                                                <p:cond delay="0"/>
                                              </p:stCondLst>
                                            </p:cTn>
                                            <p:tgtEl>
                                              <p:spTgt spid="684"/>
                                            </p:tgtEl>
                                            <p:attrNameLst>
                                              <p:attrName>style.visibility</p:attrName>
                                            </p:attrNameLst>
                                          </p:cBhvr>
                                          <p:to>
                                            <p:strVal val="visible"/>
                                          </p:to>
                                        </p:set>
                                        <p:animEffect transition="in" filter="strips(upRight)">
                                          <p:cBhvr>
                                            <p:cTn id="752" dur="700"/>
                                            <p:tgtEl>
                                              <p:spTgt spid="684"/>
                                            </p:tgtEl>
                                          </p:cBhvr>
                                        </p:animEffect>
                                      </p:childTnLst>
                                    </p:cTn>
                                  </p:par>
                                  <p:par>
                                    <p:cTn id="753" presetID="53" presetClass="entr" presetSubtype="16" fill="hold" grpId="0" nodeType="withEffect">
                                      <p:stCondLst>
                                        <p:cond delay="0"/>
                                      </p:stCondLst>
                                      <p:childTnLst>
                                        <p:set>
                                          <p:cBhvr>
                                            <p:cTn id="754" dur="1" fill="hold">
                                              <p:stCondLst>
                                                <p:cond delay="0"/>
                                              </p:stCondLst>
                                            </p:cTn>
                                            <p:tgtEl>
                                              <p:spTgt spid="639"/>
                                            </p:tgtEl>
                                            <p:attrNameLst>
                                              <p:attrName>style.visibility</p:attrName>
                                            </p:attrNameLst>
                                          </p:cBhvr>
                                          <p:to>
                                            <p:strVal val="visible"/>
                                          </p:to>
                                        </p:set>
                                        <p:anim calcmode="lin" valueType="num">
                                          <p:cBhvr>
                                            <p:cTn id="755" dur="700" fill="hold"/>
                                            <p:tgtEl>
                                              <p:spTgt spid="639"/>
                                            </p:tgtEl>
                                            <p:attrNameLst>
                                              <p:attrName>ppt_w</p:attrName>
                                            </p:attrNameLst>
                                          </p:cBhvr>
                                          <p:tavLst>
                                            <p:tav tm="0">
                                              <p:val>
                                                <p:fltVal val="0"/>
                                              </p:val>
                                            </p:tav>
                                            <p:tav tm="100000">
                                              <p:val>
                                                <p:strVal val="#ppt_w"/>
                                              </p:val>
                                            </p:tav>
                                          </p:tavLst>
                                        </p:anim>
                                        <p:anim calcmode="lin" valueType="num">
                                          <p:cBhvr>
                                            <p:cTn id="756" dur="700" fill="hold"/>
                                            <p:tgtEl>
                                              <p:spTgt spid="639"/>
                                            </p:tgtEl>
                                            <p:attrNameLst>
                                              <p:attrName>ppt_h</p:attrName>
                                            </p:attrNameLst>
                                          </p:cBhvr>
                                          <p:tavLst>
                                            <p:tav tm="0">
                                              <p:val>
                                                <p:fltVal val="0"/>
                                              </p:val>
                                            </p:tav>
                                            <p:tav tm="100000">
                                              <p:val>
                                                <p:strVal val="#ppt_h"/>
                                              </p:val>
                                            </p:tav>
                                          </p:tavLst>
                                        </p:anim>
                                        <p:animEffect transition="in" filter="fade">
                                          <p:cBhvr>
                                            <p:cTn id="757" dur="700"/>
                                            <p:tgtEl>
                                              <p:spTgt spid="639"/>
                                            </p:tgtEl>
                                          </p:cBhvr>
                                        </p:animEffect>
                                      </p:childTnLst>
                                    </p:cTn>
                                  </p:par>
                                  <p:par>
                                    <p:cTn id="758" presetID="53" presetClass="entr" presetSubtype="16" fill="hold" grpId="0" nodeType="withEffect">
                                      <p:stCondLst>
                                        <p:cond delay="0"/>
                                      </p:stCondLst>
                                      <p:childTnLst>
                                        <p:set>
                                          <p:cBhvr>
                                            <p:cTn id="759" dur="1" fill="hold">
                                              <p:stCondLst>
                                                <p:cond delay="0"/>
                                              </p:stCondLst>
                                            </p:cTn>
                                            <p:tgtEl>
                                              <p:spTgt spid="573"/>
                                            </p:tgtEl>
                                            <p:attrNameLst>
                                              <p:attrName>style.visibility</p:attrName>
                                            </p:attrNameLst>
                                          </p:cBhvr>
                                          <p:to>
                                            <p:strVal val="visible"/>
                                          </p:to>
                                        </p:set>
                                        <p:anim calcmode="lin" valueType="num">
                                          <p:cBhvr>
                                            <p:cTn id="760" dur="700" fill="hold"/>
                                            <p:tgtEl>
                                              <p:spTgt spid="573"/>
                                            </p:tgtEl>
                                            <p:attrNameLst>
                                              <p:attrName>ppt_w</p:attrName>
                                            </p:attrNameLst>
                                          </p:cBhvr>
                                          <p:tavLst>
                                            <p:tav tm="0">
                                              <p:val>
                                                <p:fltVal val="0"/>
                                              </p:val>
                                            </p:tav>
                                            <p:tav tm="100000">
                                              <p:val>
                                                <p:strVal val="#ppt_w"/>
                                              </p:val>
                                            </p:tav>
                                          </p:tavLst>
                                        </p:anim>
                                        <p:anim calcmode="lin" valueType="num">
                                          <p:cBhvr>
                                            <p:cTn id="761" dur="700" fill="hold"/>
                                            <p:tgtEl>
                                              <p:spTgt spid="573"/>
                                            </p:tgtEl>
                                            <p:attrNameLst>
                                              <p:attrName>ppt_h</p:attrName>
                                            </p:attrNameLst>
                                          </p:cBhvr>
                                          <p:tavLst>
                                            <p:tav tm="0">
                                              <p:val>
                                                <p:fltVal val="0"/>
                                              </p:val>
                                            </p:tav>
                                            <p:tav tm="100000">
                                              <p:val>
                                                <p:strVal val="#ppt_h"/>
                                              </p:val>
                                            </p:tav>
                                          </p:tavLst>
                                        </p:anim>
                                        <p:animEffect transition="in" filter="fade">
                                          <p:cBhvr>
                                            <p:cTn id="762" dur="700"/>
                                            <p:tgtEl>
                                              <p:spTgt spid="573"/>
                                            </p:tgtEl>
                                          </p:cBhvr>
                                        </p:animEffect>
                                      </p:childTnLst>
                                    </p:cTn>
                                  </p:par>
                                  <p:par>
                                    <p:cTn id="763" presetID="53" presetClass="entr" presetSubtype="16" fill="hold" grpId="0" nodeType="withEffect">
                                      <p:stCondLst>
                                        <p:cond delay="0"/>
                                      </p:stCondLst>
                                      <p:childTnLst>
                                        <p:set>
                                          <p:cBhvr>
                                            <p:cTn id="764" dur="1" fill="hold">
                                              <p:stCondLst>
                                                <p:cond delay="0"/>
                                              </p:stCondLst>
                                            </p:cTn>
                                            <p:tgtEl>
                                              <p:spTgt spid="572"/>
                                            </p:tgtEl>
                                            <p:attrNameLst>
                                              <p:attrName>style.visibility</p:attrName>
                                            </p:attrNameLst>
                                          </p:cBhvr>
                                          <p:to>
                                            <p:strVal val="visible"/>
                                          </p:to>
                                        </p:set>
                                        <p:anim calcmode="lin" valueType="num">
                                          <p:cBhvr>
                                            <p:cTn id="765" dur="700" fill="hold"/>
                                            <p:tgtEl>
                                              <p:spTgt spid="572"/>
                                            </p:tgtEl>
                                            <p:attrNameLst>
                                              <p:attrName>ppt_w</p:attrName>
                                            </p:attrNameLst>
                                          </p:cBhvr>
                                          <p:tavLst>
                                            <p:tav tm="0">
                                              <p:val>
                                                <p:fltVal val="0"/>
                                              </p:val>
                                            </p:tav>
                                            <p:tav tm="100000">
                                              <p:val>
                                                <p:strVal val="#ppt_w"/>
                                              </p:val>
                                            </p:tav>
                                          </p:tavLst>
                                        </p:anim>
                                        <p:anim calcmode="lin" valueType="num">
                                          <p:cBhvr>
                                            <p:cTn id="766" dur="700" fill="hold"/>
                                            <p:tgtEl>
                                              <p:spTgt spid="572"/>
                                            </p:tgtEl>
                                            <p:attrNameLst>
                                              <p:attrName>ppt_h</p:attrName>
                                            </p:attrNameLst>
                                          </p:cBhvr>
                                          <p:tavLst>
                                            <p:tav tm="0">
                                              <p:val>
                                                <p:fltVal val="0"/>
                                              </p:val>
                                            </p:tav>
                                            <p:tav tm="100000">
                                              <p:val>
                                                <p:strVal val="#ppt_h"/>
                                              </p:val>
                                            </p:tav>
                                          </p:tavLst>
                                        </p:anim>
                                        <p:animEffect transition="in" filter="fade">
                                          <p:cBhvr>
                                            <p:cTn id="767" dur="700"/>
                                            <p:tgtEl>
                                              <p:spTgt spid="572"/>
                                            </p:tgtEl>
                                          </p:cBhvr>
                                        </p:animEffect>
                                      </p:childTnLst>
                                    </p:cTn>
                                  </p:par>
                                  <p:par>
                                    <p:cTn id="768" presetID="53" presetClass="entr" presetSubtype="16" fill="hold" grpId="0" nodeType="withEffect">
                                      <p:stCondLst>
                                        <p:cond delay="0"/>
                                      </p:stCondLst>
                                      <p:childTnLst>
                                        <p:set>
                                          <p:cBhvr>
                                            <p:cTn id="769" dur="1" fill="hold">
                                              <p:stCondLst>
                                                <p:cond delay="0"/>
                                              </p:stCondLst>
                                            </p:cTn>
                                            <p:tgtEl>
                                              <p:spTgt spid="692"/>
                                            </p:tgtEl>
                                            <p:attrNameLst>
                                              <p:attrName>style.visibility</p:attrName>
                                            </p:attrNameLst>
                                          </p:cBhvr>
                                          <p:to>
                                            <p:strVal val="visible"/>
                                          </p:to>
                                        </p:set>
                                        <p:anim calcmode="lin" valueType="num">
                                          <p:cBhvr>
                                            <p:cTn id="770" dur="700" fill="hold"/>
                                            <p:tgtEl>
                                              <p:spTgt spid="692"/>
                                            </p:tgtEl>
                                            <p:attrNameLst>
                                              <p:attrName>ppt_w</p:attrName>
                                            </p:attrNameLst>
                                          </p:cBhvr>
                                          <p:tavLst>
                                            <p:tav tm="0">
                                              <p:val>
                                                <p:fltVal val="0"/>
                                              </p:val>
                                            </p:tav>
                                            <p:tav tm="100000">
                                              <p:val>
                                                <p:strVal val="#ppt_w"/>
                                              </p:val>
                                            </p:tav>
                                          </p:tavLst>
                                        </p:anim>
                                        <p:anim calcmode="lin" valueType="num">
                                          <p:cBhvr>
                                            <p:cTn id="771" dur="700" fill="hold"/>
                                            <p:tgtEl>
                                              <p:spTgt spid="692"/>
                                            </p:tgtEl>
                                            <p:attrNameLst>
                                              <p:attrName>ppt_h</p:attrName>
                                            </p:attrNameLst>
                                          </p:cBhvr>
                                          <p:tavLst>
                                            <p:tav tm="0">
                                              <p:val>
                                                <p:fltVal val="0"/>
                                              </p:val>
                                            </p:tav>
                                            <p:tav tm="100000">
                                              <p:val>
                                                <p:strVal val="#ppt_h"/>
                                              </p:val>
                                            </p:tav>
                                          </p:tavLst>
                                        </p:anim>
                                        <p:animEffect transition="in" filter="fade">
                                          <p:cBhvr>
                                            <p:cTn id="772" dur="700"/>
                                            <p:tgtEl>
                                              <p:spTgt spid="692"/>
                                            </p:tgtEl>
                                          </p:cBhvr>
                                        </p:animEffect>
                                      </p:childTnLst>
                                    </p:cTn>
                                  </p:par>
                                  <p:par>
                                    <p:cTn id="773" presetID="22" presetClass="entr" presetSubtype="1" fill="hold" grpId="0" nodeType="withEffect">
                                      <p:stCondLst>
                                        <p:cond delay="0"/>
                                      </p:stCondLst>
                                      <p:childTnLst>
                                        <p:set>
                                          <p:cBhvr>
                                            <p:cTn id="774" dur="1" fill="hold">
                                              <p:stCondLst>
                                                <p:cond delay="0"/>
                                              </p:stCondLst>
                                            </p:cTn>
                                            <p:tgtEl>
                                              <p:spTgt spid="677"/>
                                            </p:tgtEl>
                                            <p:attrNameLst>
                                              <p:attrName>style.visibility</p:attrName>
                                            </p:attrNameLst>
                                          </p:cBhvr>
                                          <p:to>
                                            <p:strVal val="visible"/>
                                          </p:to>
                                        </p:set>
                                        <p:animEffect transition="in" filter="wipe(up)">
                                          <p:cBhvr>
                                            <p:cTn id="775" dur="700"/>
                                            <p:tgtEl>
                                              <p:spTgt spid="677"/>
                                            </p:tgtEl>
                                          </p:cBhvr>
                                        </p:animEffect>
                                      </p:childTnLst>
                                    </p:cTn>
                                  </p:par>
                                  <p:par>
                                    <p:cTn id="776" presetID="18" presetClass="entr" presetSubtype="9" fill="hold" grpId="0" nodeType="withEffect">
                                      <p:stCondLst>
                                        <p:cond delay="0"/>
                                      </p:stCondLst>
                                      <p:childTnLst>
                                        <p:set>
                                          <p:cBhvr>
                                            <p:cTn id="777" dur="1" fill="hold">
                                              <p:stCondLst>
                                                <p:cond delay="0"/>
                                              </p:stCondLst>
                                            </p:cTn>
                                            <p:tgtEl>
                                              <p:spTgt spid="673"/>
                                            </p:tgtEl>
                                            <p:attrNameLst>
                                              <p:attrName>style.visibility</p:attrName>
                                            </p:attrNameLst>
                                          </p:cBhvr>
                                          <p:to>
                                            <p:strVal val="visible"/>
                                          </p:to>
                                        </p:set>
                                        <p:animEffect transition="in" filter="strips(upLeft)">
                                          <p:cBhvr>
                                            <p:cTn id="778" dur="700"/>
                                            <p:tgtEl>
                                              <p:spTgt spid="673"/>
                                            </p:tgtEl>
                                          </p:cBhvr>
                                        </p:animEffect>
                                      </p:childTnLst>
                                    </p:cTn>
                                  </p:par>
                                  <p:par>
                                    <p:cTn id="779" presetID="22" presetClass="entr" presetSubtype="8" fill="hold" grpId="0" nodeType="withEffect">
                                      <p:stCondLst>
                                        <p:cond delay="0"/>
                                      </p:stCondLst>
                                      <p:childTnLst>
                                        <p:set>
                                          <p:cBhvr>
                                            <p:cTn id="780" dur="1" fill="hold">
                                              <p:stCondLst>
                                                <p:cond delay="0"/>
                                              </p:stCondLst>
                                            </p:cTn>
                                            <p:tgtEl>
                                              <p:spTgt spid="679"/>
                                            </p:tgtEl>
                                            <p:attrNameLst>
                                              <p:attrName>style.visibility</p:attrName>
                                            </p:attrNameLst>
                                          </p:cBhvr>
                                          <p:to>
                                            <p:strVal val="visible"/>
                                          </p:to>
                                        </p:set>
                                        <p:animEffect transition="in" filter="wipe(left)">
                                          <p:cBhvr>
                                            <p:cTn id="781" dur="700"/>
                                            <p:tgtEl>
                                              <p:spTgt spid="679"/>
                                            </p:tgtEl>
                                          </p:cBhvr>
                                        </p:animEffect>
                                      </p:childTnLst>
                                    </p:cTn>
                                  </p:par>
                                  <p:par>
                                    <p:cTn id="782" presetID="53" presetClass="entr" presetSubtype="16" fill="hold" grpId="0" nodeType="withEffect">
                                      <p:stCondLst>
                                        <p:cond delay="0"/>
                                      </p:stCondLst>
                                      <p:childTnLst>
                                        <p:set>
                                          <p:cBhvr>
                                            <p:cTn id="783" dur="1" fill="hold">
                                              <p:stCondLst>
                                                <p:cond delay="0"/>
                                              </p:stCondLst>
                                            </p:cTn>
                                            <p:tgtEl>
                                              <p:spTgt spid="593"/>
                                            </p:tgtEl>
                                            <p:attrNameLst>
                                              <p:attrName>style.visibility</p:attrName>
                                            </p:attrNameLst>
                                          </p:cBhvr>
                                          <p:to>
                                            <p:strVal val="visible"/>
                                          </p:to>
                                        </p:set>
                                        <p:anim calcmode="lin" valueType="num">
                                          <p:cBhvr>
                                            <p:cTn id="784" dur="700" fill="hold"/>
                                            <p:tgtEl>
                                              <p:spTgt spid="593"/>
                                            </p:tgtEl>
                                            <p:attrNameLst>
                                              <p:attrName>ppt_w</p:attrName>
                                            </p:attrNameLst>
                                          </p:cBhvr>
                                          <p:tavLst>
                                            <p:tav tm="0">
                                              <p:val>
                                                <p:fltVal val="0"/>
                                              </p:val>
                                            </p:tav>
                                            <p:tav tm="100000">
                                              <p:val>
                                                <p:strVal val="#ppt_w"/>
                                              </p:val>
                                            </p:tav>
                                          </p:tavLst>
                                        </p:anim>
                                        <p:anim calcmode="lin" valueType="num">
                                          <p:cBhvr>
                                            <p:cTn id="785" dur="700" fill="hold"/>
                                            <p:tgtEl>
                                              <p:spTgt spid="593"/>
                                            </p:tgtEl>
                                            <p:attrNameLst>
                                              <p:attrName>ppt_h</p:attrName>
                                            </p:attrNameLst>
                                          </p:cBhvr>
                                          <p:tavLst>
                                            <p:tav tm="0">
                                              <p:val>
                                                <p:fltVal val="0"/>
                                              </p:val>
                                            </p:tav>
                                            <p:tav tm="100000">
                                              <p:val>
                                                <p:strVal val="#ppt_h"/>
                                              </p:val>
                                            </p:tav>
                                          </p:tavLst>
                                        </p:anim>
                                        <p:animEffect transition="in" filter="fade">
                                          <p:cBhvr>
                                            <p:cTn id="786" dur="700"/>
                                            <p:tgtEl>
                                              <p:spTgt spid="593"/>
                                            </p:tgtEl>
                                          </p:cBhvr>
                                        </p:animEffect>
                                      </p:childTnLst>
                                    </p:cTn>
                                  </p:par>
                                  <p:par>
                                    <p:cTn id="787" presetID="53" presetClass="entr" presetSubtype="16" fill="hold" grpId="0" nodeType="withEffect">
                                      <p:stCondLst>
                                        <p:cond delay="0"/>
                                      </p:stCondLst>
                                      <p:childTnLst>
                                        <p:set>
                                          <p:cBhvr>
                                            <p:cTn id="788" dur="1" fill="hold">
                                              <p:stCondLst>
                                                <p:cond delay="0"/>
                                              </p:stCondLst>
                                            </p:cTn>
                                            <p:tgtEl>
                                              <p:spTgt spid="592"/>
                                            </p:tgtEl>
                                            <p:attrNameLst>
                                              <p:attrName>style.visibility</p:attrName>
                                            </p:attrNameLst>
                                          </p:cBhvr>
                                          <p:to>
                                            <p:strVal val="visible"/>
                                          </p:to>
                                        </p:set>
                                        <p:anim calcmode="lin" valueType="num">
                                          <p:cBhvr>
                                            <p:cTn id="789" dur="700" fill="hold"/>
                                            <p:tgtEl>
                                              <p:spTgt spid="592"/>
                                            </p:tgtEl>
                                            <p:attrNameLst>
                                              <p:attrName>ppt_w</p:attrName>
                                            </p:attrNameLst>
                                          </p:cBhvr>
                                          <p:tavLst>
                                            <p:tav tm="0">
                                              <p:val>
                                                <p:fltVal val="0"/>
                                              </p:val>
                                            </p:tav>
                                            <p:tav tm="100000">
                                              <p:val>
                                                <p:strVal val="#ppt_w"/>
                                              </p:val>
                                            </p:tav>
                                          </p:tavLst>
                                        </p:anim>
                                        <p:anim calcmode="lin" valueType="num">
                                          <p:cBhvr>
                                            <p:cTn id="790" dur="700" fill="hold"/>
                                            <p:tgtEl>
                                              <p:spTgt spid="592"/>
                                            </p:tgtEl>
                                            <p:attrNameLst>
                                              <p:attrName>ppt_h</p:attrName>
                                            </p:attrNameLst>
                                          </p:cBhvr>
                                          <p:tavLst>
                                            <p:tav tm="0">
                                              <p:val>
                                                <p:fltVal val="0"/>
                                              </p:val>
                                            </p:tav>
                                            <p:tav tm="100000">
                                              <p:val>
                                                <p:strVal val="#ppt_h"/>
                                              </p:val>
                                            </p:tav>
                                          </p:tavLst>
                                        </p:anim>
                                        <p:animEffect transition="in" filter="fade">
                                          <p:cBhvr>
                                            <p:cTn id="791" dur="700"/>
                                            <p:tgtEl>
                                              <p:spTgt spid="592"/>
                                            </p:tgtEl>
                                          </p:cBhvr>
                                        </p:animEffect>
                                      </p:childTnLst>
                                    </p:cTn>
                                  </p:par>
                                  <p:par>
                                    <p:cTn id="792" presetID="53" presetClass="entr" presetSubtype="16" fill="hold" grpId="0" nodeType="withEffect">
                                      <p:stCondLst>
                                        <p:cond delay="0"/>
                                      </p:stCondLst>
                                      <p:childTnLst>
                                        <p:set>
                                          <p:cBhvr>
                                            <p:cTn id="793" dur="1" fill="hold">
                                              <p:stCondLst>
                                                <p:cond delay="0"/>
                                              </p:stCondLst>
                                            </p:cTn>
                                            <p:tgtEl>
                                              <p:spTgt spid="591"/>
                                            </p:tgtEl>
                                            <p:attrNameLst>
                                              <p:attrName>style.visibility</p:attrName>
                                            </p:attrNameLst>
                                          </p:cBhvr>
                                          <p:to>
                                            <p:strVal val="visible"/>
                                          </p:to>
                                        </p:set>
                                        <p:anim calcmode="lin" valueType="num">
                                          <p:cBhvr>
                                            <p:cTn id="794" dur="700" fill="hold"/>
                                            <p:tgtEl>
                                              <p:spTgt spid="591"/>
                                            </p:tgtEl>
                                            <p:attrNameLst>
                                              <p:attrName>ppt_w</p:attrName>
                                            </p:attrNameLst>
                                          </p:cBhvr>
                                          <p:tavLst>
                                            <p:tav tm="0">
                                              <p:val>
                                                <p:fltVal val="0"/>
                                              </p:val>
                                            </p:tav>
                                            <p:tav tm="100000">
                                              <p:val>
                                                <p:strVal val="#ppt_w"/>
                                              </p:val>
                                            </p:tav>
                                          </p:tavLst>
                                        </p:anim>
                                        <p:anim calcmode="lin" valueType="num">
                                          <p:cBhvr>
                                            <p:cTn id="795" dur="700" fill="hold"/>
                                            <p:tgtEl>
                                              <p:spTgt spid="591"/>
                                            </p:tgtEl>
                                            <p:attrNameLst>
                                              <p:attrName>ppt_h</p:attrName>
                                            </p:attrNameLst>
                                          </p:cBhvr>
                                          <p:tavLst>
                                            <p:tav tm="0">
                                              <p:val>
                                                <p:fltVal val="0"/>
                                              </p:val>
                                            </p:tav>
                                            <p:tav tm="100000">
                                              <p:val>
                                                <p:strVal val="#ppt_h"/>
                                              </p:val>
                                            </p:tav>
                                          </p:tavLst>
                                        </p:anim>
                                        <p:animEffect transition="in" filter="fade">
                                          <p:cBhvr>
                                            <p:cTn id="796" dur="700"/>
                                            <p:tgtEl>
                                              <p:spTgt spid="591"/>
                                            </p:tgtEl>
                                          </p:cBhvr>
                                        </p:animEffect>
                                      </p:childTnLst>
                                    </p:cTn>
                                  </p:par>
                                  <p:par>
                                    <p:cTn id="797" presetID="53" presetClass="entr" presetSubtype="16" fill="hold" grpId="0" nodeType="withEffect">
                                      <p:stCondLst>
                                        <p:cond delay="0"/>
                                      </p:stCondLst>
                                      <p:childTnLst>
                                        <p:set>
                                          <p:cBhvr>
                                            <p:cTn id="798" dur="1" fill="hold">
                                              <p:stCondLst>
                                                <p:cond delay="0"/>
                                              </p:stCondLst>
                                            </p:cTn>
                                            <p:tgtEl>
                                              <p:spTgt spid="696"/>
                                            </p:tgtEl>
                                            <p:attrNameLst>
                                              <p:attrName>style.visibility</p:attrName>
                                            </p:attrNameLst>
                                          </p:cBhvr>
                                          <p:to>
                                            <p:strVal val="visible"/>
                                          </p:to>
                                        </p:set>
                                        <p:anim calcmode="lin" valueType="num">
                                          <p:cBhvr>
                                            <p:cTn id="799" dur="700" fill="hold"/>
                                            <p:tgtEl>
                                              <p:spTgt spid="696"/>
                                            </p:tgtEl>
                                            <p:attrNameLst>
                                              <p:attrName>ppt_w</p:attrName>
                                            </p:attrNameLst>
                                          </p:cBhvr>
                                          <p:tavLst>
                                            <p:tav tm="0">
                                              <p:val>
                                                <p:fltVal val="0"/>
                                              </p:val>
                                            </p:tav>
                                            <p:tav tm="100000">
                                              <p:val>
                                                <p:strVal val="#ppt_w"/>
                                              </p:val>
                                            </p:tav>
                                          </p:tavLst>
                                        </p:anim>
                                        <p:anim calcmode="lin" valueType="num">
                                          <p:cBhvr>
                                            <p:cTn id="800" dur="700" fill="hold"/>
                                            <p:tgtEl>
                                              <p:spTgt spid="696"/>
                                            </p:tgtEl>
                                            <p:attrNameLst>
                                              <p:attrName>ppt_h</p:attrName>
                                            </p:attrNameLst>
                                          </p:cBhvr>
                                          <p:tavLst>
                                            <p:tav tm="0">
                                              <p:val>
                                                <p:fltVal val="0"/>
                                              </p:val>
                                            </p:tav>
                                            <p:tav tm="100000">
                                              <p:val>
                                                <p:strVal val="#ppt_h"/>
                                              </p:val>
                                            </p:tav>
                                          </p:tavLst>
                                        </p:anim>
                                        <p:animEffect transition="in" filter="fade">
                                          <p:cBhvr>
                                            <p:cTn id="801" dur="700"/>
                                            <p:tgtEl>
                                              <p:spTgt spid="696"/>
                                            </p:tgtEl>
                                          </p:cBhvr>
                                        </p:animEffect>
                                      </p:childTnLst>
                                    </p:cTn>
                                  </p:par>
                                  <p:par>
                                    <p:cTn id="802" presetID="53" presetClass="entr" presetSubtype="16" fill="hold" grpId="0" nodeType="withEffect">
                                      <p:stCondLst>
                                        <p:cond delay="0"/>
                                      </p:stCondLst>
                                      <p:childTnLst>
                                        <p:set>
                                          <p:cBhvr>
                                            <p:cTn id="803" dur="1" fill="hold">
                                              <p:stCondLst>
                                                <p:cond delay="0"/>
                                              </p:stCondLst>
                                            </p:cTn>
                                            <p:tgtEl>
                                              <p:spTgt spid="695"/>
                                            </p:tgtEl>
                                            <p:attrNameLst>
                                              <p:attrName>style.visibility</p:attrName>
                                            </p:attrNameLst>
                                          </p:cBhvr>
                                          <p:to>
                                            <p:strVal val="visible"/>
                                          </p:to>
                                        </p:set>
                                        <p:anim calcmode="lin" valueType="num">
                                          <p:cBhvr>
                                            <p:cTn id="804" dur="700" fill="hold"/>
                                            <p:tgtEl>
                                              <p:spTgt spid="695"/>
                                            </p:tgtEl>
                                            <p:attrNameLst>
                                              <p:attrName>ppt_w</p:attrName>
                                            </p:attrNameLst>
                                          </p:cBhvr>
                                          <p:tavLst>
                                            <p:tav tm="0">
                                              <p:val>
                                                <p:fltVal val="0"/>
                                              </p:val>
                                            </p:tav>
                                            <p:tav tm="100000">
                                              <p:val>
                                                <p:strVal val="#ppt_w"/>
                                              </p:val>
                                            </p:tav>
                                          </p:tavLst>
                                        </p:anim>
                                        <p:anim calcmode="lin" valueType="num">
                                          <p:cBhvr>
                                            <p:cTn id="805" dur="700" fill="hold"/>
                                            <p:tgtEl>
                                              <p:spTgt spid="695"/>
                                            </p:tgtEl>
                                            <p:attrNameLst>
                                              <p:attrName>ppt_h</p:attrName>
                                            </p:attrNameLst>
                                          </p:cBhvr>
                                          <p:tavLst>
                                            <p:tav tm="0">
                                              <p:val>
                                                <p:fltVal val="0"/>
                                              </p:val>
                                            </p:tav>
                                            <p:tav tm="100000">
                                              <p:val>
                                                <p:strVal val="#ppt_h"/>
                                              </p:val>
                                            </p:tav>
                                          </p:tavLst>
                                        </p:anim>
                                        <p:animEffect transition="in" filter="fade">
                                          <p:cBhvr>
                                            <p:cTn id="806" dur="700"/>
                                            <p:tgtEl>
                                              <p:spTgt spid="695"/>
                                            </p:tgtEl>
                                          </p:cBhvr>
                                        </p:animEffect>
                                      </p:childTnLst>
                                    </p:cTn>
                                  </p:par>
                                  <p:par>
                                    <p:cTn id="807" presetID="53" presetClass="entr" presetSubtype="16" fill="hold" grpId="0" nodeType="withEffect">
                                      <p:stCondLst>
                                        <p:cond delay="0"/>
                                      </p:stCondLst>
                                      <p:childTnLst>
                                        <p:set>
                                          <p:cBhvr>
                                            <p:cTn id="808" dur="1" fill="hold">
                                              <p:stCondLst>
                                                <p:cond delay="0"/>
                                              </p:stCondLst>
                                            </p:cTn>
                                            <p:tgtEl>
                                              <p:spTgt spid="590"/>
                                            </p:tgtEl>
                                            <p:attrNameLst>
                                              <p:attrName>style.visibility</p:attrName>
                                            </p:attrNameLst>
                                          </p:cBhvr>
                                          <p:to>
                                            <p:strVal val="visible"/>
                                          </p:to>
                                        </p:set>
                                        <p:anim calcmode="lin" valueType="num">
                                          <p:cBhvr>
                                            <p:cTn id="809" dur="700" fill="hold"/>
                                            <p:tgtEl>
                                              <p:spTgt spid="590"/>
                                            </p:tgtEl>
                                            <p:attrNameLst>
                                              <p:attrName>ppt_w</p:attrName>
                                            </p:attrNameLst>
                                          </p:cBhvr>
                                          <p:tavLst>
                                            <p:tav tm="0">
                                              <p:val>
                                                <p:fltVal val="0"/>
                                              </p:val>
                                            </p:tav>
                                            <p:tav tm="100000">
                                              <p:val>
                                                <p:strVal val="#ppt_w"/>
                                              </p:val>
                                            </p:tav>
                                          </p:tavLst>
                                        </p:anim>
                                        <p:anim calcmode="lin" valueType="num">
                                          <p:cBhvr>
                                            <p:cTn id="810" dur="700" fill="hold"/>
                                            <p:tgtEl>
                                              <p:spTgt spid="590"/>
                                            </p:tgtEl>
                                            <p:attrNameLst>
                                              <p:attrName>ppt_h</p:attrName>
                                            </p:attrNameLst>
                                          </p:cBhvr>
                                          <p:tavLst>
                                            <p:tav tm="0">
                                              <p:val>
                                                <p:fltVal val="0"/>
                                              </p:val>
                                            </p:tav>
                                            <p:tav tm="100000">
                                              <p:val>
                                                <p:strVal val="#ppt_h"/>
                                              </p:val>
                                            </p:tav>
                                          </p:tavLst>
                                        </p:anim>
                                        <p:animEffect transition="in" filter="fade">
                                          <p:cBhvr>
                                            <p:cTn id="811" dur="700"/>
                                            <p:tgtEl>
                                              <p:spTgt spid="590"/>
                                            </p:tgtEl>
                                          </p:cBhvr>
                                        </p:animEffect>
                                      </p:childTnLst>
                                    </p:cTn>
                                  </p:par>
                                  <p:par>
                                    <p:cTn id="812" presetID="22" presetClass="entr" presetSubtype="2" fill="hold" grpId="0" nodeType="withEffect">
                                      <p:stCondLst>
                                        <p:cond delay="0"/>
                                      </p:stCondLst>
                                      <p:childTnLst>
                                        <p:set>
                                          <p:cBhvr>
                                            <p:cTn id="813" dur="1" fill="hold">
                                              <p:stCondLst>
                                                <p:cond delay="0"/>
                                              </p:stCondLst>
                                            </p:cTn>
                                            <p:tgtEl>
                                              <p:spTgt spid="674"/>
                                            </p:tgtEl>
                                            <p:attrNameLst>
                                              <p:attrName>style.visibility</p:attrName>
                                            </p:attrNameLst>
                                          </p:cBhvr>
                                          <p:to>
                                            <p:strVal val="visible"/>
                                          </p:to>
                                        </p:set>
                                        <p:animEffect transition="in" filter="wipe(right)">
                                          <p:cBhvr>
                                            <p:cTn id="814" dur="700"/>
                                            <p:tgtEl>
                                              <p:spTgt spid="674"/>
                                            </p:tgtEl>
                                          </p:cBhvr>
                                        </p:animEffect>
                                      </p:childTnLst>
                                    </p:cTn>
                                  </p:par>
                                </p:childTnLst>
                              </p:cTn>
                            </p:par>
                          </p:childTnLst>
                        </p:cTn>
                      </p:par>
                      <p:par>
                        <p:cTn id="815" fill="hold">
                          <p:stCondLst>
                            <p:cond delay="indefinite"/>
                          </p:stCondLst>
                          <p:childTnLst>
                            <p:par>
                              <p:cTn id="816" fill="hold">
                                <p:stCondLst>
                                  <p:cond delay="0"/>
                                </p:stCondLst>
                                <p:childTnLst>
                                  <p:par>
                                    <p:cTn id="817" presetID="42" presetClass="entr" presetSubtype="0" fill="hold" grpId="0" nodeType="clickEffect">
                                      <p:stCondLst>
                                        <p:cond delay="0"/>
                                      </p:stCondLst>
                                      <p:childTnLst>
                                        <p:set>
                                          <p:cBhvr>
                                            <p:cTn id="818" dur="1" fill="hold">
                                              <p:stCondLst>
                                                <p:cond delay="0"/>
                                              </p:stCondLst>
                                            </p:cTn>
                                            <p:tgtEl>
                                              <p:spTgt spid="710"/>
                                            </p:tgtEl>
                                            <p:attrNameLst>
                                              <p:attrName>style.visibility</p:attrName>
                                            </p:attrNameLst>
                                          </p:cBhvr>
                                          <p:to>
                                            <p:strVal val="visible"/>
                                          </p:to>
                                        </p:set>
                                        <p:animEffect transition="in" filter="fade">
                                          <p:cBhvr>
                                            <p:cTn id="819" dur="1000"/>
                                            <p:tgtEl>
                                              <p:spTgt spid="710"/>
                                            </p:tgtEl>
                                          </p:cBhvr>
                                        </p:animEffect>
                                        <p:anim calcmode="lin" valueType="num">
                                          <p:cBhvr>
                                            <p:cTn id="820" dur="1000" fill="hold"/>
                                            <p:tgtEl>
                                              <p:spTgt spid="710"/>
                                            </p:tgtEl>
                                            <p:attrNameLst>
                                              <p:attrName>ppt_x</p:attrName>
                                            </p:attrNameLst>
                                          </p:cBhvr>
                                          <p:tavLst>
                                            <p:tav tm="0">
                                              <p:val>
                                                <p:strVal val="#ppt_x"/>
                                              </p:val>
                                            </p:tav>
                                            <p:tav tm="100000">
                                              <p:val>
                                                <p:strVal val="#ppt_x"/>
                                              </p:val>
                                            </p:tav>
                                          </p:tavLst>
                                        </p:anim>
                                        <p:anim calcmode="lin" valueType="num">
                                          <p:cBhvr>
                                            <p:cTn id="821" dur="1000" fill="hold"/>
                                            <p:tgtEl>
                                              <p:spTgt spid="710"/>
                                            </p:tgtEl>
                                            <p:attrNameLst>
                                              <p:attrName>ppt_y</p:attrName>
                                            </p:attrNameLst>
                                          </p:cBhvr>
                                          <p:tavLst>
                                            <p:tav tm="0">
                                              <p:val>
                                                <p:strVal val="#ppt_y+.1"/>
                                              </p:val>
                                            </p:tav>
                                            <p:tav tm="100000">
                                              <p:val>
                                                <p:strVal val="#ppt_y"/>
                                              </p:val>
                                            </p:tav>
                                          </p:tavLst>
                                        </p:anim>
                                      </p:childTnLst>
                                    </p:cTn>
                                  </p:par>
                                </p:childTnLst>
                              </p:cTn>
                            </p:par>
                          </p:childTnLst>
                        </p:cTn>
                      </p:par>
                      <p:par>
                        <p:cTn id="822" fill="hold">
                          <p:stCondLst>
                            <p:cond delay="indefinite"/>
                          </p:stCondLst>
                          <p:childTnLst>
                            <p:par>
                              <p:cTn id="823" fill="hold">
                                <p:stCondLst>
                                  <p:cond delay="0"/>
                                </p:stCondLst>
                                <p:childTnLst>
                                  <p:par>
                                    <p:cTn id="824" presetID="2" presetClass="entr" presetSubtype="8" accel="36000" fill="hold" grpId="0" nodeType="clickEffect" p14:presetBounceEnd="42000">
                                      <p:stCondLst>
                                        <p:cond delay="0"/>
                                      </p:stCondLst>
                                      <p:iterate type="lt">
                                        <p:tmPct val="10000"/>
                                      </p:iterate>
                                      <p:childTnLst>
                                        <p:set>
                                          <p:cBhvr>
                                            <p:cTn id="825" dur="1" fill="hold">
                                              <p:stCondLst>
                                                <p:cond delay="0"/>
                                              </p:stCondLst>
                                            </p:cTn>
                                            <p:tgtEl>
                                              <p:spTgt spid="711"/>
                                            </p:tgtEl>
                                            <p:attrNameLst>
                                              <p:attrName>style.visibility</p:attrName>
                                            </p:attrNameLst>
                                          </p:cBhvr>
                                          <p:to>
                                            <p:strVal val="visible"/>
                                          </p:to>
                                        </p:set>
                                        <p:anim calcmode="lin" valueType="num" p14:bounceEnd="42000">
                                          <p:cBhvr additive="base">
                                            <p:cTn id="826" dur="700" fill="hold"/>
                                            <p:tgtEl>
                                              <p:spTgt spid="711"/>
                                            </p:tgtEl>
                                            <p:attrNameLst>
                                              <p:attrName>ppt_x</p:attrName>
                                            </p:attrNameLst>
                                          </p:cBhvr>
                                          <p:tavLst>
                                            <p:tav tm="0">
                                              <p:val>
                                                <p:strVal val="0-#ppt_w/2"/>
                                              </p:val>
                                            </p:tav>
                                            <p:tav tm="100000">
                                              <p:val>
                                                <p:strVal val="#ppt_x"/>
                                              </p:val>
                                            </p:tav>
                                          </p:tavLst>
                                        </p:anim>
                                        <p:anim calcmode="lin" valueType="num" p14:bounceEnd="42000">
                                          <p:cBhvr additive="base">
                                            <p:cTn id="827" dur="700" fill="hold"/>
                                            <p:tgtEl>
                                              <p:spTgt spid="711"/>
                                            </p:tgtEl>
                                            <p:attrNameLst>
                                              <p:attrName>ppt_y</p:attrName>
                                            </p:attrNameLst>
                                          </p:cBhvr>
                                          <p:tavLst>
                                            <p:tav tm="0">
                                              <p:val>
                                                <p:strVal val="#ppt_y"/>
                                              </p:val>
                                            </p:tav>
                                            <p:tav tm="100000">
                                              <p:val>
                                                <p:strVal val="#ppt_y"/>
                                              </p:val>
                                            </p:tav>
                                          </p:tavLst>
                                        </p:anim>
                                      </p:childTnLst>
                                    </p:cTn>
                                  </p:par>
                                  <p:par>
                                    <p:cTn id="828" presetID="2" presetClass="entr" presetSubtype="2" accel="36000" fill="hold" grpId="0" nodeType="withEffect" p14:presetBounceEnd="42000">
                                      <p:stCondLst>
                                        <p:cond delay="0"/>
                                      </p:stCondLst>
                                      <p:iterate type="lt">
                                        <p:tmPct val="10000"/>
                                      </p:iterate>
                                      <p:childTnLst>
                                        <p:set>
                                          <p:cBhvr>
                                            <p:cTn id="829" dur="1" fill="hold">
                                              <p:stCondLst>
                                                <p:cond delay="0"/>
                                              </p:stCondLst>
                                            </p:cTn>
                                            <p:tgtEl>
                                              <p:spTgt spid="712"/>
                                            </p:tgtEl>
                                            <p:attrNameLst>
                                              <p:attrName>style.visibility</p:attrName>
                                            </p:attrNameLst>
                                          </p:cBhvr>
                                          <p:to>
                                            <p:strVal val="visible"/>
                                          </p:to>
                                        </p:set>
                                        <p:anim calcmode="lin" valueType="num" p14:bounceEnd="42000">
                                          <p:cBhvr additive="base">
                                            <p:cTn id="830" dur="700" fill="hold"/>
                                            <p:tgtEl>
                                              <p:spTgt spid="712"/>
                                            </p:tgtEl>
                                            <p:attrNameLst>
                                              <p:attrName>ppt_x</p:attrName>
                                            </p:attrNameLst>
                                          </p:cBhvr>
                                          <p:tavLst>
                                            <p:tav tm="0">
                                              <p:val>
                                                <p:strVal val="1+#ppt_w/2"/>
                                              </p:val>
                                            </p:tav>
                                            <p:tav tm="100000">
                                              <p:val>
                                                <p:strVal val="#ppt_x"/>
                                              </p:val>
                                            </p:tav>
                                          </p:tavLst>
                                        </p:anim>
                                        <p:anim calcmode="lin" valueType="num" p14:bounceEnd="42000">
                                          <p:cBhvr additive="base">
                                            <p:cTn id="831" dur="700" fill="hold"/>
                                            <p:tgtEl>
                                              <p:spTgt spid="712"/>
                                            </p:tgtEl>
                                            <p:attrNameLst>
                                              <p:attrName>ppt_y</p:attrName>
                                            </p:attrNameLst>
                                          </p:cBhvr>
                                          <p:tavLst>
                                            <p:tav tm="0">
                                              <p:val>
                                                <p:strVal val="#ppt_y"/>
                                              </p:val>
                                            </p:tav>
                                            <p:tav tm="100000">
                                              <p:val>
                                                <p:strVal val="#ppt_y"/>
                                              </p:val>
                                            </p:tav>
                                          </p:tavLst>
                                        </p:anim>
                                      </p:childTnLst>
                                    </p:cTn>
                                  </p:par>
                                </p:childTnLst>
                              </p:cTn>
                            </p:par>
                          </p:childTnLst>
                        </p:cTn>
                      </p:par>
                      <p:par>
                        <p:cTn id="832" fill="hold">
                          <p:stCondLst>
                            <p:cond delay="indefinite"/>
                          </p:stCondLst>
                          <p:childTnLst>
                            <p:par>
                              <p:cTn id="833" fill="hold">
                                <p:stCondLst>
                                  <p:cond delay="0"/>
                                </p:stCondLst>
                                <p:childTnLst>
                                  <p:par>
                                    <p:cTn id="834" presetID="41" presetClass="entr" presetSubtype="0" fill="hold" grpId="0" nodeType="clickEffect">
                                      <p:stCondLst>
                                        <p:cond delay="0"/>
                                      </p:stCondLst>
                                      <p:iterate type="lt">
                                        <p:tmPct val="10000"/>
                                      </p:iterate>
                                      <p:childTnLst>
                                        <p:set>
                                          <p:cBhvr>
                                            <p:cTn id="835" dur="1" fill="hold">
                                              <p:stCondLst>
                                                <p:cond delay="0"/>
                                              </p:stCondLst>
                                            </p:cTn>
                                            <p:tgtEl>
                                              <p:spTgt spid="714"/>
                                            </p:tgtEl>
                                            <p:attrNameLst>
                                              <p:attrName>style.visibility</p:attrName>
                                            </p:attrNameLst>
                                          </p:cBhvr>
                                          <p:to>
                                            <p:strVal val="visible"/>
                                          </p:to>
                                        </p:set>
                                        <p:anim calcmode="lin" valueType="num">
                                          <p:cBhvr>
                                            <p:cTn id="836" dur="500" fill="hold"/>
                                            <p:tgtEl>
                                              <p:spTgt spid="714"/>
                                            </p:tgtEl>
                                            <p:attrNameLst>
                                              <p:attrName>ppt_x</p:attrName>
                                            </p:attrNameLst>
                                          </p:cBhvr>
                                          <p:tavLst>
                                            <p:tav tm="0">
                                              <p:val>
                                                <p:strVal val="#ppt_x"/>
                                              </p:val>
                                            </p:tav>
                                            <p:tav tm="50000">
                                              <p:val>
                                                <p:strVal val="#ppt_x+.1"/>
                                              </p:val>
                                            </p:tav>
                                            <p:tav tm="100000">
                                              <p:val>
                                                <p:strVal val="#ppt_x"/>
                                              </p:val>
                                            </p:tav>
                                          </p:tavLst>
                                        </p:anim>
                                        <p:anim calcmode="lin" valueType="num">
                                          <p:cBhvr>
                                            <p:cTn id="837" dur="500" fill="hold"/>
                                            <p:tgtEl>
                                              <p:spTgt spid="714"/>
                                            </p:tgtEl>
                                            <p:attrNameLst>
                                              <p:attrName>ppt_y</p:attrName>
                                            </p:attrNameLst>
                                          </p:cBhvr>
                                          <p:tavLst>
                                            <p:tav tm="0">
                                              <p:val>
                                                <p:strVal val="#ppt_y"/>
                                              </p:val>
                                            </p:tav>
                                            <p:tav tm="100000">
                                              <p:val>
                                                <p:strVal val="#ppt_y"/>
                                              </p:val>
                                            </p:tav>
                                          </p:tavLst>
                                        </p:anim>
                                        <p:anim calcmode="lin" valueType="num">
                                          <p:cBhvr>
                                            <p:cTn id="838" dur="500" fill="hold"/>
                                            <p:tgtEl>
                                              <p:spTgt spid="714"/>
                                            </p:tgtEl>
                                            <p:attrNameLst>
                                              <p:attrName>ppt_h</p:attrName>
                                            </p:attrNameLst>
                                          </p:cBhvr>
                                          <p:tavLst>
                                            <p:tav tm="0">
                                              <p:val>
                                                <p:strVal val="#ppt_h/10"/>
                                              </p:val>
                                            </p:tav>
                                            <p:tav tm="50000">
                                              <p:val>
                                                <p:strVal val="#ppt_h+.01"/>
                                              </p:val>
                                            </p:tav>
                                            <p:tav tm="100000">
                                              <p:val>
                                                <p:strVal val="#ppt_h"/>
                                              </p:val>
                                            </p:tav>
                                          </p:tavLst>
                                        </p:anim>
                                        <p:anim calcmode="lin" valueType="num">
                                          <p:cBhvr>
                                            <p:cTn id="839" dur="500" fill="hold"/>
                                            <p:tgtEl>
                                              <p:spTgt spid="714"/>
                                            </p:tgtEl>
                                            <p:attrNameLst>
                                              <p:attrName>ppt_w</p:attrName>
                                            </p:attrNameLst>
                                          </p:cBhvr>
                                          <p:tavLst>
                                            <p:tav tm="0">
                                              <p:val>
                                                <p:strVal val="#ppt_w/10"/>
                                              </p:val>
                                            </p:tav>
                                            <p:tav tm="50000">
                                              <p:val>
                                                <p:strVal val="#ppt_w+.01"/>
                                              </p:val>
                                            </p:tav>
                                            <p:tav tm="100000">
                                              <p:val>
                                                <p:strVal val="#ppt_w"/>
                                              </p:val>
                                            </p:tav>
                                          </p:tavLst>
                                        </p:anim>
                                        <p:animEffect transition="in" filter="fade">
                                          <p:cBhvr>
                                            <p:cTn id="840" dur="500" tmFilter="0,0; .5, 1; 1, 1"/>
                                            <p:tgtEl>
                                              <p:spTgt spid="714"/>
                                            </p:tgtEl>
                                          </p:cBhvr>
                                        </p:animEffect>
                                      </p:childTnLst>
                                    </p:cTn>
                                  </p:par>
                                </p:childTnLst>
                              </p:cTn>
                            </p:par>
                          </p:childTnLst>
                        </p:cTn>
                      </p:par>
                      <p:par>
                        <p:cTn id="841" fill="hold">
                          <p:stCondLst>
                            <p:cond delay="indefinite"/>
                          </p:stCondLst>
                          <p:childTnLst>
                            <p:par>
                              <p:cTn id="842" fill="hold">
                                <p:stCondLst>
                                  <p:cond delay="0"/>
                                </p:stCondLst>
                                <p:childTnLst>
                                  <p:par>
                                    <p:cTn id="843" presetID="14" presetClass="entr" presetSubtype="10" fill="hold" grpId="0" nodeType="clickEffect">
                                      <p:stCondLst>
                                        <p:cond delay="0"/>
                                      </p:stCondLst>
                                      <p:childTnLst>
                                        <p:set>
                                          <p:cBhvr>
                                            <p:cTn id="844" dur="1" fill="hold">
                                              <p:stCondLst>
                                                <p:cond delay="0"/>
                                              </p:stCondLst>
                                            </p:cTn>
                                            <p:tgtEl>
                                              <p:spTgt spid="713"/>
                                            </p:tgtEl>
                                            <p:attrNameLst>
                                              <p:attrName>style.visibility</p:attrName>
                                            </p:attrNameLst>
                                          </p:cBhvr>
                                          <p:to>
                                            <p:strVal val="visible"/>
                                          </p:to>
                                        </p:set>
                                        <p:animEffect transition="in" filter="randombar(horizontal)">
                                          <p:cBhvr>
                                            <p:cTn id="845" dur="10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46" repeatCount="indefinite" fill="hold" display="0">
                      <p:stCondLst>
                        <p:cond delay="indefinite"/>
                      </p:stCondLst>
                      <p:endCondLst>
                        <p:cond evt="onStopAudio" delay="0">
                          <p:tgtEl>
                            <p:sldTgt/>
                          </p:tgtEl>
                        </p:cond>
                      </p:endCondLst>
                    </p:cTn>
                    <p:tgtEl>
                      <p:spTgt spid="2"/>
                    </p:tgtEl>
                  </p:cMediaNode>
                </p:audio>
              </p:childTnLst>
            </p:cTn>
          </p:par>
        </p:tnLst>
        <p:bldLst>
          <p:bldP spid="328" grpId="0" animBg="1"/>
          <p:bldP spid="330" grpId="0" animBg="1"/>
          <p:bldP spid="500" grpId="0" animBg="1"/>
          <p:bldP spid="502" grpId="0" animBg="1"/>
          <p:bldP spid="523" grpId="0" animBg="1"/>
          <p:bldP spid="320" grpId="0" animBg="1"/>
          <p:bldP spid="322" grpId="0" animBg="1"/>
          <p:bldP spid="326" grpId="0" animBg="1"/>
          <p:bldP spid="327" grpId="0" animBg="1"/>
          <p:bldP spid="329" grpId="0" animBg="1"/>
          <p:bldP spid="288" grpId="0" animBg="1"/>
          <p:bldP spid="290" grpId="0" animBg="1"/>
          <p:bldP spid="291" grpId="0" animBg="1"/>
          <p:bldP spid="292" grpId="0" animBg="1"/>
          <p:bldP spid="294" grpId="0" animBg="1"/>
          <p:bldP spid="295" grpId="0" animBg="1"/>
          <p:bldP spid="296" grpId="0" animBg="1"/>
          <p:bldP spid="297" grpId="0" animBg="1"/>
          <p:bldP spid="298" grpId="0" animBg="1"/>
          <p:bldP spid="299" grpId="0" animBg="1"/>
          <p:bldP spid="303" grpId="0" animBg="1"/>
          <p:bldP spid="304" grpId="0" animBg="1"/>
          <p:bldP spid="305" grpId="0" animBg="1"/>
          <p:bldP spid="306" grpId="0" animBg="1"/>
          <p:bldP spid="307" grpId="0" animBg="1"/>
          <p:bldP spid="311" grpId="0" animBg="1"/>
          <p:bldP spid="312" grpId="0" animBg="1"/>
          <p:bldP spid="316" grpId="0" animBg="1"/>
          <p:bldP spid="317" grpId="0" animBg="1"/>
          <p:bldP spid="318" grpId="0" animBg="1"/>
          <p:bldP spid="222" grpId="0" animBg="1"/>
          <p:bldP spid="226" grpId="0" animBg="1"/>
          <p:bldP spid="227" grpId="0" animBg="1"/>
          <p:bldP spid="228" grpId="0" animBg="1"/>
          <p:bldP spid="229" grpId="0" animBg="1"/>
          <p:bldP spid="230" grpId="0" animBg="1"/>
          <p:bldP spid="231" grpId="0" animBg="1"/>
          <p:bldP spid="232" grpId="0" animBg="1"/>
          <p:bldP spid="235" grpId="0" animBg="1"/>
          <p:bldP spid="236" grpId="0" animBg="1"/>
          <p:bldP spid="493" grpId="0" animBg="1"/>
          <p:bldP spid="497" grpId="0" animBg="1"/>
          <p:bldP spid="462" grpId="0" animBg="1"/>
          <p:bldP spid="463" grpId="0" animBg="1"/>
          <p:bldP spid="466" grpId="0" animBg="1"/>
          <p:bldP spid="467" grpId="0" animBg="1"/>
          <p:bldP spid="468" grpId="0" animBg="1"/>
          <p:bldP spid="469" grpId="0" animBg="1"/>
          <p:bldP spid="470" grpId="0" animBg="1"/>
          <p:bldP spid="471" grpId="0" animBg="1"/>
          <p:bldP spid="472" grpId="0" animBg="1"/>
          <p:bldP spid="473" grpId="0" animBg="1"/>
          <p:bldP spid="482" grpId="0" animBg="1"/>
          <p:bldP spid="484" grpId="0" animBg="1"/>
          <p:bldP spid="485" grpId="0" animBg="1"/>
          <p:bldP spid="487" grpId="0" animBg="1"/>
          <p:bldP spid="490" grpId="0" animBg="1"/>
          <p:bldP spid="397" grpId="0" animBg="1"/>
          <p:bldP spid="398" grpId="0" animBg="1"/>
          <p:bldP spid="403" grpId="0" animBg="1"/>
          <p:bldP spid="404" grpId="0" animBg="1"/>
          <p:bldP spid="405" grpId="0" animBg="1"/>
          <p:bldP spid="520" grpId="0" animBg="1"/>
          <p:bldP spid="521" grpId="0" animBg="1"/>
          <p:bldP spid="525" grpId="0" animBg="1"/>
          <p:bldP spid="527"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10" grpId="0"/>
          <p:bldP spid="711" grpId="0"/>
          <p:bldP spid="712" grpId="0"/>
          <p:bldP spid="713" grpId="0"/>
          <p:bldP spid="7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21"/>
                                            </p:tgtEl>
                                            <p:attrNameLst>
                                              <p:attrName>style.visibility</p:attrName>
                                            </p:attrNameLst>
                                          </p:cBhvr>
                                          <p:to>
                                            <p:strVal val="visible"/>
                                          </p:to>
                                        </p:set>
                                        <p:animEffect transition="in" filter="wipe(left)">
                                          <p:cBhvr>
                                            <p:cTn id="11" dur="700"/>
                                            <p:tgtEl>
                                              <p:spTgt spid="521"/>
                                            </p:tgtEl>
                                          </p:cBhvr>
                                        </p:animEffect>
                                      </p:childTnLst>
                                    </p:cTn>
                                  </p:par>
                                  <p:par>
                                    <p:cTn id="12" presetID="18" presetClass="entr" presetSubtype="9" fill="hold" grpId="0" nodeType="withEffect">
                                      <p:stCondLst>
                                        <p:cond delay="0"/>
                                      </p:stCondLst>
                                      <p:childTnLst>
                                        <p:set>
                                          <p:cBhvr>
                                            <p:cTn id="13" dur="1" fill="hold">
                                              <p:stCondLst>
                                                <p:cond delay="0"/>
                                              </p:stCondLst>
                                            </p:cTn>
                                            <p:tgtEl>
                                              <p:spTgt spid="463"/>
                                            </p:tgtEl>
                                            <p:attrNameLst>
                                              <p:attrName>style.visibility</p:attrName>
                                            </p:attrNameLst>
                                          </p:cBhvr>
                                          <p:to>
                                            <p:strVal val="visible"/>
                                          </p:to>
                                        </p:set>
                                        <p:animEffect transition="in" filter="strips(upLeft)">
                                          <p:cBhvr>
                                            <p:cTn id="14" dur="700"/>
                                            <p:tgtEl>
                                              <p:spTgt spid="46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6"/>
                                            </p:tgtEl>
                                            <p:attrNameLst>
                                              <p:attrName>style.visibility</p:attrName>
                                            </p:attrNameLst>
                                          </p:cBhvr>
                                          <p:to>
                                            <p:strVal val="visible"/>
                                          </p:to>
                                        </p:set>
                                        <p:anim calcmode="lin" valueType="num">
                                          <p:cBhvr>
                                            <p:cTn id="19" dur="700" fill="hold"/>
                                            <p:tgtEl>
                                              <p:spTgt spid="226"/>
                                            </p:tgtEl>
                                            <p:attrNameLst>
                                              <p:attrName>ppt_w</p:attrName>
                                            </p:attrNameLst>
                                          </p:cBhvr>
                                          <p:tavLst>
                                            <p:tav tm="0">
                                              <p:val>
                                                <p:fltVal val="0"/>
                                              </p:val>
                                            </p:tav>
                                            <p:tav tm="100000">
                                              <p:val>
                                                <p:strVal val="#ppt_w"/>
                                              </p:val>
                                            </p:tav>
                                          </p:tavLst>
                                        </p:anim>
                                        <p:anim calcmode="lin" valueType="num">
                                          <p:cBhvr>
                                            <p:cTn id="20" dur="700" fill="hold"/>
                                            <p:tgtEl>
                                              <p:spTgt spid="226"/>
                                            </p:tgtEl>
                                            <p:attrNameLst>
                                              <p:attrName>ppt_h</p:attrName>
                                            </p:attrNameLst>
                                          </p:cBhvr>
                                          <p:tavLst>
                                            <p:tav tm="0">
                                              <p:val>
                                                <p:fltVal val="0"/>
                                              </p:val>
                                            </p:tav>
                                            <p:tav tm="100000">
                                              <p:val>
                                                <p:strVal val="#ppt_h"/>
                                              </p:val>
                                            </p:tav>
                                          </p:tavLst>
                                        </p:anim>
                                        <p:animEffect transition="in" filter="fade">
                                          <p:cBhvr>
                                            <p:cTn id="21" dur="700"/>
                                            <p:tgtEl>
                                              <p:spTgt spid="226"/>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90"/>
                                            </p:tgtEl>
                                            <p:attrNameLst>
                                              <p:attrName>style.visibility</p:attrName>
                                            </p:attrNameLst>
                                          </p:cBhvr>
                                          <p:to>
                                            <p:strVal val="visible"/>
                                          </p:to>
                                        </p:set>
                                        <p:animEffect transition="in" filter="strips(downLeft)">
                                          <p:cBhvr>
                                            <p:cTn id="24" dur="700"/>
                                            <p:tgtEl>
                                              <p:spTgt spid="29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wipe(up)">
                                          <p:cBhvr>
                                            <p:cTn id="27" dur="700"/>
                                            <p:tgtEl>
                                              <p:spTgt spid="31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98"/>
                                            </p:tgtEl>
                                            <p:attrNameLst>
                                              <p:attrName>style.visibility</p:attrName>
                                            </p:attrNameLst>
                                          </p:cBhvr>
                                          <p:to>
                                            <p:strVal val="visible"/>
                                          </p:to>
                                        </p:set>
                                        <p:animEffect transition="in" filter="wipe(up)">
                                          <p:cBhvr>
                                            <p:cTn id="30" dur="700"/>
                                            <p:tgtEl>
                                              <p:spTgt spid="298"/>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strips(downRight)">
                                          <p:cBhvr>
                                            <p:cTn id="33" dur="700"/>
                                            <p:tgtEl>
                                              <p:spTgt spid="29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97"/>
                                            </p:tgtEl>
                                            <p:attrNameLst>
                                              <p:attrName>style.visibility</p:attrName>
                                            </p:attrNameLst>
                                          </p:cBhvr>
                                          <p:to>
                                            <p:strVal val="visible"/>
                                          </p:to>
                                        </p:set>
                                        <p:animEffect transition="in" filter="wipe(left)">
                                          <p:cBhvr>
                                            <p:cTn id="36" dur="700"/>
                                            <p:tgtEl>
                                              <p:spTgt spid="29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4"/>
                                            </p:tgtEl>
                                            <p:attrNameLst>
                                              <p:attrName>style.visibility</p:attrName>
                                            </p:attrNameLst>
                                          </p:cBhvr>
                                          <p:to>
                                            <p:strVal val="visible"/>
                                          </p:to>
                                        </p:set>
                                        <p:animEffect transition="in" filter="wipe(left)">
                                          <p:cBhvr>
                                            <p:cTn id="39" dur="700"/>
                                            <p:tgtEl>
                                              <p:spTgt spid="294"/>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299"/>
                                            </p:tgtEl>
                                            <p:attrNameLst>
                                              <p:attrName>style.visibility</p:attrName>
                                            </p:attrNameLst>
                                          </p:cBhvr>
                                          <p:to>
                                            <p:strVal val="visible"/>
                                          </p:to>
                                        </p:set>
                                        <p:animEffect transition="in" filter="strips(upRight)">
                                          <p:cBhvr>
                                            <p:cTn id="42" dur="700"/>
                                            <p:tgtEl>
                                              <p:spTgt spid="29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12"/>
                                            </p:tgtEl>
                                            <p:attrNameLst>
                                              <p:attrName>style.visibility</p:attrName>
                                            </p:attrNameLst>
                                          </p:cBhvr>
                                          <p:to>
                                            <p:strVal val="visible"/>
                                          </p:to>
                                        </p:set>
                                        <p:animEffect transition="in" filter="wipe(down)">
                                          <p:cBhvr>
                                            <p:cTn id="45" dur="700"/>
                                            <p:tgtEl>
                                              <p:spTgt spid="31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70"/>
                                            </p:tgtEl>
                                            <p:attrNameLst>
                                              <p:attrName>style.visibility</p:attrName>
                                            </p:attrNameLst>
                                          </p:cBhvr>
                                          <p:to>
                                            <p:strVal val="visible"/>
                                          </p:to>
                                        </p:set>
                                        <p:animEffect transition="in" filter="wipe(up)">
                                          <p:cBhvr>
                                            <p:cTn id="48" dur="700"/>
                                            <p:tgtEl>
                                              <p:spTgt spid="47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90"/>
                                            </p:tgtEl>
                                            <p:attrNameLst>
                                              <p:attrName>style.visibility</p:attrName>
                                            </p:attrNameLst>
                                          </p:cBhvr>
                                          <p:to>
                                            <p:strVal val="visible"/>
                                          </p:to>
                                        </p:set>
                                        <p:animEffect transition="in" filter="wipe(up)">
                                          <p:cBhvr>
                                            <p:cTn id="51" dur="700"/>
                                            <p:tgtEl>
                                              <p:spTgt spid="49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69"/>
                                            </p:tgtEl>
                                            <p:attrNameLst>
                                              <p:attrName>style.visibility</p:attrName>
                                            </p:attrNameLst>
                                          </p:cBhvr>
                                          <p:to>
                                            <p:strVal val="visible"/>
                                          </p:to>
                                        </p:set>
                                        <p:animEffect transition="in" filter="wipe(left)">
                                          <p:cBhvr>
                                            <p:cTn id="54" dur="700"/>
                                            <p:tgtEl>
                                              <p:spTgt spid="46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66"/>
                                            </p:tgtEl>
                                            <p:attrNameLst>
                                              <p:attrName>style.visibility</p:attrName>
                                            </p:attrNameLst>
                                          </p:cBhvr>
                                          <p:to>
                                            <p:strVal val="visible"/>
                                          </p:to>
                                        </p:set>
                                        <p:animEffect transition="in" filter="wipe(left)">
                                          <p:cBhvr>
                                            <p:cTn id="57" dur="700"/>
                                            <p:tgtEl>
                                              <p:spTgt spid="466"/>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471"/>
                                            </p:tgtEl>
                                            <p:attrNameLst>
                                              <p:attrName>style.visibility</p:attrName>
                                            </p:attrNameLst>
                                          </p:cBhvr>
                                          <p:to>
                                            <p:strVal val="visible"/>
                                          </p:to>
                                        </p:set>
                                        <p:animEffect transition="in" filter="strips(upRight)">
                                          <p:cBhvr>
                                            <p:cTn id="60" dur="700"/>
                                            <p:tgtEl>
                                              <p:spTgt spid="47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484"/>
                                            </p:tgtEl>
                                            <p:attrNameLst>
                                              <p:attrName>style.visibility</p:attrName>
                                            </p:attrNameLst>
                                          </p:cBhvr>
                                          <p:to>
                                            <p:strVal val="visible"/>
                                          </p:to>
                                        </p:set>
                                        <p:animEffect transition="in" filter="wipe(right)">
                                          <p:cBhvr>
                                            <p:cTn id="63" dur="700"/>
                                            <p:tgtEl>
                                              <p:spTgt spid="484"/>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462"/>
                                            </p:tgtEl>
                                            <p:attrNameLst>
                                              <p:attrName>style.visibility</p:attrName>
                                            </p:attrNameLst>
                                          </p:cBhvr>
                                          <p:to>
                                            <p:strVal val="visible"/>
                                          </p:to>
                                        </p:set>
                                        <p:animEffect transition="in" filter="strips(downLeft)">
                                          <p:cBhvr>
                                            <p:cTn id="66" dur="700"/>
                                            <p:tgtEl>
                                              <p:spTgt spid="46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98"/>
                                            </p:tgtEl>
                                            <p:attrNameLst>
                                              <p:attrName>style.visibility</p:attrName>
                                            </p:attrNameLst>
                                          </p:cBhvr>
                                          <p:to>
                                            <p:strVal val="visible"/>
                                          </p:to>
                                        </p:set>
                                        <p:anim calcmode="lin" valueType="num">
                                          <p:cBhvr>
                                            <p:cTn id="69" dur="700" fill="hold"/>
                                            <p:tgtEl>
                                              <p:spTgt spid="398"/>
                                            </p:tgtEl>
                                            <p:attrNameLst>
                                              <p:attrName>ppt_w</p:attrName>
                                            </p:attrNameLst>
                                          </p:cBhvr>
                                          <p:tavLst>
                                            <p:tav tm="0">
                                              <p:val>
                                                <p:fltVal val="0"/>
                                              </p:val>
                                            </p:tav>
                                            <p:tav tm="100000">
                                              <p:val>
                                                <p:strVal val="#ppt_w"/>
                                              </p:val>
                                            </p:tav>
                                          </p:tavLst>
                                        </p:anim>
                                        <p:anim calcmode="lin" valueType="num">
                                          <p:cBhvr>
                                            <p:cTn id="70" dur="700" fill="hold"/>
                                            <p:tgtEl>
                                              <p:spTgt spid="398"/>
                                            </p:tgtEl>
                                            <p:attrNameLst>
                                              <p:attrName>ppt_h</p:attrName>
                                            </p:attrNameLst>
                                          </p:cBhvr>
                                          <p:tavLst>
                                            <p:tav tm="0">
                                              <p:val>
                                                <p:fltVal val="0"/>
                                              </p:val>
                                            </p:tav>
                                            <p:tav tm="100000">
                                              <p:val>
                                                <p:strVal val="#ppt_h"/>
                                              </p:val>
                                            </p:tav>
                                          </p:tavLst>
                                        </p:anim>
                                        <p:animEffect transition="in" filter="fade">
                                          <p:cBhvr>
                                            <p:cTn id="71" dur="700"/>
                                            <p:tgtEl>
                                              <p:spTgt spid="39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30"/>
                                            </p:tgtEl>
                                            <p:attrNameLst>
                                              <p:attrName>style.visibility</p:attrName>
                                            </p:attrNameLst>
                                          </p:cBhvr>
                                          <p:to>
                                            <p:strVal val="visible"/>
                                          </p:to>
                                        </p:set>
                                        <p:anim calcmode="lin" valueType="num">
                                          <p:cBhvr>
                                            <p:cTn id="74" dur="700" fill="hold"/>
                                            <p:tgtEl>
                                              <p:spTgt spid="330"/>
                                            </p:tgtEl>
                                            <p:attrNameLst>
                                              <p:attrName>ppt_w</p:attrName>
                                            </p:attrNameLst>
                                          </p:cBhvr>
                                          <p:tavLst>
                                            <p:tav tm="0">
                                              <p:val>
                                                <p:fltVal val="0"/>
                                              </p:val>
                                            </p:tav>
                                            <p:tav tm="100000">
                                              <p:val>
                                                <p:strVal val="#ppt_w"/>
                                              </p:val>
                                            </p:tav>
                                          </p:tavLst>
                                        </p:anim>
                                        <p:anim calcmode="lin" valueType="num">
                                          <p:cBhvr>
                                            <p:cTn id="75" dur="700" fill="hold"/>
                                            <p:tgtEl>
                                              <p:spTgt spid="330"/>
                                            </p:tgtEl>
                                            <p:attrNameLst>
                                              <p:attrName>ppt_h</p:attrName>
                                            </p:attrNameLst>
                                          </p:cBhvr>
                                          <p:tavLst>
                                            <p:tav tm="0">
                                              <p:val>
                                                <p:fltVal val="0"/>
                                              </p:val>
                                            </p:tav>
                                            <p:tav tm="100000">
                                              <p:val>
                                                <p:strVal val="#ppt_h"/>
                                              </p:val>
                                            </p:tav>
                                          </p:tavLst>
                                        </p:anim>
                                        <p:animEffect transition="in" filter="fade">
                                          <p:cBhvr>
                                            <p:cTn id="76" dur="700"/>
                                            <p:tgtEl>
                                              <p:spTgt spid="330"/>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28"/>
                                            </p:tgtEl>
                                            <p:attrNameLst>
                                              <p:attrName>style.visibility</p:attrName>
                                            </p:attrNameLst>
                                          </p:cBhvr>
                                          <p:to>
                                            <p:strVal val="visible"/>
                                          </p:to>
                                        </p:set>
                                        <p:anim calcmode="lin" valueType="num">
                                          <p:cBhvr>
                                            <p:cTn id="79" dur="700" fill="hold"/>
                                            <p:tgtEl>
                                              <p:spTgt spid="328"/>
                                            </p:tgtEl>
                                            <p:attrNameLst>
                                              <p:attrName>ppt_w</p:attrName>
                                            </p:attrNameLst>
                                          </p:cBhvr>
                                          <p:tavLst>
                                            <p:tav tm="0">
                                              <p:val>
                                                <p:fltVal val="0"/>
                                              </p:val>
                                            </p:tav>
                                            <p:tav tm="100000">
                                              <p:val>
                                                <p:strVal val="#ppt_w"/>
                                              </p:val>
                                            </p:tav>
                                          </p:tavLst>
                                        </p:anim>
                                        <p:anim calcmode="lin" valueType="num">
                                          <p:cBhvr>
                                            <p:cTn id="80" dur="700" fill="hold"/>
                                            <p:tgtEl>
                                              <p:spTgt spid="328"/>
                                            </p:tgtEl>
                                            <p:attrNameLst>
                                              <p:attrName>ppt_h</p:attrName>
                                            </p:attrNameLst>
                                          </p:cBhvr>
                                          <p:tavLst>
                                            <p:tav tm="0">
                                              <p:val>
                                                <p:fltVal val="0"/>
                                              </p:val>
                                            </p:tav>
                                            <p:tav tm="100000">
                                              <p:val>
                                                <p:strVal val="#ppt_h"/>
                                              </p:val>
                                            </p:tav>
                                          </p:tavLst>
                                        </p:anim>
                                        <p:animEffect transition="in" filter="fade">
                                          <p:cBhvr>
                                            <p:cTn id="81" dur="700"/>
                                            <p:tgtEl>
                                              <p:spTgt spid="32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502"/>
                                            </p:tgtEl>
                                            <p:attrNameLst>
                                              <p:attrName>style.visibility</p:attrName>
                                            </p:attrNameLst>
                                          </p:cBhvr>
                                          <p:to>
                                            <p:strVal val="visible"/>
                                          </p:to>
                                        </p:set>
                                        <p:anim calcmode="lin" valueType="num">
                                          <p:cBhvr>
                                            <p:cTn id="84" dur="700" fill="hold"/>
                                            <p:tgtEl>
                                              <p:spTgt spid="502"/>
                                            </p:tgtEl>
                                            <p:attrNameLst>
                                              <p:attrName>ppt_w</p:attrName>
                                            </p:attrNameLst>
                                          </p:cBhvr>
                                          <p:tavLst>
                                            <p:tav tm="0">
                                              <p:val>
                                                <p:fltVal val="0"/>
                                              </p:val>
                                            </p:tav>
                                            <p:tav tm="100000">
                                              <p:val>
                                                <p:strVal val="#ppt_w"/>
                                              </p:val>
                                            </p:tav>
                                          </p:tavLst>
                                        </p:anim>
                                        <p:anim calcmode="lin" valueType="num">
                                          <p:cBhvr>
                                            <p:cTn id="85" dur="700" fill="hold"/>
                                            <p:tgtEl>
                                              <p:spTgt spid="502"/>
                                            </p:tgtEl>
                                            <p:attrNameLst>
                                              <p:attrName>ppt_h</p:attrName>
                                            </p:attrNameLst>
                                          </p:cBhvr>
                                          <p:tavLst>
                                            <p:tav tm="0">
                                              <p:val>
                                                <p:fltVal val="0"/>
                                              </p:val>
                                            </p:tav>
                                            <p:tav tm="100000">
                                              <p:val>
                                                <p:strVal val="#ppt_h"/>
                                              </p:val>
                                            </p:tav>
                                          </p:tavLst>
                                        </p:anim>
                                        <p:animEffect transition="in" filter="fade">
                                          <p:cBhvr>
                                            <p:cTn id="86" dur="700"/>
                                            <p:tgtEl>
                                              <p:spTgt spid="50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500"/>
                                            </p:tgtEl>
                                            <p:attrNameLst>
                                              <p:attrName>style.visibility</p:attrName>
                                            </p:attrNameLst>
                                          </p:cBhvr>
                                          <p:to>
                                            <p:strVal val="visible"/>
                                          </p:to>
                                        </p:set>
                                        <p:anim calcmode="lin" valueType="num">
                                          <p:cBhvr>
                                            <p:cTn id="89" dur="700" fill="hold"/>
                                            <p:tgtEl>
                                              <p:spTgt spid="500"/>
                                            </p:tgtEl>
                                            <p:attrNameLst>
                                              <p:attrName>ppt_w</p:attrName>
                                            </p:attrNameLst>
                                          </p:cBhvr>
                                          <p:tavLst>
                                            <p:tav tm="0">
                                              <p:val>
                                                <p:fltVal val="0"/>
                                              </p:val>
                                            </p:tav>
                                            <p:tav tm="100000">
                                              <p:val>
                                                <p:strVal val="#ppt_w"/>
                                              </p:val>
                                            </p:tav>
                                          </p:tavLst>
                                        </p:anim>
                                        <p:anim calcmode="lin" valueType="num">
                                          <p:cBhvr>
                                            <p:cTn id="90" dur="700" fill="hold"/>
                                            <p:tgtEl>
                                              <p:spTgt spid="500"/>
                                            </p:tgtEl>
                                            <p:attrNameLst>
                                              <p:attrName>ppt_h</p:attrName>
                                            </p:attrNameLst>
                                          </p:cBhvr>
                                          <p:tavLst>
                                            <p:tav tm="0">
                                              <p:val>
                                                <p:fltVal val="0"/>
                                              </p:val>
                                            </p:tav>
                                            <p:tav tm="100000">
                                              <p:val>
                                                <p:strVal val="#ppt_h"/>
                                              </p:val>
                                            </p:tav>
                                          </p:tavLst>
                                        </p:anim>
                                        <p:animEffect transition="in" filter="fade">
                                          <p:cBhvr>
                                            <p:cTn id="91" dur="700"/>
                                            <p:tgtEl>
                                              <p:spTgt spid="50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7"/>
                                            </p:tgtEl>
                                            <p:attrNameLst>
                                              <p:attrName>style.visibility</p:attrName>
                                            </p:attrNameLst>
                                          </p:cBhvr>
                                          <p:to>
                                            <p:strVal val="visible"/>
                                          </p:to>
                                        </p:set>
                                        <p:anim calcmode="lin" valueType="num">
                                          <p:cBhvr>
                                            <p:cTn id="96" dur="700" fill="hold"/>
                                            <p:tgtEl>
                                              <p:spTgt spid="227"/>
                                            </p:tgtEl>
                                            <p:attrNameLst>
                                              <p:attrName>ppt_w</p:attrName>
                                            </p:attrNameLst>
                                          </p:cBhvr>
                                          <p:tavLst>
                                            <p:tav tm="0">
                                              <p:val>
                                                <p:fltVal val="0"/>
                                              </p:val>
                                            </p:tav>
                                            <p:tav tm="100000">
                                              <p:val>
                                                <p:strVal val="#ppt_w"/>
                                              </p:val>
                                            </p:tav>
                                          </p:tavLst>
                                        </p:anim>
                                        <p:anim calcmode="lin" valueType="num">
                                          <p:cBhvr>
                                            <p:cTn id="97" dur="700" fill="hold"/>
                                            <p:tgtEl>
                                              <p:spTgt spid="227"/>
                                            </p:tgtEl>
                                            <p:attrNameLst>
                                              <p:attrName>ppt_h</p:attrName>
                                            </p:attrNameLst>
                                          </p:cBhvr>
                                          <p:tavLst>
                                            <p:tav tm="0">
                                              <p:val>
                                                <p:fltVal val="0"/>
                                              </p:val>
                                            </p:tav>
                                            <p:tav tm="100000">
                                              <p:val>
                                                <p:strVal val="#ppt_h"/>
                                              </p:val>
                                            </p:tav>
                                          </p:tavLst>
                                        </p:anim>
                                        <p:animEffect transition="in" filter="fade">
                                          <p:cBhvr>
                                            <p:cTn id="98" dur="700"/>
                                            <p:tgtEl>
                                              <p:spTgt spid="22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29"/>
                                            </p:tgtEl>
                                            <p:attrNameLst>
                                              <p:attrName>style.visibility</p:attrName>
                                            </p:attrNameLst>
                                          </p:cBhvr>
                                          <p:to>
                                            <p:strVal val="visible"/>
                                          </p:to>
                                        </p:set>
                                        <p:anim calcmode="lin" valueType="num">
                                          <p:cBhvr>
                                            <p:cTn id="101" dur="700" fill="hold"/>
                                            <p:tgtEl>
                                              <p:spTgt spid="229"/>
                                            </p:tgtEl>
                                            <p:attrNameLst>
                                              <p:attrName>ppt_w</p:attrName>
                                            </p:attrNameLst>
                                          </p:cBhvr>
                                          <p:tavLst>
                                            <p:tav tm="0">
                                              <p:val>
                                                <p:fltVal val="0"/>
                                              </p:val>
                                            </p:tav>
                                            <p:tav tm="100000">
                                              <p:val>
                                                <p:strVal val="#ppt_w"/>
                                              </p:val>
                                            </p:tav>
                                          </p:tavLst>
                                        </p:anim>
                                        <p:anim calcmode="lin" valueType="num">
                                          <p:cBhvr>
                                            <p:cTn id="102" dur="700" fill="hold"/>
                                            <p:tgtEl>
                                              <p:spTgt spid="229"/>
                                            </p:tgtEl>
                                            <p:attrNameLst>
                                              <p:attrName>ppt_h</p:attrName>
                                            </p:attrNameLst>
                                          </p:cBhvr>
                                          <p:tavLst>
                                            <p:tav tm="0">
                                              <p:val>
                                                <p:fltVal val="0"/>
                                              </p:val>
                                            </p:tav>
                                            <p:tav tm="100000">
                                              <p:val>
                                                <p:strVal val="#ppt_h"/>
                                              </p:val>
                                            </p:tav>
                                          </p:tavLst>
                                        </p:anim>
                                        <p:animEffect transition="in" filter="fade">
                                          <p:cBhvr>
                                            <p:cTn id="103" dur="700"/>
                                            <p:tgtEl>
                                              <p:spTgt spid="229"/>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28"/>
                                            </p:tgtEl>
                                            <p:attrNameLst>
                                              <p:attrName>style.visibility</p:attrName>
                                            </p:attrNameLst>
                                          </p:cBhvr>
                                          <p:to>
                                            <p:strVal val="visible"/>
                                          </p:to>
                                        </p:set>
                                        <p:anim calcmode="lin" valueType="num">
                                          <p:cBhvr>
                                            <p:cTn id="106" dur="700" fill="hold"/>
                                            <p:tgtEl>
                                              <p:spTgt spid="228"/>
                                            </p:tgtEl>
                                            <p:attrNameLst>
                                              <p:attrName>ppt_w</p:attrName>
                                            </p:attrNameLst>
                                          </p:cBhvr>
                                          <p:tavLst>
                                            <p:tav tm="0">
                                              <p:val>
                                                <p:fltVal val="0"/>
                                              </p:val>
                                            </p:tav>
                                            <p:tav tm="100000">
                                              <p:val>
                                                <p:strVal val="#ppt_w"/>
                                              </p:val>
                                            </p:tav>
                                          </p:tavLst>
                                        </p:anim>
                                        <p:anim calcmode="lin" valueType="num">
                                          <p:cBhvr>
                                            <p:cTn id="107" dur="700" fill="hold"/>
                                            <p:tgtEl>
                                              <p:spTgt spid="228"/>
                                            </p:tgtEl>
                                            <p:attrNameLst>
                                              <p:attrName>ppt_h</p:attrName>
                                            </p:attrNameLst>
                                          </p:cBhvr>
                                          <p:tavLst>
                                            <p:tav tm="0">
                                              <p:val>
                                                <p:fltVal val="0"/>
                                              </p:val>
                                            </p:tav>
                                            <p:tav tm="100000">
                                              <p:val>
                                                <p:strVal val="#ppt_h"/>
                                              </p:val>
                                            </p:tav>
                                          </p:tavLst>
                                        </p:anim>
                                        <p:animEffect transition="in" filter="fade">
                                          <p:cBhvr>
                                            <p:cTn id="108" dur="700"/>
                                            <p:tgtEl>
                                              <p:spTgt spid="228"/>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22"/>
                                            </p:tgtEl>
                                            <p:attrNameLst>
                                              <p:attrName>style.visibility</p:attrName>
                                            </p:attrNameLst>
                                          </p:cBhvr>
                                          <p:to>
                                            <p:strVal val="visible"/>
                                          </p:to>
                                        </p:set>
                                        <p:anim calcmode="lin" valueType="num">
                                          <p:cBhvr>
                                            <p:cTn id="111" dur="700" fill="hold"/>
                                            <p:tgtEl>
                                              <p:spTgt spid="222"/>
                                            </p:tgtEl>
                                            <p:attrNameLst>
                                              <p:attrName>ppt_w</p:attrName>
                                            </p:attrNameLst>
                                          </p:cBhvr>
                                          <p:tavLst>
                                            <p:tav tm="0">
                                              <p:val>
                                                <p:fltVal val="0"/>
                                              </p:val>
                                            </p:tav>
                                            <p:tav tm="100000">
                                              <p:val>
                                                <p:strVal val="#ppt_w"/>
                                              </p:val>
                                            </p:tav>
                                          </p:tavLst>
                                        </p:anim>
                                        <p:anim calcmode="lin" valueType="num">
                                          <p:cBhvr>
                                            <p:cTn id="112" dur="700" fill="hold"/>
                                            <p:tgtEl>
                                              <p:spTgt spid="222"/>
                                            </p:tgtEl>
                                            <p:attrNameLst>
                                              <p:attrName>ppt_h</p:attrName>
                                            </p:attrNameLst>
                                          </p:cBhvr>
                                          <p:tavLst>
                                            <p:tav tm="0">
                                              <p:val>
                                                <p:fltVal val="0"/>
                                              </p:val>
                                            </p:tav>
                                            <p:tav tm="100000">
                                              <p:val>
                                                <p:strVal val="#ppt_h"/>
                                              </p:val>
                                            </p:tav>
                                          </p:tavLst>
                                        </p:anim>
                                        <p:animEffect transition="in" filter="fade">
                                          <p:cBhvr>
                                            <p:cTn id="113" dur="700"/>
                                            <p:tgtEl>
                                              <p:spTgt spid="22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30"/>
                                            </p:tgtEl>
                                            <p:attrNameLst>
                                              <p:attrName>style.visibility</p:attrName>
                                            </p:attrNameLst>
                                          </p:cBhvr>
                                          <p:to>
                                            <p:strVal val="visible"/>
                                          </p:to>
                                        </p:set>
                                        <p:anim calcmode="lin" valueType="num">
                                          <p:cBhvr>
                                            <p:cTn id="116" dur="700" fill="hold"/>
                                            <p:tgtEl>
                                              <p:spTgt spid="230"/>
                                            </p:tgtEl>
                                            <p:attrNameLst>
                                              <p:attrName>ppt_w</p:attrName>
                                            </p:attrNameLst>
                                          </p:cBhvr>
                                          <p:tavLst>
                                            <p:tav tm="0">
                                              <p:val>
                                                <p:fltVal val="0"/>
                                              </p:val>
                                            </p:tav>
                                            <p:tav tm="100000">
                                              <p:val>
                                                <p:strVal val="#ppt_w"/>
                                              </p:val>
                                            </p:tav>
                                          </p:tavLst>
                                        </p:anim>
                                        <p:anim calcmode="lin" valueType="num">
                                          <p:cBhvr>
                                            <p:cTn id="117" dur="700" fill="hold"/>
                                            <p:tgtEl>
                                              <p:spTgt spid="230"/>
                                            </p:tgtEl>
                                            <p:attrNameLst>
                                              <p:attrName>ppt_h</p:attrName>
                                            </p:attrNameLst>
                                          </p:cBhvr>
                                          <p:tavLst>
                                            <p:tav tm="0">
                                              <p:val>
                                                <p:fltVal val="0"/>
                                              </p:val>
                                            </p:tav>
                                            <p:tav tm="100000">
                                              <p:val>
                                                <p:strVal val="#ppt_h"/>
                                              </p:val>
                                            </p:tav>
                                          </p:tavLst>
                                        </p:anim>
                                        <p:animEffect transition="in" filter="fade">
                                          <p:cBhvr>
                                            <p:cTn id="118" dur="700"/>
                                            <p:tgtEl>
                                              <p:spTgt spid="230"/>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31"/>
                                            </p:tgtEl>
                                            <p:attrNameLst>
                                              <p:attrName>style.visibility</p:attrName>
                                            </p:attrNameLst>
                                          </p:cBhvr>
                                          <p:to>
                                            <p:strVal val="visible"/>
                                          </p:to>
                                        </p:set>
                                        <p:anim calcmode="lin" valueType="num">
                                          <p:cBhvr>
                                            <p:cTn id="121" dur="700" fill="hold"/>
                                            <p:tgtEl>
                                              <p:spTgt spid="231"/>
                                            </p:tgtEl>
                                            <p:attrNameLst>
                                              <p:attrName>ppt_w</p:attrName>
                                            </p:attrNameLst>
                                          </p:cBhvr>
                                          <p:tavLst>
                                            <p:tav tm="0">
                                              <p:val>
                                                <p:fltVal val="0"/>
                                              </p:val>
                                            </p:tav>
                                            <p:tav tm="100000">
                                              <p:val>
                                                <p:strVal val="#ppt_w"/>
                                              </p:val>
                                            </p:tav>
                                          </p:tavLst>
                                        </p:anim>
                                        <p:anim calcmode="lin" valueType="num">
                                          <p:cBhvr>
                                            <p:cTn id="122" dur="700" fill="hold"/>
                                            <p:tgtEl>
                                              <p:spTgt spid="231"/>
                                            </p:tgtEl>
                                            <p:attrNameLst>
                                              <p:attrName>ppt_h</p:attrName>
                                            </p:attrNameLst>
                                          </p:cBhvr>
                                          <p:tavLst>
                                            <p:tav tm="0">
                                              <p:val>
                                                <p:fltVal val="0"/>
                                              </p:val>
                                            </p:tav>
                                            <p:tav tm="100000">
                                              <p:val>
                                                <p:strVal val="#ppt_h"/>
                                              </p:val>
                                            </p:tav>
                                          </p:tavLst>
                                        </p:anim>
                                        <p:animEffect transition="in" filter="fade">
                                          <p:cBhvr>
                                            <p:cTn id="123" dur="700"/>
                                            <p:tgtEl>
                                              <p:spTgt spid="231"/>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32"/>
                                            </p:tgtEl>
                                            <p:attrNameLst>
                                              <p:attrName>style.visibility</p:attrName>
                                            </p:attrNameLst>
                                          </p:cBhvr>
                                          <p:to>
                                            <p:strVal val="visible"/>
                                          </p:to>
                                        </p:set>
                                        <p:anim calcmode="lin" valueType="num">
                                          <p:cBhvr>
                                            <p:cTn id="126" dur="700" fill="hold"/>
                                            <p:tgtEl>
                                              <p:spTgt spid="232"/>
                                            </p:tgtEl>
                                            <p:attrNameLst>
                                              <p:attrName>ppt_w</p:attrName>
                                            </p:attrNameLst>
                                          </p:cBhvr>
                                          <p:tavLst>
                                            <p:tav tm="0">
                                              <p:val>
                                                <p:fltVal val="0"/>
                                              </p:val>
                                            </p:tav>
                                            <p:tav tm="100000">
                                              <p:val>
                                                <p:strVal val="#ppt_w"/>
                                              </p:val>
                                            </p:tav>
                                          </p:tavLst>
                                        </p:anim>
                                        <p:anim calcmode="lin" valueType="num">
                                          <p:cBhvr>
                                            <p:cTn id="127" dur="700" fill="hold"/>
                                            <p:tgtEl>
                                              <p:spTgt spid="232"/>
                                            </p:tgtEl>
                                            <p:attrNameLst>
                                              <p:attrName>ppt_h</p:attrName>
                                            </p:attrNameLst>
                                          </p:cBhvr>
                                          <p:tavLst>
                                            <p:tav tm="0">
                                              <p:val>
                                                <p:fltVal val="0"/>
                                              </p:val>
                                            </p:tav>
                                            <p:tav tm="100000">
                                              <p:val>
                                                <p:strVal val="#ppt_h"/>
                                              </p:val>
                                            </p:tav>
                                          </p:tavLst>
                                        </p:anim>
                                        <p:animEffect transition="in" filter="fade">
                                          <p:cBhvr>
                                            <p:cTn id="128" dur="700"/>
                                            <p:tgtEl>
                                              <p:spTgt spid="232"/>
                                            </p:tgtEl>
                                          </p:cBhvr>
                                        </p:animEffect>
                                      </p:childTnLst>
                                    </p:cTn>
                                  </p:par>
                                  <p:par>
                                    <p:cTn id="129" presetID="18" presetClass="entr" presetSubtype="3" fill="hold" grpId="0" nodeType="withEffect">
                                      <p:stCondLst>
                                        <p:cond delay="0"/>
                                      </p:stCondLst>
                                      <p:childTnLst>
                                        <p:set>
                                          <p:cBhvr>
                                            <p:cTn id="130" dur="1" fill="hold">
                                              <p:stCondLst>
                                                <p:cond delay="0"/>
                                              </p:stCondLst>
                                            </p:cTn>
                                            <p:tgtEl>
                                              <p:spTgt spid="307"/>
                                            </p:tgtEl>
                                            <p:attrNameLst>
                                              <p:attrName>style.visibility</p:attrName>
                                            </p:attrNameLst>
                                          </p:cBhvr>
                                          <p:to>
                                            <p:strVal val="visible"/>
                                          </p:to>
                                        </p:set>
                                        <p:animEffect transition="in" filter="strips(upRight)">
                                          <p:cBhvr>
                                            <p:cTn id="131" dur="700"/>
                                            <p:tgtEl>
                                              <p:spTgt spid="307"/>
                                            </p:tgtEl>
                                          </p:cBhvr>
                                        </p:animEffect>
                                      </p:childTnLst>
                                    </p:cTn>
                                  </p:par>
                                  <p:par>
                                    <p:cTn id="132" presetID="18" presetClass="entr" presetSubtype="3" fill="hold" grpId="0" nodeType="withEffect">
                                      <p:stCondLst>
                                        <p:cond delay="0"/>
                                      </p:stCondLst>
                                      <p:childTnLst>
                                        <p:set>
                                          <p:cBhvr>
                                            <p:cTn id="133" dur="1" fill="hold">
                                              <p:stCondLst>
                                                <p:cond delay="0"/>
                                              </p:stCondLst>
                                            </p:cTn>
                                            <p:tgtEl>
                                              <p:spTgt spid="311"/>
                                            </p:tgtEl>
                                            <p:attrNameLst>
                                              <p:attrName>style.visibility</p:attrName>
                                            </p:attrNameLst>
                                          </p:cBhvr>
                                          <p:to>
                                            <p:strVal val="visible"/>
                                          </p:to>
                                        </p:set>
                                        <p:animEffect transition="in" filter="strips(upRight)">
                                          <p:cBhvr>
                                            <p:cTn id="134" dur="700"/>
                                            <p:tgtEl>
                                              <p:spTgt spid="311"/>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97"/>
                                            </p:tgtEl>
                                            <p:attrNameLst>
                                              <p:attrName>style.visibility</p:attrName>
                                            </p:attrNameLst>
                                          </p:cBhvr>
                                          <p:to>
                                            <p:strVal val="visible"/>
                                          </p:to>
                                        </p:set>
                                        <p:anim calcmode="lin" valueType="num">
                                          <p:cBhvr>
                                            <p:cTn id="137" dur="700" fill="hold"/>
                                            <p:tgtEl>
                                              <p:spTgt spid="397"/>
                                            </p:tgtEl>
                                            <p:attrNameLst>
                                              <p:attrName>ppt_w</p:attrName>
                                            </p:attrNameLst>
                                          </p:cBhvr>
                                          <p:tavLst>
                                            <p:tav tm="0">
                                              <p:val>
                                                <p:fltVal val="0"/>
                                              </p:val>
                                            </p:tav>
                                            <p:tav tm="100000">
                                              <p:val>
                                                <p:strVal val="#ppt_w"/>
                                              </p:val>
                                            </p:tav>
                                          </p:tavLst>
                                        </p:anim>
                                        <p:anim calcmode="lin" valueType="num">
                                          <p:cBhvr>
                                            <p:cTn id="138" dur="700" fill="hold"/>
                                            <p:tgtEl>
                                              <p:spTgt spid="397"/>
                                            </p:tgtEl>
                                            <p:attrNameLst>
                                              <p:attrName>ppt_h</p:attrName>
                                            </p:attrNameLst>
                                          </p:cBhvr>
                                          <p:tavLst>
                                            <p:tav tm="0">
                                              <p:val>
                                                <p:fltVal val="0"/>
                                              </p:val>
                                            </p:tav>
                                            <p:tav tm="100000">
                                              <p:val>
                                                <p:strVal val="#ppt_h"/>
                                              </p:val>
                                            </p:tav>
                                          </p:tavLst>
                                        </p:anim>
                                        <p:animEffect transition="in" filter="fade">
                                          <p:cBhvr>
                                            <p:cTn id="139" dur="700"/>
                                            <p:tgtEl>
                                              <p:spTgt spid="397"/>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03"/>
                                            </p:tgtEl>
                                            <p:attrNameLst>
                                              <p:attrName>style.visibility</p:attrName>
                                            </p:attrNameLst>
                                          </p:cBhvr>
                                          <p:to>
                                            <p:strVal val="visible"/>
                                          </p:to>
                                        </p:set>
                                        <p:anim calcmode="lin" valueType="num">
                                          <p:cBhvr>
                                            <p:cTn id="142" dur="700" fill="hold"/>
                                            <p:tgtEl>
                                              <p:spTgt spid="403"/>
                                            </p:tgtEl>
                                            <p:attrNameLst>
                                              <p:attrName>ppt_w</p:attrName>
                                            </p:attrNameLst>
                                          </p:cBhvr>
                                          <p:tavLst>
                                            <p:tav tm="0">
                                              <p:val>
                                                <p:fltVal val="0"/>
                                              </p:val>
                                            </p:tav>
                                            <p:tav tm="100000">
                                              <p:val>
                                                <p:strVal val="#ppt_w"/>
                                              </p:val>
                                            </p:tav>
                                          </p:tavLst>
                                        </p:anim>
                                        <p:anim calcmode="lin" valueType="num">
                                          <p:cBhvr>
                                            <p:cTn id="143" dur="700" fill="hold"/>
                                            <p:tgtEl>
                                              <p:spTgt spid="403"/>
                                            </p:tgtEl>
                                            <p:attrNameLst>
                                              <p:attrName>ppt_h</p:attrName>
                                            </p:attrNameLst>
                                          </p:cBhvr>
                                          <p:tavLst>
                                            <p:tav tm="0">
                                              <p:val>
                                                <p:fltVal val="0"/>
                                              </p:val>
                                            </p:tav>
                                            <p:tav tm="100000">
                                              <p:val>
                                                <p:strVal val="#ppt_h"/>
                                              </p:val>
                                            </p:tav>
                                          </p:tavLst>
                                        </p:anim>
                                        <p:animEffect transition="in" filter="fade">
                                          <p:cBhvr>
                                            <p:cTn id="144" dur="700"/>
                                            <p:tgtEl>
                                              <p:spTgt spid="40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04"/>
                                            </p:tgtEl>
                                            <p:attrNameLst>
                                              <p:attrName>style.visibility</p:attrName>
                                            </p:attrNameLst>
                                          </p:cBhvr>
                                          <p:to>
                                            <p:strVal val="visible"/>
                                          </p:to>
                                        </p:set>
                                        <p:anim calcmode="lin" valueType="num">
                                          <p:cBhvr>
                                            <p:cTn id="147" dur="700" fill="hold"/>
                                            <p:tgtEl>
                                              <p:spTgt spid="404"/>
                                            </p:tgtEl>
                                            <p:attrNameLst>
                                              <p:attrName>ppt_w</p:attrName>
                                            </p:attrNameLst>
                                          </p:cBhvr>
                                          <p:tavLst>
                                            <p:tav tm="0">
                                              <p:val>
                                                <p:fltVal val="0"/>
                                              </p:val>
                                            </p:tav>
                                            <p:tav tm="100000">
                                              <p:val>
                                                <p:strVal val="#ppt_w"/>
                                              </p:val>
                                            </p:tav>
                                          </p:tavLst>
                                        </p:anim>
                                        <p:anim calcmode="lin" valueType="num">
                                          <p:cBhvr>
                                            <p:cTn id="148" dur="700" fill="hold"/>
                                            <p:tgtEl>
                                              <p:spTgt spid="404"/>
                                            </p:tgtEl>
                                            <p:attrNameLst>
                                              <p:attrName>ppt_h</p:attrName>
                                            </p:attrNameLst>
                                          </p:cBhvr>
                                          <p:tavLst>
                                            <p:tav tm="0">
                                              <p:val>
                                                <p:fltVal val="0"/>
                                              </p:val>
                                            </p:tav>
                                            <p:tav tm="100000">
                                              <p:val>
                                                <p:strVal val="#ppt_h"/>
                                              </p:val>
                                            </p:tav>
                                          </p:tavLst>
                                        </p:anim>
                                        <p:animEffect transition="in" filter="fade">
                                          <p:cBhvr>
                                            <p:cTn id="149" dur="700"/>
                                            <p:tgtEl>
                                              <p:spTgt spid="404"/>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487"/>
                                            </p:tgtEl>
                                            <p:attrNameLst>
                                              <p:attrName>style.visibility</p:attrName>
                                            </p:attrNameLst>
                                          </p:cBhvr>
                                          <p:to>
                                            <p:strVal val="visible"/>
                                          </p:to>
                                        </p:set>
                                        <p:animEffect transition="in" filter="wipe(up)">
                                          <p:cBhvr>
                                            <p:cTn id="152" dur="700"/>
                                            <p:tgtEl>
                                              <p:spTgt spid="487"/>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467"/>
                                            </p:tgtEl>
                                            <p:attrNameLst>
                                              <p:attrName>style.visibility</p:attrName>
                                            </p:attrNameLst>
                                          </p:cBhvr>
                                          <p:to>
                                            <p:strVal val="visible"/>
                                          </p:to>
                                        </p:set>
                                        <p:animEffect transition="in" filter="wipe(left)">
                                          <p:cBhvr>
                                            <p:cTn id="155" dur="700"/>
                                            <p:tgtEl>
                                              <p:spTgt spid="467"/>
                                            </p:tgtEl>
                                          </p:cBhvr>
                                        </p:animEffect>
                                      </p:childTnLst>
                                    </p:cTn>
                                  </p:par>
                                  <p:par>
                                    <p:cTn id="156" presetID="18" presetClass="entr" presetSubtype="12" fill="hold" grpId="0" nodeType="withEffect">
                                      <p:stCondLst>
                                        <p:cond delay="0"/>
                                      </p:stCondLst>
                                      <p:childTnLst>
                                        <p:set>
                                          <p:cBhvr>
                                            <p:cTn id="157" dur="1" fill="hold">
                                              <p:stCondLst>
                                                <p:cond delay="0"/>
                                              </p:stCondLst>
                                            </p:cTn>
                                            <p:tgtEl>
                                              <p:spTgt spid="485"/>
                                            </p:tgtEl>
                                            <p:attrNameLst>
                                              <p:attrName>style.visibility</p:attrName>
                                            </p:attrNameLst>
                                          </p:cBhvr>
                                          <p:to>
                                            <p:strVal val="visible"/>
                                          </p:to>
                                        </p:set>
                                        <p:animEffect transition="in" filter="strips(downLeft)">
                                          <p:cBhvr>
                                            <p:cTn id="158" dur="700"/>
                                            <p:tgtEl>
                                              <p:spTgt spid="485"/>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472"/>
                                            </p:tgtEl>
                                            <p:attrNameLst>
                                              <p:attrName>style.visibility</p:attrName>
                                            </p:attrNameLst>
                                          </p:cBhvr>
                                          <p:to>
                                            <p:strVal val="visible"/>
                                          </p:to>
                                        </p:set>
                                        <p:animEffect transition="in" filter="wipe(down)">
                                          <p:cBhvr>
                                            <p:cTn id="161" dur="700"/>
                                            <p:tgtEl>
                                              <p:spTgt spid="472"/>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68"/>
                                            </p:tgtEl>
                                            <p:attrNameLst>
                                              <p:attrName>style.visibility</p:attrName>
                                            </p:attrNameLst>
                                          </p:cBhvr>
                                          <p:to>
                                            <p:strVal val="visible"/>
                                          </p:to>
                                        </p:set>
                                        <p:animEffect transition="in" filter="wipe(up)">
                                          <p:cBhvr>
                                            <p:cTn id="164" dur="700"/>
                                            <p:tgtEl>
                                              <p:spTgt spid="468"/>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329"/>
                                            </p:tgtEl>
                                            <p:attrNameLst>
                                              <p:attrName>style.visibility</p:attrName>
                                            </p:attrNameLst>
                                          </p:cBhvr>
                                          <p:to>
                                            <p:strVal val="visible"/>
                                          </p:to>
                                        </p:set>
                                        <p:anim calcmode="lin" valueType="num">
                                          <p:cBhvr>
                                            <p:cTn id="167" dur="700" fill="hold"/>
                                            <p:tgtEl>
                                              <p:spTgt spid="329"/>
                                            </p:tgtEl>
                                            <p:attrNameLst>
                                              <p:attrName>ppt_w</p:attrName>
                                            </p:attrNameLst>
                                          </p:cBhvr>
                                          <p:tavLst>
                                            <p:tav tm="0">
                                              <p:val>
                                                <p:fltVal val="0"/>
                                              </p:val>
                                            </p:tav>
                                            <p:tav tm="100000">
                                              <p:val>
                                                <p:strVal val="#ppt_w"/>
                                              </p:val>
                                            </p:tav>
                                          </p:tavLst>
                                        </p:anim>
                                        <p:anim calcmode="lin" valueType="num">
                                          <p:cBhvr>
                                            <p:cTn id="168" dur="700" fill="hold"/>
                                            <p:tgtEl>
                                              <p:spTgt spid="329"/>
                                            </p:tgtEl>
                                            <p:attrNameLst>
                                              <p:attrName>ppt_h</p:attrName>
                                            </p:attrNameLst>
                                          </p:cBhvr>
                                          <p:tavLst>
                                            <p:tav tm="0">
                                              <p:val>
                                                <p:fltVal val="0"/>
                                              </p:val>
                                            </p:tav>
                                            <p:tav tm="100000">
                                              <p:val>
                                                <p:strVal val="#ppt_h"/>
                                              </p:val>
                                            </p:tav>
                                          </p:tavLst>
                                        </p:anim>
                                        <p:animEffect transition="in" filter="fade">
                                          <p:cBhvr>
                                            <p:cTn id="169" dur="700"/>
                                            <p:tgtEl>
                                              <p:spTgt spid="329"/>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27"/>
                                            </p:tgtEl>
                                            <p:attrNameLst>
                                              <p:attrName>style.visibility</p:attrName>
                                            </p:attrNameLst>
                                          </p:cBhvr>
                                          <p:to>
                                            <p:strVal val="visible"/>
                                          </p:to>
                                        </p:set>
                                        <p:anim calcmode="lin" valueType="num">
                                          <p:cBhvr>
                                            <p:cTn id="172" dur="700" fill="hold"/>
                                            <p:tgtEl>
                                              <p:spTgt spid="327"/>
                                            </p:tgtEl>
                                            <p:attrNameLst>
                                              <p:attrName>ppt_w</p:attrName>
                                            </p:attrNameLst>
                                          </p:cBhvr>
                                          <p:tavLst>
                                            <p:tav tm="0">
                                              <p:val>
                                                <p:fltVal val="0"/>
                                              </p:val>
                                            </p:tav>
                                            <p:tav tm="100000">
                                              <p:val>
                                                <p:strVal val="#ppt_w"/>
                                              </p:val>
                                            </p:tav>
                                          </p:tavLst>
                                        </p:anim>
                                        <p:anim calcmode="lin" valueType="num">
                                          <p:cBhvr>
                                            <p:cTn id="173" dur="700" fill="hold"/>
                                            <p:tgtEl>
                                              <p:spTgt spid="327"/>
                                            </p:tgtEl>
                                            <p:attrNameLst>
                                              <p:attrName>ppt_h</p:attrName>
                                            </p:attrNameLst>
                                          </p:cBhvr>
                                          <p:tavLst>
                                            <p:tav tm="0">
                                              <p:val>
                                                <p:fltVal val="0"/>
                                              </p:val>
                                            </p:tav>
                                            <p:tav tm="100000">
                                              <p:val>
                                                <p:strVal val="#ppt_h"/>
                                              </p:val>
                                            </p:tav>
                                          </p:tavLst>
                                        </p:anim>
                                        <p:animEffect transition="in" filter="fade">
                                          <p:cBhvr>
                                            <p:cTn id="174" dur="700"/>
                                            <p:tgtEl>
                                              <p:spTgt spid="327"/>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523"/>
                                            </p:tgtEl>
                                            <p:attrNameLst>
                                              <p:attrName>style.visibility</p:attrName>
                                            </p:attrNameLst>
                                          </p:cBhvr>
                                          <p:to>
                                            <p:strVal val="visible"/>
                                          </p:to>
                                        </p:set>
                                        <p:anim calcmode="lin" valueType="num">
                                          <p:cBhvr>
                                            <p:cTn id="177" dur="700" fill="hold"/>
                                            <p:tgtEl>
                                              <p:spTgt spid="523"/>
                                            </p:tgtEl>
                                            <p:attrNameLst>
                                              <p:attrName>ppt_w</p:attrName>
                                            </p:attrNameLst>
                                          </p:cBhvr>
                                          <p:tavLst>
                                            <p:tav tm="0">
                                              <p:val>
                                                <p:fltVal val="0"/>
                                              </p:val>
                                            </p:tav>
                                            <p:tav tm="100000">
                                              <p:val>
                                                <p:strVal val="#ppt_w"/>
                                              </p:val>
                                            </p:tav>
                                          </p:tavLst>
                                        </p:anim>
                                        <p:anim calcmode="lin" valueType="num">
                                          <p:cBhvr>
                                            <p:cTn id="178" dur="700" fill="hold"/>
                                            <p:tgtEl>
                                              <p:spTgt spid="523"/>
                                            </p:tgtEl>
                                            <p:attrNameLst>
                                              <p:attrName>ppt_h</p:attrName>
                                            </p:attrNameLst>
                                          </p:cBhvr>
                                          <p:tavLst>
                                            <p:tav tm="0">
                                              <p:val>
                                                <p:fltVal val="0"/>
                                              </p:val>
                                            </p:tav>
                                            <p:tav tm="100000">
                                              <p:val>
                                                <p:strVal val="#ppt_h"/>
                                              </p:val>
                                            </p:tav>
                                          </p:tavLst>
                                        </p:anim>
                                        <p:animEffect transition="in" filter="fade">
                                          <p:cBhvr>
                                            <p:cTn id="179" dur="700"/>
                                            <p:tgtEl>
                                              <p:spTgt spid="52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320"/>
                                            </p:tgtEl>
                                            <p:attrNameLst>
                                              <p:attrName>style.visibility</p:attrName>
                                            </p:attrNameLst>
                                          </p:cBhvr>
                                          <p:to>
                                            <p:strVal val="visible"/>
                                          </p:to>
                                        </p:set>
                                        <p:anim calcmode="lin" valueType="num">
                                          <p:cBhvr>
                                            <p:cTn id="182" dur="700" fill="hold"/>
                                            <p:tgtEl>
                                              <p:spTgt spid="320"/>
                                            </p:tgtEl>
                                            <p:attrNameLst>
                                              <p:attrName>ppt_w</p:attrName>
                                            </p:attrNameLst>
                                          </p:cBhvr>
                                          <p:tavLst>
                                            <p:tav tm="0">
                                              <p:val>
                                                <p:fltVal val="0"/>
                                              </p:val>
                                            </p:tav>
                                            <p:tav tm="100000">
                                              <p:val>
                                                <p:strVal val="#ppt_w"/>
                                              </p:val>
                                            </p:tav>
                                          </p:tavLst>
                                        </p:anim>
                                        <p:anim calcmode="lin" valueType="num">
                                          <p:cBhvr>
                                            <p:cTn id="183" dur="700" fill="hold"/>
                                            <p:tgtEl>
                                              <p:spTgt spid="320"/>
                                            </p:tgtEl>
                                            <p:attrNameLst>
                                              <p:attrName>ppt_h</p:attrName>
                                            </p:attrNameLst>
                                          </p:cBhvr>
                                          <p:tavLst>
                                            <p:tav tm="0">
                                              <p:val>
                                                <p:fltVal val="0"/>
                                              </p:val>
                                            </p:tav>
                                            <p:tav tm="100000">
                                              <p:val>
                                                <p:strVal val="#ppt_h"/>
                                              </p:val>
                                            </p:tav>
                                          </p:tavLst>
                                        </p:anim>
                                        <p:animEffect transition="in" filter="fade">
                                          <p:cBhvr>
                                            <p:cTn id="184" dur="700"/>
                                            <p:tgtEl>
                                              <p:spTgt spid="320"/>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236"/>
                                            </p:tgtEl>
                                            <p:attrNameLst>
                                              <p:attrName>style.visibility</p:attrName>
                                            </p:attrNameLst>
                                          </p:cBhvr>
                                          <p:to>
                                            <p:strVal val="visible"/>
                                          </p:to>
                                        </p:set>
                                        <p:anim calcmode="lin" valueType="num">
                                          <p:cBhvr>
                                            <p:cTn id="189" dur="700" fill="hold"/>
                                            <p:tgtEl>
                                              <p:spTgt spid="236"/>
                                            </p:tgtEl>
                                            <p:attrNameLst>
                                              <p:attrName>ppt_w</p:attrName>
                                            </p:attrNameLst>
                                          </p:cBhvr>
                                          <p:tavLst>
                                            <p:tav tm="0">
                                              <p:val>
                                                <p:fltVal val="0"/>
                                              </p:val>
                                            </p:tav>
                                            <p:tav tm="100000">
                                              <p:val>
                                                <p:strVal val="#ppt_w"/>
                                              </p:val>
                                            </p:tav>
                                          </p:tavLst>
                                        </p:anim>
                                        <p:anim calcmode="lin" valueType="num">
                                          <p:cBhvr>
                                            <p:cTn id="190" dur="700" fill="hold"/>
                                            <p:tgtEl>
                                              <p:spTgt spid="236"/>
                                            </p:tgtEl>
                                            <p:attrNameLst>
                                              <p:attrName>ppt_h</p:attrName>
                                            </p:attrNameLst>
                                          </p:cBhvr>
                                          <p:tavLst>
                                            <p:tav tm="0">
                                              <p:val>
                                                <p:fltVal val="0"/>
                                              </p:val>
                                            </p:tav>
                                            <p:tav tm="100000">
                                              <p:val>
                                                <p:strVal val="#ppt_h"/>
                                              </p:val>
                                            </p:tav>
                                          </p:tavLst>
                                        </p:anim>
                                        <p:animEffect transition="in" filter="fade">
                                          <p:cBhvr>
                                            <p:cTn id="191" dur="700"/>
                                            <p:tgtEl>
                                              <p:spTgt spid="236"/>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235"/>
                                            </p:tgtEl>
                                            <p:attrNameLst>
                                              <p:attrName>style.visibility</p:attrName>
                                            </p:attrNameLst>
                                          </p:cBhvr>
                                          <p:to>
                                            <p:strVal val="visible"/>
                                          </p:to>
                                        </p:set>
                                        <p:anim calcmode="lin" valueType="num">
                                          <p:cBhvr>
                                            <p:cTn id="194" dur="700" fill="hold"/>
                                            <p:tgtEl>
                                              <p:spTgt spid="235"/>
                                            </p:tgtEl>
                                            <p:attrNameLst>
                                              <p:attrName>ppt_w</p:attrName>
                                            </p:attrNameLst>
                                          </p:cBhvr>
                                          <p:tavLst>
                                            <p:tav tm="0">
                                              <p:val>
                                                <p:fltVal val="0"/>
                                              </p:val>
                                            </p:tav>
                                            <p:tav tm="100000">
                                              <p:val>
                                                <p:strVal val="#ppt_w"/>
                                              </p:val>
                                            </p:tav>
                                          </p:tavLst>
                                        </p:anim>
                                        <p:anim calcmode="lin" valueType="num">
                                          <p:cBhvr>
                                            <p:cTn id="195" dur="700" fill="hold"/>
                                            <p:tgtEl>
                                              <p:spTgt spid="235"/>
                                            </p:tgtEl>
                                            <p:attrNameLst>
                                              <p:attrName>ppt_h</p:attrName>
                                            </p:attrNameLst>
                                          </p:cBhvr>
                                          <p:tavLst>
                                            <p:tav tm="0">
                                              <p:val>
                                                <p:fltVal val="0"/>
                                              </p:val>
                                            </p:tav>
                                            <p:tav tm="100000">
                                              <p:val>
                                                <p:strVal val="#ppt_h"/>
                                              </p:val>
                                            </p:tav>
                                          </p:tavLst>
                                        </p:anim>
                                        <p:animEffect transition="in" filter="fade">
                                          <p:cBhvr>
                                            <p:cTn id="196" dur="700"/>
                                            <p:tgtEl>
                                              <p:spTgt spid="235"/>
                                            </p:tgtEl>
                                          </p:cBhvr>
                                        </p:animEffect>
                                      </p:childTnLst>
                                    </p:cTn>
                                  </p:par>
                                  <p:par>
                                    <p:cTn id="197" presetID="18" presetClass="entr" presetSubtype="6" fill="hold" grpId="0" nodeType="withEffect">
                                      <p:stCondLst>
                                        <p:cond delay="0"/>
                                      </p:stCondLst>
                                      <p:childTnLst>
                                        <p:set>
                                          <p:cBhvr>
                                            <p:cTn id="198" dur="1" fill="hold">
                                              <p:stCondLst>
                                                <p:cond delay="0"/>
                                              </p:stCondLst>
                                            </p:cTn>
                                            <p:tgtEl>
                                              <p:spTgt spid="304"/>
                                            </p:tgtEl>
                                            <p:attrNameLst>
                                              <p:attrName>style.visibility</p:attrName>
                                            </p:attrNameLst>
                                          </p:cBhvr>
                                          <p:to>
                                            <p:strVal val="visible"/>
                                          </p:to>
                                        </p:set>
                                        <p:animEffect transition="in" filter="strips(downRight)">
                                          <p:cBhvr>
                                            <p:cTn id="199" dur="700"/>
                                            <p:tgtEl>
                                              <p:spTgt spid="304"/>
                                            </p:tgtEl>
                                          </p:cBhvr>
                                        </p:animEffect>
                                      </p:childTnLst>
                                    </p:cTn>
                                  </p:par>
                                  <p:par>
                                    <p:cTn id="200" presetID="18" presetClass="entr" presetSubtype="3" fill="hold" grpId="0" nodeType="withEffect">
                                      <p:stCondLst>
                                        <p:cond delay="0"/>
                                      </p:stCondLst>
                                      <p:childTnLst>
                                        <p:set>
                                          <p:cBhvr>
                                            <p:cTn id="201" dur="1" fill="hold">
                                              <p:stCondLst>
                                                <p:cond delay="0"/>
                                              </p:stCondLst>
                                            </p:cTn>
                                            <p:tgtEl>
                                              <p:spTgt spid="306"/>
                                            </p:tgtEl>
                                            <p:attrNameLst>
                                              <p:attrName>style.visibility</p:attrName>
                                            </p:attrNameLst>
                                          </p:cBhvr>
                                          <p:to>
                                            <p:strVal val="visible"/>
                                          </p:to>
                                        </p:set>
                                        <p:animEffect transition="in" filter="strips(upRight)">
                                          <p:cBhvr>
                                            <p:cTn id="202" dur="700"/>
                                            <p:tgtEl>
                                              <p:spTgt spid="306"/>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405"/>
                                            </p:tgtEl>
                                            <p:attrNameLst>
                                              <p:attrName>style.visibility</p:attrName>
                                            </p:attrNameLst>
                                          </p:cBhvr>
                                          <p:to>
                                            <p:strVal val="visible"/>
                                          </p:to>
                                        </p:set>
                                        <p:anim calcmode="lin" valueType="num">
                                          <p:cBhvr>
                                            <p:cTn id="205" dur="700" fill="hold"/>
                                            <p:tgtEl>
                                              <p:spTgt spid="405"/>
                                            </p:tgtEl>
                                            <p:attrNameLst>
                                              <p:attrName>ppt_w</p:attrName>
                                            </p:attrNameLst>
                                          </p:cBhvr>
                                          <p:tavLst>
                                            <p:tav tm="0">
                                              <p:val>
                                                <p:fltVal val="0"/>
                                              </p:val>
                                            </p:tav>
                                            <p:tav tm="100000">
                                              <p:val>
                                                <p:strVal val="#ppt_w"/>
                                              </p:val>
                                            </p:tav>
                                          </p:tavLst>
                                        </p:anim>
                                        <p:anim calcmode="lin" valueType="num">
                                          <p:cBhvr>
                                            <p:cTn id="206" dur="700" fill="hold"/>
                                            <p:tgtEl>
                                              <p:spTgt spid="405"/>
                                            </p:tgtEl>
                                            <p:attrNameLst>
                                              <p:attrName>ppt_h</p:attrName>
                                            </p:attrNameLst>
                                          </p:cBhvr>
                                          <p:tavLst>
                                            <p:tav tm="0">
                                              <p:val>
                                                <p:fltVal val="0"/>
                                              </p:val>
                                            </p:tav>
                                            <p:tav tm="100000">
                                              <p:val>
                                                <p:strVal val="#ppt_h"/>
                                              </p:val>
                                            </p:tav>
                                          </p:tavLst>
                                        </p:anim>
                                        <p:animEffect transition="in" filter="fade">
                                          <p:cBhvr>
                                            <p:cTn id="207" dur="700"/>
                                            <p:tgtEl>
                                              <p:spTgt spid="405"/>
                                            </p:tgtEl>
                                          </p:cBhvr>
                                        </p:animEffect>
                                      </p:childTnLst>
                                    </p:cTn>
                                  </p:par>
                                  <p:par>
                                    <p:cTn id="208" presetID="18" presetClass="entr" presetSubtype="6" fill="hold" grpId="0" nodeType="withEffect">
                                      <p:stCondLst>
                                        <p:cond delay="0"/>
                                      </p:stCondLst>
                                      <p:childTnLst>
                                        <p:set>
                                          <p:cBhvr>
                                            <p:cTn id="209" dur="1" fill="hold">
                                              <p:stCondLst>
                                                <p:cond delay="0"/>
                                              </p:stCondLst>
                                            </p:cTn>
                                            <p:tgtEl>
                                              <p:spTgt spid="473"/>
                                            </p:tgtEl>
                                            <p:attrNameLst>
                                              <p:attrName>style.visibility</p:attrName>
                                            </p:attrNameLst>
                                          </p:cBhvr>
                                          <p:to>
                                            <p:strVal val="visible"/>
                                          </p:to>
                                        </p:set>
                                        <p:animEffect transition="in" filter="strips(downRight)">
                                          <p:cBhvr>
                                            <p:cTn id="210" dur="700"/>
                                            <p:tgtEl>
                                              <p:spTgt spid="473"/>
                                            </p:tgtEl>
                                          </p:cBhvr>
                                        </p:animEffect>
                                      </p:childTnLst>
                                    </p:cTn>
                                  </p:par>
                                  <p:par>
                                    <p:cTn id="211" presetID="18" presetClass="entr" presetSubtype="6" fill="hold" grpId="0" nodeType="withEffect">
                                      <p:stCondLst>
                                        <p:cond delay="0"/>
                                      </p:stCondLst>
                                      <p:childTnLst>
                                        <p:set>
                                          <p:cBhvr>
                                            <p:cTn id="212" dur="1" fill="hold">
                                              <p:stCondLst>
                                                <p:cond delay="0"/>
                                              </p:stCondLst>
                                            </p:cTn>
                                            <p:tgtEl>
                                              <p:spTgt spid="482"/>
                                            </p:tgtEl>
                                            <p:attrNameLst>
                                              <p:attrName>style.visibility</p:attrName>
                                            </p:attrNameLst>
                                          </p:cBhvr>
                                          <p:to>
                                            <p:strVal val="visible"/>
                                          </p:to>
                                        </p:set>
                                        <p:animEffect transition="in" filter="strips(downRight)">
                                          <p:cBhvr>
                                            <p:cTn id="213" dur="700"/>
                                            <p:tgtEl>
                                              <p:spTgt spid="482"/>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326"/>
                                            </p:tgtEl>
                                            <p:attrNameLst>
                                              <p:attrName>style.visibility</p:attrName>
                                            </p:attrNameLst>
                                          </p:cBhvr>
                                          <p:to>
                                            <p:strVal val="visible"/>
                                          </p:to>
                                        </p:set>
                                        <p:anim calcmode="lin" valueType="num">
                                          <p:cBhvr>
                                            <p:cTn id="216" dur="700" fill="hold"/>
                                            <p:tgtEl>
                                              <p:spTgt spid="326"/>
                                            </p:tgtEl>
                                            <p:attrNameLst>
                                              <p:attrName>ppt_w</p:attrName>
                                            </p:attrNameLst>
                                          </p:cBhvr>
                                          <p:tavLst>
                                            <p:tav tm="0">
                                              <p:val>
                                                <p:fltVal val="0"/>
                                              </p:val>
                                            </p:tav>
                                            <p:tav tm="100000">
                                              <p:val>
                                                <p:strVal val="#ppt_w"/>
                                              </p:val>
                                            </p:tav>
                                          </p:tavLst>
                                        </p:anim>
                                        <p:anim calcmode="lin" valueType="num">
                                          <p:cBhvr>
                                            <p:cTn id="217" dur="700" fill="hold"/>
                                            <p:tgtEl>
                                              <p:spTgt spid="326"/>
                                            </p:tgtEl>
                                            <p:attrNameLst>
                                              <p:attrName>ppt_h</p:attrName>
                                            </p:attrNameLst>
                                          </p:cBhvr>
                                          <p:tavLst>
                                            <p:tav tm="0">
                                              <p:val>
                                                <p:fltVal val="0"/>
                                              </p:val>
                                            </p:tav>
                                            <p:tav tm="100000">
                                              <p:val>
                                                <p:strVal val="#ppt_h"/>
                                              </p:val>
                                            </p:tav>
                                          </p:tavLst>
                                        </p:anim>
                                        <p:animEffect transition="in" filter="fade">
                                          <p:cBhvr>
                                            <p:cTn id="218" dur="700"/>
                                            <p:tgtEl>
                                              <p:spTgt spid="326"/>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322"/>
                                            </p:tgtEl>
                                            <p:attrNameLst>
                                              <p:attrName>style.visibility</p:attrName>
                                            </p:attrNameLst>
                                          </p:cBhvr>
                                          <p:to>
                                            <p:strVal val="visible"/>
                                          </p:to>
                                        </p:set>
                                        <p:anim calcmode="lin" valueType="num">
                                          <p:cBhvr>
                                            <p:cTn id="221" dur="700" fill="hold"/>
                                            <p:tgtEl>
                                              <p:spTgt spid="322"/>
                                            </p:tgtEl>
                                            <p:attrNameLst>
                                              <p:attrName>ppt_w</p:attrName>
                                            </p:attrNameLst>
                                          </p:cBhvr>
                                          <p:tavLst>
                                            <p:tav tm="0">
                                              <p:val>
                                                <p:fltVal val="0"/>
                                              </p:val>
                                            </p:tav>
                                            <p:tav tm="100000">
                                              <p:val>
                                                <p:strVal val="#ppt_w"/>
                                              </p:val>
                                            </p:tav>
                                          </p:tavLst>
                                        </p:anim>
                                        <p:anim calcmode="lin" valueType="num">
                                          <p:cBhvr>
                                            <p:cTn id="222" dur="700" fill="hold"/>
                                            <p:tgtEl>
                                              <p:spTgt spid="322"/>
                                            </p:tgtEl>
                                            <p:attrNameLst>
                                              <p:attrName>ppt_h</p:attrName>
                                            </p:attrNameLst>
                                          </p:cBhvr>
                                          <p:tavLst>
                                            <p:tav tm="0">
                                              <p:val>
                                                <p:fltVal val="0"/>
                                              </p:val>
                                            </p:tav>
                                            <p:tav tm="100000">
                                              <p:val>
                                                <p:strVal val="#ppt_h"/>
                                              </p:val>
                                            </p:tav>
                                          </p:tavLst>
                                        </p:anim>
                                        <p:animEffect transition="in" filter="fade">
                                          <p:cBhvr>
                                            <p:cTn id="223" dur="700"/>
                                            <p:tgtEl>
                                              <p:spTgt spid="322"/>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493"/>
                                            </p:tgtEl>
                                            <p:attrNameLst>
                                              <p:attrName>style.visibility</p:attrName>
                                            </p:attrNameLst>
                                          </p:cBhvr>
                                          <p:to>
                                            <p:strVal val="visible"/>
                                          </p:to>
                                        </p:set>
                                        <p:anim calcmode="lin" valueType="num">
                                          <p:cBhvr>
                                            <p:cTn id="226" dur="700" fill="hold"/>
                                            <p:tgtEl>
                                              <p:spTgt spid="493"/>
                                            </p:tgtEl>
                                            <p:attrNameLst>
                                              <p:attrName>ppt_w</p:attrName>
                                            </p:attrNameLst>
                                          </p:cBhvr>
                                          <p:tavLst>
                                            <p:tav tm="0">
                                              <p:val>
                                                <p:fltVal val="0"/>
                                              </p:val>
                                            </p:tav>
                                            <p:tav tm="100000">
                                              <p:val>
                                                <p:strVal val="#ppt_w"/>
                                              </p:val>
                                            </p:tav>
                                          </p:tavLst>
                                        </p:anim>
                                        <p:anim calcmode="lin" valueType="num">
                                          <p:cBhvr>
                                            <p:cTn id="227" dur="700" fill="hold"/>
                                            <p:tgtEl>
                                              <p:spTgt spid="493"/>
                                            </p:tgtEl>
                                            <p:attrNameLst>
                                              <p:attrName>ppt_h</p:attrName>
                                            </p:attrNameLst>
                                          </p:cBhvr>
                                          <p:tavLst>
                                            <p:tav tm="0">
                                              <p:val>
                                                <p:fltVal val="0"/>
                                              </p:val>
                                            </p:tav>
                                            <p:tav tm="100000">
                                              <p:val>
                                                <p:strVal val="#ppt_h"/>
                                              </p:val>
                                            </p:tav>
                                          </p:tavLst>
                                        </p:anim>
                                        <p:animEffect transition="in" filter="fade">
                                          <p:cBhvr>
                                            <p:cTn id="228" dur="700"/>
                                            <p:tgtEl>
                                              <p:spTgt spid="493"/>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497"/>
                                            </p:tgtEl>
                                            <p:attrNameLst>
                                              <p:attrName>style.visibility</p:attrName>
                                            </p:attrNameLst>
                                          </p:cBhvr>
                                          <p:to>
                                            <p:strVal val="visible"/>
                                          </p:to>
                                        </p:set>
                                        <p:anim calcmode="lin" valueType="num">
                                          <p:cBhvr>
                                            <p:cTn id="231" dur="700" fill="hold"/>
                                            <p:tgtEl>
                                              <p:spTgt spid="497"/>
                                            </p:tgtEl>
                                            <p:attrNameLst>
                                              <p:attrName>ppt_w</p:attrName>
                                            </p:attrNameLst>
                                          </p:cBhvr>
                                          <p:tavLst>
                                            <p:tav tm="0">
                                              <p:val>
                                                <p:fltVal val="0"/>
                                              </p:val>
                                            </p:tav>
                                            <p:tav tm="100000">
                                              <p:val>
                                                <p:strVal val="#ppt_w"/>
                                              </p:val>
                                            </p:tav>
                                          </p:tavLst>
                                        </p:anim>
                                        <p:anim calcmode="lin" valueType="num">
                                          <p:cBhvr>
                                            <p:cTn id="232" dur="700" fill="hold"/>
                                            <p:tgtEl>
                                              <p:spTgt spid="497"/>
                                            </p:tgtEl>
                                            <p:attrNameLst>
                                              <p:attrName>ppt_h</p:attrName>
                                            </p:attrNameLst>
                                          </p:cBhvr>
                                          <p:tavLst>
                                            <p:tav tm="0">
                                              <p:val>
                                                <p:fltVal val="0"/>
                                              </p:val>
                                            </p:tav>
                                            <p:tav tm="100000">
                                              <p:val>
                                                <p:strVal val="#ppt_h"/>
                                              </p:val>
                                            </p:tav>
                                          </p:tavLst>
                                        </p:anim>
                                        <p:animEffect transition="in" filter="fade">
                                          <p:cBhvr>
                                            <p:cTn id="233" dur="700"/>
                                            <p:tgtEl>
                                              <p:spTgt spid="497"/>
                                            </p:tgtEl>
                                          </p:cBhvr>
                                        </p:animEffect>
                                      </p:childTnLst>
                                    </p:cTn>
                                  </p:par>
                                  <p:par>
                                    <p:cTn id="234" presetID="22" presetClass="entr" presetSubtype="1" fill="hold" grpId="0" nodeType="withEffect">
                                      <p:stCondLst>
                                        <p:cond delay="0"/>
                                      </p:stCondLst>
                                      <p:childTnLst>
                                        <p:set>
                                          <p:cBhvr>
                                            <p:cTn id="235" dur="1" fill="hold">
                                              <p:stCondLst>
                                                <p:cond delay="0"/>
                                              </p:stCondLst>
                                            </p:cTn>
                                            <p:tgtEl>
                                              <p:spTgt spid="288"/>
                                            </p:tgtEl>
                                            <p:attrNameLst>
                                              <p:attrName>style.visibility</p:attrName>
                                            </p:attrNameLst>
                                          </p:cBhvr>
                                          <p:to>
                                            <p:strVal val="visible"/>
                                          </p:to>
                                        </p:set>
                                        <p:animEffect transition="in" filter="wipe(up)">
                                          <p:cBhvr>
                                            <p:cTn id="236" dur="700"/>
                                            <p:tgtEl>
                                              <p:spTgt spid="288"/>
                                            </p:tgtEl>
                                          </p:cBhvr>
                                        </p:animEffect>
                                      </p:childTnLst>
                                    </p:cTn>
                                  </p:par>
                                  <p:par>
                                    <p:cTn id="237" presetID="22" presetClass="entr" presetSubtype="4" fill="hold" grpId="0" nodeType="withEffect">
                                      <p:stCondLst>
                                        <p:cond delay="0"/>
                                      </p:stCondLst>
                                      <p:childTnLst>
                                        <p:set>
                                          <p:cBhvr>
                                            <p:cTn id="238" dur="1" fill="hold">
                                              <p:stCondLst>
                                                <p:cond delay="0"/>
                                              </p:stCondLst>
                                            </p:cTn>
                                            <p:tgtEl>
                                              <p:spTgt spid="317"/>
                                            </p:tgtEl>
                                            <p:attrNameLst>
                                              <p:attrName>style.visibility</p:attrName>
                                            </p:attrNameLst>
                                          </p:cBhvr>
                                          <p:to>
                                            <p:strVal val="visible"/>
                                          </p:to>
                                        </p:set>
                                        <p:animEffect transition="in" filter="wipe(down)">
                                          <p:cBhvr>
                                            <p:cTn id="239" dur="700"/>
                                            <p:tgtEl>
                                              <p:spTgt spid="317"/>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316"/>
                                            </p:tgtEl>
                                            <p:attrNameLst>
                                              <p:attrName>style.visibility</p:attrName>
                                            </p:attrNameLst>
                                          </p:cBhvr>
                                          <p:to>
                                            <p:strVal val="visible"/>
                                          </p:to>
                                        </p:set>
                                        <p:animEffect transition="in" filter="wipe(down)">
                                          <p:cBhvr>
                                            <p:cTn id="242" dur="700"/>
                                            <p:tgtEl>
                                              <p:spTgt spid="316"/>
                                            </p:tgtEl>
                                          </p:cBhvr>
                                        </p:animEffect>
                                      </p:childTnLst>
                                    </p:cTn>
                                  </p:par>
                                  <p:par>
                                    <p:cTn id="243" presetID="22" presetClass="entr" presetSubtype="8" fill="hold" grpId="0" nodeType="withEffect">
                                      <p:stCondLst>
                                        <p:cond delay="0"/>
                                      </p:stCondLst>
                                      <p:childTnLst>
                                        <p:set>
                                          <p:cBhvr>
                                            <p:cTn id="244" dur="1" fill="hold">
                                              <p:stCondLst>
                                                <p:cond delay="0"/>
                                              </p:stCondLst>
                                            </p:cTn>
                                            <p:tgtEl>
                                              <p:spTgt spid="292"/>
                                            </p:tgtEl>
                                            <p:attrNameLst>
                                              <p:attrName>style.visibility</p:attrName>
                                            </p:attrNameLst>
                                          </p:cBhvr>
                                          <p:to>
                                            <p:strVal val="visible"/>
                                          </p:to>
                                        </p:set>
                                        <p:animEffect transition="in" filter="wipe(left)">
                                          <p:cBhvr>
                                            <p:cTn id="245" dur="700"/>
                                            <p:tgtEl>
                                              <p:spTgt spid="292"/>
                                            </p:tgtEl>
                                          </p:cBhvr>
                                        </p:animEffect>
                                      </p:childTnLst>
                                    </p:cTn>
                                  </p:par>
                                  <p:par>
                                    <p:cTn id="246" presetID="22" presetClass="entr" presetSubtype="4" fill="hold" grpId="0" nodeType="withEffect">
                                      <p:stCondLst>
                                        <p:cond delay="0"/>
                                      </p:stCondLst>
                                      <p:childTnLst>
                                        <p:set>
                                          <p:cBhvr>
                                            <p:cTn id="247" dur="1" fill="hold">
                                              <p:stCondLst>
                                                <p:cond delay="0"/>
                                              </p:stCondLst>
                                            </p:cTn>
                                            <p:tgtEl>
                                              <p:spTgt spid="527"/>
                                            </p:tgtEl>
                                            <p:attrNameLst>
                                              <p:attrName>style.visibility</p:attrName>
                                            </p:attrNameLst>
                                          </p:cBhvr>
                                          <p:to>
                                            <p:strVal val="visible"/>
                                          </p:to>
                                        </p:set>
                                        <p:animEffect transition="in" filter="wipe(down)">
                                          <p:cBhvr>
                                            <p:cTn id="248" dur="700"/>
                                            <p:tgtEl>
                                              <p:spTgt spid="527"/>
                                            </p:tgtEl>
                                          </p:cBhvr>
                                        </p:animEffect>
                                      </p:childTnLst>
                                    </p:cTn>
                                  </p:par>
                                  <p:par>
                                    <p:cTn id="249" presetID="22" presetClass="entr" presetSubtype="4" fill="hold" grpId="0" nodeType="withEffect">
                                      <p:stCondLst>
                                        <p:cond delay="0"/>
                                      </p:stCondLst>
                                      <p:childTnLst>
                                        <p:set>
                                          <p:cBhvr>
                                            <p:cTn id="250" dur="1" fill="hold">
                                              <p:stCondLst>
                                                <p:cond delay="0"/>
                                              </p:stCondLst>
                                            </p:cTn>
                                            <p:tgtEl>
                                              <p:spTgt spid="296"/>
                                            </p:tgtEl>
                                            <p:attrNameLst>
                                              <p:attrName>style.visibility</p:attrName>
                                            </p:attrNameLst>
                                          </p:cBhvr>
                                          <p:to>
                                            <p:strVal val="visible"/>
                                          </p:to>
                                        </p:set>
                                        <p:animEffect transition="in" filter="wipe(down)">
                                          <p:cBhvr>
                                            <p:cTn id="251" dur="700"/>
                                            <p:tgtEl>
                                              <p:spTgt spid="296"/>
                                            </p:tgtEl>
                                          </p:cBhvr>
                                        </p:animEffect>
                                      </p:childTnLst>
                                    </p:cTn>
                                  </p:par>
                                  <p:par>
                                    <p:cTn id="252" presetID="22" presetClass="entr" presetSubtype="8" fill="hold" grpId="0" nodeType="withEffect">
                                      <p:stCondLst>
                                        <p:cond delay="0"/>
                                      </p:stCondLst>
                                      <p:childTnLst>
                                        <p:set>
                                          <p:cBhvr>
                                            <p:cTn id="253" dur="1" fill="hold">
                                              <p:stCondLst>
                                                <p:cond delay="0"/>
                                              </p:stCondLst>
                                            </p:cTn>
                                            <p:tgtEl>
                                              <p:spTgt spid="295"/>
                                            </p:tgtEl>
                                            <p:attrNameLst>
                                              <p:attrName>style.visibility</p:attrName>
                                            </p:attrNameLst>
                                          </p:cBhvr>
                                          <p:to>
                                            <p:strVal val="visible"/>
                                          </p:to>
                                        </p:set>
                                        <p:animEffect transition="in" filter="wipe(left)">
                                          <p:cBhvr>
                                            <p:cTn id="254" dur="700"/>
                                            <p:tgtEl>
                                              <p:spTgt spid="295"/>
                                            </p:tgtEl>
                                          </p:cBhvr>
                                        </p:animEffect>
                                      </p:childTnLst>
                                    </p:cTn>
                                  </p:par>
                                  <p:par>
                                    <p:cTn id="255" presetID="22" presetClass="entr" presetSubtype="8" fill="hold" grpId="0" nodeType="withEffect">
                                      <p:stCondLst>
                                        <p:cond delay="0"/>
                                      </p:stCondLst>
                                      <p:childTnLst>
                                        <p:set>
                                          <p:cBhvr>
                                            <p:cTn id="256" dur="1" fill="hold">
                                              <p:stCondLst>
                                                <p:cond delay="0"/>
                                              </p:stCondLst>
                                            </p:cTn>
                                            <p:tgtEl>
                                              <p:spTgt spid="303"/>
                                            </p:tgtEl>
                                            <p:attrNameLst>
                                              <p:attrName>style.visibility</p:attrName>
                                            </p:attrNameLst>
                                          </p:cBhvr>
                                          <p:to>
                                            <p:strVal val="visible"/>
                                          </p:to>
                                        </p:set>
                                        <p:animEffect transition="in" filter="wipe(left)">
                                          <p:cBhvr>
                                            <p:cTn id="257" dur="700"/>
                                            <p:tgtEl>
                                              <p:spTgt spid="303"/>
                                            </p:tgtEl>
                                          </p:cBhvr>
                                        </p:animEffect>
                                      </p:childTnLst>
                                    </p:cTn>
                                  </p:par>
                                  <p:par>
                                    <p:cTn id="258" presetID="53" presetClass="entr" presetSubtype="16" fill="hold" grpId="0" nodeType="withEffect">
                                      <p:stCondLst>
                                        <p:cond delay="0"/>
                                      </p:stCondLst>
                                      <p:childTnLst>
                                        <p:set>
                                          <p:cBhvr>
                                            <p:cTn id="259" dur="1" fill="hold">
                                              <p:stCondLst>
                                                <p:cond delay="0"/>
                                              </p:stCondLst>
                                            </p:cTn>
                                            <p:tgtEl>
                                              <p:spTgt spid="525"/>
                                            </p:tgtEl>
                                            <p:attrNameLst>
                                              <p:attrName>style.visibility</p:attrName>
                                            </p:attrNameLst>
                                          </p:cBhvr>
                                          <p:to>
                                            <p:strVal val="visible"/>
                                          </p:to>
                                        </p:set>
                                        <p:anim calcmode="lin" valueType="num">
                                          <p:cBhvr>
                                            <p:cTn id="260" dur="700" fill="hold"/>
                                            <p:tgtEl>
                                              <p:spTgt spid="525"/>
                                            </p:tgtEl>
                                            <p:attrNameLst>
                                              <p:attrName>ppt_w</p:attrName>
                                            </p:attrNameLst>
                                          </p:cBhvr>
                                          <p:tavLst>
                                            <p:tav tm="0">
                                              <p:val>
                                                <p:fltVal val="0"/>
                                              </p:val>
                                            </p:tav>
                                            <p:tav tm="100000">
                                              <p:val>
                                                <p:strVal val="#ppt_w"/>
                                              </p:val>
                                            </p:tav>
                                          </p:tavLst>
                                        </p:anim>
                                        <p:anim calcmode="lin" valueType="num">
                                          <p:cBhvr>
                                            <p:cTn id="261" dur="700" fill="hold"/>
                                            <p:tgtEl>
                                              <p:spTgt spid="525"/>
                                            </p:tgtEl>
                                            <p:attrNameLst>
                                              <p:attrName>ppt_h</p:attrName>
                                            </p:attrNameLst>
                                          </p:cBhvr>
                                          <p:tavLst>
                                            <p:tav tm="0">
                                              <p:val>
                                                <p:fltVal val="0"/>
                                              </p:val>
                                            </p:tav>
                                            <p:tav tm="100000">
                                              <p:val>
                                                <p:strVal val="#ppt_h"/>
                                              </p:val>
                                            </p:tav>
                                          </p:tavLst>
                                        </p:anim>
                                        <p:animEffect transition="in" filter="fade">
                                          <p:cBhvr>
                                            <p:cTn id="262" dur="700"/>
                                            <p:tgtEl>
                                              <p:spTgt spid="525"/>
                                            </p:tgtEl>
                                          </p:cBhvr>
                                        </p:animEffect>
                                      </p:childTnLst>
                                    </p:cTn>
                                  </p:par>
                                  <p:par>
                                    <p:cTn id="263" presetID="18" presetClass="entr" presetSubtype="3" fill="hold" grpId="0" nodeType="withEffect">
                                      <p:stCondLst>
                                        <p:cond delay="0"/>
                                      </p:stCondLst>
                                      <p:childTnLst>
                                        <p:set>
                                          <p:cBhvr>
                                            <p:cTn id="264" dur="1" fill="hold">
                                              <p:stCondLst>
                                                <p:cond delay="0"/>
                                              </p:stCondLst>
                                            </p:cTn>
                                            <p:tgtEl>
                                              <p:spTgt spid="520"/>
                                            </p:tgtEl>
                                            <p:attrNameLst>
                                              <p:attrName>style.visibility</p:attrName>
                                            </p:attrNameLst>
                                          </p:cBhvr>
                                          <p:to>
                                            <p:strVal val="visible"/>
                                          </p:to>
                                        </p:set>
                                        <p:animEffect transition="in" filter="strips(upRight)">
                                          <p:cBhvr>
                                            <p:cTn id="265" dur="700"/>
                                            <p:tgtEl>
                                              <p:spTgt spid="520"/>
                                            </p:tgtEl>
                                          </p:cBhvr>
                                        </p:animEffect>
                                      </p:childTnLst>
                                    </p:cTn>
                                  </p:par>
                                  <p:par>
                                    <p:cTn id="266" presetID="22" presetClass="entr" presetSubtype="4" fill="hold" grpId="0" nodeType="withEffect">
                                      <p:stCondLst>
                                        <p:cond delay="0"/>
                                      </p:stCondLst>
                                      <p:childTnLst>
                                        <p:set>
                                          <p:cBhvr>
                                            <p:cTn id="267" dur="1" fill="hold">
                                              <p:stCondLst>
                                                <p:cond delay="0"/>
                                              </p:stCondLst>
                                            </p:cTn>
                                            <p:tgtEl>
                                              <p:spTgt spid="305"/>
                                            </p:tgtEl>
                                            <p:attrNameLst>
                                              <p:attrName>style.visibility</p:attrName>
                                            </p:attrNameLst>
                                          </p:cBhvr>
                                          <p:to>
                                            <p:strVal val="visible"/>
                                          </p:to>
                                        </p:set>
                                        <p:animEffect transition="in" filter="wipe(down)">
                                          <p:cBhvr>
                                            <p:cTn id="268" dur="700"/>
                                            <p:tgtEl>
                                              <p:spTgt spid="305"/>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665"/>
                                            </p:tgtEl>
                                            <p:attrNameLst>
                                              <p:attrName>style.visibility</p:attrName>
                                            </p:attrNameLst>
                                          </p:cBhvr>
                                          <p:to>
                                            <p:strVal val="visible"/>
                                          </p:to>
                                        </p:set>
                                        <p:animEffect transition="in" filter="wipe(left)">
                                          <p:cBhvr>
                                            <p:cTn id="271" dur="700"/>
                                            <p:tgtEl>
                                              <p:spTgt spid="665"/>
                                            </p:tgtEl>
                                          </p:cBhvr>
                                        </p:animEffect>
                                      </p:childTnLst>
                                    </p:cTn>
                                  </p:par>
                                  <p:par>
                                    <p:cTn id="272" presetID="22" presetClass="entr" presetSubtype="1" fill="hold" grpId="0" nodeType="withEffect">
                                      <p:stCondLst>
                                        <p:cond delay="0"/>
                                      </p:stCondLst>
                                      <p:childTnLst>
                                        <p:set>
                                          <p:cBhvr>
                                            <p:cTn id="273" dur="1" fill="hold">
                                              <p:stCondLst>
                                                <p:cond delay="0"/>
                                              </p:stCondLst>
                                            </p:cTn>
                                            <p:tgtEl>
                                              <p:spTgt spid="699"/>
                                            </p:tgtEl>
                                            <p:attrNameLst>
                                              <p:attrName>style.visibility</p:attrName>
                                            </p:attrNameLst>
                                          </p:cBhvr>
                                          <p:to>
                                            <p:strVal val="visible"/>
                                          </p:to>
                                        </p:set>
                                        <p:animEffect transition="in" filter="wipe(up)">
                                          <p:cBhvr>
                                            <p:cTn id="274" dur="700"/>
                                            <p:tgtEl>
                                              <p:spTgt spid="699"/>
                                            </p:tgtEl>
                                          </p:cBhvr>
                                        </p:animEffect>
                                      </p:childTnLst>
                                    </p:cTn>
                                  </p:par>
                                </p:childTnLst>
                              </p:cTn>
                            </p:par>
                          </p:childTnLst>
                        </p:cTn>
                      </p:par>
                      <p:par>
                        <p:cTn id="275" fill="hold">
                          <p:stCondLst>
                            <p:cond delay="indefinite"/>
                          </p:stCondLst>
                          <p:childTnLst>
                            <p:par>
                              <p:cTn id="276" fill="hold">
                                <p:stCondLst>
                                  <p:cond delay="0"/>
                                </p:stCondLst>
                                <p:childTnLst>
                                  <p:par>
                                    <p:cTn id="277" presetID="53" presetClass="entr" presetSubtype="16" fill="hold" grpId="0" nodeType="clickEffect">
                                      <p:stCondLst>
                                        <p:cond delay="0"/>
                                      </p:stCondLst>
                                      <p:childTnLst>
                                        <p:set>
                                          <p:cBhvr>
                                            <p:cTn id="278" dur="1" fill="hold">
                                              <p:stCondLst>
                                                <p:cond delay="0"/>
                                              </p:stCondLst>
                                            </p:cTn>
                                            <p:tgtEl>
                                              <p:spTgt spid="688"/>
                                            </p:tgtEl>
                                            <p:attrNameLst>
                                              <p:attrName>style.visibility</p:attrName>
                                            </p:attrNameLst>
                                          </p:cBhvr>
                                          <p:to>
                                            <p:strVal val="visible"/>
                                          </p:to>
                                        </p:set>
                                        <p:anim calcmode="lin" valueType="num">
                                          <p:cBhvr>
                                            <p:cTn id="279" dur="700" fill="hold"/>
                                            <p:tgtEl>
                                              <p:spTgt spid="688"/>
                                            </p:tgtEl>
                                            <p:attrNameLst>
                                              <p:attrName>ppt_w</p:attrName>
                                            </p:attrNameLst>
                                          </p:cBhvr>
                                          <p:tavLst>
                                            <p:tav tm="0">
                                              <p:val>
                                                <p:fltVal val="0"/>
                                              </p:val>
                                            </p:tav>
                                            <p:tav tm="100000">
                                              <p:val>
                                                <p:strVal val="#ppt_w"/>
                                              </p:val>
                                            </p:tav>
                                          </p:tavLst>
                                        </p:anim>
                                        <p:anim calcmode="lin" valueType="num">
                                          <p:cBhvr>
                                            <p:cTn id="280" dur="700" fill="hold"/>
                                            <p:tgtEl>
                                              <p:spTgt spid="688"/>
                                            </p:tgtEl>
                                            <p:attrNameLst>
                                              <p:attrName>ppt_h</p:attrName>
                                            </p:attrNameLst>
                                          </p:cBhvr>
                                          <p:tavLst>
                                            <p:tav tm="0">
                                              <p:val>
                                                <p:fltVal val="0"/>
                                              </p:val>
                                            </p:tav>
                                            <p:tav tm="100000">
                                              <p:val>
                                                <p:strVal val="#ppt_h"/>
                                              </p:val>
                                            </p:tav>
                                          </p:tavLst>
                                        </p:anim>
                                        <p:animEffect transition="in" filter="fade">
                                          <p:cBhvr>
                                            <p:cTn id="281" dur="700"/>
                                            <p:tgtEl>
                                              <p:spTgt spid="688"/>
                                            </p:tgtEl>
                                          </p:cBhvr>
                                        </p:animEffect>
                                      </p:childTnLst>
                                    </p:cTn>
                                  </p:par>
                                  <p:par>
                                    <p:cTn id="282" presetID="22" presetClass="entr" presetSubtype="8" fill="hold" grpId="0" nodeType="withEffect">
                                      <p:stCondLst>
                                        <p:cond delay="0"/>
                                      </p:stCondLst>
                                      <p:childTnLst>
                                        <p:set>
                                          <p:cBhvr>
                                            <p:cTn id="283" dur="1" fill="hold">
                                              <p:stCondLst>
                                                <p:cond delay="0"/>
                                              </p:stCondLst>
                                            </p:cTn>
                                            <p:tgtEl>
                                              <p:spTgt spid="664"/>
                                            </p:tgtEl>
                                            <p:attrNameLst>
                                              <p:attrName>style.visibility</p:attrName>
                                            </p:attrNameLst>
                                          </p:cBhvr>
                                          <p:to>
                                            <p:strVal val="visible"/>
                                          </p:to>
                                        </p:set>
                                        <p:animEffect transition="in" filter="wipe(left)">
                                          <p:cBhvr>
                                            <p:cTn id="284" dur="700"/>
                                            <p:tgtEl>
                                              <p:spTgt spid="664"/>
                                            </p:tgtEl>
                                          </p:cBhvr>
                                        </p:animEffect>
                                      </p:childTnLst>
                                    </p:cTn>
                                  </p:par>
                                  <p:par>
                                    <p:cTn id="285" presetID="22" presetClass="entr" presetSubtype="4" fill="hold" grpId="0" nodeType="withEffect">
                                      <p:stCondLst>
                                        <p:cond delay="0"/>
                                      </p:stCondLst>
                                      <p:childTnLst>
                                        <p:set>
                                          <p:cBhvr>
                                            <p:cTn id="286" dur="1" fill="hold">
                                              <p:stCondLst>
                                                <p:cond delay="0"/>
                                              </p:stCondLst>
                                            </p:cTn>
                                            <p:tgtEl>
                                              <p:spTgt spid="663"/>
                                            </p:tgtEl>
                                            <p:attrNameLst>
                                              <p:attrName>style.visibility</p:attrName>
                                            </p:attrNameLst>
                                          </p:cBhvr>
                                          <p:to>
                                            <p:strVal val="visible"/>
                                          </p:to>
                                        </p:set>
                                        <p:animEffect transition="in" filter="wipe(down)">
                                          <p:cBhvr>
                                            <p:cTn id="287" dur="700"/>
                                            <p:tgtEl>
                                              <p:spTgt spid="663"/>
                                            </p:tgtEl>
                                          </p:cBhvr>
                                        </p:animEffect>
                                      </p:childTnLst>
                                    </p:cTn>
                                  </p:par>
                                  <p:par>
                                    <p:cTn id="288" presetID="53" presetClass="entr" presetSubtype="16" fill="hold" grpId="0" nodeType="withEffect">
                                      <p:stCondLst>
                                        <p:cond delay="0"/>
                                      </p:stCondLst>
                                      <p:childTnLst>
                                        <p:set>
                                          <p:cBhvr>
                                            <p:cTn id="289" dur="1" fill="hold">
                                              <p:stCondLst>
                                                <p:cond delay="0"/>
                                              </p:stCondLst>
                                            </p:cTn>
                                            <p:tgtEl>
                                              <p:spTgt spid="650"/>
                                            </p:tgtEl>
                                            <p:attrNameLst>
                                              <p:attrName>style.visibility</p:attrName>
                                            </p:attrNameLst>
                                          </p:cBhvr>
                                          <p:to>
                                            <p:strVal val="visible"/>
                                          </p:to>
                                        </p:set>
                                        <p:anim calcmode="lin" valueType="num">
                                          <p:cBhvr>
                                            <p:cTn id="290" dur="700" fill="hold"/>
                                            <p:tgtEl>
                                              <p:spTgt spid="650"/>
                                            </p:tgtEl>
                                            <p:attrNameLst>
                                              <p:attrName>ppt_w</p:attrName>
                                            </p:attrNameLst>
                                          </p:cBhvr>
                                          <p:tavLst>
                                            <p:tav tm="0">
                                              <p:val>
                                                <p:fltVal val="0"/>
                                              </p:val>
                                            </p:tav>
                                            <p:tav tm="100000">
                                              <p:val>
                                                <p:strVal val="#ppt_w"/>
                                              </p:val>
                                            </p:tav>
                                          </p:tavLst>
                                        </p:anim>
                                        <p:anim calcmode="lin" valueType="num">
                                          <p:cBhvr>
                                            <p:cTn id="291" dur="700" fill="hold"/>
                                            <p:tgtEl>
                                              <p:spTgt spid="650"/>
                                            </p:tgtEl>
                                            <p:attrNameLst>
                                              <p:attrName>ppt_h</p:attrName>
                                            </p:attrNameLst>
                                          </p:cBhvr>
                                          <p:tavLst>
                                            <p:tav tm="0">
                                              <p:val>
                                                <p:fltVal val="0"/>
                                              </p:val>
                                            </p:tav>
                                            <p:tav tm="100000">
                                              <p:val>
                                                <p:strVal val="#ppt_h"/>
                                              </p:val>
                                            </p:tav>
                                          </p:tavLst>
                                        </p:anim>
                                        <p:animEffect transition="in" filter="fade">
                                          <p:cBhvr>
                                            <p:cTn id="292" dur="700"/>
                                            <p:tgtEl>
                                              <p:spTgt spid="650"/>
                                            </p:tgtEl>
                                          </p:cBhvr>
                                        </p:animEffect>
                                      </p:childTnLst>
                                    </p:cTn>
                                  </p:par>
                                  <p:par>
                                    <p:cTn id="293" presetID="53" presetClass="entr" presetSubtype="16" fill="hold" grpId="0" nodeType="withEffect">
                                      <p:stCondLst>
                                        <p:cond delay="0"/>
                                      </p:stCondLst>
                                      <p:childTnLst>
                                        <p:set>
                                          <p:cBhvr>
                                            <p:cTn id="294" dur="1" fill="hold">
                                              <p:stCondLst>
                                                <p:cond delay="0"/>
                                              </p:stCondLst>
                                            </p:cTn>
                                            <p:tgtEl>
                                              <p:spTgt spid="586"/>
                                            </p:tgtEl>
                                            <p:attrNameLst>
                                              <p:attrName>style.visibility</p:attrName>
                                            </p:attrNameLst>
                                          </p:cBhvr>
                                          <p:to>
                                            <p:strVal val="visible"/>
                                          </p:to>
                                        </p:set>
                                        <p:anim calcmode="lin" valueType="num">
                                          <p:cBhvr>
                                            <p:cTn id="295" dur="700" fill="hold"/>
                                            <p:tgtEl>
                                              <p:spTgt spid="586"/>
                                            </p:tgtEl>
                                            <p:attrNameLst>
                                              <p:attrName>ppt_w</p:attrName>
                                            </p:attrNameLst>
                                          </p:cBhvr>
                                          <p:tavLst>
                                            <p:tav tm="0">
                                              <p:val>
                                                <p:fltVal val="0"/>
                                              </p:val>
                                            </p:tav>
                                            <p:tav tm="100000">
                                              <p:val>
                                                <p:strVal val="#ppt_w"/>
                                              </p:val>
                                            </p:tav>
                                          </p:tavLst>
                                        </p:anim>
                                        <p:anim calcmode="lin" valueType="num">
                                          <p:cBhvr>
                                            <p:cTn id="296" dur="700" fill="hold"/>
                                            <p:tgtEl>
                                              <p:spTgt spid="586"/>
                                            </p:tgtEl>
                                            <p:attrNameLst>
                                              <p:attrName>ppt_h</p:attrName>
                                            </p:attrNameLst>
                                          </p:cBhvr>
                                          <p:tavLst>
                                            <p:tav tm="0">
                                              <p:val>
                                                <p:fltVal val="0"/>
                                              </p:val>
                                            </p:tav>
                                            <p:tav tm="100000">
                                              <p:val>
                                                <p:strVal val="#ppt_h"/>
                                              </p:val>
                                            </p:tav>
                                          </p:tavLst>
                                        </p:anim>
                                        <p:animEffect transition="in" filter="fade">
                                          <p:cBhvr>
                                            <p:cTn id="297" dur="700"/>
                                            <p:tgtEl>
                                              <p:spTgt spid="586"/>
                                            </p:tgtEl>
                                          </p:cBhvr>
                                        </p:animEffect>
                                      </p:childTnLst>
                                    </p:cTn>
                                  </p:par>
                                  <p:par>
                                    <p:cTn id="298" presetID="22" presetClass="entr" presetSubtype="8" fill="hold" grpId="0" nodeType="withEffect">
                                      <p:stCondLst>
                                        <p:cond delay="0"/>
                                      </p:stCondLst>
                                      <p:childTnLst>
                                        <p:set>
                                          <p:cBhvr>
                                            <p:cTn id="299" dur="1" fill="hold">
                                              <p:stCondLst>
                                                <p:cond delay="0"/>
                                              </p:stCondLst>
                                            </p:cTn>
                                            <p:tgtEl>
                                              <p:spTgt spid="619"/>
                                            </p:tgtEl>
                                            <p:attrNameLst>
                                              <p:attrName>style.visibility</p:attrName>
                                            </p:attrNameLst>
                                          </p:cBhvr>
                                          <p:to>
                                            <p:strVal val="visible"/>
                                          </p:to>
                                        </p:set>
                                        <p:animEffect transition="in" filter="wipe(left)">
                                          <p:cBhvr>
                                            <p:cTn id="300" dur="700"/>
                                            <p:tgtEl>
                                              <p:spTgt spid="619"/>
                                            </p:tgtEl>
                                          </p:cBhvr>
                                        </p:animEffect>
                                      </p:childTnLst>
                                    </p:cTn>
                                  </p:par>
                                  <p:par>
                                    <p:cTn id="301" presetID="18" presetClass="entr" presetSubtype="6" fill="hold" grpId="0" nodeType="withEffect">
                                      <p:stCondLst>
                                        <p:cond delay="0"/>
                                      </p:stCondLst>
                                      <p:childTnLst>
                                        <p:set>
                                          <p:cBhvr>
                                            <p:cTn id="302" dur="1" fill="hold">
                                              <p:stCondLst>
                                                <p:cond delay="0"/>
                                              </p:stCondLst>
                                            </p:cTn>
                                            <p:tgtEl>
                                              <p:spTgt spid="618"/>
                                            </p:tgtEl>
                                            <p:attrNameLst>
                                              <p:attrName>style.visibility</p:attrName>
                                            </p:attrNameLst>
                                          </p:cBhvr>
                                          <p:to>
                                            <p:strVal val="visible"/>
                                          </p:to>
                                        </p:set>
                                        <p:animEffect transition="in" filter="strips(downRight)">
                                          <p:cBhvr>
                                            <p:cTn id="303" dur="700"/>
                                            <p:tgtEl>
                                              <p:spTgt spid="618"/>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ntr" presetSubtype="16" fill="hold" grpId="0" nodeType="clickEffect">
                                      <p:stCondLst>
                                        <p:cond delay="0"/>
                                      </p:stCondLst>
                                      <p:childTnLst>
                                        <p:set>
                                          <p:cBhvr>
                                            <p:cTn id="307" dur="1" fill="hold">
                                              <p:stCondLst>
                                                <p:cond delay="0"/>
                                              </p:stCondLst>
                                            </p:cTn>
                                            <p:tgtEl>
                                              <p:spTgt spid="687"/>
                                            </p:tgtEl>
                                            <p:attrNameLst>
                                              <p:attrName>style.visibility</p:attrName>
                                            </p:attrNameLst>
                                          </p:cBhvr>
                                          <p:to>
                                            <p:strVal val="visible"/>
                                          </p:to>
                                        </p:set>
                                        <p:anim calcmode="lin" valueType="num">
                                          <p:cBhvr>
                                            <p:cTn id="308" dur="700" fill="hold"/>
                                            <p:tgtEl>
                                              <p:spTgt spid="687"/>
                                            </p:tgtEl>
                                            <p:attrNameLst>
                                              <p:attrName>ppt_w</p:attrName>
                                            </p:attrNameLst>
                                          </p:cBhvr>
                                          <p:tavLst>
                                            <p:tav tm="0">
                                              <p:val>
                                                <p:fltVal val="0"/>
                                              </p:val>
                                            </p:tav>
                                            <p:tav tm="100000">
                                              <p:val>
                                                <p:strVal val="#ppt_w"/>
                                              </p:val>
                                            </p:tav>
                                          </p:tavLst>
                                        </p:anim>
                                        <p:anim calcmode="lin" valueType="num">
                                          <p:cBhvr>
                                            <p:cTn id="309" dur="700" fill="hold"/>
                                            <p:tgtEl>
                                              <p:spTgt spid="687"/>
                                            </p:tgtEl>
                                            <p:attrNameLst>
                                              <p:attrName>ppt_h</p:attrName>
                                            </p:attrNameLst>
                                          </p:cBhvr>
                                          <p:tavLst>
                                            <p:tav tm="0">
                                              <p:val>
                                                <p:fltVal val="0"/>
                                              </p:val>
                                            </p:tav>
                                            <p:tav tm="100000">
                                              <p:val>
                                                <p:strVal val="#ppt_h"/>
                                              </p:val>
                                            </p:tav>
                                          </p:tavLst>
                                        </p:anim>
                                        <p:animEffect transition="in" filter="fade">
                                          <p:cBhvr>
                                            <p:cTn id="310" dur="700"/>
                                            <p:tgtEl>
                                              <p:spTgt spid="687"/>
                                            </p:tgtEl>
                                          </p:cBhvr>
                                        </p:animEffect>
                                      </p:childTnLst>
                                    </p:cTn>
                                  </p:par>
                                  <p:par>
                                    <p:cTn id="311" presetID="53" presetClass="entr" presetSubtype="16" fill="hold" grpId="0" nodeType="withEffect">
                                      <p:stCondLst>
                                        <p:cond delay="0"/>
                                      </p:stCondLst>
                                      <p:childTnLst>
                                        <p:set>
                                          <p:cBhvr>
                                            <p:cTn id="312" dur="1" fill="hold">
                                              <p:stCondLst>
                                                <p:cond delay="0"/>
                                              </p:stCondLst>
                                            </p:cTn>
                                            <p:tgtEl>
                                              <p:spTgt spid="599"/>
                                            </p:tgtEl>
                                            <p:attrNameLst>
                                              <p:attrName>style.visibility</p:attrName>
                                            </p:attrNameLst>
                                          </p:cBhvr>
                                          <p:to>
                                            <p:strVal val="visible"/>
                                          </p:to>
                                        </p:set>
                                        <p:anim calcmode="lin" valueType="num">
                                          <p:cBhvr>
                                            <p:cTn id="313" dur="700" fill="hold"/>
                                            <p:tgtEl>
                                              <p:spTgt spid="599"/>
                                            </p:tgtEl>
                                            <p:attrNameLst>
                                              <p:attrName>ppt_w</p:attrName>
                                            </p:attrNameLst>
                                          </p:cBhvr>
                                          <p:tavLst>
                                            <p:tav tm="0">
                                              <p:val>
                                                <p:fltVal val="0"/>
                                              </p:val>
                                            </p:tav>
                                            <p:tav tm="100000">
                                              <p:val>
                                                <p:strVal val="#ppt_w"/>
                                              </p:val>
                                            </p:tav>
                                          </p:tavLst>
                                        </p:anim>
                                        <p:anim calcmode="lin" valueType="num">
                                          <p:cBhvr>
                                            <p:cTn id="314" dur="700" fill="hold"/>
                                            <p:tgtEl>
                                              <p:spTgt spid="599"/>
                                            </p:tgtEl>
                                            <p:attrNameLst>
                                              <p:attrName>ppt_h</p:attrName>
                                            </p:attrNameLst>
                                          </p:cBhvr>
                                          <p:tavLst>
                                            <p:tav tm="0">
                                              <p:val>
                                                <p:fltVal val="0"/>
                                              </p:val>
                                            </p:tav>
                                            <p:tav tm="100000">
                                              <p:val>
                                                <p:strVal val="#ppt_h"/>
                                              </p:val>
                                            </p:tav>
                                          </p:tavLst>
                                        </p:anim>
                                        <p:animEffect transition="in" filter="fade">
                                          <p:cBhvr>
                                            <p:cTn id="315" dur="700"/>
                                            <p:tgtEl>
                                              <p:spTgt spid="599"/>
                                            </p:tgtEl>
                                          </p:cBhvr>
                                        </p:animEffect>
                                      </p:childTnLst>
                                    </p:cTn>
                                  </p:par>
                                  <p:par>
                                    <p:cTn id="316" presetID="53" presetClass="entr" presetSubtype="16" fill="hold" grpId="0" nodeType="withEffect">
                                      <p:stCondLst>
                                        <p:cond delay="0"/>
                                      </p:stCondLst>
                                      <p:childTnLst>
                                        <p:set>
                                          <p:cBhvr>
                                            <p:cTn id="317" dur="1" fill="hold">
                                              <p:stCondLst>
                                                <p:cond delay="0"/>
                                              </p:stCondLst>
                                            </p:cTn>
                                            <p:tgtEl>
                                              <p:spTgt spid="703"/>
                                            </p:tgtEl>
                                            <p:attrNameLst>
                                              <p:attrName>style.visibility</p:attrName>
                                            </p:attrNameLst>
                                          </p:cBhvr>
                                          <p:to>
                                            <p:strVal val="visible"/>
                                          </p:to>
                                        </p:set>
                                        <p:anim calcmode="lin" valueType="num">
                                          <p:cBhvr>
                                            <p:cTn id="318" dur="700" fill="hold"/>
                                            <p:tgtEl>
                                              <p:spTgt spid="703"/>
                                            </p:tgtEl>
                                            <p:attrNameLst>
                                              <p:attrName>ppt_w</p:attrName>
                                            </p:attrNameLst>
                                          </p:cBhvr>
                                          <p:tavLst>
                                            <p:tav tm="0">
                                              <p:val>
                                                <p:fltVal val="0"/>
                                              </p:val>
                                            </p:tav>
                                            <p:tav tm="100000">
                                              <p:val>
                                                <p:strVal val="#ppt_w"/>
                                              </p:val>
                                            </p:tav>
                                          </p:tavLst>
                                        </p:anim>
                                        <p:anim calcmode="lin" valueType="num">
                                          <p:cBhvr>
                                            <p:cTn id="319" dur="700" fill="hold"/>
                                            <p:tgtEl>
                                              <p:spTgt spid="703"/>
                                            </p:tgtEl>
                                            <p:attrNameLst>
                                              <p:attrName>ppt_h</p:attrName>
                                            </p:attrNameLst>
                                          </p:cBhvr>
                                          <p:tavLst>
                                            <p:tav tm="0">
                                              <p:val>
                                                <p:fltVal val="0"/>
                                              </p:val>
                                            </p:tav>
                                            <p:tav tm="100000">
                                              <p:val>
                                                <p:strVal val="#ppt_h"/>
                                              </p:val>
                                            </p:tav>
                                          </p:tavLst>
                                        </p:anim>
                                        <p:animEffect transition="in" filter="fade">
                                          <p:cBhvr>
                                            <p:cTn id="320" dur="700"/>
                                            <p:tgtEl>
                                              <p:spTgt spid="703"/>
                                            </p:tgtEl>
                                          </p:cBhvr>
                                        </p:animEffect>
                                      </p:childTnLst>
                                    </p:cTn>
                                  </p:par>
                                  <p:par>
                                    <p:cTn id="321" presetID="53" presetClass="entr" presetSubtype="16" fill="hold" grpId="0" nodeType="withEffect">
                                      <p:stCondLst>
                                        <p:cond delay="0"/>
                                      </p:stCondLst>
                                      <p:childTnLst>
                                        <p:set>
                                          <p:cBhvr>
                                            <p:cTn id="322" dur="1" fill="hold">
                                              <p:stCondLst>
                                                <p:cond delay="0"/>
                                              </p:stCondLst>
                                            </p:cTn>
                                            <p:tgtEl>
                                              <p:spTgt spid="702"/>
                                            </p:tgtEl>
                                            <p:attrNameLst>
                                              <p:attrName>style.visibility</p:attrName>
                                            </p:attrNameLst>
                                          </p:cBhvr>
                                          <p:to>
                                            <p:strVal val="visible"/>
                                          </p:to>
                                        </p:set>
                                        <p:anim calcmode="lin" valueType="num">
                                          <p:cBhvr>
                                            <p:cTn id="323" dur="700" fill="hold"/>
                                            <p:tgtEl>
                                              <p:spTgt spid="702"/>
                                            </p:tgtEl>
                                            <p:attrNameLst>
                                              <p:attrName>ppt_w</p:attrName>
                                            </p:attrNameLst>
                                          </p:cBhvr>
                                          <p:tavLst>
                                            <p:tav tm="0">
                                              <p:val>
                                                <p:fltVal val="0"/>
                                              </p:val>
                                            </p:tav>
                                            <p:tav tm="100000">
                                              <p:val>
                                                <p:strVal val="#ppt_w"/>
                                              </p:val>
                                            </p:tav>
                                          </p:tavLst>
                                        </p:anim>
                                        <p:anim calcmode="lin" valueType="num">
                                          <p:cBhvr>
                                            <p:cTn id="324" dur="700" fill="hold"/>
                                            <p:tgtEl>
                                              <p:spTgt spid="702"/>
                                            </p:tgtEl>
                                            <p:attrNameLst>
                                              <p:attrName>ppt_h</p:attrName>
                                            </p:attrNameLst>
                                          </p:cBhvr>
                                          <p:tavLst>
                                            <p:tav tm="0">
                                              <p:val>
                                                <p:fltVal val="0"/>
                                              </p:val>
                                            </p:tav>
                                            <p:tav tm="100000">
                                              <p:val>
                                                <p:strVal val="#ppt_h"/>
                                              </p:val>
                                            </p:tav>
                                          </p:tavLst>
                                        </p:anim>
                                        <p:animEffect transition="in" filter="fade">
                                          <p:cBhvr>
                                            <p:cTn id="325" dur="700"/>
                                            <p:tgtEl>
                                              <p:spTgt spid="702"/>
                                            </p:tgtEl>
                                          </p:cBhvr>
                                        </p:animEffect>
                                      </p:childTnLst>
                                    </p:cTn>
                                  </p:par>
                                  <p:par>
                                    <p:cTn id="326" presetID="53" presetClass="entr" presetSubtype="16" fill="hold" grpId="0" nodeType="withEffect">
                                      <p:stCondLst>
                                        <p:cond delay="0"/>
                                      </p:stCondLst>
                                      <p:childTnLst>
                                        <p:set>
                                          <p:cBhvr>
                                            <p:cTn id="327" dur="1" fill="hold">
                                              <p:stCondLst>
                                                <p:cond delay="0"/>
                                              </p:stCondLst>
                                            </p:cTn>
                                            <p:tgtEl>
                                              <p:spTgt spid="701"/>
                                            </p:tgtEl>
                                            <p:attrNameLst>
                                              <p:attrName>style.visibility</p:attrName>
                                            </p:attrNameLst>
                                          </p:cBhvr>
                                          <p:to>
                                            <p:strVal val="visible"/>
                                          </p:to>
                                        </p:set>
                                        <p:anim calcmode="lin" valueType="num">
                                          <p:cBhvr>
                                            <p:cTn id="328" dur="700" fill="hold"/>
                                            <p:tgtEl>
                                              <p:spTgt spid="701"/>
                                            </p:tgtEl>
                                            <p:attrNameLst>
                                              <p:attrName>ppt_w</p:attrName>
                                            </p:attrNameLst>
                                          </p:cBhvr>
                                          <p:tavLst>
                                            <p:tav tm="0">
                                              <p:val>
                                                <p:fltVal val="0"/>
                                              </p:val>
                                            </p:tav>
                                            <p:tav tm="100000">
                                              <p:val>
                                                <p:strVal val="#ppt_w"/>
                                              </p:val>
                                            </p:tav>
                                          </p:tavLst>
                                        </p:anim>
                                        <p:anim calcmode="lin" valueType="num">
                                          <p:cBhvr>
                                            <p:cTn id="329" dur="700" fill="hold"/>
                                            <p:tgtEl>
                                              <p:spTgt spid="701"/>
                                            </p:tgtEl>
                                            <p:attrNameLst>
                                              <p:attrName>ppt_h</p:attrName>
                                            </p:attrNameLst>
                                          </p:cBhvr>
                                          <p:tavLst>
                                            <p:tav tm="0">
                                              <p:val>
                                                <p:fltVal val="0"/>
                                              </p:val>
                                            </p:tav>
                                            <p:tav tm="100000">
                                              <p:val>
                                                <p:strVal val="#ppt_h"/>
                                              </p:val>
                                            </p:tav>
                                          </p:tavLst>
                                        </p:anim>
                                        <p:animEffect transition="in" filter="fade">
                                          <p:cBhvr>
                                            <p:cTn id="330" dur="700"/>
                                            <p:tgtEl>
                                              <p:spTgt spid="701"/>
                                            </p:tgtEl>
                                          </p:cBhvr>
                                        </p:animEffect>
                                      </p:childTnLst>
                                    </p:cTn>
                                  </p:par>
                                  <p:par>
                                    <p:cTn id="331" presetID="18" presetClass="entr" presetSubtype="6" fill="hold" grpId="0" nodeType="withEffect">
                                      <p:stCondLst>
                                        <p:cond delay="0"/>
                                      </p:stCondLst>
                                      <p:childTnLst>
                                        <p:set>
                                          <p:cBhvr>
                                            <p:cTn id="332" dur="1" fill="hold">
                                              <p:stCondLst>
                                                <p:cond delay="0"/>
                                              </p:stCondLst>
                                            </p:cTn>
                                            <p:tgtEl>
                                              <p:spTgt spid="662"/>
                                            </p:tgtEl>
                                            <p:attrNameLst>
                                              <p:attrName>style.visibility</p:attrName>
                                            </p:attrNameLst>
                                          </p:cBhvr>
                                          <p:to>
                                            <p:strVal val="visible"/>
                                          </p:to>
                                        </p:set>
                                        <p:animEffect transition="in" filter="strips(downRight)">
                                          <p:cBhvr>
                                            <p:cTn id="333" dur="700"/>
                                            <p:tgtEl>
                                              <p:spTgt spid="662"/>
                                            </p:tgtEl>
                                          </p:cBhvr>
                                        </p:animEffect>
                                      </p:childTnLst>
                                    </p:cTn>
                                  </p:par>
                                  <p:par>
                                    <p:cTn id="334" presetID="22" presetClass="entr" presetSubtype="4" fill="hold" grpId="0" nodeType="withEffect">
                                      <p:stCondLst>
                                        <p:cond delay="0"/>
                                      </p:stCondLst>
                                      <p:childTnLst>
                                        <p:set>
                                          <p:cBhvr>
                                            <p:cTn id="335" dur="1" fill="hold">
                                              <p:stCondLst>
                                                <p:cond delay="0"/>
                                              </p:stCondLst>
                                            </p:cTn>
                                            <p:tgtEl>
                                              <p:spTgt spid="660"/>
                                            </p:tgtEl>
                                            <p:attrNameLst>
                                              <p:attrName>style.visibility</p:attrName>
                                            </p:attrNameLst>
                                          </p:cBhvr>
                                          <p:to>
                                            <p:strVal val="visible"/>
                                          </p:to>
                                        </p:set>
                                        <p:animEffect transition="in" filter="wipe(down)">
                                          <p:cBhvr>
                                            <p:cTn id="336" dur="700"/>
                                            <p:tgtEl>
                                              <p:spTgt spid="660"/>
                                            </p:tgtEl>
                                          </p:cBhvr>
                                        </p:animEffect>
                                      </p:childTnLst>
                                    </p:cTn>
                                  </p:par>
                                  <p:par>
                                    <p:cTn id="337" presetID="22" presetClass="entr" presetSubtype="8" fill="hold" grpId="0" nodeType="withEffect">
                                      <p:stCondLst>
                                        <p:cond delay="0"/>
                                      </p:stCondLst>
                                      <p:childTnLst>
                                        <p:set>
                                          <p:cBhvr>
                                            <p:cTn id="338" dur="1" fill="hold">
                                              <p:stCondLst>
                                                <p:cond delay="0"/>
                                              </p:stCondLst>
                                            </p:cTn>
                                            <p:tgtEl>
                                              <p:spTgt spid="661"/>
                                            </p:tgtEl>
                                            <p:attrNameLst>
                                              <p:attrName>style.visibility</p:attrName>
                                            </p:attrNameLst>
                                          </p:cBhvr>
                                          <p:to>
                                            <p:strVal val="visible"/>
                                          </p:to>
                                        </p:set>
                                        <p:animEffect transition="in" filter="wipe(left)">
                                          <p:cBhvr>
                                            <p:cTn id="339" dur="700"/>
                                            <p:tgtEl>
                                              <p:spTgt spid="661"/>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645"/>
                                            </p:tgtEl>
                                            <p:attrNameLst>
                                              <p:attrName>style.visibility</p:attrName>
                                            </p:attrNameLst>
                                          </p:cBhvr>
                                          <p:to>
                                            <p:strVal val="visible"/>
                                          </p:to>
                                        </p:set>
                                        <p:anim calcmode="lin" valueType="num">
                                          <p:cBhvr>
                                            <p:cTn id="342" dur="700" fill="hold"/>
                                            <p:tgtEl>
                                              <p:spTgt spid="645"/>
                                            </p:tgtEl>
                                            <p:attrNameLst>
                                              <p:attrName>ppt_w</p:attrName>
                                            </p:attrNameLst>
                                          </p:cBhvr>
                                          <p:tavLst>
                                            <p:tav tm="0">
                                              <p:val>
                                                <p:fltVal val="0"/>
                                              </p:val>
                                            </p:tav>
                                            <p:tav tm="100000">
                                              <p:val>
                                                <p:strVal val="#ppt_w"/>
                                              </p:val>
                                            </p:tav>
                                          </p:tavLst>
                                        </p:anim>
                                        <p:anim calcmode="lin" valueType="num">
                                          <p:cBhvr>
                                            <p:cTn id="343" dur="700" fill="hold"/>
                                            <p:tgtEl>
                                              <p:spTgt spid="645"/>
                                            </p:tgtEl>
                                            <p:attrNameLst>
                                              <p:attrName>ppt_h</p:attrName>
                                            </p:attrNameLst>
                                          </p:cBhvr>
                                          <p:tavLst>
                                            <p:tav tm="0">
                                              <p:val>
                                                <p:fltVal val="0"/>
                                              </p:val>
                                            </p:tav>
                                            <p:tav tm="100000">
                                              <p:val>
                                                <p:strVal val="#ppt_h"/>
                                              </p:val>
                                            </p:tav>
                                          </p:tavLst>
                                        </p:anim>
                                        <p:animEffect transition="in" filter="fade">
                                          <p:cBhvr>
                                            <p:cTn id="344" dur="700"/>
                                            <p:tgtEl>
                                              <p:spTgt spid="645"/>
                                            </p:tgtEl>
                                          </p:cBhvr>
                                        </p:animEffect>
                                      </p:childTnLst>
                                    </p:cTn>
                                  </p:par>
                                  <p:par>
                                    <p:cTn id="345" presetID="53" presetClass="entr" presetSubtype="16" fill="hold" grpId="0" nodeType="withEffect">
                                      <p:stCondLst>
                                        <p:cond delay="0"/>
                                      </p:stCondLst>
                                      <p:childTnLst>
                                        <p:set>
                                          <p:cBhvr>
                                            <p:cTn id="346" dur="1" fill="hold">
                                              <p:stCondLst>
                                                <p:cond delay="0"/>
                                              </p:stCondLst>
                                            </p:cTn>
                                            <p:tgtEl>
                                              <p:spTgt spid="704"/>
                                            </p:tgtEl>
                                            <p:attrNameLst>
                                              <p:attrName>style.visibility</p:attrName>
                                            </p:attrNameLst>
                                          </p:cBhvr>
                                          <p:to>
                                            <p:strVal val="visible"/>
                                          </p:to>
                                        </p:set>
                                        <p:anim calcmode="lin" valueType="num">
                                          <p:cBhvr>
                                            <p:cTn id="347" dur="700" fill="hold"/>
                                            <p:tgtEl>
                                              <p:spTgt spid="704"/>
                                            </p:tgtEl>
                                            <p:attrNameLst>
                                              <p:attrName>ppt_w</p:attrName>
                                            </p:attrNameLst>
                                          </p:cBhvr>
                                          <p:tavLst>
                                            <p:tav tm="0">
                                              <p:val>
                                                <p:fltVal val="0"/>
                                              </p:val>
                                            </p:tav>
                                            <p:tav tm="100000">
                                              <p:val>
                                                <p:strVal val="#ppt_w"/>
                                              </p:val>
                                            </p:tav>
                                          </p:tavLst>
                                        </p:anim>
                                        <p:anim calcmode="lin" valueType="num">
                                          <p:cBhvr>
                                            <p:cTn id="348" dur="700" fill="hold"/>
                                            <p:tgtEl>
                                              <p:spTgt spid="704"/>
                                            </p:tgtEl>
                                            <p:attrNameLst>
                                              <p:attrName>ppt_h</p:attrName>
                                            </p:attrNameLst>
                                          </p:cBhvr>
                                          <p:tavLst>
                                            <p:tav tm="0">
                                              <p:val>
                                                <p:fltVal val="0"/>
                                              </p:val>
                                            </p:tav>
                                            <p:tav tm="100000">
                                              <p:val>
                                                <p:strVal val="#ppt_h"/>
                                              </p:val>
                                            </p:tav>
                                          </p:tavLst>
                                        </p:anim>
                                        <p:animEffect transition="in" filter="fade">
                                          <p:cBhvr>
                                            <p:cTn id="349" dur="700"/>
                                            <p:tgtEl>
                                              <p:spTgt spid="704"/>
                                            </p:tgtEl>
                                          </p:cBhvr>
                                        </p:animEffect>
                                      </p:childTnLst>
                                    </p:cTn>
                                  </p:par>
                                  <p:par>
                                    <p:cTn id="350" presetID="22" presetClass="entr" presetSubtype="4" fill="hold" grpId="0" nodeType="withEffect">
                                      <p:stCondLst>
                                        <p:cond delay="0"/>
                                      </p:stCondLst>
                                      <p:childTnLst>
                                        <p:set>
                                          <p:cBhvr>
                                            <p:cTn id="351" dur="1" fill="hold">
                                              <p:stCondLst>
                                                <p:cond delay="0"/>
                                              </p:stCondLst>
                                            </p:cTn>
                                            <p:tgtEl>
                                              <p:spTgt spid="620"/>
                                            </p:tgtEl>
                                            <p:attrNameLst>
                                              <p:attrName>style.visibility</p:attrName>
                                            </p:attrNameLst>
                                          </p:cBhvr>
                                          <p:to>
                                            <p:strVal val="visible"/>
                                          </p:to>
                                        </p:set>
                                        <p:animEffect transition="in" filter="wipe(down)">
                                          <p:cBhvr>
                                            <p:cTn id="352" dur="700"/>
                                            <p:tgtEl>
                                              <p:spTgt spid="620"/>
                                            </p:tgtEl>
                                          </p:cBhvr>
                                        </p:animEffect>
                                      </p:childTnLst>
                                    </p:cTn>
                                  </p:par>
                                  <p:par>
                                    <p:cTn id="353" presetID="22" presetClass="entr" presetSubtype="4" fill="hold" grpId="0" nodeType="withEffect">
                                      <p:stCondLst>
                                        <p:cond delay="0"/>
                                      </p:stCondLst>
                                      <p:childTnLst>
                                        <p:set>
                                          <p:cBhvr>
                                            <p:cTn id="354" dur="1" fill="hold">
                                              <p:stCondLst>
                                                <p:cond delay="0"/>
                                              </p:stCondLst>
                                            </p:cTn>
                                            <p:tgtEl>
                                              <p:spTgt spid="621"/>
                                            </p:tgtEl>
                                            <p:attrNameLst>
                                              <p:attrName>style.visibility</p:attrName>
                                            </p:attrNameLst>
                                          </p:cBhvr>
                                          <p:to>
                                            <p:strVal val="visible"/>
                                          </p:to>
                                        </p:set>
                                        <p:animEffect transition="in" filter="wipe(down)">
                                          <p:cBhvr>
                                            <p:cTn id="355" dur="700"/>
                                            <p:tgtEl>
                                              <p:spTgt spid="621"/>
                                            </p:tgtEl>
                                          </p:cBhvr>
                                        </p:animEffect>
                                      </p:childTnLst>
                                    </p:cTn>
                                  </p:par>
                                  <p:par>
                                    <p:cTn id="356" presetID="22" presetClass="entr" presetSubtype="4" fill="hold" grpId="0" nodeType="withEffect">
                                      <p:stCondLst>
                                        <p:cond delay="0"/>
                                      </p:stCondLst>
                                      <p:childTnLst>
                                        <p:set>
                                          <p:cBhvr>
                                            <p:cTn id="357" dur="1" fill="hold">
                                              <p:stCondLst>
                                                <p:cond delay="0"/>
                                              </p:stCondLst>
                                            </p:cTn>
                                            <p:tgtEl>
                                              <p:spTgt spid="622"/>
                                            </p:tgtEl>
                                            <p:attrNameLst>
                                              <p:attrName>style.visibility</p:attrName>
                                            </p:attrNameLst>
                                          </p:cBhvr>
                                          <p:to>
                                            <p:strVal val="visible"/>
                                          </p:to>
                                        </p:set>
                                        <p:animEffect transition="in" filter="wipe(down)">
                                          <p:cBhvr>
                                            <p:cTn id="358" dur="700"/>
                                            <p:tgtEl>
                                              <p:spTgt spid="622"/>
                                            </p:tgtEl>
                                          </p:cBhvr>
                                        </p:animEffect>
                                      </p:childTnLst>
                                    </p:cTn>
                                  </p:par>
                                  <p:par>
                                    <p:cTn id="359" presetID="22" presetClass="entr" presetSubtype="2" fill="hold" grpId="0" nodeType="withEffect">
                                      <p:stCondLst>
                                        <p:cond delay="0"/>
                                      </p:stCondLst>
                                      <p:childTnLst>
                                        <p:set>
                                          <p:cBhvr>
                                            <p:cTn id="360" dur="1" fill="hold">
                                              <p:stCondLst>
                                                <p:cond delay="0"/>
                                              </p:stCondLst>
                                            </p:cTn>
                                            <p:tgtEl>
                                              <p:spTgt spid="617"/>
                                            </p:tgtEl>
                                            <p:attrNameLst>
                                              <p:attrName>style.visibility</p:attrName>
                                            </p:attrNameLst>
                                          </p:cBhvr>
                                          <p:to>
                                            <p:strVal val="visible"/>
                                          </p:to>
                                        </p:set>
                                        <p:animEffect transition="in" filter="wipe(right)">
                                          <p:cBhvr>
                                            <p:cTn id="361" dur="700"/>
                                            <p:tgtEl>
                                              <p:spTgt spid="617"/>
                                            </p:tgtEl>
                                          </p:cBhvr>
                                        </p:animEffect>
                                      </p:childTnLst>
                                    </p:cTn>
                                  </p:par>
                                  <p:par>
                                    <p:cTn id="362" presetID="18" presetClass="entr" presetSubtype="3" fill="hold" grpId="0" nodeType="withEffect">
                                      <p:stCondLst>
                                        <p:cond delay="0"/>
                                      </p:stCondLst>
                                      <p:childTnLst>
                                        <p:set>
                                          <p:cBhvr>
                                            <p:cTn id="363" dur="1" fill="hold">
                                              <p:stCondLst>
                                                <p:cond delay="0"/>
                                              </p:stCondLst>
                                            </p:cTn>
                                            <p:tgtEl>
                                              <p:spTgt spid="623"/>
                                            </p:tgtEl>
                                            <p:attrNameLst>
                                              <p:attrName>style.visibility</p:attrName>
                                            </p:attrNameLst>
                                          </p:cBhvr>
                                          <p:to>
                                            <p:strVal val="visible"/>
                                          </p:to>
                                        </p:set>
                                        <p:animEffect transition="in" filter="strips(upRight)">
                                          <p:cBhvr>
                                            <p:cTn id="364" dur="700"/>
                                            <p:tgtEl>
                                              <p:spTgt spid="623"/>
                                            </p:tgtEl>
                                          </p:cBhvr>
                                        </p:animEffect>
                                      </p:childTnLst>
                                    </p:cTn>
                                  </p:par>
                                  <p:par>
                                    <p:cTn id="365" presetID="22" presetClass="entr" presetSubtype="8" fill="hold" grpId="0" nodeType="withEffect">
                                      <p:stCondLst>
                                        <p:cond delay="0"/>
                                      </p:stCondLst>
                                      <p:childTnLst>
                                        <p:set>
                                          <p:cBhvr>
                                            <p:cTn id="366" dur="1" fill="hold">
                                              <p:stCondLst>
                                                <p:cond delay="0"/>
                                              </p:stCondLst>
                                            </p:cTn>
                                            <p:tgtEl>
                                              <p:spTgt spid="624"/>
                                            </p:tgtEl>
                                            <p:attrNameLst>
                                              <p:attrName>style.visibility</p:attrName>
                                            </p:attrNameLst>
                                          </p:cBhvr>
                                          <p:to>
                                            <p:strVal val="visible"/>
                                          </p:to>
                                        </p:set>
                                        <p:animEffect transition="in" filter="wipe(left)">
                                          <p:cBhvr>
                                            <p:cTn id="367" dur="700"/>
                                            <p:tgtEl>
                                              <p:spTgt spid="624"/>
                                            </p:tgtEl>
                                          </p:cBhvr>
                                        </p:animEffect>
                                      </p:childTnLst>
                                    </p:cTn>
                                  </p:par>
                                  <p:par>
                                    <p:cTn id="368" presetID="18" presetClass="entr" presetSubtype="12" fill="hold" grpId="0" nodeType="withEffect">
                                      <p:stCondLst>
                                        <p:cond delay="0"/>
                                      </p:stCondLst>
                                      <p:childTnLst>
                                        <p:set>
                                          <p:cBhvr>
                                            <p:cTn id="369" dur="1" fill="hold">
                                              <p:stCondLst>
                                                <p:cond delay="0"/>
                                              </p:stCondLst>
                                            </p:cTn>
                                            <p:tgtEl>
                                              <p:spTgt spid="636"/>
                                            </p:tgtEl>
                                            <p:attrNameLst>
                                              <p:attrName>style.visibility</p:attrName>
                                            </p:attrNameLst>
                                          </p:cBhvr>
                                          <p:to>
                                            <p:strVal val="visible"/>
                                          </p:to>
                                        </p:set>
                                        <p:animEffect transition="in" filter="strips(downLeft)">
                                          <p:cBhvr>
                                            <p:cTn id="370" dur="700"/>
                                            <p:tgtEl>
                                              <p:spTgt spid="636"/>
                                            </p:tgtEl>
                                          </p:cBhvr>
                                        </p:animEffect>
                                      </p:childTnLst>
                                    </p:cTn>
                                  </p:par>
                                  <p:par>
                                    <p:cTn id="371" presetID="18" presetClass="entr" presetSubtype="12" fill="hold" grpId="0" nodeType="withEffect">
                                      <p:stCondLst>
                                        <p:cond delay="0"/>
                                      </p:stCondLst>
                                      <p:childTnLst>
                                        <p:set>
                                          <p:cBhvr>
                                            <p:cTn id="372" dur="1" fill="hold">
                                              <p:stCondLst>
                                                <p:cond delay="0"/>
                                              </p:stCondLst>
                                            </p:cTn>
                                            <p:tgtEl>
                                              <p:spTgt spid="637"/>
                                            </p:tgtEl>
                                            <p:attrNameLst>
                                              <p:attrName>style.visibility</p:attrName>
                                            </p:attrNameLst>
                                          </p:cBhvr>
                                          <p:to>
                                            <p:strVal val="visible"/>
                                          </p:to>
                                        </p:set>
                                        <p:animEffect transition="in" filter="strips(downLeft)">
                                          <p:cBhvr>
                                            <p:cTn id="373" dur="700"/>
                                            <p:tgtEl>
                                              <p:spTgt spid="637"/>
                                            </p:tgtEl>
                                          </p:cBhvr>
                                        </p:animEffect>
                                      </p:childTnLst>
                                    </p:cTn>
                                  </p:par>
                                  <p:par>
                                    <p:cTn id="374" presetID="53" presetClass="entr" presetSubtype="16" fill="hold" grpId="0" nodeType="withEffect">
                                      <p:stCondLst>
                                        <p:cond delay="0"/>
                                      </p:stCondLst>
                                      <p:childTnLst>
                                        <p:set>
                                          <p:cBhvr>
                                            <p:cTn id="375" dur="1" fill="hold">
                                              <p:stCondLst>
                                                <p:cond delay="0"/>
                                              </p:stCondLst>
                                            </p:cTn>
                                            <p:tgtEl>
                                              <p:spTgt spid="585"/>
                                            </p:tgtEl>
                                            <p:attrNameLst>
                                              <p:attrName>style.visibility</p:attrName>
                                            </p:attrNameLst>
                                          </p:cBhvr>
                                          <p:to>
                                            <p:strVal val="visible"/>
                                          </p:to>
                                        </p:set>
                                        <p:anim calcmode="lin" valueType="num">
                                          <p:cBhvr>
                                            <p:cTn id="376" dur="700" fill="hold"/>
                                            <p:tgtEl>
                                              <p:spTgt spid="585"/>
                                            </p:tgtEl>
                                            <p:attrNameLst>
                                              <p:attrName>ppt_w</p:attrName>
                                            </p:attrNameLst>
                                          </p:cBhvr>
                                          <p:tavLst>
                                            <p:tav tm="0">
                                              <p:val>
                                                <p:fltVal val="0"/>
                                              </p:val>
                                            </p:tav>
                                            <p:tav tm="100000">
                                              <p:val>
                                                <p:strVal val="#ppt_w"/>
                                              </p:val>
                                            </p:tav>
                                          </p:tavLst>
                                        </p:anim>
                                        <p:anim calcmode="lin" valueType="num">
                                          <p:cBhvr>
                                            <p:cTn id="377" dur="700" fill="hold"/>
                                            <p:tgtEl>
                                              <p:spTgt spid="585"/>
                                            </p:tgtEl>
                                            <p:attrNameLst>
                                              <p:attrName>ppt_h</p:attrName>
                                            </p:attrNameLst>
                                          </p:cBhvr>
                                          <p:tavLst>
                                            <p:tav tm="0">
                                              <p:val>
                                                <p:fltVal val="0"/>
                                              </p:val>
                                            </p:tav>
                                            <p:tav tm="100000">
                                              <p:val>
                                                <p:strVal val="#ppt_h"/>
                                              </p:val>
                                            </p:tav>
                                          </p:tavLst>
                                        </p:anim>
                                        <p:animEffect transition="in" filter="fade">
                                          <p:cBhvr>
                                            <p:cTn id="378" dur="700"/>
                                            <p:tgtEl>
                                              <p:spTgt spid="585"/>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584"/>
                                            </p:tgtEl>
                                            <p:attrNameLst>
                                              <p:attrName>style.visibility</p:attrName>
                                            </p:attrNameLst>
                                          </p:cBhvr>
                                          <p:to>
                                            <p:strVal val="visible"/>
                                          </p:to>
                                        </p:set>
                                        <p:anim calcmode="lin" valueType="num">
                                          <p:cBhvr>
                                            <p:cTn id="381" dur="700" fill="hold"/>
                                            <p:tgtEl>
                                              <p:spTgt spid="584"/>
                                            </p:tgtEl>
                                            <p:attrNameLst>
                                              <p:attrName>ppt_w</p:attrName>
                                            </p:attrNameLst>
                                          </p:cBhvr>
                                          <p:tavLst>
                                            <p:tav tm="0">
                                              <p:val>
                                                <p:fltVal val="0"/>
                                              </p:val>
                                            </p:tav>
                                            <p:tav tm="100000">
                                              <p:val>
                                                <p:strVal val="#ppt_w"/>
                                              </p:val>
                                            </p:tav>
                                          </p:tavLst>
                                        </p:anim>
                                        <p:anim calcmode="lin" valueType="num">
                                          <p:cBhvr>
                                            <p:cTn id="382" dur="700" fill="hold"/>
                                            <p:tgtEl>
                                              <p:spTgt spid="584"/>
                                            </p:tgtEl>
                                            <p:attrNameLst>
                                              <p:attrName>ppt_h</p:attrName>
                                            </p:attrNameLst>
                                          </p:cBhvr>
                                          <p:tavLst>
                                            <p:tav tm="0">
                                              <p:val>
                                                <p:fltVal val="0"/>
                                              </p:val>
                                            </p:tav>
                                            <p:tav tm="100000">
                                              <p:val>
                                                <p:strVal val="#ppt_h"/>
                                              </p:val>
                                            </p:tav>
                                          </p:tavLst>
                                        </p:anim>
                                        <p:animEffect transition="in" filter="fade">
                                          <p:cBhvr>
                                            <p:cTn id="383" dur="700"/>
                                            <p:tgtEl>
                                              <p:spTgt spid="584"/>
                                            </p:tgtEl>
                                          </p:cBhvr>
                                        </p:animEffect>
                                      </p:childTnLst>
                                    </p:cTn>
                                  </p:par>
                                  <p:par>
                                    <p:cTn id="384" presetID="53" presetClass="entr" presetSubtype="16" fill="hold" grpId="0" nodeType="withEffect">
                                      <p:stCondLst>
                                        <p:cond delay="0"/>
                                      </p:stCondLst>
                                      <p:childTnLst>
                                        <p:set>
                                          <p:cBhvr>
                                            <p:cTn id="385" dur="1" fill="hold">
                                              <p:stCondLst>
                                                <p:cond delay="0"/>
                                              </p:stCondLst>
                                            </p:cTn>
                                            <p:tgtEl>
                                              <p:spTgt spid="583"/>
                                            </p:tgtEl>
                                            <p:attrNameLst>
                                              <p:attrName>style.visibility</p:attrName>
                                            </p:attrNameLst>
                                          </p:cBhvr>
                                          <p:to>
                                            <p:strVal val="visible"/>
                                          </p:to>
                                        </p:set>
                                        <p:anim calcmode="lin" valueType="num">
                                          <p:cBhvr>
                                            <p:cTn id="386" dur="700" fill="hold"/>
                                            <p:tgtEl>
                                              <p:spTgt spid="583"/>
                                            </p:tgtEl>
                                            <p:attrNameLst>
                                              <p:attrName>ppt_w</p:attrName>
                                            </p:attrNameLst>
                                          </p:cBhvr>
                                          <p:tavLst>
                                            <p:tav tm="0">
                                              <p:val>
                                                <p:fltVal val="0"/>
                                              </p:val>
                                            </p:tav>
                                            <p:tav tm="100000">
                                              <p:val>
                                                <p:strVal val="#ppt_w"/>
                                              </p:val>
                                            </p:tav>
                                          </p:tavLst>
                                        </p:anim>
                                        <p:anim calcmode="lin" valueType="num">
                                          <p:cBhvr>
                                            <p:cTn id="387" dur="700" fill="hold"/>
                                            <p:tgtEl>
                                              <p:spTgt spid="583"/>
                                            </p:tgtEl>
                                            <p:attrNameLst>
                                              <p:attrName>ppt_h</p:attrName>
                                            </p:attrNameLst>
                                          </p:cBhvr>
                                          <p:tavLst>
                                            <p:tav tm="0">
                                              <p:val>
                                                <p:fltVal val="0"/>
                                              </p:val>
                                            </p:tav>
                                            <p:tav tm="100000">
                                              <p:val>
                                                <p:strVal val="#ppt_h"/>
                                              </p:val>
                                            </p:tav>
                                          </p:tavLst>
                                        </p:anim>
                                        <p:animEffect transition="in" filter="fade">
                                          <p:cBhvr>
                                            <p:cTn id="388" dur="700"/>
                                            <p:tgtEl>
                                              <p:spTgt spid="583"/>
                                            </p:tgtEl>
                                          </p:cBhvr>
                                        </p:animEffect>
                                      </p:childTnLst>
                                    </p:cTn>
                                  </p:par>
                                </p:childTnLst>
                              </p:cTn>
                            </p:par>
                          </p:childTnLst>
                        </p:cTn>
                      </p:par>
                      <p:par>
                        <p:cTn id="389" fill="hold">
                          <p:stCondLst>
                            <p:cond delay="indefinite"/>
                          </p:stCondLst>
                          <p:childTnLst>
                            <p:par>
                              <p:cTn id="390" fill="hold">
                                <p:stCondLst>
                                  <p:cond delay="0"/>
                                </p:stCondLst>
                                <p:childTnLst>
                                  <p:par>
                                    <p:cTn id="391" presetID="53" presetClass="entr" presetSubtype="16" fill="hold" grpId="0" nodeType="clickEffect">
                                      <p:stCondLst>
                                        <p:cond delay="0"/>
                                      </p:stCondLst>
                                      <p:childTnLst>
                                        <p:set>
                                          <p:cBhvr>
                                            <p:cTn id="392" dur="1" fill="hold">
                                              <p:stCondLst>
                                                <p:cond delay="0"/>
                                              </p:stCondLst>
                                            </p:cTn>
                                            <p:tgtEl>
                                              <p:spTgt spid="690"/>
                                            </p:tgtEl>
                                            <p:attrNameLst>
                                              <p:attrName>style.visibility</p:attrName>
                                            </p:attrNameLst>
                                          </p:cBhvr>
                                          <p:to>
                                            <p:strVal val="visible"/>
                                          </p:to>
                                        </p:set>
                                        <p:anim calcmode="lin" valueType="num">
                                          <p:cBhvr>
                                            <p:cTn id="393" dur="700" fill="hold"/>
                                            <p:tgtEl>
                                              <p:spTgt spid="690"/>
                                            </p:tgtEl>
                                            <p:attrNameLst>
                                              <p:attrName>ppt_w</p:attrName>
                                            </p:attrNameLst>
                                          </p:cBhvr>
                                          <p:tavLst>
                                            <p:tav tm="0">
                                              <p:val>
                                                <p:fltVal val="0"/>
                                              </p:val>
                                            </p:tav>
                                            <p:tav tm="100000">
                                              <p:val>
                                                <p:strVal val="#ppt_w"/>
                                              </p:val>
                                            </p:tav>
                                          </p:tavLst>
                                        </p:anim>
                                        <p:anim calcmode="lin" valueType="num">
                                          <p:cBhvr>
                                            <p:cTn id="394" dur="700" fill="hold"/>
                                            <p:tgtEl>
                                              <p:spTgt spid="690"/>
                                            </p:tgtEl>
                                            <p:attrNameLst>
                                              <p:attrName>ppt_h</p:attrName>
                                            </p:attrNameLst>
                                          </p:cBhvr>
                                          <p:tavLst>
                                            <p:tav tm="0">
                                              <p:val>
                                                <p:fltVal val="0"/>
                                              </p:val>
                                            </p:tav>
                                            <p:tav tm="100000">
                                              <p:val>
                                                <p:strVal val="#ppt_h"/>
                                              </p:val>
                                            </p:tav>
                                          </p:tavLst>
                                        </p:anim>
                                        <p:animEffect transition="in" filter="fade">
                                          <p:cBhvr>
                                            <p:cTn id="395" dur="700"/>
                                            <p:tgtEl>
                                              <p:spTgt spid="690"/>
                                            </p:tgtEl>
                                          </p:cBhvr>
                                        </p:animEffect>
                                      </p:childTnLst>
                                    </p:cTn>
                                  </p:par>
                                  <p:par>
                                    <p:cTn id="396" presetID="53" presetClass="entr" presetSubtype="16" fill="hold" grpId="0" nodeType="withEffect">
                                      <p:stCondLst>
                                        <p:cond delay="0"/>
                                      </p:stCondLst>
                                      <p:childTnLst>
                                        <p:set>
                                          <p:cBhvr>
                                            <p:cTn id="397" dur="1" fill="hold">
                                              <p:stCondLst>
                                                <p:cond delay="0"/>
                                              </p:stCondLst>
                                            </p:cTn>
                                            <p:tgtEl>
                                              <p:spTgt spid="598"/>
                                            </p:tgtEl>
                                            <p:attrNameLst>
                                              <p:attrName>style.visibility</p:attrName>
                                            </p:attrNameLst>
                                          </p:cBhvr>
                                          <p:to>
                                            <p:strVal val="visible"/>
                                          </p:to>
                                        </p:set>
                                        <p:anim calcmode="lin" valueType="num">
                                          <p:cBhvr>
                                            <p:cTn id="398" dur="700" fill="hold"/>
                                            <p:tgtEl>
                                              <p:spTgt spid="598"/>
                                            </p:tgtEl>
                                            <p:attrNameLst>
                                              <p:attrName>ppt_w</p:attrName>
                                            </p:attrNameLst>
                                          </p:cBhvr>
                                          <p:tavLst>
                                            <p:tav tm="0">
                                              <p:val>
                                                <p:fltVal val="0"/>
                                              </p:val>
                                            </p:tav>
                                            <p:tav tm="100000">
                                              <p:val>
                                                <p:strVal val="#ppt_w"/>
                                              </p:val>
                                            </p:tav>
                                          </p:tavLst>
                                        </p:anim>
                                        <p:anim calcmode="lin" valueType="num">
                                          <p:cBhvr>
                                            <p:cTn id="399" dur="700" fill="hold"/>
                                            <p:tgtEl>
                                              <p:spTgt spid="598"/>
                                            </p:tgtEl>
                                            <p:attrNameLst>
                                              <p:attrName>ppt_h</p:attrName>
                                            </p:attrNameLst>
                                          </p:cBhvr>
                                          <p:tavLst>
                                            <p:tav tm="0">
                                              <p:val>
                                                <p:fltVal val="0"/>
                                              </p:val>
                                            </p:tav>
                                            <p:tav tm="100000">
                                              <p:val>
                                                <p:strVal val="#ppt_h"/>
                                              </p:val>
                                            </p:tav>
                                          </p:tavLst>
                                        </p:anim>
                                        <p:animEffect transition="in" filter="fade">
                                          <p:cBhvr>
                                            <p:cTn id="400" dur="700"/>
                                            <p:tgtEl>
                                              <p:spTgt spid="598"/>
                                            </p:tgtEl>
                                          </p:cBhvr>
                                        </p:animEffect>
                                      </p:childTnLst>
                                    </p:cTn>
                                  </p:par>
                                  <p:par>
                                    <p:cTn id="401" presetID="53" presetClass="entr" presetSubtype="16" fill="hold" grpId="0" nodeType="withEffect">
                                      <p:stCondLst>
                                        <p:cond delay="0"/>
                                      </p:stCondLst>
                                      <p:childTnLst>
                                        <p:set>
                                          <p:cBhvr>
                                            <p:cTn id="402" dur="1" fill="hold">
                                              <p:stCondLst>
                                                <p:cond delay="0"/>
                                              </p:stCondLst>
                                            </p:cTn>
                                            <p:tgtEl>
                                              <p:spTgt spid="597"/>
                                            </p:tgtEl>
                                            <p:attrNameLst>
                                              <p:attrName>style.visibility</p:attrName>
                                            </p:attrNameLst>
                                          </p:cBhvr>
                                          <p:to>
                                            <p:strVal val="visible"/>
                                          </p:to>
                                        </p:set>
                                        <p:anim calcmode="lin" valueType="num">
                                          <p:cBhvr>
                                            <p:cTn id="403" dur="700" fill="hold"/>
                                            <p:tgtEl>
                                              <p:spTgt spid="597"/>
                                            </p:tgtEl>
                                            <p:attrNameLst>
                                              <p:attrName>ppt_w</p:attrName>
                                            </p:attrNameLst>
                                          </p:cBhvr>
                                          <p:tavLst>
                                            <p:tav tm="0">
                                              <p:val>
                                                <p:fltVal val="0"/>
                                              </p:val>
                                            </p:tav>
                                            <p:tav tm="100000">
                                              <p:val>
                                                <p:strVal val="#ppt_w"/>
                                              </p:val>
                                            </p:tav>
                                          </p:tavLst>
                                        </p:anim>
                                        <p:anim calcmode="lin" valueType="num">
                                          <p:cBhvr>
                                            <p:cTn id="404" dur="700" fill="hold"/>
                                            <p:tgtEl>
                                              <p:spTgt spid="597"/>
                                            </p:tgtEl>
                                            <p:attrNameLst>
                                              <p:attrName>ppt_h</p:attrName>
                                            </p:attrNameLst>
                                          </p:cBhvr>
                                          <p:tavLst>
                                            <p:tav tm="0">
                                              <p:val>
                                                <p:fltVal val="0"/>
                                              </p:val>
                                            </p:tav>
                                            <p:tav tm="100000">
                                              <p:val>
                                                <p:strVal val="#ppt_h"/>
                                              </p:val>
                                            </p:tav>
                                          </p:tavLst>
                                        </p:anim>
                                        <p:animEffect transition="in" filter="fade">
                                          <p:cBhvr>
                                            <p:cTn id="405" dur="700"/>
                                            <p:tgtEl>
                                              <p:spTgt spid="597"/>
                                            </p:tgtEl>
                                          </p:cBhvr>
                                        </p:animEffect>
                                      </p:childTnLst>
                                    </p:cTn>
                                  </p:par>
                                  <p:par>
                                    <p:cTn id="406" presetID="53" presetClass="entr" presetSubtype="16" fill="hold" grpId="0" nodeType="withEffect">
                                      <p:stCondLst>
                                        <p:cond delay="0"/>
                                      </p:stCondLst>
                                      <p:childTnLst>
                                        <p:set>
                                          <p:cBhvr>
                                            <p:cTn id="407" dur="1" fill="hold">
                                              <p:stCondLst>
                                                <p:cond delay="0"/>
                                              </p:stCondLst>
                                            </p:cTn>
                                            <p:tgtEl>
                                              <p:spTgt spid="596"/>
                                            </p:tgtEl>
                                            <p:attrNameLst>
                                              <p:attrName>style.visibility</p:attrName>
                                            </p:attrNameLst>
                                          </p:cBhvr>
                                          <p:to>
                                            <p:strVal val="visible"/>
                                          </p:to>
                                        </p:set>
                                        <p:anim calcmode="lin" valueType="num">
                                          <p:cBhvr>
                                            <p:cTn id="408" dur="700" fill="hold"/>
                                            <p:tgtEl>
                                              <p:spTgt spid="596"/>
                                            </p:tgtEl>
                                            <p:attrNameLst>
                                              <p:attrName>ppt_w</p:attrName>
                                            </p:attrNameLst>
                                          </p:cBhvr>
                                          <p:tavLst>
                                            <p:tav tm="0">
                                              <p:val>
                                                <p:fltVal val="0"/>
                                              </p:val>
                                            </p:tav>
                                            <p:tav tm="100000">
                                              <p:val>
                                                <p:strVal val="#ppt_w"/>
                                              </p:val>
                                            </p:tav>
                                          </p:tavLst>
                                        </p:anim>
                                        <p:anim calcmode="lin" valueType="num">
                                          <p:cBhvr>
                                            <p:cTn id="409" dur="700" fill="hold"/>
                                            <p:tgtEl>
                                              <p:spTgt spid="596"/>
                                            </p:tgtEl>
                                            <p:attrNameLst>
                                              <p:attrName>ppt_h</p:attrName>
                                            </p:attrNameLst>
                                          </p:cBhvr>
                                          <p:tavLst>
                                            <p:tav tm="0">
                                              <p:val>
                                                <p:fltVal val="0"/>
                                              </p:val>
                                            </p:tav>
                                            <p:tav tm="100000">
                                              <p:val>
                                                <p:strVal val="#ppt_h"/>
                                              </p:val>
                                            </p:tav>
                                          </p:tavLst>
                                        </p:anim>
                                        <p:animEffect transition="in" filter="fade">
                                          <p:cBhvr>
                                            <p:cTn id="410" dur="700"/>
                                            <p:tgtEl>
                                              <p:spTgt spid="596"/>
                                            </p:tgtEl>
                                          </p:cBhvr>
                                        </p:animEffect>
                                      </p:childTnLst>
                                    </p:cTn>
                                  </p:par>
                                  <p:par>
                                    <p:cTn id="411" presetID="18" presetClass="entr" presetSubtype="6" fill="hold" grpId="0" nodeType="withEffect">
                                      <p:stCondLst>
                                        <p:cond delay="0"/>
                                      </p:stCondLst>
                                      <p:childTnLst>
                                        <p:set>
                                          <p:cBhvr>
                                            <p:cTn id="412" dur="1" fill="hold">
                                              <p:stCondLst>
                                                <p:cond delay="0"/>
                                              </p:stCondLst>
                                            </p:cTn>
                                            <p:tgtEl>
                                              <p:spTgt spid="666"/>
                                            </p:tgtEl>
                                            <p:attrNameLst>
                                              <p:attrName>style.visibility</p:attrName>
                                            </p:attrNameLst>
                                          </p:cBhvr>
                                          <p:to>
                                            <p:strVal val="visible"/>
                                          </p:to>
                                        </p:set>
                                        <p:animEffect transition="in" filter="strips(downRight)">
                                          <p:cBhvr>
                                            <p:cTn id="413" dur="700"/>
                                            <p:tgtEl>
                                              <p:spTgt spid="666"/>
                                            </p:tgtEl>
                                          </p:cBhvr>
                                        </p:animEffect>
                                      </p:childTnLst>
                                    </p:cTn>
                                  </p:par>
                                  <p:par>
                                    <p:cTn id="414" presetID="53" presetClass="entr" presetSubtype="16" fill="hold" grpId="0" nodeType="withEffect">
                                      <p:stCondLst>
                                        <p:cond delay="0"/>
                                      </p:stCondLst>
                                      <p:childTnLst>
                                        <p:set>
                                          <p:cBhvr>
                                            <p:cTn id="415" dur="1" fill="hold">
                                              <p:stCondLst>
                                                <p:cond delay="0"/>
                                              </p:stCondLst>
                                            </p:cTn>
                                            <p:tgtEl>
                                              <p:spTgt spid="653"/>
                                            </p:tgtEl>
                                            <p:attrNameLst>
                                              <p:attrName>style.visibility</p:attrName>
                                            </p:attrNameLst>
                                          </p:cBhvr>
                                          <p:to>
                                            <p:strVal val="visible"/>
                                          </p:to>
                                        </p:set>
                                        <p:anim calcmode="lin" valueType="num">
                                          <p:cBhvr>
                                            <p:cTn id="416" dur="700" fill="hold"/>
                                            <p:tgtEl>
                                              <p:spTgt spid="653"/>
                                            </p:tgtEl>
                                            <p:attrNameLst>
                                              <p:attrName>ppt_w</p:attrName>
                                            </p:attrNameLst>
                                          </p:cBhvr>
                                          <p:tavLst>
                                            <p:tav tm="0">
                                              <p:val>
                                                <p:fltVal val="0"/>
                                              </p:val>
                                            </p:tav>
                                            <p:tav tm="100000">
                                              <p:val>
                                                <p:strVal val="#ppt_w"/>
                                              </p:val>
                                            </p:tav>
                                          </p:tavLst>
                                        </p:anim>
                                        <p:anim calcmode="lin" valueType="num">
                                          <p:cBhvr>
                                            <p:cTn id="417" dur="700" fill="hold"/>
                                            <p:tgtEl>
                                              <p:spTgt spid="653"/>
                                            </p:tgtEl>
                                            <p:attrNameLst>
                                              <p:attrName>ppt_h</p:attrName>
                                            </p:attrNameLst>
                                          </p:cBhvr>
                                          <p:tavLst>
                                            <p:tav tm="0">
                                              <p:val>
                                                <p:fltVal val="0"/>
                                              </p:val>
                                            </p:tav>
                                            <p:tav tm="100000">
                                              <p:val>
                                                <p:strVal val="#ppt_h"/>
                                              </p:val>
                                            </p:tav>
                                          </p:tavLst>
                                        </p:anim>
                                        <p:animEffect transition="in" filter="fade">
                                          <p:cBhvr>
                                            <p:cTn id="418" dur="700"/>
                                            <p:tgtEl>
                                              <p:spTgt spid="653"/>
                                            </p:tgtEl>
                                          </p:cBhvr>
                                        </p:animEffect>
                                      </p:childTnLst>
                                    </p:cTn>
                                  </p:par>
                                  <p:par>
                                    <p:cTn id="419" presetID="53" presetClass="entr" presetSubtype="16" fill="hold" grpId="0" nodeType="withEffect">
                                      <p:stCondLst>
                                        <p:cond delay="0"/>
                                      </p:stCondLst>
                                      <p:childTnLst>
                                        <p:set>
                                          <p:cBhvr>
                                            <p:cTn id="420" dur="1" fill="hold">
                                              <p:stCondLst>
                                                <p:cond delay="0"/>
                                              </p:stCondLst>
                                            </p:cTn>
                                            <p:tgtEl>
                                              <p:spTgt spid="651"/>
                                            </p:tgtEl>
                                            <p:attrNameLst>
                                              <p:attrName>style.visibility</p:attrName>
                                            </p:attrNameLst>
                                          </p:cBhvr>
                                          <p:to>
                                            <p:strVal val="visible"/>
                                          </p:to>
                                        </p:set>
                                        <p:anim calcmode="lin" valueType="num">
                                          <p:cBhvr>
                                            <p:cTn id="421" dur="700" fill="hold"/>
                                            <p:tgtEl>
                                              <p:spTgt spid="651"/>
                                            </p:tgtEl>
                                            <p:attrNameLst>
                                              <p:attrName>ppt_w</p:attrName>
                                            </p:attrNameLst>
                                          </p:cBhvr>
                                          <p:tavLst>
                                            <p:tav tm="0">
                                              <p:val>
                                                <p:fltVal val="0"/>
                                              </p:val>
                                            </p:tav>
                                            <p:tav tm="100000">
                                              <p:val>
                                                <p:strVal val="#ppt_w"/>
                                              </p:val>
                                            </p:tav>
                                          </p:tavLst>
                                        </p:anim>
                                        <p:anim calcmode="lin" valueType="num">
                                          <p:cBhvr>
                                            <p:cTn id="422" dur="700" fill="hold"/>
                                            <p:tgtEl>
                                              <p:spTgt spid="651"/>
                                            </p:tgtEl>
                                            <p:attrNameLst>
                                              <p:attrName>ppt_h</p:attrName>
                                            </p:attrNameLst>
                                          </p:cBhvr>
                                          <p:tavLst>
                                            <p:tav tm="0">
                                              <p:val>
                                                <p:fltVal val="0"/>
                                              </p:val>
                                            </p:tav>
                                            <p:tav tm="100000">
                                              <p:val>
                                                <p:strVal val="#ppt_h"/>
                                              </p:val>
                                            </p:tav>
                                          </p:tavLst>
                                        </p:anim>
                                        <p:animEffect transition="in" filter="fade">
                                          <p:cBhvr>
                                            <p:cTn id="423" dur="700"/>
                                            <p:tgtEl>
                                              <p:spTgt spid="651"/>
                                            </p:tgtEl>
                                          </p:cBhvr>
                                        </p:animEffect>
                                      </p:childTnLst>
                                    </p:cTn>
                                  </p:par>
                                  <p:par>
                                    <p:cTn id="424" presetID="53" presetClass="entr" presetSubtype="16" fill="hold" grpId="0" nodeType="withEffect">
                                      <p:stCondLst>
                                        <p:cond delay="0"/>
                                      </p:stCondLst>
                                      <p:childTnLst>
                                        <p:set>
                                          <p:cBhvr>
                                            <p:cTn id="425" dur="1" fill="hold">
                                              <p:stCondLst>
                                                <p:cond delay="0"/>
                                              </p:stCondLst>
                                            </p:cTn>
                                            <p:tgtEl>
                                              <p:spTgt spid="648"/>
                                            </p:tgtEl>
                                            <p:attrNameLst>
                                              <p:attrName>style.visibility</p:attrName>
                                            </p:attrNameLst>
                                          </p:cBhvr>
                                          <p:to>
                                            <p:strVal val="visible"/>
                                          </p:to>
                                        </p:set>
                                        <p:anim calcmode="lin" valueType="num">
                                          <p:cBhvr>
                                            <p:cTn id="426" dur="700" fill="hold"/>
                                            <p:tgtEl>
                                              <p:spTgt spid="648"/>
                                            </p:tgtEl>
                                            <p:attrNameLst>
                                              <p:attrName>ppt_w</p:attrName>
                                            </p:attrNameLst>
                                          </p:cBhvr>
                                          <p:tavLst>
                                            <p:tav tm="0">
                                              <p:val>
                                                <p:fltVal val="0"/>
                                              </p:val>
                                            </p:tav>
                                            <p:tav tm="100000">
                                              <p:val>
                                                <p:strVal val="#ppt_w"/>
                                              </p:val>
                                            </p:tav>
                                          </p:tavLst>
                                        </p:anim>
                                        <p:anim calcmode="lin" valueType="num">
                                          <p:cBhvr>
                                            <p:cTn id="427" dur="700" fill="hold"/>
                                            <p:tgtEl>
                                              <p:spTgt spid="648"/>
                                            </p:tgtEl>
                                            <p:attrNameLst>
                                              <p:attrName>ppt_h</p:attrName>
                                            </p:attrNameLst>
                                          </p:cBhvr>
                                          <p:tavLst>
                                            <p:tav tm="0">
                                              <p:val>
                                                <p:fltVal val="0"/>
                                              </p:val>
                                            </p:tav>
                                            <p:tav tm="100000">
                                              <p:val>
                                                <p:strVal val="#ppt_h"/>
                                              </p:val>
                                            </p:tav>
                                          </p:tavLst>
                                        </p:anim>
                                        <p:animEffect transition="in" filter="fade">
                                          <p:cBhvr>
                                            <p:cTn id="428" dur="700"/>
                                            <p:tgtEl>
                                              <p:spTgt spid="648"/>
                                            </p:tgtEl>
                                          </p:cBhvr>
                                        </p:animEffect>
                                      </p:childTnLst>
                                    </p:cTn>
                                  </p:par>
                                  <p:par>
                                    <p:cTn id="429" presetID="53" presetClass="entr" presetSubtype="16" fill="hold" grpId="0" nodeType="withEffect">
                                      <p:stCondLst>
                                        <p:cond delay="0"/>
                                      </p:stCondLst>
                                      <p:childTnLst>
                                        <p:set>
                                          <p:cBhvr>
                                            <p:cTn id="430" dur="1" fill="hold">
                                              <p:stCondLst>
                                                <p:cond delay="0"/>
                                              </p:stCondLst>
                                            </p:cTn>
                                            <p:tgtEl>
                                              <p:spTgt spid="655"/>
                                            </p:tgtEl>
                                            <p:attrNameLst>
                                              <p:attrName>style.visibility</p:attrName>
                                            </p:attrNameLst>
                                          </p:cBhvr>
                                          <p:to>
                                            <p:strVal val="visible"/>
                                          </p:to>
                                        </p:set>
                                        <p:anim calcmode="lin" valueType="num">
                                          <p:cBhvr>
                                            <p:cTn id="431" dur="700" fill="hold"/>
                                            <p:tgtEl>
                                              <p:spTgt spid="655"/>
                                            </p:tgtEl>
                                            <p:attrNameLst>
                                              <p:attrName>ppt_w</p:attrName>
                                            </p:attrNameLst>
                                          </p:cBhvr>
                                          <p:tavLst>
                                            <p:tav tm="0">
                                              <p:val>
                                                <p:fltVal val="0"/>
                                              </p:val>
                                            </p:tav>
                                            <p:tav tm="100000">
                                              <p:val>
                                                <p:strVal val="#ppt_w"/>
                                              </p:val>
                                            </p:tav>
                                          </p:tavLst>
                                        </p:anim>
                                        <p:anim calcmode="lin" valueType="num">
                                          <p:cBhvr>
                                            <p:cTn id="432" dur="700" fill="hold"/>
                                            <p:tgtEl>
                                              <p:spTgt spid="655"/>
                                            </p:tgtEl>
                                            <p:attrNameLst>
                                              <p:attrName>ppt_h</p:attrName>
                                            </p:attrNameLst>
                                          </p:cBhvr>
                                          <p:tavLst>
                                            <p:tav tm="0">
                                              <p:val>
                                                <p:fltVal val="0"/>
                                              </p:val>
                                            </p:tav>
                                            <p:tav tm="100000">
                                              <p:val>
                                                <p:strVal val="#ppt_h"/>
                                              </p:val>
                                            </p:tav>
                                          </p:tavLst>
                                        </p:anim>
                                        <p:animEffect transition="in" filter="fade">
                                          <p:cBhvr>
                                            <p:cTn id="433" dur="700"/>
                                            <p:tgtEl>
                                              <p:spTgt spid="655"/>
                                            </p:tgtEl>
                                          </p:cBhvr>
                                        </p:animEffect>
                                      </p:childTnLst>
                                    </p:cTn>
                                  </p:par>
                                  <p:par>
                                    <p:cTn id="434" presetID="53" presetClass="entr" presetSubtype="16" fill="hold" grpId="0" nodeType="withEffect">
                                      <p:stCondLst>
                                        <p:cond delay="0"/>
                                      </p:stCondLst>
                                      <p:childTnLst>
                                        <p:set>
                                          <p:cBhvr>
                                            <p:cTn id="435" dur="1" fill="hold">
                                              <p:stCondLst>
                                                <p:cond delay="0"/>
                                              </p:stCondLst>
                                            </p:cTn>
                                            <p:tgtEl>
                                              <p:spTgt spid="649"/>
                                            </p:tgtEl>
                                            <p:attrNameLst>
                                              <p:attrName>style.visibility</p:attrName>
                                            </p:attrNameLst>
                                          </p:cBhvr>
                                          <p:to>
                                            <p:strVal val="visible"/>
                                          </p:to>
                                        </p:set>
                                        <p:anim calcmode="lin" valueType="num">
                                          <p:cBhvr>
                                            <p:cTn id="436" dur="700" fill="hold"/>
                                            <p:tgtEl>
                                              <p:spTgt spid="649"/>
                                            </p:tgtEl>
                                            <p:attrNameLst>
                                              <p:attrName>ppt_w</p:attrName>
                                            </p:attrNameLst>
                                          </p:cBhvr>
                                          <p:tavLst>
                                            <p:tav tm="0">
                                              <p:val>
                                                <p:fltVal val="0"/>
                                              </p:val>
                                            </p:tav>
                                            <p:tav tm="100000">
                                              <p:val>
                                                <p:strVal val="#ppt_w"/>
                                              </p:val>
                                            </p:tav>
                                          </p:tavLst>
                                        </p:anim>
                                        <p:anim calcmode="lin" valueType="num">
                                          <p:cBhvr>
                                            <p:cTn id="437" dur="700" fill="hold"/>
                                            <p:tgtEl>
                                              <p:spTgt spid="649"/>
                                            </p:tgtEl>
                                            <p:attrNameLst>
                                              <p:attrName>ppt_h</p:attrName>
                                            </p:attrNameLst>
                                          </p:cBhvr>
                                          <p:tavLst>
                                            <p:tav tm="0">
                                              <p:val>
                                                <p:fltVal val="0"/>
                                              </p:val>
                                            </p:tav>
                                            <p:tav tm="100000">
                                              <p:val>
                                                <p:strVal val="#ppt_h"/>
                                              </p:val>
                                            </p:tav>
                                          </p:tavLst>
                                        </p:anim>
                                        <p:animEffect transition="in" filter="fade">
                                          <p:cBhvr>
                                            <p:cTn id="438" dur="700"/>
                                            <p:tgtEl>
                                              <p:spTgt spid="649"/>
                                            </p:tgtEl>
                                          </p:cBhvr>
                                        </p:animEffect>
                                      </p:childTnLst>
                                    </p:cTn>
                                  </p:par>
                                  <p:par>
                                    <p:cTn id="439" presetID="18" presetClass="entr" presetSubtype="9" fill="hold" grpId="0" nodeType="withEffect">
                                      <p:stCondLst>
                                        <p:cond delay="0"/>
                                      </p:stCondLst>
                                      <p:childTnLst>
                                        <p:set>
                                          <p:cBhvr>
                                            <p:cTn id="440" dur="1" fill="hold">
                                              <p:stCondLst>
                                                <p:cond delay="0"/>
                                              </p:stCondLst>
                                            </p:cTn>
                                            <p:tgtEl>
                                              <p:spTgt spid="625"/>
                                            </p:tgtEl>
                                            <p:attrNameLst>
                                              <p:attrName>style.visibility</p:attrName>
                                            </p:attrNameLst>
                                          </p:cBhvr>
                                          <p:to>
                                            <p:strVal val="visible"/>
                                          </p:to>
                                        </p:set>
                                        <p:animEffect transition="in" filter="strips(upLeft)">
                                          <p:cBhvr>
                                            <p:cTn id="441" dur="700"/>
                                            <p:tgtEl>
                                              <p:spTgt spid="625"/>
                                            </p:tgtEl>
                                          </p:cBhvr>
                                        </p:animEffect>
                                      </p:childTnLst>
                                    </p:cTn>
                                  </p:par>
                                  <p:par>
                                    <p:cTn id="442" presetID="18" presetClass="entr" presetSubtype="3" fill="hold" grpId="0" nodeType="withEffect">
                                      <p:stCondLst>
                                        <p:cond delay="0"/>
                                      </p:stCondLst>
                                      <p:childTnLst>
                                        <p:set>
                                          <p:cBhvr>
                                            <p:cTn id="443" dur="1" fill="hold">
                                              <p:stCondLst>
                                                <p:cond delay="0"/>
                                              </p:stCondLst>
                                            </p:cTn>
                                            <p:tgtEl>
                                              <p:spTgt spid="626"/>
                                            </p:tgtEl>
                                            <p:attrNameLst>
                                              <p:attrName>style.visibility</p:attrName>
                                            </p:attrNameLst>
                                          </p:cBhvr>
                                          <p:to>
                                            <p:strVal val="visible"/>
                                          </p:to>
                                        </p:set>
                                        <p:animEffect transition="in" filter="strips(upRight)">
                                          <p:cBhvr>
                                            <p:cTn id="444" dur="700"/>
                                            <p:tgtEl>
                                              <p:spTgt spid="626"/>
                                            </p:tgtEl>
                                          </p:cBhvr>
                                        </p:animEffect>
                                      </p:childTnLst>
                                    </p:cTn>
                                  </p:par>
                                  <p:par>
                                    <p:cTn id="445" presetID="18" presetClass="entr" presetSubtype="3" fill="hold" grpId="0" nodeType="withEffect">
                                      <p:stCondLst>
                                        <p:cond delay="0"/>
                                      </p:stCondLst>
                                      <p:childTnLst>
                                        <p:set>
                                          <p:cBhvr>
                                            <p:cTn id="446" dur="1" fill="hold">
                                              <p:stCondLst>
                                                <p:cond delay="0"/>
                                              </p:stCondLst>
                                            </p:cTn>
                                            <p:tgtEl>
                                              <p:spTgt spid="633"/>
                                            </p:tgtEl>
                                            <p:attrNameLst>
                                              <p:attrName>style.visibility</p:attrName>
                                            </p:attrNameLst>
                                          </p:cBhvr>
                                          <p:to>
                                            <p:strVal val="visible"/>
                                          </p:to>
                                        </p:set>
                                        <p:animEffect transition="in" filter="strips(upRight)">
                                          <p:cBhvr>
                                            <p:cTn id="447" dur="700"/>
                                            <p:tgtEl>
                                              <p:spTgt spid="633"/>
                                            </p:tgtEl>
                                          </p:cBhvr>
                                        </p:animEffect>
                                      </p:childTnLst>
                                    </p:cTn>
                                  </p:par>
                                  <p:par>
                                    <p:cTn id="448" presetID="22" presetClass="entr" presetSubtype="4" fill="hold" grpId="0" nodeType="withEffect">
                                      <p:stCondLst>
                                        <p:cond delay="0"/>
                                      </p:stCondLst>
                                      <p:childTnLst>
                                        <p:set>
                                          <p:cBhvr>
                                            <p:cTn id="449" dur="1" fill="hold">
                                              <p:stCondLst>
                                                <p:cond delay="0"/>
                                              </p:stCondLst>
                                            </p:cTn>
                                            <p:tgtEl>
                                              <p:spTgt spid="627"/>
                                            </p:tgtEl>
                                            <p:attrNameLst>
                                              <p:attrName>style.visibility</p:attrName>
                                            </p:attrNameLst>
                                          </p:cBhvr>
                                          <p:to>
                                            <p:strVal val="visible"/>
                                          </p:to>
                                        </p:set>
                                        <p:animEffect transition="in" filter="wipe(down)">
                                          <p:cBhvr>
                                            <p:cTn id="450" dur="700"/>
                                            <p:tgtEl>
                                              <p:spTgt spid="627"/>
                                            </p:tgtEl>
                                          </p:cBhvr>
                                        </p:animEffect>
                                      </p:childTnLst>
                                    </p:cTn>
                                  </p:par>
                                  <p:par>
                                    <p:cTn id="451" presetID="22" presetClass="entr" presetSubtype="1" fill="hold" grpId="0" nodeType="withEffect">
                                      <p:stCondLst>
                                        <p:cond delay="0"/>
                                      </p:stCondLst>
                                      <p:childTnLst>
                                        <p:set>
                                          <p:cBhvr>
                                            <p:cTn id="452" dur="1" fill="hold">
                                              <p:stCondLst>
                                                <p:cond delay="0"/>
                                              </p:stCondLst>
                                            </p:cTn>
                                            <p:tgtEl>
                                              <p:spTgt spid="635"/>
                                            </p:tgtEl>
                                            <p:attrNameLst>
                                              <p:attrName>style.visibility</p:attrName>
                                            </p:attrNameLst>
                                          </p:cBhvr>
                                          <p:to>
                                            <p:strVal val="visible"/>
                                          </p:to>
                                        </p:set>
                                        <p:animEffect transition="in" filter="wipe(up)">
                                          <p:cBhvr>
                                            <p:cTn id="453" dur="700"/>
                                            <p:tgtEl>
                                              <p:spTgt spid="635"/>
                                            </p:tgtEl>
                                          </p:cBhvr>
                                        </p:animEffect>
                                      </p:childTnLst>
                                    </p:cTn>
                                  </p:par>
                                  <p:par>
                                    <p:cTn id="454" presetID="22" presetClass="entr" presetSubtype="2" fill="hold" grpId="0" nodeType="withEffect">
                                      <p:stCondLst>
                                        <p:cond delay="0"/>
                                      </p:stCondLst>
                                      <p:childTnLst>
                                        <p:set>
                                          <p:cBhvr>
                                            <p:cTn id="455" dur="1" fill="hold">
                                              <p:stCondLst>
                                                <p:cond delay="0"/>
                                              </p:stCondLst>
                                            </p:cTn>
                                            <p:tgtEl>
                                              <p:spTgt spid="634"/>
                                            </p:tgtEl>
                                            <p:attrNameLst>
                                              <p:attrName>style.visibility</p:attrName>
                                            </p:attrNameLst>
                                          </p:cBhvr>
                                          <p:to>
                                            <p:strVal val="visible"/>
                                          </p:to>
                                        </p:set>
                                        <p:animEffect transition="in" filter="wipe(right)">
                                          <p:cBhvr>
                                            <p:cTn id="456" dur="700"/>
                                            <p:tgtEl>
                                              <p:spTgt spid="634"/>
                                            </p:tgtEl>
                                          </p:cBhvr>
                                        </p:animEffect>
                                      </p:childTnLst>
                                    </p:cTn>
                                  </p:par>
                                  <p:par>
                                    <p:cTn id="457" presetID="18" presetClass="entr" presetSubtype="6" fill="hold" grpId="0" nodeType="withEffect">
                                      <p:stCondLst>
                                        <p:cond delay="0"/>
                                      </p:stCondLst>
                                      <p:childTnLst>
                                        <p:set>
                                          <p:cBhvr>
                                            <p:cTn id="458" dur="1" fill="hold">
                                              <p:stCondLst>
                                                <p:cond delay="0"/>
                                              </p:stCondLst>
                                            </p:cTn>
                                            <p:tgtEl>
                                              <p:spTgt spid="616"/>
                                            </p:tgtEl>
                                            <p:attrNameLst>
                                              <p:attrName>style.visibility</p:attrName>
                                            </p:attrNameLst>
                                          </p:cBhvr>
                                          <p:to>
                                            <p:strVal val="visible"/>
                                          </p:to>
                                        </p:set>
                                        <p:animEffect transition="in" filter="strips(downRight)">
                                          <p:cBhvr>
                                            <p:cTn id="459" dur="700"/>
                                            <p:tgtEl>
                                              <p:spTgt spid="616"/>
                                            </p:tgtEl>
                                          </p:cBhvr>
                                        </p:animEffect>
                                      </p:childTnLst>
                                    </p:cTn>
                                  </p:par>
                                  <p:par>
                                    <p:cTn id="460" presetID="18" presetClass="entr" presetSubtype="12" fill="hold" grpId="0" nodeType="withEffect">
                                      <p:stCondLst>
                                        <p:cond delay="0"/>
                                      </p:stCondLst>
                                      <p:childTnLst>
                                        <p:set>
                                          <p:cBhvr>
                                            <p:cTn id="461" dur="1" fill="hold">
                                              <p:stCondLst>
                                                <p:cond delay="0"/>
                                              </p:stCondLst>
                                            </p:cTn>
                                            <p:tgtEl>
                                              <p:spTgt spid="615"/>
                                            </p:tgtEl>
                                            <p:attrNameLst>
                                              <p:attrName>style.visibility</p:attrName>
                                            </p:attrNameLst>
                                          </p:cBhvr>
                                          <p:to>
                                            <p:strVal val="visible"/>
                                          </p:to>
                                        </p:set>
                                        <p:animEffect transition="in" filter="strips(downLeft)">
                                          <p:cBhvr>
                                            <p:cTn id="462" dur="700"/>
                                            <p:tgtEl>
                                              <p:spTgt spid="615"/>
                                            </p:tgtEl>
                                          </p:cBhvr>
                                        </p:animEffect>
                                      </p:childTnLst>
                                    </p:cTn>
                                  </p:par>
                                  <p:par>
                                    <p:cTn id="463" presetID="18" presetClass="entr" presetSubtype="12" fill="hold" grpId="0" nodeType="withEffect">
                                      <p:stCondLst>
                                        <p:cond delay="0"/>
                                      </p:stCondLst>
                                      <p:childTnLst>
                                        <p:set>
                                          <p:cBhvr>
                                            <p:cTn id="464" dur="1" fill="hold">
                                              <p:stCondLst>
                                                <p:cond delay="0"/>
                                              </p:stCondLst>
                                            </p:cTn>
                                            <p:tgtEl>
                                              <p:spTgt spid="614"/>
                                            </p:tgtEl>
                                            <p:attrNameLst>
                                              <p:attrName>style.visibility</p:attrName>
                                            </p:attrNameLst>
                                          </p:cBhvr>
                                          <p:to>
                                            <p:strVal val="visible"/>
                                          </p:to>
                                        </p:set>
                                        <p:animEffect transition="in" filter="strips(downLeft)">
                                          <p:cBhvr>
                                            <p:cTn id="465" dur="700"/>
                                            <p:tgtEl>
                                              <p:spTgt spid="614"/>
                                            </p:tgtEl>
                                          </p:cBhvr>
                                        </p:animEffect>
                                      </p:childTnLst>
                                    </p:cTn>
                                  </p:par>
                                </p:childTnLst>
                              </p:cTn>
                            </p:par>
                          </p:childTnLst>
                        </p:cTn>
                      </p:par>
                      <p:par>
                        <p:cTn id="466" fill="hold">
                          <p:stCondLst>
                            <p:cond delay="indefinite"/>
                          </p:stCondLst>
                          <p:childTnLst>
                            <p:par>
                              <p:cTn id="467" fill="hold">
                                <p:stCondLst>
                                  <p:cond delay="0"/>
                                </p:stCondLst>
                                <p:childTnLst>
                                  <p:par>
                                    <p:cTn id="468" presetID="53" presetClass="entr" presetSubtype="16" fill="hold" grpId="0" nodeType="clickEffect">
                                      <p:stCondLst>
                                        <p:cond delay="0"/>
                                      </p:stCondLst>
                                      <p:childTnLst>
                                        <p:set>
                                          <p:cBhvr>
                                            <p:cTn id="469" dur="1" fill="hold">
                                              <p:stCondLst>
                                                <p:cond delay="0"/>
                                              </p:stCondLst>
                                            </p:cTn>
                                            <p:tgtEl>
                                              <p:spTgt spid="689"/>
                                            </p:tgtEl>
                                            <p:attrNameLst>
                                              <p:attrName>style.visibility</p:attrName>
                                            </p:attrNameLst>
                                          </p:cBhvr>
                                          <p:to>
                                            <p:strVal val="visible"/>
                                          </p:to>
                                        </p:set>
                                        <p:anim calcmode="lin" valueType="num">
                                          <p:cBhvr>
                                            <p:cTn id="470" dur="700" fill="hold"/>
                                            <p:tgtEl>
                                              <p:spTgt spid="689"/>
                                            </p:tgtEl>
                                            <p:attrNameLst>
                                              <p:attrName>ppt_w</p:attrName>
                                            </p:attrNameLst>
                                          </p:cBhvr>
                                          <p:tavLst>
                                            <p:tav tm="0">
                                              <p:val>
                                                <p:fltVal val="0"/>
                                              </p:val>
                                            </p:tav>
                                            <p:tav tm="100000">
                                              <p:val>
                                                <p:strVal val="#ppt_w"/>
                                              </p:val>
                                            </p:tav>
                                          </p:tavLst>
                                        </p:anim>
                                        <p:anim calcmode="lin" valueType="num">
                                          <p:cBhvr>
                                            <p:cTn id="471" dur="700" fill="hold"/>
                                            <p:tgtEl>
                                              <p:spTgt spid="689"/>
                                            </p:tgtEl>
                                            <p:attrNameLst>
                                              <p:attrName>ppt_h</p:attrName>
                                            </p:attrNameLst>
                                          </p:cBhvr>
                                          <p:tavLst>
                                            <p:tav tm="0">
                                              <p:val>
                                                <p:fltVal val="0"/>
                                              </p:val>
                                            </p:tav>
                                            <p:tav tm="100000">
                                              <p:val>
                                                <p:strVal val="#ppt_h"/>
                                              </p:val>
                                            </p:tav>
                                          </p:tavLst>
                                        </p:anim>
                                        <p:animEffect transition="in" filter="fade">
                                          <p:cBhvr>
                                            <p:cTn id="472" dur="700"/>
                                            <p:tgtEl>
                                              <p:spTgt spid="689"/>
                                            </p:tgtEl>
                                          </p:cBhvr>
                                        </p:animEffect>
                                      </p:childTnLst>
                                    </p:cTn>
                                  </p:par>
                                  <p:par>
                                    <p:cTn id="473" presetID="18" presetClass="entr" presetSubtype="3" fill="hold" grpId="0" nodeType="withEffect">
                                      <p:stCondLst>
                                        <p:cond delay="0"/>
                                      </p:stCondLst>
                                      <p:childTnLst>
                                        <p:set>
                                          <p:cBhvr>
                                            <p:cTn id="474" dur="1" fill="hold">
                                              <p:stCondLst>
                                                <p:cond delay="0"/>
                                              </p:stCondLst>
                                            </p:cTn>
                                            <p:tgtEl>
                                              <p:spTgt spid="669"/>
                                            </p:tgtEl>
                                            <p:attrNameLst>
                                              <p:attrName>style.visibility</p:attrName>
                                            </p:attrNameLst>
                                          </p:cBhvr>
                                          <p:to>
                                            <p:strVal val="visible"/>
                                          </p:to>
                                        </p:set>
                                        <p:animEffect transition="in" filter="strips(upRight)">
                                          <p:cBhvr>
                                            <p:cTn id="475" dur="700"/>
                                            <p:tgtEl>
                                              <p:spTgt spid="669"/>
                                            </p:tgtEl>
                                          </p:cBhvr>
                                        </p:animEffect>
                                      </p:childTnLst>
                                    </p:cTn>
                                  </p:par>
                                  <p:par>
                                    <p:cTn id="476" presetID="18" presetClass="entr" presetSubtype="12" fill="hold" grpId="0" nodeType="withEffect">
                                      <p:stCondLst>
                                        <p:cond delay="0"/>
                                      </p:stCondLst>
                                      <p:childTnLst>
                                        <p:set>
                                          <p:cBhvr>
                                            <p:cTn id="477" dur="1" fill="hold">
                                              <p:stCondLst>
                                                <p:cond delay="0"/>
                                              </p:stCondLst>
                                            </p:cTn>
                                            <p:tgtEl>
                                              <p:spTgt spid="667"/>
                                            </p:tgtEl>
                                            <p:attrNameLst>
                                              <p:attrName>style.visibility</p:attrName>
                                            </p:attrNameLst>
                                          </p:cBhvr>
                                          <p:to>
                                            <p:strVal val="visible"/>
                                          </p:to>
                                        </p:set>
                                        <p:animEffect transition="in" filter="strips(downLeft)">
                                          <p:cBhvr>
                                            <p:cTn id="478" dur="700"/>
                                            <p:tgtEl>
                                              <p:spTgt spid="667"/>
                                            </p:tgtEl>
                                          </p:cBhvr>
                                        </p:animEffect>
                                      </p:childTnLst>
                                    </p:cTn>
                                  </p:par>
                                  <p:par>
                                    <p:cTn id="479" presetID="18" presetClass="entr" presetSubtype="3" fill="hold" grpId="0" nodeType="withEffect">
                                      <p:stCondLst>
                                        <p:cond delay="0"/>
                                      </p:stCondLst>
                                      <p:childTnLst>
                                        <p:set>
                                          <p:cBhvr>
                                            <p:cTn id="480" dur="1" fill="hold">
                                              <p:stCondLst>
                                                <p:cond delay="0"/>
                                              </p:stCondLst>
                                            </p:cTn>
                                            <p:tgtEl>
                                              <p:spTgt spid="686"/>
                                            </p:tgtEl>
                                            <p:attrNameLst>
                                              <p:attrName>style.visibility</p:attrName>
                                            </p:attrNameLst>
                                          </p:cBhvr>
                                          <p:to>
                                            <p:strVal val="visible"/>
                                          </p:to>
                                        </p:set>
                                        <p:animEffect transition="in" filter="strips(upRight)">
                                          <p:cBhvr>
                                            <p:cTn id="481" dur="700"/>
                                            <p:tgtEl>
                                              <p:spTgt spid="686"/>
                                            </p:tgtEl>
                                          </p:cBhvr>
                                        </p:animEffect>
                                      </p:childTnLst>
                                    </p:cTn>
                                  </p:par>
                                  <p:par>
                                    <p:cTn id="482" presetID="22" presetClass="entr" presetSubtype="8" fill="hold" grpId="0" nodeType="withEffect">
                                      <p:stCondLst>
                                        <p:cond delay="0"/>
                                      </p:stCondLst>
                                      <p:childTnLst>
                                        <p:set>
                                          <p:cBhvr>
                                            <p:cTn id="483" dur="1" fill="hold">
                                              <p:stCondLst>
                                                <p:cond delay="0"/>
                                              </p:stCondLst>
                                            </p:cTn>
                                            <p:tgtEl>
                                              <p:spTgt spid="668"/>
                                            </p:tgtEl>
                                            <p:attrNameLst>
                                              <p:attrName>style.visibility</p:attrName>
                                            </p:attrNameLst>
                                          </p:cBhvr>
                                          <p:to>
                                            <p:strVal val="visible"/>
                                          </p:to>
                                        </p:set>
                                        <p:animEffect transition="in" filter="wipe(left)">
                                          <p:cBhvr>
                                            <p:cTn id="484" dur="700"/>
                                            <p:tgtEl>
                                              <p:spTgt spid="668"/>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644"/>
                                            </p:tgtEl>
                                            <p:attrNameLst>
                                              <p:attrName>style.visibility</p:attrName>
                                            </p:attrNameLst>
                                          </p:cBhvr>
                                          <p:to>
                                            <p:strVal val="visible"/>
                                          </p:to>
                                        </p:set>
                                        <p:anim calcmode="lin" valueType="num">
                                          <p:cBhvr>
                                            <p:cTn id="487" dur="700" fill="hold"/>
                                            <p:tgtEl>
                                              <p:spTgt spid="644"/>
                                            </p:tgtEl>
                                            <p:attrNameLst>
                                              <p:attrName>ppt_w</p:attrName>
                                            </p:attrNameLst>
                                          </p:cBhvr>
                                          <p:tavLst>
                                            <p:tav tm="0">
                                              <p:val>
                                                <p:fltVal val="0"/>
                                              </p:val>
                                            </p:tav>
                                            <p:tav tm="100000">
                                              <p:val>
                                                <p:strVal val="#ppt_w"/>
                                              </p:val>
                                            </p:tav>
                                          </p:tavLst>
                                        </p:anim>
                                        <p:anim calcmode="lin" valueType="num">
                                          <p:cBhvr>
                                            <p:cTn id="488" dur="700" fill="hold"/>
                                            <p:tgtEl>
                                              <p:spTgt spid="644"/>
                                            </p:tgtEl>
                                            <p:attrNameLst>
                                              <p:attrName>ppt_h</p:attrName>
                                            </p:attrNameLst>
                                          </p:cBhvr>
                                          <p:tavLst>
                                            <p:tav tm="0">
                                              <p:val>
                                                <p:fltVal val="0"/>
                                              </p:val>
                                            </p:tav>
                                            <p:tav tm="100000">
                                              <p:val>
                                                <p:strVal val="#ppt_h"/>
                                              </p:val>
                                            </p:tav>
                                          </p:tavLst>
                                        </p:anim>
                                        <p:animEffect transition="in" filter="fade">
                                          <p:cBhvr>
                                            <p:cTn id="489" dur="700"/>
                                            <p:tgtEl>
                                              <p:spTgt spid="644"/>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647"/>
                                            </p:tgtEl>
                                            <p:attrNameLst>
                                              <p:attrName>style.visibility</p:attrName>
                                            </p:attrNameLst>
                                          </p:cBhvr>
                                          <p:to>
                                            <p:strVal val="visible"/>
                                          </p:to>
                                        </p:set>
                                        <p:anim calcmode="lin" valueType="num">
                                          <p:cBhvr>
                                            <p:cTn id="492" dur="700" fill="hold"/>
                                            <p:tgtEl>
                                              <p:spTgt spid="647"/>
                                            </p:tgtEl>
                                            <p:attrNameLst>
                                              <p:attrName>ppt_w</p:attrName>
                                            </p:attrNameLst>
                                          </p:cBhvr>
                                          <p:tavLst>
                                            <p:tav tm="0">
                                              <p:val>
                                                <p:fltVal val="0"/>
                                              </p:val>
                                            </p:tav>
                                            <p:tav tm="100000">
                                              <p:val>
                                                <p:strVal val="#ppt_w"/>
                                              </p:val>
                                            </p:tav>
                                          </p:tavLst>
                                        </p:anim>
                                        <p:anim calcmode="lin" valueType="num">
                                          <p:cBhvr>
                                            <p:cTn id="493" dur="700" fill="hold"/>
                                            <p:tgtEl>
                                              <p:spTgt spid="647"/>
                                            </p:tgtEl>
                                            <p:attrNameLst>
                                              <p:attrName>ppt_h</p:attrName>
                                            </p:attrNameLst>
                                          </p:cBhvr>
                                          <p:tavLst>
                                            <p:tav tm="0">
                                              <p:val>
                                                <p:fltVal val="0"/>
                                              </p:val>
                                            </p:tav>
                                            <p:tav tm="100000">
                                              <p:val>
                                                <p:strVal val="#ppt_h"/>
                                              </p:val>
                                            </p:tav>
                                          </p:tavLst>
                                        </p:anim>
                                        <p:animEffect transition="in" filter="fade">
                                          <p:cBhvr>
                                            <p:cTn id="494" dur="700"/>
                                            <p:tgtEl>
                                              <p:spTgt spid="647"/>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652"/>
                                            </p:tgtEl>
                                            <p:attrNameLst>
                                              <p:attrName>style.visibility</p:attrName>
                                            </p:attrNameLst>
                                          </p:cBhvr>
                                          <p:to>
                                            <p:strVal val="visible"/>
                                          </p:to>
                                        </p:set>
                                        <p:anim calcmode="lin" valueType="num">
                                          <p:cBhvr>
                                            <p:cTn id="497" dur="700" fill="hold"/>
                                            <p:tgtEl>
                                              <p:spTgt spid="652"/>
                                            </p:tgtEl>
                                            <p:attrNameLst>
                                              <p:attrName>ppt_w</p:attrName>
                                            </p:attrNameLst>
                                          </p:cBhvr>
                                          <p:tavLst>
                                            <p:tav tm="0">
                                              <p:val>
                                                <p:fltVal val="0"/>
                                              </p:val>
                                            </p:tav>
                                            <p:tav tm="100000">
                                              <p:val>
                                                <p:strVal val="#ppt_w"/>
                                              </p:val>
                                            </p:tav>
                                          </p:tavLst>
                                        </p:anim>
                                        <p:anim calcmode="lin" valueType="num">
                                          <p:cBhvr>
                                            <p:cTn id="498" dur="700" fill="hold"/>
                                            <p:tgtEl>
                                              <p:spTgt spid="652"/>
                                            </p:tgtEl>
                                            <p:attrNameLst>
                                              <p:attrName>ppt_h</p:attrName>
                                            </p:attrNameLst>
                                          </p:cBhvr>
                                          <p:tavLst>
                                            <p:tav tm="0">
                                              <p:val>
                                                <p:fltVal val="0"/>
                                              </p:val>
                                            </p:tav>
                                            <p:tav tm="100000">
                                              <p:val>
                                                <p:strVal val="#ppt_h"/>
                                              </p:val>
                                            </p:tav>
                                          </p:tavLst>
                                        </p:anim>
                                        <p:animEffect transition="in" filter="fade">
                                          <p:cBhvr>
                                            <p:cTn id="499" dur="700"/>
                                            <p:tgtEl>
                                              <p:spTgt spid="652"/>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579"/>
                                            </p:tgtEl>
                                            <p:attrNameLst>
                                              <p:attrName>style.visibility</p:attrName>
                                            </p:attrNameLst>
                                          </p:cBhvr>
                                          <p:to>
                                            <p:strVal val="visible"/>
                                          </p:to>
                                        </p:set>
                                        <p:anim calcmode="lin" valueType="num">
                                          <p:cBhvr>
                                            <p:cTn id="502" dur="700" fill="hold"/>
                                            <p:tgtEl>
                                              <p:spTgt spid="579"/>
                                            </p:tgtEl>
                                            <p:attrNameLst>
                                              <p:attrName>ppt_w</p:attrName>
                                            </p:attrNameLst>
                                          </p:cBhvr>
                                          <p:tavLst>
                                            <p:tav tm="0">
                                              <p:val>
                                                <p:fltVal val="0"/>
                                              </p:val>
                                            </p:tav>
                                            <p:tav tm="100000">
                                              <p:val>
                                                <p:strVal val="#ppt_w"/>
                                              </p:val>
                                            </p:tav>
                                          </p:tavLst>
                                        </p:anim>
                                        <p:anim calcmode="lin" valueType="num">
                                          <p:cBhvr>
                                            <p:cTn id="503" dur="700" fill="hold"/>
                                            <p:tgtEl>
                                              <p:spTgt spid="579"/>
                                            </p:tgtEl>
                                            <p:attrNameLst>
                                              <p:attrName>ppt_h</p:attrName>
                                            </p:attrNameLst>
                                          </p:cBhvr>
                                          <p:tavLst>
                                            <p:tav tm="0">
                                              <p:val>
                                                <p:fltVal val="0"/>
                                              </p:val>
                                            </p:tav>
                                            <p:tav tm="100000">
                                              <p:val>
                                                <p:strVal val="#ppt_h"/>
                                              </p:val>
                                            </p:tav>
                                          </p:tavLst>
                                        </p:anim>
                                        <p:animEffect transition="in" filter="fade">
                                          <p:cBhvr>
                                            <p:cTn id="504" dur="700"/>
                                            <p:tgtEl>
                                              <p:spTgt spid="579"/>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578"/>
                                            </p:tgtEl>
                                            <p:attrNameLst>
                                              <p:attrName>style.visibility</p:attrName>
                                            </p:attrNameLst>
                                          </p:cBhvr>
                                          <p:to>
                                            <p:strVal val="visible"/>
                                          </p:to>
                                        </p:set>
                                        <p:anim calcmode="lin" valueType="num">
                                          <p:cBhvr>
                                            <p:cTn id="507" dur="700" fill="hold"/>
                                            <p:tgtEl>
                                              <p:spTgt spid="578"/>
                                            </p:tgtEl>
                                            <p:attrNameLst>
                                              <p:attrName>ppt_w</p:attrName>
                                            </p:attrNameLst>
                                          </p:cBhvr>
                                          <p:tavLst>
                                            <p:tav tm="0">
                                              <p:val>
                                                <p:fltVal val="0"/>
                                              </p:val>
                                            </p:tav>
                                            <p:tav tm="100000">
                                              <p:val>
                                                <p:strVal val="#ppt_w"/>
                                              </p:val>
                                            </p:tav>
                                          </p:tavLst>
                                        </p:anim>
                                        <p:anim calcmode="lin" valueType="num">
                                          <p:cBhvr>
                                            <p:cTn id="508" dur="700" fill="hold"/>
                                            <p:tgtEl>
                                              <p:spTgt spid="578"/>
                                            </p:tgtEl>
                                            <p:attrNameLst>
                                              <p:attrName>ppt_h</p:attrName>
                                            </p:attrNameLst>
                                          </p:cBhvr>
                                          <p:tavLst>
                                            <p:tav tm="0">
                                              <p:val>
                                                <p:fltVal val="0"/>
                                              </p:val>
                                            </p:tav>
                                            <p:tav tm="100000">
                                              <p:val>
                                                <p:strVal val="#ppt_h"/>
                                              </p:val>
                                            </p:tav>
                                          </p:tavLst>
                                        </p:anim>
                                        <p:animEffect transition="in" filter="fade">
                                          <p:cBhvr>
                                            <p:cTn id="509" dur="700"/>
                                            <p:tgtEl>
                                              <p:spTgt spid="578"/>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580"/>
                                            </p:tgtEl>
                                            <p:attrNameLst>
                                              <p:attrName>style.visibility</p:attrName>
                                            </p:attrNameLst>
                                          </p:cBhvr>
                                          <p:to>
                                            <p:strVal val="visible"/>
                                          </p:to>
                                        </p:set>
                                        <p:anim calcmode="lin" valueType="num">
                                          <p:cBhvr>
                                            <p:cTn id="512" dur="700" fill="hold"/>
                                            <p:tgtEl>
                                              <p:spTgt spid="580"/>
                                            </p:tgtEl>
                                            <p:attrNameLst>
                                              <p:attrName>ppt_w</p:attrName>
                                            </p:attrNameLst>
                                          </p:cBhvr>
                                          <p:tavLst>
                                            <p:tav tm="0">
                                              <p:val>
                                                <p:fltVal val="0"/>
                                              </p:val>
                                            </p:tav>
                                            <p:tav tm="100000">
                                              <p:val>
                                                <p:strVal val="#ppt_w"/>
                                              </p:val>
                                            </p:tav>
                                          </p:tavLst>
                                        </p:anim>
                                        <p:anim calcmode="lin" valueType="num">
                                          <p:cBhvr>
                                            <p:cTn id="513" dur="700" fill="hold"/>
                                            <p:tgtEl>
                                              <p:spTgt spid="580"/>
                                            </p:tgtEl>
                                            <p:attrNameLst>
                                              <p:attrName>ppt_h</p:attrName>
                                            </p:attrNameLst>
                                          </p:cBhvr>
                                          <p:tavLst>
                                            <p:tav tm="0">
                                              <p:val>
                                                <p:fltVal val="0"/>
                                              </p:val>
                                            </p:tav>
                                            <p:tav tm="100000">
                                              <p:val>
                                                <p:strVal val="#ppt_h"/>
                                              </p:val>
                                            </p:tav>
                                          </p:tavLst>
                                        </p:anim>
                                        <p:animEffect transition="in" filter="fade">
                                          <p:cBhvr>
                                            <p:cTn id="514" dur="700"/>
                                            <p:tgtEl>
                                              <p:spTgt spid="580"/>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581"/>
                                            </p:tgtEl>
                                            <p:attrNameLst>
                                              <p:attrName>style.visibility</p:attrName>
                                            </p:attrNameLst>
                                          </p:cBhvr>
                                          <p:to>
                                            <p:strVal val="visible"/>
                                          </p:to>
                                        </p:set>
                                        <p:anim calcmode="lin" valueType="num">
                                          <p:cBhvr>
                                            <p:cTn id="517" dur="700" fill="hold"/>
                                            <p:tgtEl>
                                              <p:spTgt spid="581"/>
                                            </p:tgtEl>
                                            <p:attrNameLst>
                                              <p:attrName>ppt_w</p:attrName>
                                            </p:attrNameLst>
                                          </p:cBhvr>
                                          <p:tavLst>
                                            <p:tav tm="0">
                                              <p:val>
                                                <p:fltVal val="0"/>
                                              </p:val>
                                            </p:tav>
                                            <p:tav tm="100000">
                                              <p:val>
                                                <p:strVal val="#ppt_w"/>
                                              </p:val>
                                            </p:tav>
                                          </p:tavLst>
                                        </p:anim>
                                        <p:anim calcmode="lin" valueType="num">
                                          <p:cBhvr>
                                            <p:cTn id="518" dur="700" fill="hold"/>
                                            <p:tgtEl>
                                              <p:spTgt spid="581"/>
                                            </p:tgtEl>
                                            <p:attrNameLst>
                                              <p:attrName>ppt_h</p:attrName>
                                            </p:attrNameLst>
                                          </p:cBhvr>
                                          <p:tavLst>
                                            <p:tav tm="0">
                                              <p:val>
                                                <p:fltVal val="0"/>
                                              </p:val>
                                            </p:tav>
                                            <p:tav tm="100000">
                                              <p:val>
                                                <p:strVal val="#ppt_h"/>
                                              </p:val>
                                            </p:tav>
                                          </p:tavLst>
                                        </p:anim>
                                        <p:animEffect transition="in" filter="fade">
                                          <p:cBhvr>
                                            <p:cTn id="519" dur="700"/>
                                            <p:tgtEl>
                                              <p:spTgt spid="581"/>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582"/>
                                            </p:tgtEl>
                                            <p:attrNameLst>
                                              <p:attrName>style.visibility</p:attrName>
                                            </p:attrNameLst>
                                          </p:cBhvr>
                                          <p:to>
                                            <p:strVal val="visible"/>
                                          </p:to>
                                        </p:set>
                                        <p:anim calcmode="lin" valueType="num">
                                          <p:cBhvr>
                                            <p:cTn id="522" dur="700" fill="hold"/>
                                            <p:tgtEl>
                                              <p:spTgt spid="582"/>
                                            </p:tgtEl>
                                            <p:attrNameLst>
                                              <p:attrName>ppt_w</p:attrName>
                                            </p:attrNameLst>
                                          </p:cBhvr>
                                          <p:tavLst>
                                            <p:tav tm="0">
                                              <p:val>
                                                <p:fltVal val="0"/>
                                              </p:val>
                                            </p:tav>
                                            <p:tav tm="100000">
                                              <p:val>
                                                <p:strVal val="#ppt_w"/>
                                              </p:val>
                                            </p:tav>
                                          </p:tavLst>
                                        </p:anim>
                                        <p:anim calcmode="lin" valueType="num">
                                          <p:cBhvr>
                                            <p:cTn id="523" dur="700" fill="hold"/>
                                            <p:tgtEl>
                                              <p:spTgt spid="582"/>
                                            </p:tgtEl>
                                            <p:attrNameLst>
                                              <p:attrName>ppt_h</p:attrName>
                                            </p:attrNameLst>
                                          </p:cBhvr>
                                          <p:tavLst>
                                            <p:tav tm="0">
                                              <p:val>
                                                <p:fltVal val="0"/>
                                              </p:val>
                                            </p:tav>
                                            <p:tav tm="100000">
                                              <p:val>
                                                <p:strVal val="#ppt_h"/>
                                              </p:val>
                                            </p:tav>
                                          </p:tavLst>
                                        </p:anim>
                                        <p:animEffect transition="in" filter="fade">
                                          <p:cBhvr>
                                            <p:cTn id="524" dur="700"/>
                                            <p:tgtEl>
                                              <p:spTgt spid="582"/>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577"/>
                                            </p:tgtEl>
                                            <p:attrNameLst>
                                              <p:attrName>style.visibility</p:attrName>
                                            </p:attrNameLst>
                                          </p:cBhvr>
                                          <p:to>
                                            <p:strVal val="visible"/>
                                          </p:to>
                                        </p:set>
                                        <p:anim calcmode="lin" valueType="num">
                                          <p:cBhvr>
                                            <p:cTn id="527" dur="700" fill="hold"/>
                                            <p:tgtEl>
                                              <p:spTgt spid="577"/>
                                            </p:tgtEl>
                                            <p:attrNameLst>
                                              <p:attrName>ppt_w</p:attrName>
                                            </p:attrNameLst>
                                          </p:cBhvr>
                                          <p:tavLst>
                                            <p:tav tm="0">
                                              <p:val>
                                                <p:fltVal val="0"/>
                                              </p:val>
                                            </p:tav>
                                            <p:tav tm="100000">
                                              <p:val>
                                                <p:strVal val="#ppt_w"/>
                                              </p:val>
                                            </p:tav>
                                          </p:tavLst>
                                        </p:anim>
                                        <p:anim calcmode="lin" valueType="num">
                                          <p:cBhvr>
                                            <p:cTn id="528" dur="700" fill="hold"/>
                                            <p:tgtEl>
                                              <p:spTgt spid="577"/>
                                            </p:tgtEl>
                                            <p:attrNameLst>
                                              <p:attrName>ppt_h</p:attrName>
                                            </p:attrNameLst>
                                          </p:cBhvr>
                                          <p:tavLst>
                                            <p:tav tm="0">
                                              <p:val>
                                                <p:fltVal val="0"/>
                                              </p:val>
                                            </p:tav>
                                            <p:tav tm="100000">
                                              <p:val>
                                                <p:strVal val="#ppt_h"/>
                                              </p:val>
                                            </p:tav>
                                          </p:tavLst>
                                        </p:anim>
                                        <p:animEffect transition="in" filter="fade">
                                          <p:cBhvr>
                                            <p:cTn id="529" dur="700"/>
                                            <p:tgtEl>
                                              <p:spTgt spid="577"/>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646"/>
                                            </p:tgtEl>
                                            <p:attrNameLst>
                                              <p:attrName>style.visibility</p:attrName>
                                            </p:attrNameLst>
                                          </p:cBhvr>
                                          <p:to>
                                            <p:strVal val="visible"/>
                                          </p:to>
                                        </p:set>
                                        <p:anim calcmode="lin" valueType="num">
                                          <p:cBhvr>
                                            <p:cTn id="532" dur="700" fill="hold"/>
                                            <p:tgtEl>
                                              <p:spTgt spid="646"/>
                                            </p:tgtEl>
                                            <p:attrNameLst>
                                              <p:attrName>ppt_w</p:attrName>
                                            </p:attrNameLst>
                                          </p:cBhvr>
                                          <p:tavLst>
                                            <p:tav tm="0">
                                              <p:val>
                                                <p:fltVal val="0"/>
                                              </p:val>
                                            </p:tav>
                                            <p:tav tm="100000">
                                              <p:val>
                                                <p:strVal val="#ppt_w"/>
                                              </p:val>
                                            </p:tav>
                                          </p:tavLst>
                                        </p:anim>
                                        <p:anim calcmode="lin" valueType="num">
                                          <p:cBhvr>
                                            <p:cTn id="533" dur="700" fill="hold"/>
                                            <p:tgtEl>
                                              <p:spTgt spid="646"/>
                                            </p:tgtEl>
                                            <p:attrNameLst>
                                              <p:attrName>ppt_h</p:attrName>
                                            </p:attrNameLst>
                                          </p:cBhvr>
                                          <p:tavLst>
                                            <p:tav tm="0">
                                              <p:val>
                                                <p:fltVal val="0"/>
                                              </p:val>
                                            </p:tav>
                                            <p:tav tm="100000">
                                              <p:val>
                                                <p:strVal val="#ppt_h"/>
                                              </p:val>
                                            </p:tav>
                                          </p:tavLst>
                                        </p:anim>
                                        <p:animEffect transition="in" filter="fade">
                                          <p:cBhvr>
                                            <p:cTn id="534" dur="700"/>
                                            <p:tgtEl>
                                              <p:spTgt spid="646"/>
                                            </p:tgtEl>
                                          </p:cBhvr>
                                        </p:animEffect>
                                      </p:childTnLst>
                                    </p:cTn>
                                  </p:par>
                                  <p:par>
                                    <p:cTn id="535" presetID="18" presetClass="entr" presetSubtype="9" fill="hold" grpId="0" nodeType="withEffect">
                                      <p:stCondLst>
                                        <p:cond delay="0"/>
                                      </p:stCondLst>
                                      <p:childTnLst>
                                        <p:set>
                                          <p:cBhvr>
                                            <p:cTn id="536" dur="1" fill="hold">
                                              <p:stCondLst>
                                                <p:cond delay="0"/>
                                              </p:stCondLst>
                                            </p:cTn>
                                            <p:tgtEl>
                                              <p:spTgt spid="602"/>
                                            </p:tgtEl>
                                            <p:attrNameLst>
                                              <p:attrName>style.visibility</p:attrName>
                                            </p:attrNameLst>
                                          </p:cBhvr>
                                          <p:to>
                                            <p:strVal val="visible"/>
                                          </p:to>
                                        </p:set>
                                        <p:animEffect transition="in" filter="strips(upLeft)">
                                          <p:cBhvr>
                                            <p:cTn id="537" dur="700"/>
                                            <p:tgtEl>
                                              <p:spTgt spid="602"/>
                                            </p:tgtEl>
                                          </p:cBhvr>
                                        </p:animEffect>
                                      </p:childTnLst>
                                    </p:cTn>
                                  </p:par>
                                  <p:par>
                                    <p:cTn id="538" presetID="18" presetClass="entr" presetSubtype="9" fill="hold" grpId="0" nodeType="withEffect">
                                      <p:stCondLst>
                                        <p:cond delay="0"/>
                                      </p:stCondLst>
                                      <p:childTnLst>
                                        <p:set>
                                          <p:cBhvr>
                                            <p:cTn id="539" dur="1" fill="hold">
                                              <p:stCondLst>
                                                <p:cond delay="0"/>
                                              </p:stCondLst>
                                            </p:cTn>
                                            <p:tgtEl>
                                              <p:spTgt spid="601"/>
                                            </p:tgtEl>
                                            <p:attrNameLst>
                                              <p:attrName>style.visibility</p:attrName>
                                            </p:attrNameLst>
                                          </p:cBhvr>
                                          <p:to>
                                            <p:strVal val="visible"/>
                                          </p:to>
                                        </p:set>
                                        <p:animEffect transition="in" filter="strips(upLeft)">
                                          <p:cBhvr>
                                            <p:cTn id="540" dur="700"/>
                                            <p:tgtEl>
                                              <p:spTgt spid="601"/>
                                            </p:tgtEl>
                                          </p:cBhvr>
                                        </p:animEffect>
                                      </p:childTnLst>
                                    </p:cTn>
                                  </p:par>
                                  <p:par>
                                    <p:cTn id="541" presetID="22" presetClass="entr" presetSubtype="1" fill="hold" grpId="0" nodeType="withEffect">
                                      <p:stCondLst>
                                        <p:cond delay="0"/>
                                      </p:stCondLst>
                                      <p:childTnLst>
                                        <p:set>
                                          <p:cBhvr>
                                            <p:cTn id="542" dur="1" fill="hold">
                                              <p:stCondLst>
                                                <p:cond delay="0"/>
                                              </p:stCondLst>
                                            </p:cTn>
                                            <p:tgtEl>
                                              <p:spTgt spid="603"/>
                                            </p:tgtEl>
                                            <p:attrNameLst>
                                              <p:attrName>style.visibility</p:attrName>
                                            </p:attrNameLst>
                                          </p:cBhvr>
                                          <p:to>
                                            <p:strVal val="visible"/>
                                          </p:to>
                                        </p:set>
                                        <p:animEffect transition="in" filter="wipe(up)">
                                          <p:cBhvr>
                                            <p:cTn id="543" dur="700"/>
                                            <p:tgtEl>
                                              <p:spTgt spid="603"/>
                                            </p:tgtEl>
                                          </p:cBhvr>
                                        </p:animEffect>
                                      </p:childTnLst>
                                    </p:cTn>
                                  </p:par>
                                  <p:par>
                                    <p:cTn id="544" presetID="22" presetClass="entr" presetSubtype="2" fill="hold" grpId="0" nodeType="withEffect">
                                      <p:stCondLst>
                                        <p:cond delay="0"/>
                                      </p:stCondLst>
                                      <p:childTnLst>
                                        <p:set>
                                          <p:cBhvr>
                                            <p:cTn id="545" dur="1" fill="hold">
                                              <p:stCondLst>
                                                <p:cond delay="0"/>
                                              </p:stCondLst>
                                            </p:cTn>
                                            <p:tgtEl>
                                              <p:spTgt spid="613"/>
                                            </p:tgtEl>
                                            <p:attrNameLst>
                                              <p:attrName>style.visibility</p:attrName>
                                            </p:attrNameLst>
                                          </p:cBhvr>
                                          <p:to>
                                            <p:strVal val="visible"/>
                                          </p:to>
                                        </p:set>
                                        <p:animEffect transition="in" filter="wipe(right)">
                                          <p:cBhvr>
                                            <p:cTn id="546" dur="700"/>
                                            <p:tgtEl>
                                              <p:spTgt spid="613"/>
                                            </p:tgtEl>
                                          </p:cBhvr>
                                        </p:animEffect>
                                      </p:childTnLst>
                                    </p:cTn>
                                  </p:par>
                                  <p:par>
                                    <p:cTn id="547" presetID="18" presetClass="entr" presetSubtype="12" fill="hold" grpId="0" nodeType="withEffect">
                                      <p:stCondLst>
                                        <p:cond delay="0"/>
                                      </p:stCondLst>
                                      <p:childTnLst>
                                        <p:set>
                                          <p:cBhvr>
                                            <p:cTn id="548" dur="1" fill="hold">
                                              <p:stCondLst>
                                                <p:cond delay="0"/>
                                              </p:stCondLst>
                                            </p:cTn>
                                            <p:tgtEl>
                                              <p:spTgt spid="638"/>
                                            </p:tgtEl>
                                            <p:attrNameLst>
                                              <p:attrName>style.visibility</p:attrName>
                                            </p:attrNameLst>
                                          </p:cBhvr>
                                          <p:to>
                                            <p:strVal val="visible"/>
                                          </p:to>
                                        </p:set>
                                        <p:animEffect transition="in" filter="strips(downLeft)">
                                          <p:cBhvr>
                                            <p:cTn id="549" dur="700"/>
                                            <p:tgtEl>
                                              <p:spTgt spid="638"/>
                                            </p:tgtEl>
                                          </p:cBhvr>
                                        </p:animEffect>
                                      </p:childTnLst>
                                    </p:cTn>
                                  </p:par>
                                  <p:par>
                                    <p:cTn id="550" presetID="22" presetClass="entr" presetSubtype="2" fill="hold" grpId="0" nodeType="withEffect">
                                      <p:stCondLst>
                                        <p:cond delay="0"/>
                                      </p:stCondLst>
                                      <p:childTnLst>
                                        <p:set>
                                          <p:cBhvr>
                                            <p:cTn id="551" dur="1" fill="hold">
                                              <p:stCondLst>
                                                <p:cond delay="0"/>
                                              </p:stCondLst>
                                            </p:cTn>
                                            <p:tgtEl>
                                              <p:spTgt spid="604"/>
                                            </p:tgtEl>
                                            <p:attrNameLst>
                                              <p:attrName>style.visibility</p:attrName>
                                            </p:attrNameLst>
                                          </p:cBhvr>
                                          <p:to>
                                            <p:strVal val="visible"/>
                                          </p:to>
                                        </p:set>
                                        <p:animEffect transition="in" filter="wipe(right)">
                                          <p:cBhvr>
                                            <p:cTn id="552" dur="700"/>
                                            <p:tgtEl>
                                              <p:spTgt spid="604"/>
                                            </p:tgtEl>
                                          </p:cBhvr>
                                        </p:animEffect>
                                      </p:childTnLst>
                                    </p:cTn>
                                  </p:par>
                                  <p:par>
                                    <p:cTn id="553" presetID="22" presetClass="entr" presetSubtype="4" fill="hold" grpId="0" nodeType="withEffect">
                                      <p:stCondLst>
                                        <p:cond delay="0"/>
                                      </p:stCondLst>
                                      <p:childTnLst>
                                        <p:set>
                                          <p:cBhvr>
                                            <p:cTn id="554" dur="1" fill="hold">
                                              <p:stCondLst>
                                                <p:cond delay="0"/>
                                              </p:stCondLst>
                                            </p:cTn>
                                            <p:tgtEl>
                                              <p:spTgt spid="628"/>
                                            </p:tgtEl>
                                            <p:attrNameLst>
                                              <p:attrName>style.visibility</p:attrName>
                                            </p:attrNameLst>
                                          </p:cBhvr>
                                          <p:to>
                                            <p:strVal val="visible"/>
                                          </p:to>
                                        </p:set>
                                        <p:animEffect transition="in" filter="wipe(down)">
                                          <p:cBhvr>
                                            <p:cTn id="555" dur="700"/>
                                            <p:tgtEl>
                                              <p:spTgt spid="628"/>
                                            </p:tgtEl>
                                          </p:cBhvr>
                                        </p:animEffect>
                                      </p:childTnLst>
                                    </p:cTn>
                                  </p:par>
                                  <p:par>
                                    <p:cTn id="556" presetID="22" presetClass="entr" presetSubtype="4" fill="hold" grpId="0" nodeType="withEffect">
                                      <p:stCondLst>
                                        <p:cond delay="0"/>
                                      </p:stCondLst>
                                      <p:childTnLst>
                                        <p:set>
                                          <p:cBhvr>
                                            <p:cTn id="557" dur="1" fill="hold">
                                              <p:stCondLst>
                                                <p:cond delay="0"/>
                                              </p:stCondLst>
                                            </p:cTn>
                                            <p:tgtEl>
                                              <p:spTgt spid="630"/>
                                            </p:tgtEl>
                                            <p:attrNameLst>
                                              <p:attrName>style.visibility</p:attrName>
                                            </p:attrNameLst>
                                          </p:cBhvr>
                                          <p:to>
                                            <p:strVal val="visible"/>
                                          </p:to>
                                        </p:set>
                                        <p:animEffect transition="in" filter="wipe(down)">
                                          <p:cBhvr>
                                            <p:cTn id="558" dur="700"/>
                                            <p:tgtEl>
                                              <p:spTgt spid="630"/>
                                            </p:tgtEl>
                                          </p:cBhvr>
                                        </p:animEffect>
                                      </p:childTnLst>
                                    </p:cTn>
                                  </p:par>
                                  <p:par>
                                    <p:cTn id="559" presetID="22" presetClass="entr" presetSubtype="8" fill="hold" grpId="0" nodeType="withEffect">
                                      <p:stCondLst>
                                        <p:cond delay="0"/>
                                      </p:stCondLst>
                                      <p:childTnLst>
                                        <p:set>
                                          <p:cBhvr>
                                            <p:cTn id="560" dur="1" fill="hold">
                                              <p:stCondLst>
                                                <p:cond delay="0"/>
                                              </p:stCondLst>
                                            </p:cTn>
                                            <p:tgtEl>
                                              <p:spTgt spid="629"/>
                                            </p:tgtEl>
                                            <p:attrNameLst>
                                              <p:attrName>style.visibility</p:attrName>
                                            </p:attrNameLst>
                                          </p:cBhvr>
                                          <p:to>
                                            <p:strVal val="visible"/>
                                          </p:to>
                                        </p:set>
                                        <p:animEffect transition="in" filter="wipe(left)">
                                          <p:cBhvr>
                                            <p:cTn id="561" dur="700"/>
                                            <p:tgtEl>
                                              <p:spTgt spid="629"/>
                                            </p:tgtEl>
                                          </p:cBhvr>
                                        </p:animEffect>
                                      </p:childTnLst>
                                    </p:cTn>
                                  </p:par>
                                </p:childTnLst>
                              </p:cTn>
                            </p:par>
                          </p:childTnLst>
                        </p:cTn>
                      </p:par>
                      <p:par>
                        <p:cTn id="562" fill="hold">
                          <p:stCondLst>
                            <p:cond delay="indefinite"/>
                          </p:stCondLst>
                          <p:childTnLst>
                            <p:par>
                              <p:cTn id="563" fill="hold">
                                <p:stCondLst>
                                  <p:cond delay="0"/>
                                </p:stCondLst>
                                <p:childTnLst>
                                  <p:par>
                                    <p:cTn id="564" presetID="53" presetClass="entr" presetSubtype="16" fill="hold" grpId="0" nodeType="clickEffect">
                                      <p:stCondLst>
                                        <p:cond delay="0"/>
                                      </p:stCondLst>
                                      <p:childTnLst>
                                        <p:set>
                                          <p:cBhvr>
                                            <p:cTn id="565" dur="1" fill="hold">
                                              <p:stCondLst>
                                                <p:cond delay="0"/>
                                              </p:stCondLst>
                                            </p:cTn>
                                            <p:tgtEl>
                                              <p:spTgt spid="691"/>
                                            </p:tgtEl>
                                            <p:attrNameLst>
                                              <p:attrName>style.visibility</p:attrName>
                                            </p:attrNameLst>
                                          </p:cBhvr>
                                          <p:to>
                                            <p:strVal val="visible"/>
                                          </p:to>
                                        </p:set>
                                        <p:anim calcmode="lin" valueType="num">
                                          <p:cBhvr>
                                            <p:cTn id="566" dur="700" fill="hold"/>
                                            <p:tgtEl>
                                              <p:spTgt spid="691"/>
                                            </p:tgtEl>
                                            <p:attrNameLst>
                                              <p:attrName>ppt_w</p:attrName>
                                            </p:attrNameLst>
                                          </p:cBhvr>
                                          <p:tavLst>
                                            <p:tav tm="0">
                                              <p:val>
                                                <p:fltVal val="0"/>
                                              </p:val>
                                            </p:tav>
                                            <p:tav tm="100000">
                                              <p:val>
                                                <p:strVal val="#ppt_w"/>
                                              </p:val>
                                            </p:tav>
                                          </p:tavLst>
                                        </p:anim>
                                        <p:anim calcmode="lin" valueType="num">
                                          <p:cBhvr>
                                            <p:cTn id="567" dur="700" fill="hold"/>
                                            <p:tgtEl>
                                              <p:spTgt spid="691"/>
                                            </p:tgtEl>
                                            <p:attrNameLst>
                                              <p:attrName>ppt_h</p:attrName>
                                            </p:attrNameLst>
                                          </p:cBhvr>
                                          <p:tavLst>
                                            <p:tav tm="0">
                                              <p:val>
                                                <p:fltVal val="0"/>
                                              </p:val>
                                            </p:tav>
                                            <p:tav tm="100000">
                                              <p:val>
                                                <p:strVal val="#ppt_h"/>
                                              </p:val>
                                            </p:tav>
                                          </p:tavLst>
                                        </p:anim>
                                        <p:animEffect transition="in" filter="fade">
                                          <p:cBhvr>
                                            <p:cTn id="568" dur="700"/>
                                            <p:tgtEl>
                                              <p:spTgt spid="691"/>
                                            </p:tgtEl>
                                          </p:cBhvr>
                                        </p:animEffect>
                                      </p:childTnLst>
                                    </p:cTn>
                                  </p:par>
                                  <p:par>
                                    <p:cTn id="569" presetID="53" presetClass="entr" presetSubtype="16" fill="hold" grpId="0" nodeType="withEffect">
                                      <p:stCondLst>
                                        <p:cond delay="0"/>
                                      </p:stCondLst>
                                      <p:childTnLst>
                                        <p:set>
                                          <p:cBhvr>
                                            <p:cTn id="570" dur="1" fill="hold">
                                              <p:stCondLst>
                                                <p:cond delay="0"/>
                                              </p:stCondLst>
                                            </p:cTn>
                                            <p:tgtEl>
                                              <p:spTgt spid="694"/>
                                            </p:tgtEl>
                                            <p:attrNameLst>
                                              <p:attrName>style.visibility</p:attrName>
                                            </p:attrNameLst>
                                          </p:cBhvr>
                                          <p:to>
                                            <p:strVal val="visible"/>
                                          </p:to>
                                        </p:set>
                                        <p:anim calcmode="lin" valueType="num">
                                          <p:cBhvr>
                                            <p:cTn id="571" dur="700" fill="hold"/>
                                            <p:tgtEl>
                                              <p:spTgt spid="694"/>
                                            </p:tgtEl>
                                            <p:attrNameLst>
                                              <p:attrName>ppt_w</p:attrName>
                                            </p:attrNameLst>
                                          </p:cBhvr>
                                          <p:tavLst>
                                            <p:tav tm="0">
                                              <p:val>
                                                <p:fltVal val="0"/>
                                              </p:val>
                                            </p:tav>
                                            <p:tav tm="100000">
                                              <p:val>
                                                <p:strVal val="#ppt_w"/>
                                              </p:val>
                                            </p:tav>
                                          </p:tavLst>
                                        </p:anim>
                                        <p:anim calcmode="lin" valueType="num">
                                          <p:cBhvr>
                                            <p:cTn id="572" dur="700" fill="hold"/>
                                            <p:tgtEl>
                                              <p:spTgt spid="694"/>
                                            </p:tgtEl>
                                            <p:attrNameLst>
                                              <p:attrName>ppt_h</p:attrName>
                                            </p:attrNameLst>
                                          </p:cBhvr>
                                          <p:tavLst>
                                            <p:tav tm="0">
                                              <p:val>
                                                <p:fltVal val="0"/>
                                              </p:val>
                                            </p:tav>
                                            <p:tav tm="100000">
                                              <p:val>
                                                <p:strVal val="#ppt_h"/>
                                              </p:val>
                                            </p:tav>
                                          </p:tavLst>
                                        </p:anim>
                                        <p:animEffect transition="in" filter="fade">
                                          <p:cBhvr>
                                            <p:cTn id="573" dur="700"/>
                                            <p:tgtEl>
                                              <p:spTgt spid="694"/>
                                            </p:tgtEl>
                                          </p:cBhvr>
                                        </p:animEffect>
                                      </p:childTnLst>
                                    </p:cTn>
                                  </p:par>
                                  <p:par>
                                    <p:cTn id="574" presetID="22" presetClass="entr" presetSubtype="1" fill="hold" grpId="0" nodeType="withEffect">
                                      <p:stCondLst>
                                        <p:cond delay="0"/>
                                      </p:stCondLst>
                                      <p:childTnLst>
                                        <p:set>
                                          <p:cBhvr>
                                            <p:cTn id="575" dur="1" fill="hold">
                                              <p:stCondLst>
                                                <p:cond delay="0"/>
                                              </p:stCondLst>
                                            </p:cTn>
                                            <p:tgtEl>
                                              <p:spTgt spid="659"/>
                                            </p:tgtEl>
                                            <p:attrNameLst>
                                              <p:attrName>style.visibility</p:attrName>
                                            </p:attrNameLst>
                                          </p:cBhvr>
                                          <p:to>
                                            <p:strVal val="visible"/>
                                          </p:to>
                                        </p:set>
                                        <p:animEffect transition="in" filter="wipe(up)">
                                          <p:cBhvr>
                                            <p:cTn id="576" dur="700"/>
                                            <p:tgtEl>
                                              <p:spTgt spid="659"/>
                                            </p:tgtEl>
                                          </p:cBhvr>
                                        </p:animEffect>
                                      </p:childTnLst>
                                    </p:cTn>
                                  </p:par>
                                  <p:par>
                                    <p:cTn id="577" presetID="22" presetClass="entr" presetSubtype="4" fill="hold" grpId="0" nodeType="withEffect">
                                      <p:stCondLst>
                                        <p:cond delay="0"/>
                                      </p:stCondLst>
                                      <p:childTnLst>
                                        <p:set>
                                          <p:cBhvr>
                                            <p:cTn id="578" dur="1" fill="hold">
                                              <p:stCondLst>
                                                <p:cond delay="0"/>
                                              </p:stCondLst>
                                            </p:cTn>
                                            <p:tgtEl>
                                              <p:spTgt spid="670"/>
                                            </p:tgtEl>
                                            <p:attrNameLst>
                                              <p:attrName>style.visibility</p:attrName>
                                            </p:attrNameLst>
                                          </p:cBhvr>
                                          <p:to>
                                            <p:strVal val="visible"/>
                                          </p:to>
                                        </p:set>
                                        <p:animEffect transition="in" filter="wipe(down)">
                                          <p:cBhvr>
                                            <p:cTn id="579" dur="700"/>
                                            <p:tgtEl>
                                              <p:spTgt spid="670"/>
                                            </p:tgtEl>
                                          </p:cBhvr>
                                        </p:animEffect>
                                      </p:childTnLst>
                                    </p:cTn>
                                  </p:par>
                                  <p:par>
                                    <p:cTn id="580" presetID="18" presetClass="entr" presetSubtype="6" fill="hold" grpId="0" nodeType="withEffect">
                                      <p:stCondLst>
                                        <p:cond delay="0"/>
                                      </p:stCondLst>
                                      <p:childTnLst>
                                        <p:set>
                                          <p:cBhvr>
                                            <p:cTn id="581" dur="1" fill="hold">
                                              <p:stCondLst>
                                                <p:cond delay="0"/>
                                              </p:stCondLst>
                                            </p:cTn>
                                            <p:tgtEl>
                                              <p:spTgt spid="658"/>
                                            </p:tgtEl>
                                            <p:attrNameLst>
                                              <p:attrName>style.visibility</p:attrName>
                                            </p:attrNameLst>
                                          </p:cBhvr>
                                          <p:to>
                                            <p:strVal val="visible"/>
                                          </p:to>
                                        </p:set>
                                        <p:animEffect transition="in" filter="strips(downRight)">
                                          <p:cBhvr>
                                            <p:cTn id="582" dur="700"/>
                                            <p:tgtEl>
                                              <p:spTgt spid="658"/>
                                            </p:tgtEl>
                                          </p:cBhvr>
                                        </p:animEffect>
                                      </p:childTnLst>
                                    </p:cTn>
                                  </p:par>
                                  <p:par>
                                    <p:cTn id="583" presetID="53" presetClass="entr" presetSubtype="16" fill="hold" grpId="0" nodeType="withEffect">
                                      <p:stCondLst>
                                        <p:cond delay="0"/>
                                      </p:stCondLst>
                                      <p:childTnLst>
                                        <p:set>
                                          <p:cBhvr>
                                            <p:cTn id="584" dur="1" fill="hold">
                                              <p:stCondLst>
                                                <p:cond delay="0"/>
                                              </p:stCondLst>
                                            </p:cTn>
                                            <p:tgtEl>
                                              <p:spTgt spid="595"/>
                                            </p:tgtEl>
                                            <p:attrNameLst>
                                              <p:attrName>style.visibility</p:attrName>
                                            </p:attrNameLst>
                                          </p:cBhvr>
                                          <p:to>
                                            <p:strVal val="visible"/>
                                          </p:to>
                                        </p:set>
                                        <p:anim calcmode="lin" valueType="num">
                                          <p:cBhvr>
                                            <p:cTn id="585" dur="700" fill="hold"/>
                                            <p:tgtEl>
                                              <p:spTgt spid="595"/>
                                            </p:tgtEl>
                                            <p:attrNameLst>
                                              <p:attrName>ppt_w</p:attrName>
                                            </p:attrNameLst>
                                          </p:cBhvr>
                                          <p:tavLst>
                                            <p:tav tm="0">
                                              <p:val>
                                                <p:fltVal val="0"/>
                                              </p:val>
                                            </p:tav>
                                            <p:tav tm="100000">
                                              <p:val>
                                                <p:strVal val="#ppt_w"/>
                                              </p:val>
                                            </p:tav>
                                          </p:tavLst>
                                        </p:anim>
                                        <p:anim calcmode="lin" valueType="num">
                                          <p:cBhvr>
                                            <p:cTn id="586" dur="700" fill="hold"/>
                                            <p:tgtEl>
                                              <p:spTgt spid="595"/>
                                            </p:tgtEl>
                                            <p:attrNameLst>
                                              <p:attrName>ppt_h</p:attrName>
                                            </p:attrNameLst>
                                          </p:cBhvr>
                                          <p:tavLst>
                                            <p:tav tm="0">
                                              <p:val>
                                                <p:fltVal val="0"/>
                                              </p:val>
                                            </p:tav>
                                            <p:tav tm="100000">
                                              <p:val>
                                                <p:strVal val="#ppt_h"/>
                                              </p:val>
                                            </p:tav>
                                          </p:tavLst>
                                        </p:anim>
                                        <p:animEffect transition="in" filter="fade">
                                          <p:cBhvr>
                                            <p:cTn id="587" dur="700"/>
                                            <p:tgtEl>
                                              <p:spTgt spid="595"/>
                                            </p:tgtEl>
                                          </p:cBhvr>
                                        </p:animEffect>
                                      </p:childTnLst>
                                    </p:cTn>
                                  </p:par>
                                  <p:par>
                                    <p:cTn id="588" presetID="53" presetClass="entr" presetSubtype="16" fill="hold" grpId="0" nodeType="withEffect">
                                      <p:stCondLst>
                                        <p:cond delay="0"/>
                                      </p:stCondLst>
                                      <p:childTnLst>
                                        <p:set>
                                          <p:cBhvr>
                                            <p:cTn id="589" dur="1" fill="hold">
                                              <p:stCondLst>
                                                <p:cond delay="0"/>
                                              </p:stCondLst>
                                            </p:cTn>
                                            <p:tgtEl>
                                              <p:spTgt spid="594"/>
                                            </p:tgtEl>
                                            <p:attrNameLst>
                                              <p:attrName>style.visibility</p:attrName>
                                            </p:attrNameLst>
                                          </p:cBhvr>
                                          <p:to>
                                            <p:strVal val="visible"/>
                                          </p:to>
                                        </p:set>
                                        <p:anim calcmode="lin" valueType="num">
                                          <p:cBhvr>
                                            <p:cTn id="590" dur="700" fill="hold"/>
                                            <p:tgtEl>
                                              <p:spTgt spid="594"/>
                                            </p:tgtEl>
                                            <p:attrNameLst>
                                              <p:attrName>ppt_w</p:attrName>
                                            </p:attrNameLst>
                                          </p:cBhvr>
                                          <p:tavLst>
                                            <p:tav tm="0">
                                              <p:val>
                                                <p:fltVal val="0"/>
                                              </p:val>
                                            </p:tav>
                                            <p:tav tm="100000">
                                              <p:val>
                                                <p:strVal val="#ppt_w"/>
                                              </p:val>
                                            </p:tav>
                                          </p:tavLst>
                                        </p:anim>
                                        <p:anim calcmode="lin" valueType="num">
                                          <p:cBhvr>
                                            <p:cTn id="591" dur="700" fill="hold"/>
                                            <p:tgtEl>
                                              <p:spTgt spid="594"/>
                                            </p:tgtEl>
                                            <p:attrNameLst>
                                              <p:attrName>ppt_h</p:attrName>
                                            </p:attrNameLst>
                                          </p:cBhvr>
                                          <p:tavLst>
                                            <p:tav tm="0">
                                              <p:val>
                                                <p:fltVal val="0"/>
                                              </p:val>
                                            </p:tav>
                                            <p:tav tm="100000">
                                              <p:val>
                                                <p:strVal val="#ppt_h"/>
                                              </p:val>
                                            </p:tav>
                                          </p:tavLst>
                                        </p:anim>
                                        <p:animEffect transition="in" filter="fade">
                                          <p:cBhvr>
                                            <p:cTn id="592" dur="700"/>
                                            <p:tgtEl>
                                              <p:spTgt spid="594"/>
                                            </p:tgtEl>
                                          </p:cBhvr>
                                        </p:animEffect>
                                      </p:childTnLst>
                                    </p:cTn>
                                  </p:par>
                                  <p:par>
                                    <p:cTn id="593" presetID="53" presetClass="entr" presetSubtype="16" fill="hold" grpId="0" nodeType="withEffect">
                                      <p:stCondLst>
                                        <p:cond delay="0"/>
                                      </p:stCondLst>
                                      <p:childTnLst>
                                        <p:set>
                                          <p:cBhvr>
                                            <p:cTn id="594" dur="1" fill="hold">
                                              <p:stCondLst>
                                                <p:cond delay="0"/>
                                              </p:stCondLst>
                                            </p:cTn>
                                            <p:tgtEl>
                                              <p:spTgt spid="642"/>
                                            </p:tgtEl>
                                            <p:attrNameLst>
                                              <p:attrName>style.visibility</p:attrName>
                                            </p:attrNameLst>
                                          </p:cBhvr>
                                          <p:to>
                                            <p:strVal val="visible"/>
                                          </p:to>
                                        </p:set>
                                        <p:anim calcmode="lin" valueType="num">
                                          <p:cBhvr>
                                            <p:cTn id="595" dur="700" fill="hold"/>
                                            <p:tgtEl>
                                              <p:spTgt spid="642"/>
                                            </p:tgtEl>
                                            <p:attrNameLst>
                                              <p:attrName>ppt_w</p:attrName>
                                            </p:attrNameLst>
                                          </p:cBhvr>
                                          <p:tavLst>
                                            <p:tav tm="0">
                                              <p:val>
                                                <p:fltVal val="0"/>
                                              </p:val>
                                            </p:tav>
                                            <p:tav tm="100000">
                                              <p:val>
                                                <p:strVal val="#ppt_w"/>
                                              </p:val>
                                            </p:tav>
                                          </p:tavLst>
                                        </p:anim>
                                        <p:anim calcmode="lin" valueType="num">
                                          <p:cBhvr>
                                            <p:cTn id="596" dur="700" fill="hold"/>
                                            <p:tgtEl>
                                              <p:spTgt spid="642"/>
                                            </p:tgtEl>
                                            <p:attrNameLst>
                                              <p:attrName>ppt_h</p:attrName>
                                            </p:attrNameLst>
                                          </p:cBhvr>
                                          <p:tavLst>
                                            <p:tav tm="0">
                                              <p:val>
                                                <p:fltVal val="0"/>
                                              </p:val>
                                            </p:tav>
                                            <p:tav tm="100000">
                                              <p:val>
                                                <p:strVal val="#ppt_h"/>
                                              </p:val>
                                            </p:tav>
                                          </p:tavLst>
                                        </p:anim>
                                        <p:animEffect transition="in" filter="fade">
                                          <p:cBhvr>
                                            <p:cTn id="597" dur="700"/>
                                            <p:tgtEl>
                                              <p:spTgt spid="642"/>
                                            </p:tgtEl>
                                          </p:cBhvr>
                                        </p:animEffect>
                                      </p:childTnLst>
                                    </p:cTn>
                                  </p:par>
                                  <p:par>
                                    <p:cTn id="598" presetID="53" presetClass="entr" presetSubtype="16" fill="hold" grpId="0" nodeType="withEffect">
                                      <p:stCondLst>
                                        <p:cond delay="0"/>
                                      </p:stCondLst>
                                      <p:childTnLst>
                                        <p:set>
                                          <p:cBhvr>
                                            <p:cTn id="599" dur="1" fill="hold">
                                              <p:stCondLst>
                                                <p:cond delay="0"/>
                                              </p:stCondLst>
                                            </p:cTn>
                                            <p:tgtEl>
                                              <p:spTgt spid="641"/>
                                            </p:tgtEl>
                                            <p:attrNameLst>
                                              <p:attrName>style.visibility</p:attrName>
                                            </p:attrNameLst>
                                          </p:cBhvr>
                                          <p:to>
                                            <p:strVal val="visible"/>
                                          </p:to>
                                        </p:set>
                                        <p:anim calcmode="lin" valueType="num">
                                          <p:cBhvr>
                                            <p:cTn id="600" dur="700" fill="hold"/>
                                            <p:tgtEl>
                                              <p:spTgt spid="641"/>
                                            </p:tgtEl>
                                            <p:attrNameLst>
                                              <p:attrName>ppt_w</p:attrName>
                                            </p:attrNameLst>
                                          </p:cBhvr>
                                          <p:tavLst>
                                            <p:tav tm="0">
                                              <p:val>
                                                <p:fltVal val="0"/>
                                              </p:val>
                                            </p:tav>
                                            <p:tav tm="100000">
                                              <p:val>
                                                <p:strVal val="#ppt_w"/>
                                              </p:val>
                                            </p:tav>
                                          </p:tavLst>
                                        </p:anim>
                                        <p:anim calcmode="lin" valueType="num">
                                          <p:cBhvr>
                                            <p:cTn id="601" dur="700" fill="hold"/>
                                            <p:tgtEl>
                                              <p:spTgt spid="641"/>
                                            </p:tgtEl>
                                            <p:attrNameLst>
                                              <p:attrName>ppt_h</p:attrName>
                                            </p:attrNameLst>
                                          </p:cBhvr>
                                          <p:tavLst>
                                            <p:tav tm="0">
                                              <p:val>
                                                <p:fltVal val="0"/>
                                              </p:val>
                                            </p:tav>
                                            <p:tav tm="100000">
                                              <p:val>
                                                <p:strVal val="#ppt_h"/>
                                              </p:val>
                                            </p:tav>
                                          </p:tavLst>
                                        </p:anim>
                                        <p:animEffect transition="in" filter="fade">
                                          <p:cBhvr>
                                            <p:cTn id="602" dur="700"/>
                                            <p:tgtEl>
                                              <p:spTgt spid="641"/>
                                            </p:tgtEl>
                                          </p:cBhvr>
                                        </p:animEffect>
                                      </p:childTnLst>
                                    </p:cTn>
                                  </p:par>
                                  <p:par>
                                    <p:cTn id="603" presetID="53" presetClass="entr" presetSubtype="16" fill="hold" grpId="0" nodeType="withEffect">
                                      <p:stCondLst>
                                        <p:cond delay="0"/>
                                      </p:stCondLst>
                                      <p:childTnLst>
                                        <p:set>
                                          <p:cBhvr>
                                            <p:cTn id="604" dur="1" fill="hold">
                                              <p:stCondLst>
                                                <p:cond delay="0"/>
                                              </p:stCondLst>
                                            </p:cTn>
                                            <p:tgtEl>
                                              <p:spTgt spid="654"/>
                                            </p:tgtEl>
                                            <p:attrNameLst>
                                              <p:attrName>style.visibility</p:attrName>
                                            </p:attrNameLst>
                                          </p:cBhvr>
                                          <p:to>
                                            <p:strVal val="visible"/>
                                          </p:to>
                                        </p:set>
                                        <p:anim calcmode="lin" valueType="num">
                                          <p:cBhvr>
                                            <p:cTn id="605" dur="700" fill="hold"/>
                                            <p:tgtEl>
                                              <p:spTgt spid="654"/>
                                            </p:tgtEl>
                                            <p:attrNameLst>
                                              <p:attrName>ppt_w</p:attrName>
                                            </p:attrNameLst>
                                          </p:cBhvr>
                                          <p:tavLst>
                                            <p:tav tm="0">
                                              <p:val>
                                                <p:fltVal val="0"/>
                                              </p:val>
                                            </p:tav>
                                            <p:tav tm="100000">
                                              <p:val>
                                                <p:strVal val="#ppt_w"/>
                                              </p:val>
                                            </p:tav>
                                          </p:tavLst>
                                        </p:anim>
                                        <p:anim calcmode="lin" valueType="num">
                                          <p:cBhvr>
                                            <p:cTn id="606" dur="700" fill="hold"/>
                                            <p:tgtEl>
                                              <p:spTgt spid="654"/>
                                            </p:tgtEl>
                                            <p:attrNameLst>
                                              <p:attrName>ppt_h</p:attrName>
                                            </p:attrNameLst>
                                          </p:cBhvr>
                                          <p:tavLst>
                                            <p:tav tm="0">
                                              <p:val>
                                                <p:fltVal val="0"/>
                                              </p:val>
                                            </p:tav>
                                            <p:tav tm="100000">
                                              <p:val>
                                                <p:strVal val="#ppt_h"/>
                                              </p:val>
                                            </p:tav>
                                          </p:tavLst>
                                        </p:anim>
                                        <p:animEffect transition="in" filter="fade">
                                          <p:cBhvr>
                                            <p:cTn id="607" dur="700"/>
                                            <p:tgtEl>
                                              <p:spTgt spid="654"/>
                                            </p:tgtEl>
                                          </p:cBhvr>
                                        </p:animEffect>
                                      </p:childTnLst>
                                    </p:cTn>
                                  </p:par>
                                  <p:par>
                                    <p:cTn id="608" presetID="18" presetClass="entr" presetSubtype="12" fill="hold" grpId="0" nodeType="withEffect">
                                      <p:stCondLst>
                                        <p:cond delay="0"/>
                                      </p:stCondLst>
                                      <p:childTnLst>
                                        <p:set>
                                          <p:cBhvr>
                                            <p:cTn id="609" dur="1" fill="hold">
                                              <p:stCondLst>
                                                <p:cond delay="0"/>
                                              </p:stCondLst>
                                            </p:cTn>
                                            <p:tgtEl>
                                              <p:spTgt spid="612"/>
                                            </p:tgtEl>
                                            <p:attrNameLst>
                                              <p:attrName>style.visibility</p:attrName>
                                            </p:attrNameLst>
                                          </p:cBhvr>
                                          <p:to>
                                            <p:strVal val="visible"/>
                                          </p:to>
                                        </p:set>
                                        <p:animEffect transition="in" filter="strips(downLeft)">
                                          <p:cBhvr>
                                            <p:cTn id="610" dur="700"/>
                                            <p:tgtEl>
                                              <p:spTgt spid="612"/>
                                            </p:tgtEl>
                                          </p:cBhvr>
                                        </p:animEffect>
                                      </p:childTnLst>
                                    </p:cTn>
                                  </p:par>
                                  <p:par>
                                    <p:cTn id="611" presetID="18" presetClass="entr" presetSubtype="9" fill="hold" grpId="0" nodeType="withEffect">
                                      <p:stCondLst>
                                        <p:cond delay="0"/>
                                      </p:stCondLst>
                                      <p:childTnLst>
                                        <p:set>
                                          <p:cBhvr>
                                            <p:cTn id="612" dur="1" fill="hold">
                                              <p:stCondLst>
                                                <p:cond delay="0"/>
                                              </p:stCondLst>
                                            </p:cTn>
                                            <p:tgtEl>
                                              <p:spTgt spid="611"/>
                                            </p:tgtEl>
                                            <p:attrNameLst>
                                              <p:attrName>style.visibility</p:attrName>
                                            </p:attrNameLst>
                                          </p:cBhvr>
                                          <p:to>
                                            <p:strVal val="visible"/>
                                          </p:to>
                                        </p:set>
                                        <p:animEffect transition="in" filter="strips(upLeft)">
                                          <p:cBhvr>
                                            <p:cTn id="613" dur="700"/>
                                            <p:tgtEl>
                                              <p:spTgt spid="611"/>
                                            </p:tgtEl>
                                          </p:cBhvr>
                                        </p:animEffect>
                                      </p:childTnLst>
                                    </p:cTn>
                                  </p:par>
                                  <p:par>
                                    <p:cTn id="614" presetID="22" presetClass="entr" presetSubtype="1" fill="hold" grpId="0" nodeType="withEffect">
                                      <p:stCondLst>
                                        <p:cond delay="0"/>
                                      </p:stCondLst>
                                      <p:childTnLst>
                                        <p:set>
                                          <p:cBhvr>
                                            <p:cTn id="615" dur="1" fill="hold">
                                              <p:stCondLst>
                                                <p:cond delay="0"/>
                                              </p:stCondLst>
                                            </p:cTn>
                                            <p:tgtEl>
                                              <p:spTgt spid="605"/>
                                            </p:tgtEl>
                                            <p:attrNameLst>
                                              <p:attrName>style.visibility</p:attrName>
                                            </p:attrNameLst>
                                          </p:cBhvr>
                                          <p:to>
                                            <p:strVal val="visible"/>
                                          </p:to>
                                        </p:set>
                                        <p:animEffect transition="in" filter="wipe(up)">
                                          <p:cBhvr>
                                            <p:cTn id="616" dur="700"/>
                                            <p:tgtEl>
                                              <p:spTgt spid="605"/>
                                            </p:tgtEl>
                                          </p:cBhvr>
                                        </p:animEffect>
                                      </p:childTnLst>
                                    </p:cTn>
                                  </p:par>
                                  <p:par>
                                    <p:cTn id="617" presetID="18" presetClass="entr" presetSubtype="9" fill="hold" grpId="0" nodeType="withEffect">
                                      <p:stCondLst>
                                        <p:cond delay="0"/>
                                      </p:stCondLst>
                                      <p:childTnLst>
                                        <p:set>
                                          <p:cBhvr>
                                            <p:cTn id="618" dur="1" fill="hold">
                                              <p:stCondLst>
                                                <p:cond delay="0"/>
                                              </p:stCondLst>
                                            </p:cTn>
                                            <p:tgtEl>
                                              <p:spTgt spid="631"/>
                                            </p:tgtEl>
                                            <p:attrNameLst>
                                              <p:attrName>style.visibility</p:attrName>
                                            </p:attrNameLst>
                                          </p:cBhvr>
                                          <p:to>
                                            <p:strVal val="visible"/>
                                          </p:to>
                                        </p:set>
                                        <p:animEffect transition="in" filter="strips(upLeft)">
                                          <p:cBhvr>
                                            <p:cTn id="619" dur="700"/>
                                            <p:tgtEl>
                                              <p:spTgt spid="631"/>
                                            </p:tgtEl>
                                          </p:cBhvr>
                                        </p:animEffect>
                                      </p:childTnLst>
                                    </p:cTn>
                                  </p:par>
                                  <p:par>
                                    <p:cTn id="620" presetID="18" presetClass="entr" presetSubtype="3" fill="hold" grpId="0" nodeType="withEffect">
                                      <p:stCondLst>
                                        <p:cond delay="0"/>
                                      </p:stCondLst>
                                      <p:childTnLst>
                                        <p:set>
                                          <p:cBhvr>
                                            <p:cTn id="621" dur="1" fill="hold">
                                              <p:stCondLst>
                                                <p:cond delay="0"/>
                                              </p:stCondLst>
                                            </p:cTn>
                                            <p:tgtEl>
                                              <p:spTgt spid="632"/>
                                            </p:tgtEl>
                                            <p:attrNameLst>
                                              <p:attrName>style.visibility</p:attrName>
                                            </p:attrNameLst>
                                          </p:cBhvr>
                                          <p:to>
                                            <p:strVal val="visible"/>
                                          </p:to>
                                        </p:set>
                                        <p:animEffect transition="in" filter="strips(upRight)">
                                          <p:cBhvr>
                                            <p:cTn id="622" dur="700"/>
                                            <p:tgtEl>
                                              <p:spTgt spid="632"/>
                                            </p:tgtEl>
                                          </p:cBhvr>
                                        </p:animEffect>
                                      </p:childTnLst>
                                    </p:cTn>
                                  </p:par>
                                  <p:par>
                                    <p:cTn id="623" presetID="22" presetClass="entr" presetSubtype="2" fill="hold" grpId="0" nodeType="withEffect">
                                      <p:stCondLst>
                                        <p:cond delay="0"/>
                                      </p:stCondLst>
                                      <p:childTnLst>
                                        <p:set>
                                          <p:cBhvr>
                                            <p:cTn id="624" dur="1" fill="hold">
                                              <p:stCondLst>
                                                <p:cond delay="0"/>
                                              </p:stCondLst>
                                            </p:cTn>
                                            <p:tgtEl>
                                              <p:spTgt spid="681"/>
                                            </p:tgtEl>
                                            <p:attrNameLst>
                                              <p:attrName>style.visibility</p:attrName>
                                            </p:attrNameLst>
                                          </p:cBhvr>
                                          <p:to>
                                            <p:strVal val="visible"/>
                                          </p:to>
                                        </p:set>
                                        <p:animEffect transition="in" filter="wipe(right)">
                                          <p:cBhvr>
                                            <p:cTn id="625" dur="700"/>
                                            <p:tgtEl>
                                              <p:spTgt spid="681"/>
                                            </p:tgtEl>
                                          </p:cBhvr>
                                        </p:animEffect>
                                      </p:childTnLst>
                                    </p:cTn>
                                  </p:par>
                                </p:childTnLst>
                              </p:cTn>
                            </p:par>
                          </p:childTnLst>
                        </p:cTn>
                      </p:par>
                      <p:par>
                        <p:cTn id="626" fill="hold">
                          <p:stCondLst>
                            <p:cond delay="indefinite"/>
                          </p:stCondLst>
                          <p:childTnLst>
                            <p:par>
                              <p:cTn id="627" fill="hold">
                                <p:stCondLst>
                                  <p:cond delay="0"/>
                                </p:stCondLst>
                                <p:childTnLst>
                                  <p:par>
                                    <p:cTn id="628" presetID="18" presetClass="entr" presetSubtype="6" fill="hold" grpId="0" nodeType="clickEffect">
                                      <p:stCondLst>
                                        <p:cond delay="0"/>
                                      </p:stCondLst>
                                      <p:childTnLst>
                                        <p:set>
                                          <p:cBhvr>
                                            <p:cTn id="629" dur="1" fill="hold">
                                              <p:stCondLst>
                                                <p:cond delay="0"/>
                                              </p:stCondLst>
                                            </p:cTn>
                                            <p:tgtEl>
                                              <p:spTgt spid="671"/>
                                            </p:tgtEl>
                                            <p:attrNameLst>
                                              <p:attrName>style.visibility</p:attrName>
                                            </p:attrNameLst>
                                          </p:cBhvr>
                                          <p:to>
                                            <p:strVal val="visible"/>
                                          </p:to>
                                        </p:set>
                                        <p:animEffect transition="in" filter="strips(downRight)">
                                          <p:cBhvr>
                                            <p:cTn id="630" dur="700"/>
                                            <p:tgtEl>
                                              <p:spTgt spid="671"/>
                                            </p:tgtEl>
                                          </p:cBhvr>
                                        </p:animEffect>
                                      </p:childTnLst>
                                    </p:cTn>
                                  </p:par>
                                  <p:par>
                                    <p:cTn id="631" presetID="22" presetClass="entr" presetSubtype="4" fill="hold" grpId="0" nodeType="withEffect">
                                      <p:stCondLst>
                                        <p:cond delay="0"/>
                                      </p:stCondLst>
                                      <p:childTnLst>
                                        <p:set>
                                          <p:cBhvr>
                                            <p:cTn id="632" dur="1" fill="hold">
                                              <p:stCondLst>
                                                <p:cond delay="0"/>
                                              </p:stCondLst>
                                            </p:cTn>
                                            <p:tgtEl>
                                              <p:spTgt spid="683"/>
                                            </p:tgtEl>
                                            <p:attrNameLst>
                                              <p:attrName>style.visibility</p:attrName>
                                            </p:attrNameLst>
                                          </p:cBhvr>
                                          <p:to>
                                            <p:strVal val="visible"/>
                                          </p:to>
                                        </p:set>
                                        <p:animEffect transition="in" filter="wipe(down)">
                                          <p:cBhvr>
                                            <p:cTn id="633" dur="700"/>
                                            <p:tgtEl>
                                              <p:spTgt spid="683"/>
                                            </p:tgtEl>
                                          </p:cBhvr>
                                        </p:animEffect>
                                      </p:childTnLst>
                                    </p:cTn>
                                  </p:par>
                                  <p:par>
                                    <p:cTn id="634" presetID="53" presetClass="entr" presetSubtype="16" fill="hold" grpId="0" nodeType="withEffect">
                                      <p:stCondLst>
                                        <p:cond delay="0"/>
                                      </p:stCondLst>
                                      <p:childTnLst>
                                        <p:set>
                                          <p:cBhvr>
                                            <p:cTn id="635" dur="1" fill="hold">
                                              <p:stCondLst>
                                                <p:cond delay="0"/>
                                              </p:stCondLst>
                                            </p:cTn>
                                            <p:tgtEl>
                                              <p:spTgt spid="640"/>
                                            </p:tgtEl>
                                            <p:attrNameLst>
                                              <p:attrName>style.visibility</p:attrName>
                                            </p:attrNameLst>
                                          </p:cBhvr>
                                          <p:to>
                                            <p:strVal val="visible"/>
                                          </p:to>
                                        </p:set>
                                        <p:anim calcmode="lin" valueType="num">
                                          <p:cBhvr>
                                            <p:cTn id="636" dur="700" fill="hold"/>
                                            <p:tgtEl>
                                              <p:spTgt spid="640"/>
                                            </p:tgtEl>
                                            <p:attrNameLst>
                                              <p:attrName>ppt_w</p:attrName>
                                            </p:attrNameLst>
                                          </p:cBhvr>
                                          <p:tavLst>
                                            <p:tav tm="0">
                                              <p:val>
                                                <p:fltVal val="0"/>
                                              </p:val>
                                            </p:tav>
                                            <p:tav tm="100000">
                                              <p:val>
                                                <p:strVal val="#ppt_w"/>
                                              </p:val>
                                            </p:tav>
                                          </p:tavLst>
                                        </p:anim>
                                        <p:anim calcmode="lin" valueType="num">
                                          <p:cBhvr>
                                            <p:cTn id="637" dur="700" fill="hold"/>
                                            <p:tgtEl>
                                              <p:spTgt spid="640"/>
                                            </p:tgtEl>
                                            <p:attrNameLst>
                                              <p:attrName>ppt_h</p:attrName>
                                            </p:attrNameLst>
                                          </p:cBhvr>
                                          <p:tavLst>
                                            <p:tav tm="0">
                                              <p:val>
                                                <p:fltVal val="0"/>
                                              </p:val>
                                            </p:tav>
                                            <p:tav tm="100000">
                                              <p:val>
                                                <p:strVal val="#ppt_h"/>
                                              </p:val>
                                            </p:tav>
                                          </p:tavLst>
                                        </p:anim>
                                        <p:animEffect transition="in" filter="fade">
                                          <p:cBhvr>
                                            <p:cTn id="638" dur="700"/>
                                            <p:tgtEl>
                                              <p:spTgt spid="640"/>
                                            </p:tgtEl>
                                          </p:cBhvr>
                                        </p:animEffect>
                                      </p:childTnLst>
                                    </p:cTn>
                                  </p:par>
                                  <p:par>
                                    <p:cTn id="639" presetID="53" presetClass="entr" presetSubtype="16" fill="hold" grpId="0" nodeType="withEffect">
                                      <p:stCondLst>
                                        <p:cond delay="0"/>
                                      </p:stCondLst>
                                      <p:childTnLst>
                                        <p:set>
                                          <p:cBhvr>
                                            <p:cTn id="640" dur="1" fill="hold">
                                              <p:stCondLst>
                                                <p:cond delay="0"/>
                                              </p:stCondLst>
                                            </p:cTn>
                                            <p:tgtEl>
                                              <p:spTgt spid="643"/>
                                            </p:tgtEl>
                                            <p:attrNameLst>
                                              <p:attrName>style.visibility</p:attrName>
                                            </p:attrNameLst>
                                          </p:cBhvr>
                                          <p:to>
                                            <p:strVal val="visible"/>
                                          </p:to>
                                        </p:set>
                                        <p:anim calcmode="lin" valueType="num">
                                          <p:cBhvr>
                                            <p:cTn id="641" dur="700" fill="hold"/>
                                            <p:tgtEl>
                                              <p:spTgt spid="643"/>
                                            </p:tgtEl>
                                            <p:attrNameLst>
                                              <p:attrName>ppt_w</p:attrName>
                                            </p:attrNameLst>
                                          </p:cBhvr>
                                          <p:tavLst>
                                            <p:tav tm="0">
                                              <p:val>
                                                <p:fltVal val="0"/>
                                              </p:val>
                                            </p:tav>
                                            <p:tav tm="100000">
                                              <p:val>
                                                <p:strVal val="#ppt_w"/>
                                              </p:val>
                                            </p:tav>
                                          </p:tavLst>
                                        </p:anim>
                                        <p:anim calcmode="lin" valueType="num">
                                          <p:cBhvr>
                                            <p:cTn id="642" dur="700" fill="hold"/>
                                            <p:tgtEl>
                                              <p:spTgt spid="643"/>
                                            </p:tgtEl>
                                            <p:attrNameLst>
                                              <p:attrName>ppt_h</p:attrName>
                                            </p:attrNameLst>
                                          </p:cBhvr>
                                          <p:tavLst>
                                            <p:tav tm="0">
                                              <p:val>
                                                <p:fltVal val="0"/>
                                              </p:val>
                                            </p:tav>
                                            <p:tav tm="100000">
                                              <p:val>
                                                <p:strVal val="#ppt_h"/>
                                              </p:val>
                                            </p:tav>
                                          </p:tavLst>
                                        </p:anim>
                                        <p:animEffect transition="in" filter="fade">
                                          <p:cBhvr>
                                            <p:cTn id="643" dur="700"/>
                                            <p:tgtEl>
                                              <p:spTgt spid="643"/>
                                            </p:tgtEl>
                                          </p:cBhvr>
                                        </p:animEffect>
                                      </p:childTnLst>
                                    </p:cTn>
                                  </p:par>
                                  <p:par>
                                    <p:cTn id="644" presetID="53" presetClass="entr" presetSubtype="16" fill="hold" grpId="0" nodeType="withEffect">
                                      <p:stCondLst>
                                        <p:cond delay="0"/>
                                      </p:stCondLst>
                                      <p:childTnLst>
                                        <p:set>
                                          <p:cBhvr>
                                            <p:cTn id="645" dur="1" fill="hold">
                                              <p:stCondLst>
                                                <p:cond delay="0"/>
                                              </p:stCondLst>
                                            </p:cTn>
                                            <p:tgtEl>
                                              <p:spTgt spid="576"/>
                                            </p:tgtEl>
                                            <p:attrNameLst>
                                              <p:attrName>style.visibility</p:attrName>
                                            </p:attrNameLst>
                                          </p:cBhvr>
                                          <p:to>
                                            <p:strVal val="visible"/>
                                          </p:to>
                                        </p:set>
                                        <p:anim calcmode="lin" valueType="num">
                                          <p:cBhvr>
                                            <p:cTn id="646" dur="700" fill="hold"/>
                                            <p:tgtEl>
                                              <p:spTgt spid="576"/>
                                            </p:tgtEl>
                                            <p:attrNameLst>
                                              <p:attrName>ppt_w</p:attrName>
                                            </p:attrNameLst>
                                          </p:cBhvr>
                                          <p:tavLst>
                                            <p:tav tm="0">
                                              <p:val>
                                                <p:fltVal val="0"/>
                                              </p:val>
                                            </p:tav>
                                            <p:tav tm="100000">
                                              <p:val>
                                                <p:strVal val="#ppt_w"/>
                                              </p:val>
                                            </p:tav>
                                          </p:tavLst>
                                        </p:anim>
                                        <p:anim calcmode="lin" valueType="num">
                                          <p:cBhvr>
                                            <p:cTn id="647" dur="700" fill="hold"/>
                                            <p:tgtEl>
                                              <p:spTgt spid="576"/>
                                            </p:tgtEl>
                                            <p:attrNameLst>
                                              <p:attrName>ppt_h</p:attrName>
                                            </p:attrNameLst>
                                          </p:cBhvr>
                                          <p:tavLst>
                                            <p:tav tm="0">
                                              <p:val>
                                                <p:fltVal val="0"/>
                                              </p:val>
                                            </p:tav>
                                            <p:tav tm="100000">
                                              <p:val>
                                                <p:strVal val="#ppt_h"/>
                                              </p:val>
                                            </p:tav>
                                          </p:tavLst>
                                        </p:anim>
                                        <p:animEffect transition="in" filter="fade">
                                          <p:cBhvr>
                                            <p:cTn id="648" dur="700"/>
                                            <p:tgtEl>
                                              <p:spTgt spid="576"/>
                                            </p:tgtEl>
                                          </p:cBhvr>
                                        </p:animEffect>
                                      </p:childTnLst>
                                    </p:cTn>
                                  </p:par>
                                  <p:par>
                                    <p:cTn id="649" presetID="53" presetClass="entr" presetSubtype="16" fill="hold" grpId="0" nodeType="withEffect">
                                      <p:stCondLst>
                                        <p:cond delay="0"/>
                                      </p:stCondLst>
                                      <p:childTnLst>
                                        <p:set>
                                          <p:cBhvr>
                                            <p:cTn id="650" dur="1" fill="hold">
                                              <p:stCondLst>
                                                <p:cond delay="0"/>
                                              </p:stCondLst>
                                            </p:cTn>
                                            <p:tgtEl>
                                              <p:spTgt spid="575"/>
                                            </p:tgtEl>
                                            <p:attrNameLst>
                                              <p:attrName>style.visibility</p:attrName>
                                            </p:attrNameLst>
                                          </p:cBhvr>
                                          <p:to>
                                            <p:strVal val="visible"/>
                                          </p:to>
                                        </p:set>
                                        <p:anim calcmode="lin" valueType="num">
                                          <p:cBhvr>
                                            <p:cTn id="651" dur="700" fill="hold"/>
                                            <p:tgtEl>
                                              <p:spTgt spid="575"/>
                                            </p:tgtEl>
                                            <p:attrNameLst>
                                              <p:attrName>ppt_w</p:attrName>
                                            </p:attrNameLst>
                                          </p:cBhvr>
                                          <p:tavLst>
                                            <p:tav tm="0">
                                              <p:val>
                                                <p:fltVal val="0"/>
                                              </p:val>
                                            </p:tav>
                                            <p:tav tm="100000">
                                              <p:val>
                                                <p:strVal val="#ppt_w"/>
                                              </p:val>
                                            </p:tav>
                                          </p:tavLst>
                                        </p:anim>
                                        <p:anim calcmode="lin" valueType="num">
                                          <p:cBhvr>
                                            <p:cTn id="652" dur="700" fill="hold"/>
                                            <p:tgtEl>
                                              <p:spTgt spid="575"/>
                                            </p:tgtEl>
                                            <p:attrNameLst>
                                              <p:attrName>ppt_h</p:attrName>
                                            </p:attrNameLst>
                                          </p:cBhvr>
                                          <p:tavLst>
                                            <p:tav tm="0">
                                              <p:val>
                                                <p:fltVal val="0"/>
                                              </p:val>
                                            </p:tav>
                                            <p:tav tm="100000">
                                              <p:val>
                                                <p:strVal val="#ppt_h"/>
                                              </p:val>
                                            </p:tav>
                                          </p:tavLst>
                                        </p:anim>
                                        <p:animEffect transition="in" filter="fade">
                                          <p:cBhvr>
                                            <p:cTn id="653" dur="700"/>
                                            <p:tgtEl>
                                              <p:spTgt spid="575"/>
                                            </p:tgtEl>
                                          </p:cBhvr>
                                        </p:animEffect>
                                      </p:childTnLst>
                                    </p:cTn>
                                  </p:par>
                                  <p:par>
                                    <p:cTn id="654" presetID="53" presetClass="entr" presetSubtype="16" fill="hold" grpId="0" nodeType="withEffect">
                                      <p:stCondLst>
                                        <p:cond delay="0"/>
                                      </p:stCondLst>
                                      <p:childTnLst>
                                        <p:set>
                                          <p:cBhvr>
                                            <p:cTn id="655" dur="1" fill="hold">
                                              <p:stCondLst>
                                                <p:cond delay="0"/>
                                              </p:stCondLst>
                                            </p:cTn>
                                            <p:tgtEl>
                                              <p:spTgt spid="574"/>
                                            </p:tgtEl>
                                            <p:attrNameLst>
                                              <p:attrName>style.visibility</p:attrName>
                                            </p:attrNameLst>
                                          </p:cBhvr>
                                          <p:to>
                                            <p:strVal val="visible"/>
                                          </p:to>
                                        </p:set>
                                        <p:anim calcmode="lin" valueType="num">
                                          <p:cBhvr>
                                            <p:cTn id="656" dur="700" fill="hold"/>
                                            <p:tgtEl>
                                              <p:spTgt spid="574"/>
                                            </p:tgtEl>
                                            <p:attrNameLst>
                                              <p:attrName>ppt_w</p:attrName>
                                            </p:attrNameLst>
                                          </p:cBhvr>
                                          <p:tavLst>
                                            <p:tav tm="0">
                                              <p:val>
                                                <p:fltVal val="0"/>
                                              </p:val>
                                            </p:tav>
                                            <p:tav tm="100000">
                                              <p:val>
                                                <p:strVal val="#ppt_w"/>
                                              </p:val>
                                            </p:tav>
                                          </p:tavLst>
                                        </p:anim>
                                        <p:anim calcmode="lin" valueType="num">
                                          <p:cBhvr>
                                            <p:cTn id="657" dur="700" fill="hold"/>
                                            <p:tgtEl>
                                              <p:spTgt spid="574"/>
                                            </p:tgtEl>
                                            <p:attrNameLst>
                                              <p:attrName>ppt_h</p:attrName>
                                            </p:attrNameLst>
                                          </p:cBhvr>
                                          <p:tavLst>
                                            <p:tav tm="0">
                                              <p:val>
                                                <p:fltVal val="0"/>
                                              </p:val>
                                            </p:tav>
                                            <p:tav tm="100000">
                                              <p:val>
                                                <p:strVal val="#ppt_h"/>
                                              </p:val>
                                            </p:tav>
                                          </p:tavLst>
                                        </p:anim>
                                        <p:animEffect transition="in" filter="fade">
                                          <p:cBhvr>
                                            <p:cTn id="658" dur="700"/>
                                            <p:tgtEl>
                                              <p:spTgt spid="574"/>
                                            </p:tgtEl>
                                          </p:cBhvr>
                                        </p:animEffect>
                                      </p:childTnLst>
                                    </p:cTn>
                                  </p:par>
                                  <p:par>
                                    <p:cTn id="659" presetID="53" presetClass="entr" presetSubtype="16" fill="hold" grpId="0" nodeType="withEffect">
                                      <p:stCondLst>
                                        <p:cond delay="0"/>
                                      </p:stCondLst>
                                      <p:childTnLst>
                                        <p:set>
                                          <p:cBhvr>
                                            <p:cTn id="660" dur="1" fill="hold">
                                              <p:stCondLst>
                                                <p:cond delay="0"/>
                                              </p:stCondLst>
                                            </p:cTn>
                                            <p:tgtEl>
                                              <p:spTgt spid="571"/>
                                            </p:tgtEl>
                                            <p:attrNameLst>
                                              <p:attrName>style.visibility</p:attrName>
                                            </p:attrNameLst>
                                          </p:cBhvr>
                                          <p:to>
                                            <p:strVal val="visible"/>
                                          </p:to>
                                        </p:set>
                                        <p:anim calcmode="lin" valueType="num">
                                          <p:cBhvr>
                                            <p:cTn id="661" dur="700" fill="hold"/>
                                            <p:tgtEl>
                                              <p:spTgt spid="571"/>
                                            </p:tgtEl>
                                            <p:attrNameLst>
                                              <p:attrName>ppt_w</p:attrName>
                                            </p:attrNameLst>
                                          </p:cBhvr>
                                          <p:tavLst>
                                            <p:tav tm="0">
                                              <p:val>
                                                <p:fltVal val="0"/>
                                              </p:val>
                                            </p:tav>
                                            <p:tav tm="100000">
                                              <p:val>
                                                <p:strVal val="#ppt_w"/>
                                              </p:val>
                                            </p:tav>
                                          </p:tavLst>
                                        </p:anim>
                                        <p:anim calcmode="lin" valueType="num">
                                          <p:cBhvr>
                                            <p:cTn id="662" dur="700" fill="hold"/>
                                            <p:tgtEl>
                                              <p:spTgt spid="571"/>
                                            </p:tgtEl>
                                            <p:attrNameLst>
                                              <p:attrName>ppt_h</p:attrName>
                                            </p:attrNameLst>
                                          </p:cBhvr>
                                          <p:tavLst>
                                            <p:tav tm="0">
                                              <p:val>
                                                <p:fltVal val="0"/>
                                              </p:val>
                                            </p:tav>
                                            <p:tav tm="100000">
                                              <p:val>
                                                <p:strVal val="#ppt_h"/>
                                              </p:val>
                                            </p:tav>
                                          </p:tavLst>
                                        </p:anim>
                                        <p:animEffect transition="in" filter="fade">
                                          <p:cBhvr>
                                            <p:cTn id="663" dur="700"/>
                                            <p:tgtEl>
                                              <p:spTgt spid="571"/>
                                            </p:tgtEl>
                                          </p:cBhvr>
                                        </p:animEffect>
                                      </p:childTnLst>
                                    </p:cTn>
                                  </p:par>
                                  <p:par>
                                    <p:cTn id="664" presetID="22" presetClass="entr" presetSubtype="4" fill="hold" grpId="0" nodeType="withEffect">
                                      <p:stCondLst>
                                        <p:cond delay="0"/>
                                      </p:stCondLst>
                                      <p:childTnLst>
                                        <p:set>
                                          <p:cBhvr>
                                            <p:cTn id="665" dur="1" fill="hold">
                                              <p:stCondLst>
                                                <p:cond delay="0"/>
                                              </p:stCondLst>
                                            </p:cTn>
                                            <p:tgtEl>
                                              <p:spTgt spid="606"/>
                                            </p:tgtEl>
                                            <p:attrNameLst>
                                              <p:attrName>style.visibility</p:attrName>
                                            </p:attrNameLst>
                                          </p:cBhvr>
                                          <p:to>
                                            <p:strVal val="visible"/>
                                          </p:to>
                                        </p:set>
                                        <p:animEffect transition="in" filter="wipe(down)">
                                          <p:cBhvr>
                                            <p:cTn id="666" dur="700"/>
                                            <p:tgtEl>
                                              <p:spTgt spid="606"/>
                                            </p:tgtEl>
                                          </p:cBhvr>
                                        </p:animEffect>
                                      </p:childTnLst>
                                    </p:cTn>
                                  </p:par>
                                  <p:par>
                                    <p:cTn id="667" presetID="22" presetClass="entr" presetSubtype="2" fill="hold" grpId="0" nodeType="withEffect">
                                      <p:stCondLst>
                                        <p:cond delay="0"/>
                                      </p:stCondLst>
                                      <p:childTnLst>
                                        <p:set>
                                          <p:cBhvr>
                                            <p:cTn id="668" dur="1" fill="hold">
                                              <p:stCondLst>
                                                <p:cond delay="0"/>
                                              </p:stCondLst>
                                            </p:cTn>
                                            <p:tgtEl>
                                              <p:spTgt spid="607"/>
                                            </p:tgtEl>
                                            <p:attrNameLst>
                                              <p:attrName>style.visibility</p:attrName>
                                            </p:attrNameLst>
                                          </p:cBhvr>
                                          <p:to>
                                            <p:strVal val="visible"/>
                                          </p:to>
                                        </p:set>
                                        <p:animEffect transition="in" filter="wipe(right)">
                                          <p:cBhvr>
                                            <p:cTn id="669" dur="700"/>
                                            <p:tgtEl>
                                              <p:spTgt spid="607"/>
                                            </p:tgtEl>
                                          </p:cBhvr>
                                        </p:animEffect>
                                      </p:childTnLst>
                                    </p:cTn>
                                  </p:par>
                                  <p:par>
                                    <p:cTn id="670" presetID="22" presetClass="entr" presetSubtype="2" fill="hold" grpId="0" nodeType="withEffect">
                                      <p:stCondLst>
                                        <p:cond delay="0"/>
                                      </p:stCondLst>
                                      <p:childTnLst>
                                        <p:set>
                                          <p:cBhvr>
                                            <p:cTn id="671" dur="1" fill="hold">
                                              <p:stCondLst>
                                                <p:cond delay="0"/>
                                              </p:stCondLst>
                                            </p:cTn>
                                            <p:tgtEl>
                                              <p:spTgt spid="700"/>
                                            </p:tgtEl>
                                            <p:attrNameLst>
                                              <p:attrName>style.visibility</p:attrName>
                                            </p:attrNameLst>
                                          </p:cBhvr>
                                          <p:to>
                                            <p:strVal val="visible"/>
                                          </p:to>
                                        </p:set>
                                        <p:animEffect transition="in" filter="wipe(right)">
                                          <p:cBhvr>
                                            <p:cTn id="672" dur="700"/>
                                            <p:tgtEl>
                                              <p:spTgt spid="700"/>
                                            </p:tgtEl>
                                          </p:cBhvr>
                                        </p:animEffect>
                                      </p:childTnLst>
                                    </p:cTn>
                                  </p:par>
                                  <p:par>
                                    <p:cTn id="673" presetID="18" presetClass="entr" presetSubtype="12" fill="hold" grpId="0" nodeType="withEffect">
                                      <p:stCondLst>
                                        <p:cond delay="0"/>
                                      </p:stCondLst>
                                      <p:childTnLst>
                                        <p:set>
                                          <p:cBhvr>
                                            <p:cTn id="674" dur="1" fill="hold">
                                              <p:stCondLst>
                                                <p:cond delay="0"/>
                                              </p:stCondLst>
                                            </p:cTn>
                                            <p:tgtEl>
                                              <p:spTgt spid="608"/>
                                            </p:tgtEl>
                                            <p:attrNameLst>
                                              <p:attrName>style.visibility</p:attrName>
                                            </p:attrNameLst>
                                          </p:cBhvr>
                                          <p:to>
                                            <p:strVal val="visible"/>
                                          </p:to>
                                        </p:set>
                                        <p:animEffect transition="in" filter="strips(downLeft)">
                                          <p:cBhvr>
                                            <p:cTn id="675" dur="700"/>
                                            <p:tgtEl>
                                              <p:spTgt spid="608"/>
                                            </p:tgtEl>
                                          </p:cBhvr>
                                        </p:animEffect>
                                      </p:childTnLst>
                                    </p:cTn>
                                  </p:par>
                                  <p:par>
                                    <p:cTn id="676" presetID="18" presetClass="entr" presetSubtype="3" fill="hold" grpId="0" nodeType="withEffect">
                                      <p:stCondLst>
                                        <p:cond delay="0"/>
                                      </p:stCondLst>
                                      <p:childTnLst>
                                        <p:set>
                                          <p:cBhvr>
                                            <p:cTn id="677" dur="1" fill="hold">
                                              <p:stCondLst>
                                                <p:cond delay="0"/>
                                              </p:stCondLst>
                                            </p:cTn>
                                            <p:tgtEl>
                                              <p:spTgt spid="610"/>
                                            </p:tgtEl>
                                            <p:attrNameLst>
                                              <p:attrName>style.visibility</p:attrName>
                                            </p:attrNameLst>
                                          </p:cBhvr>
                                          <p:to>
                                            <p:strVal val="visible"/>
                                          </p:to>
                                        </p:set>
                                        <p:animEffect transition="in" filter="strips(upRight)">
                                          <p:cBhvr>
                                            <p:cTn id="678" dur="700"/>
                                            <p:tgtEl>
                                              <p:spTgt spid="610"/>
                                            </p:tgtEl>
                                          </p:cBhvr>
                                        </p:animEffect>
                                      </p:childTnLst>
                                    </p:cTn>
                                  </p:par>
                                  <p:par>
                                    <p:cTn id="679" presetID="18" presetClass="entr" presetSubtype="6" fill="hold" grpId="0" nodeType="withEffect">
                                      <p:stCondLst>
                                        <p:cond delay="0"/>
                                      </p:stCondLst>
                                      <p:childTnLst>
                                        <p:set>
                                          <p:cBhvr>
                                            <p:cTn id="680" dur="1" fill="hold">
                                              <p:stCondLst>
                                                <p:cond delay="0"/>
                                              </p:stCondLst>
                                            </p:cTn>
                                            <p:tgtEl>
                                              <p:spTgt spid="609"/>
                                            </p:tgtEl>
                                            <p:attrNameLst>
                                              <p:attrName>style.visibility</p:attrName>
                                            </p:attrNameLst>
                                          </p:cBhvr>
                                          <p:to>
                                            <p:strVal val="visible"/>
                                          </p:to>
                                        </p:set>
                                        <p:animEffect transition="in" filter="strips(downRight)">
                                          <p:cBhvr>
                                            <p:cTn id="681" dur="700"/>
                                            <p:tgtEl>
                                              <p:spTgt spid="609"/>
                                            </p:tgtEl>
                                          </p:cBhvr>
                                        </p:animEffect>
                                      </p:childTnLst>
                                    </p:cTn>
                                  </p:par>
                                  <p:par>
                                    <p:cTn id="682" presetID="53" presetClass="entr" presetSubtype="16" fill="hold" grpId="0" nodeType="withEffect">
                                      <p:stCondLst>
                                        <p:cond delay="0"/>
                                      </p:stCondLst>
                                      <p:childTnLst>
                                        <p:set>
                                          <p:cBhvr>
                                            <p:cTn id="683" dur="1" fill="hold">
                                              <p:stCondLst>
                                                <p:cond delay="0"/>
                                              </p:stCondLst>
                                            </p:cTn>
                                            <p:tgtEl>
                                              <p:spTgt spid="657"/>
                                            </p:tgtEl>
                                            <p:attrNameLst>
                                              <p:attrName>style.visibility</p:attrName>
                                            </p:attrNameLst>
                                          </p:cBhvr>
                                          <p:to>
                                            <p:strVal val="visible"/>
                                          </p:to>
                                        </p:set>
                                        <p:anim calcmode="lin" valueType="num">
                                          <p:cBhvr>
                                            <p:cTn id="684" dur="700" fill="hold"/>
                                            <p:tgtEl>
                                              <p:spTgt spid="657"/>
                                            </p:tgtEl>
                                            <p:attrNameLst>
                                              <p:attrName>ppt_w</p:attrName>
                                            </p:attrNameLst>
                                          </p:cBhvr>
                                          <p:tavLst>
                                            <p:tav tm="0">
                                              <p:val>
                                                <p:fltVal val="0"/>
                                              </p:val>
                                            </p:tav>
                                            <p:tav tm="100000">
                                              <p:val>
                                                <p:strVal val="#ppt_w"/>
                                              </p:val>
                                            </p:tav>
                                          </p:tavLst>
                                        </p:anim>
                                        <p:anim calcmode="lin" valueType="num">
                                          <p:cBhvr>
                                            <p:cTn id="685" dur="700" fill="hold"/>
                                            <p:tgtEl>
                                              <p:spTgt spid="657"/>
                                            </p:tgtEl>
                                            <p:attrNameLst>
                                              <p:attrName>ppt_h</p:attrName>
                                            </p:attrNameLst>
                                          </p:cBhvr>
                                          <p:tavLst>
                                            <p:tav tm="0">
                                              <p:val>
                                                <p:fltVal val="0"/>
                                              </p:val>
                                            </p:tav>
                                            <p:tav tm="100000">
                                              <p:val>
                                                <p:strVal val="#ppt_h"/>
                                              </p:val>
                                            </p:tav>
                                          </p:tavLst>
                                        </p:anim>
                                        <p:animEffect transition="in" filter="fade">
                                          <p:cBhvr>
                                            <p:cTn id="686" dur="700"/>
                                            <p:tgtEl>
                                              <p:spTgt spid="657"/>
                                            </p:tgtEl>
                                          </p:cBhvr>
                                        </p:animEffect>
                                      </p:childTnLst>
                                    </p:cTn>
                                  </p:par>
                                  <p:par>
                                    <p:cTn id="687" presetID="53" presetClass="entr" presetSubtype="16" fill="hold" grpId="0" nodeType="withEffect">
                                      <p:stCondLst>
                                        <p:cond delay="0"/>
                                      </p:stCondLst>
                                      <p:childTnLst>
                                        <p:set>
                                          <p:cBhvr>
                                            <p:cTn id="688" dur="1" fill="hold">
                                              <p:stCondLst>
                                                <p:cond delay="0"/>
                                              </p:stCondLst>
                                            </p:cTn>
                                            <p:tgtEl>
                                              <p:spTgt spid="600"/>
                                            </p:tgtEl>
                                            <p:attrNameLst>
                                              <p:attrName>style.visibility</p:attrName>
                                            </p:attrNameLst>
                                          </p:cBhvr>
                                          <p:to>
                                            <p:strVal val="visible"/>
                                          </p:to>
                                        </p:set>
                                        <p:anim calcmode="lin" valueType="num">
                                          <p:cBhvr>
                                            <p:cTn id="689" dur="700" fill="hold"/>
                                            <p:tgtEl>
                                              <p:spTgt spid="600"/>
                                            </p:tgtEl>
                                            <p:attrNameLst>
                                              <p:attrName>ppt_w</p:attrName>
                                            </p:attrNameLst>
                                          </p:cBhvr>
                                          <p:tavLst>
                                            <p:tav tm="0">
                                              <p:val>
                                                <p:fltVal val="0"/>
                                              </p:val>
                                            </p:tav>
                                            <p:tav tm="100000">
                                              <p:val>
                                                <p:strVal val="#ppt_w"/>
                                              </p:val>
                                            </p:tav>
                                          </p:tavLst>
                                        </p:anim>
                                        <p:anim calcmode="lin" valueType="num">
                                          <p:cBhvr>
                                            <p:cTn id="690" dur="700" fill="hold"/>
                                            <p:tgtEl>
                                              <p:spTgt spid="600"/>
                                            </p:tgtEl>
                                            <p:attrNameLst>
                                              <p:attrName>ppt_h</p:attrName>
                                            </p:attrNameLst>
                                          </p:cBhvr>
                                          <p:tavLst>
                                            <p:tav tm="0">
                                              <p:val>
                                                <p:fltVal val="0"/>
                                              </p:val>
                                            </p:tav>
                                            <p:tav tm="100000">
                                              <p:val>
                                                <p:strVal val="#ppt_h"/>
                                              </p:val>
                                            </p:tav>
                                          </p:tavLst>
                                        </p:anim>
                                        <p:animEffect transition="in" filter="fade">
                                          <p:cBhvr>
                                            <p:cTn id="691" dur="700"/>
                                            <p:tgtEl>
                                              <p:spTgt spid="600"/>
                                            </p:tgtEl>
                                          </p:cBhvr>
                                        </p:animEffect>
                                      </p:childTnLst>
                                    </p:cTn>
                                  </p:par>
                                  <p:par>
                                    <p:cTn id="692" presetID="53" presetClass="entr" presetSubtype="16" fill="hold" grpId="0" nodeType="withEffect">
                                      <p:stCondLst>
                                        <p:cond delay="0"/>
                                      </p:stCondLst>
                                      <p:childTnLst>
                                        <p:set>
                                          <p:cBhvr>
                                            <p:cTn id="693" dur="1" fill="hold">
                                              <p:stCondLst>
                                                <p:cond delay="0"/>
                                              </p:stCondLst>
                                            </p:cTn>
                                            <p:tgtEl>
                                              <p:spTgt spid="656"/>
                                            </p:tgtEl>
                                            <p:attrNameLst>
                                              <p:attrName>style.visibility</p:attrName>
                                            </p:attrNameLst>
                                          </p:cBhvr>
                                          <p:to>
                                            <p:strVal val="visible"/>
                                          </p:to>
                                        </p:set>
                                        <p:anim calcmode="lin" valueType="num">
                                          <p:cBhvr>
                                            <p:cTn id="694" dur="700" fill="hold"/>
                                            <p:tgtEl>
                                              <p:spTgt spid="656"/>
                                            </p:tgtEl>
                                            <p:attrNameLst>
                                              <p:attrName>ppt_w</p:attrName>
                                            </p:attrNameLst>
                                          </p:cBhvr>
                                          <p:tavLst>
                                            <p:tav tm="0">
                                              <p:val>
                                                <p:fltVal val="0"/>
                                              </p:val>
                                            </p:tav>
                                            <p:tav tm="100000">
                                              <p:val>
                                                <p:strVal val="#ppt_w"/>
                                              </p:val>
                                            </p:tav>
                                          </p:tavLst>
                                        </p:anim>
                                        <p:anim calcmode="lin" valueType="num">
                                          <p:cBhvr>
                                            <p:cTn id="695" dur="700" fill="hold"/>
                                            <p:tgtEl>
                                              <p:spTgt spid="656"/>
                                            </p:tgtEl>
                                            <p:attrNameLst>
                                              <p:attrName>ppt_h</p:attrName>
                                            </p:attrNameLst>
                                          </p:cBhvr>
                                          <p:tavLst>
                                            <p:tav tm="0">
                                              <p:val>
                                                <p:fltVal val="0"/>
                                              </p:val>
                                            </p:tav>
                                            <p:tav tm="100000">
                                              <p:val>
                                                <p:strVal val="#ppt_h"/>
                                              </p:val>
                                            </p:tav>
                                          </p:tavLst>
                                        </p:anim>
                                        <p:animEffect transition="in" filter="fade">
                                          <p:cBhvr>
                                            <p:cTn id="696" dur="700"/>
                                            <p:tgtEl>
                                              <p:spTgt spid="656"/>
                                            </p:tgtEl>
                                          </p:cBhvr>
                                        </p:animEffect>
                                      </p:childTnLst>
                                    </p:cTn>
                                  </p:par>
                                  <p:par>
                                    <p:cTn id="697" presetID="53" presetClass="entr" presetSubtype="16" fill="hold" grpId="0" nodeType="withEffect">
                                      <p:stCondLst>
                                        <p:cond delay="0"/>
                                      </p:stCondLst>
                                      <p:childTnLst>
                                        <p:set>
                                          <p:cBhvr>
                                            <p:cTn id="698" dur="1" fill="hold">
                                              <p:stCondLst>
                                                <p:cond delay="0"/>
                                              </p:stCondLst>
                                            </p:cTn>
                                            <p:tgtEl>
                                              <p:spTgt spid="697"/>
                                            </p:tgtEl>
                                            <p:attrNameLst>
                                              <p:attrName>style.visibility</p:attrName>
                                            </p:attrNameLst>
                                          </p:cBhvr>
                                          <p:to>
                                            <p:strVal val="visible"/>
                                          </p:to>
                                        </p:set>
                                        <p:anim calcmode="lin" valueType="num">
                                          <p:cBhvr>
                                            <p:cTn id="699" dur="700" fill="hold"/>
                                            <p:tgtEl>
                                              <p:spTgt spid="697"/>
                                            </p:tgtEl>
                                            <p:attrNameLst>
                                              <p:attrName>ppt_w</p:attrName>
                                            </p:attrNameLst>
                                          </p:cBhvr>
                                          <p:tavLst>
                                            <p:tav tm="0">
                                              <p:val>
                                                <p:fltVal val="0"/>
                                              </p:val>
                                            </p:tav>
                                            <p:tav tm="100000">
                                              <p:val>
                                                <p:strVal val="#ppt_w"/>
                                              </p:val>
                                            </p:tav>
                                          </p:tavLst>
                                        </p:anim>
                                        <p:anim calcmode="lin" valueType="num">
                                          <p:cBhvr>
                                            <p:cTn id="700" dur="700" fill="hold"/>
                                            <p:tgtEl>
                                              <p:spTgt spid="697"/>
                                            </p:tgtEl>
                                            <p:attrNameLst>
                                              <p:attrName>ppt_h</p:attrName>
                                            </p:attrNameLst>
                                          </p:cBhvr>
                                          <p:tavLst>
                                            <p:tav tm="0">
                                              <p:val>
                                                <p:fltVal val="0"/>
                                              </p:val>
                                            </p:tav>
                                            <p:tav tm="100000">
                                              <p:val>
                                                <p:strVal val="#ppt_h"/>
                                              </p:val>
                                            </p:tav>
                                          </p:tavLst>
                                        </p:anim>
                                        <p:animEffect transition="in" filter="fade">
                                          <p:cBhvr>
                                            <p:cTn id="701" dur="700"/>
                                            <p:tgtEl>
                                              <p:spTgt spid="697"/>
                                            </p:tgtEl>
                                          </p:cBhvr>
                                        </p:animEffect>
                                      </p:childTnLst>
                                    </p:cTn>
                                  </p:par>
                                  <p:par>
                                    <p:cTn id="702" presetID="53" presetClass="entr" presetSubtype="16" fill="hold" grpId="0" nodeType="withEffect">
                                      <p:stCondLst>
                                        <p:cond delay="0"/>
                                      </p:stCondLst>
                                      <p:childTnLst>
                                        <p:set>
                                          <p:cBhvr>
                                            <p:cTn id="703" dur="1" fill="hold">
                                              <p:stCondLst>
                                                <p:cond delay="0"/>
                                              </p:stCondLst>
                                            </p:cTn>
                                            <p:tgtEl>
                                              <p:spTgt spid="589"/>
                                            </p:tgtEl>
                                            <p:attrNameLst>
                                              <p:attrName>style.visibility</p:attrName>
                                            </p:attrNameLst>
                                          </p:cBhvr>
                                          <p:to>
                                            <p:strVal val="visible"/>
                                          </p:to>
                                        </p:set>
                                        <p:anim calcmode="lin" valueType="num">
                                          <p:cBhvr>
                                            <p:cTn id="704" dur="700" fill="hold"/>
                                            <p:tgtEl>
                                              <p:spTgt spid="589"/>
                                            </p:tgtEl>
                                            <p:attrNameLst>
                                              <p:attrName>ppt_w</p:attrName>
                                            </p:attrNameLst>
                                          </p:cBhvr>
                                          <p:tavLst>
                                            <p:tav tm="0">
                                              <p:val>
                                                <p:fltVal val="0"/>
                                              </p:val>
                                            </p:tav>
                                            <p:tav tm="100000">
                                              <p:val>
                                                <p:strVal val="#ppt_w"/>
                                              </p:val>
                                            </p:tav>
                                          </p:tavLst>
                                        </p:anim>
                                        <p:anim calcmode="lin" valueType="num">
                                          <p:cBhvr>
                                            <p:cTn id="705" dur="700" fill="hold"/>
                                            <p:tgtEl>
                                              <p:spTgt spid="589"/>
                                            </p:tgtEl>
                                            <p:attrNameLst>
                                              <p:attrName>ppt_h</p:attrName>
                                            </p:attrNameLst>
                                          </p:cBhvr>
                                          <p:tavLst>
                                            <p:tav tm="0">
                                              <p:val>
                                                <p:fltVal val="0"/>
                                              </p:val>
                                            </p:tav>
                                            <p:tav tm="100000">
                                              <p:val>
                                                <p:strVal val="#ppt_h"/>
                                              </p:val>
                                            </p:tav>
                                          </p:tavLst>
                                        </p:anim>
                                        <p:animEffect transition="in" filter="fade">
                                          <p:cBhvr>
                                            <p:cTn id="706" dur="700"/>
                                            <p:tgtEl>
                                              <p:spTgt spid="589"/>
                                            </p:tgtEl>
                                          </p:cBhvr>
                                        </p:animEffect>
                                      </p:childTnLst>
                                    </p:cTn>
                                  </p:par>
                                  <p:par>
                                    <p:cTn id="707" presetID="53" presetClass="entr" presetSubtype="16" fill="hold" grpId="0" nodeType="withEffect">
                                      <p:stCondLst>
                                        <p:cond delay="0"/>
                                      </p:stCondLst>
                                      <p:childTnLst>
                                        <p:set>
                                          <p:cBhvr>
                                            <p:cTn id="708" dur="1" fill="hold">
                                              <p:stCondLst>
                                                <p:cond delay="0"/>
                                              </p:stCondLst>
                                            </p:cTn>
                                            <p:tgtEl>
                                              <p:spTgt spid="588"/>
                                            </p:tgtEl>
                                            <p:attrNameLst>
                                              <p:attrName>style.visibility</p:attrName>
                                            </p:attrNameLst>
                                          </p:cBhvr>
                                          <p:to>
                                            <p:strVal val="visible"/>
                                          </p:to>
                                        </p:set>
                                        <p:anim calcmode="lin" valueType="num">
                                          <p:cBhvr>
                                            <p:cTn id="709" dur="700" fill="hold"/>
                                            <p:tgtEl>
                                              <p:spTgt spid="588"/>
                                            </p:tgtEl>
                                            <p:attrNameLst>
                                              <p:attrName>ppt_w</p:attrName>
                                            </p:attrNameLst>
                                          </p:cBhvr>
                                          <p:tavLst>
                                            <p:tav tm="0">
                                              <p:val>
                                                <p:fltVal val="0"/>
                                              </p:val>
                                            </p:tav>
                                            <p:tav tm="100000">
                                              <p:val>
                                                <p:strVal val="#ppt_w"/>
                                              </p:val>
                                            </p:tav>
                                          </p:tavLst>
                                        </p:anim>
                                        <p:anim calcmode="lin" valueType="num">
                                          <p:cBhvr>
                                            <p:cTn id="710" dur="700" fill="hold"/>
                                            <p:tgtEl>
                                              <p:spTgt spid="588"/>
                                            </p:tgtEl>
                                            <p:attrNameLst>
                                              <p:attrName>ppt_h</p:attrName>
                                            </p:attrNameLst>
                                          </p:cBhvr>
                                          <p:tavLst>
                                            <p:tav tm="0">
                                              <p:val>
                                                <p:fltVal val="0"/>
                                              </p:val>
                                            </p:tav>
                                            <p:tav tm="100000">
                                              <p:val>
                                                <p:strVal val="#ppt_h"/>
                                              </p:val>
                                            </p:tav>
                                          </p:tavLst>
                                        </p:anim>
                                        <p:animEffect transition="in" filter="fade">
                                          <p:cBhvr>
                                            <p:cTn id="711" dur="700"/>
                                            <p:tgtEl>
                                              <p:spTgt spid="588"/>
                                            </p:tgtEl>
                                          </p:cBhvr>
                                        </p:animEffect>
                                      </p:childTnLst>
                                    </p:cTn>
                                  </p:par>
                                  <p:par>
                                    <p:cTn id="712" presetID="53" presetClass="entr" presetSubtype="16" fill="hold" grpId="0" nodeType="withEffect">
                                      <p:stCondLst>
                                        <p:cond delay="0"/>
                                      </p:stCondLst>
                                      <p:childTnLst>
                                        <p:set>
                                          <p:cBhvr>
                                            <p:cTn id="713" dur="1" fill="hold">
                                              <p:stCondLst>
                                                <p:cond delay="0"/>
                                              </p:stCondLst>
                                            </p:cTn>
                                            <p:tgtEl>
                                              <p:spTgt spid="587"/>
                                            </p:tgtEl>
                                            <p:attrNameLst>
                                              <p:attrName>style.visibility</p:attrName>
                                            </p:attrNameLst>
                                          </p:cBhvr>
                                          <p:to>
                                            <p:strVal val="visible"/>
                                          </p:to>
                                        </p:set>
                                        <p:anim calcmode="lin" valueType="num">
                                          <p:cBhvr>
                                            <p:cTn id="714" dur="700" fill="hold"/>
                                            <p:tgtEl>
                                              <p:spTgt spid="587"/>
                                            </p:tgtEl>
                                            <p:attrNameLst>
                                              <p:attrName>ppt_w</p:attrName>
                                            </p:attrNameLst>
                                          </p:cBhvr>
                                          <p:tavLst>
                                            <p:tav tm="0">
                                              <p:val>
                                                <p:fltVal val="0"/>
                                              </p:val>
                                            </p:tav>
                                            <p:tav tm="100000">
                                              <p:val>
                                                <p:strVal val="#ppt_w"/>
                                              </p:val>
                                            </p:tav>
                                          </p:tavLst>
                                        </p:anim>
                                        <p:anim calcmode="lin" valueType="num">
                                          <p:cBhvr>
                                            <p:cTn id="715" dur="700" fill="hold"/>
                                            <p:tgtEl>
                                              <p:spTgt spid="587"/>
                                            </p:tgtEl>
                                            <p:attrNameLst>
                                              <p:attrName>ppt_h</p:attrName>
                                            </p:attrNameLst>
                                          </p:cBhvr>
                                          <p:tavLst>
                                            <p:tav tm="0">
                                              <p:val>
                                                <p:fltVal val="0"/>
                                              </p:val>
                                            </p:tav>
                                            <p:tav tm="100000">
                                              <p:val>
                                                <p:strVal val="#ppt_h"/>
                                              </p:val>
                                            </p:tav>
                                          </p:tavLst>
                                        </p:anim>
                                        <p:animEffect transition="in" filter="fade">
                                          <p:cBhvr>
                                            <p:cTn id="716" dur="700"/>
                                            <p:tgtEl>
                                              <p:spTgt spid="587"/>
                                            </p:tgtEl>
                                          </p:cBhvr>
                                        </p:animEffect>
                                      </p:childTnLst>
                                    </p:cTn>
                                  </p:par>
                                  <p:par>
                                    <p:cTn id="717" presetID="22" presetClass="entr" presetSubtype="1" fill="hold" grpId="0" nodeType="withEffect">
                                      <p:stCondLst>
                                        <p:cond delay="0"/>
                                      </p:stCondLst>
                                      <p:childTnLst>
                                        <p:set>
                                          <p:cBhvr>
                                            <p:cTn id="718" dur="1" fill="hold">
                                              <p:stCondLst>
                                                <p:cond delay="0"/>
                                              </p:stCondLst>
                                            </p:cTn>
                                            <p:tgtEl>
                                              <p:spTgt spid="676"/>
                                            </p:tgtEl>
                                            <p:attrNameLst>
                                              <p:attrName>style.visibility</p:attrName>
                                            </p:attrNameLst>
                                          </p:cBhvr>
                                          <p:to>
                                            <p:strVal val="visible"/>
                                          </p:to>
                                        </p:set>
                                        <p:animEffect transition="in" filter="wipe(up)">
                                          <p:cBhvr>
                                            <p:cTn id="719" dur="700"/>
                                            <p:tgtEl>
                                              <p:spTgt spid="676"/>
                                            </p:tgtEl>
                                          </p:cBhvr>
                                        </p:animEffect>
                                      </p:childTnLst>
                                    </p:cTn>
                                  </p:par>
                                  <p:par>
                                    <p:cTn id="720" presetID="22" presetClass="entr" presetSubtype="1" fill="hold" grpId="0" nodeType="withEffect">
                                      <p:stCondLst>
                                        <p:cond delay="0"/>
                                      </p:stCondLst>
                                      <p:childTnLst>
                                        <p:set>
                                          <p:cBhvr>
                                            <p:cTn id="721" dur="1" fill="hold">
                                              <p:stCondLst>
                                                <p:cond delay="0"/>
                                              </p:stCondLst>
                                            </p:cTn>
                                            <p:tgtEl>
                                              <p:spTgt spid="675"/>
                                            </p:tgtEl>
                                            <p:attrNameLst>
                                              <p:attrName>style.visibility</p:attrName>
                                            </p:attrNameLst>
                                          </p:cBhvr>
                                          <p:to>
                                            <p:strVal val="visible"/>
                                          </p:to>
                                        </p:set>
                                        <p:animEffect transition="in" filter="wipe(up)">
                                          <p:cBhvr>
                                            <p:cTn id="722" dur="700"/>
                                            <p:tgtEl>
                                              <p:spTgt spid="675"/>
                                            </p:tgtEl>
                                          </p:cBhvr>
                                        </p:animEffect>
                                      </p:childTnLst>
                                    </p:cTn>
                                  </p:par>
                                  <p:par>
                                    <p:cTn id="723" presetID="22" presetClass="entr" presetSubtype="1" fill="hold" grpId="0" nodeType="withEffect">
                                      <p:stCondLst>
                                        <p:cond delay="0"/>
                                      </p:stCondLst>
                                      <p:childTnLst>
                                        <p:set>
                                          <p:cBhvr>
                                            <p:cTn id="724" dur="1" fill="hold">
                                              <p:stCondLst>
                                                <p:cond delay="0"/>
                                              </p:stCondLst>
                                            </p:cTn>
                                            <p:tgtEl>
                                              <p:spTgt spid="680"/>
                                            </p:tgtEl>
                                            <p:attrNameLst>
                                              <p:attrName>style.visibility</p:attrName>
                                            </p:attrNameLst>
                                          </p:cBhvr>
                                          <p:to>
                                            <p:strVal val="visible"/>
                                          </p:to>
                                        </p:set>
                                        <p:animEffect transition="in" filter="wipe(up)">
                                          <p:cBhvr>
                                            <p:cTn id="725" dur="700"/>
                                            <p:tgtEl>
                                              <p:spTgt spid="680"/>
                                            </p:tgtEl>
                                          </p:cBhvr>
                                        </p:animEffect>
                                      </p:childTnLst>
                                    </p:cTn>
                                  </p:par>
                                  <p:par>
                                    <p:cTn id="726" presetID="22" presetClass="entr" presetSubtype="1" fill="hold" grpId="0" nodeType="withEffect">
                                      <p:stCondLst>
                                        <p:cond delay="0"/>
                                      </p:stCondLst>
                                      <p:childTnLst>
                                        <p:set>
                                          <p:cBhvr>
                                            <p:cTn id="727" dur="1" fill="hold">
                                              <p:stCondLst>
                                                <p:cond delay="0"/>
                                              </p:stCondLst>
                                            </p:cTn>
                                            <p:tgtEl>
                                              <p:spTgt spid="678"/>
                                            </p:tgtEl>
                                            <p:attrNameLst>
                                              <p:attrName>style.visibility</p:attrName>
                                            </p:attrNameLst>
                                          </p:cBhvr>
                                          <p:to>
                                            <p:strVal val="visible"/>
                                          </p:to>
                                        </p:set>
                                        <p:animEffect transition="in" filter="wipe(up)">
                                          <p:cBhvr>
                                            <p:cTn id="728" dur="700"/>
                                            <p:tgtEl>
                                              <p:spTgt spid="678"/>
                                            </p:tgtEl>
                                          </p:cBhvr>
                                        </p:animEffect>
                                      </p:childTnLst>
                                    </p:cTn>
                                  </p:par>
                                </p:childTnLst>
                              </p:cTn>
                            </p:par>
                          </p:childTnLst>
                        </p:cTn>
                      </p:par>
                      <p:par>
                        <p:cTn id="729" fill="hold">
                          <p:stCondLst>
                            <p:cond delay="indefinite"/>
                          </p:stCondLst>
                          <p:childTnLst>
                            <p:par>
                              <p:cTn id="730" fill="hold">
                                <p:stCondLst>
                                  <p:cond delay="0"/>
                                </p:stCondLst>
                                <p:childTnLst>
                                  <p:par>
                                    <p:cTn id="731" presetID="53" presetClass="entr" presetSubtype="16" fill="hold" grpId="0" nodeType="clickEffect">
                                      <p:stCondLst>
                                        <p:cond delay="0"/>
                                      </p:stCondLst>
                                      <p:childTnLst>
                                        <p:set>
                                          <p:cBhvr>
                                            <p:cTn id="732" dur="1" fill="hold">
                                              <p:stCondLst>
                                                <p:cond delay="0"/>
                                              </p:stCondLst>
                                            </p:cTn>
                                            <p:tgtEl>
                                              <p:spTgt spid="693"/>
                                            </p:tgtEl>
                                            <p:attrNameLst>
                                              <p:attrName>style.visibility</p:attrName>
                                            </p:attrNameLst>
                                          </p:cBhvr>
                                          <p:to>
                                            <p:strVal val="visible"/>
                                          </p:to>
                                        </p:set>
                                        <p:anim calcmode="lin" valueType="num">
                                          <p:cBhvr>
                                            <p:cTn id="733" dur="700" fill="hold"/>
                                            <p:tgtEl>
                                              <p:spTgt spid="693"/>
                                            </p:tgtEl>
                                            <p:attrNameLst>
                                              <p:attrName>ppt_w</p:attrName>
                                            </p:attrNameLst>
                                          </p:cBhvr>
                                          <p:tavLst>
                                            <p:tav tm="0">
                                              <p:val>
                                                <p:fltVal val="0"/>
                                              </p:val>
                                            </p:tav>
                                            <p:tav tm="100000">
                                              <p:val>
                                                <p:strVal val="#ppt_w"/>
                                              </p:val>
                                            </p:tav>
                                          </p:tavLst>
                                        </p:anim>
                                        <p:anim calcmode="lin" valueType="num">
                                          <p:cBhvr>
                                            <p:cTn id="734" dur="700" fill="hold"/>
                                            <p:tgtEl>
                                              <p:spTgt spid="693"/>
                                            </p:tgtEl>
                                            <p:attrNameLst>
                                              <p:attrName>ppt_h</p:attrName>
                                            </p:attrNameLst>
                                          </p:cBhvr>
                                          <p:tavLst>
                                            <p:tav tm="0">
                                              <p:val>
                                                <p:fltVal val="0"/>
                                              </p:val>
                                            </p:tav>
                                            <p:tav tm="100000">
                                              <p:val>
                                                <p:strVal val="#ppt_h"/>
                                              </p:val>
                                            </p:tav>
                                          </p:tavLst>
                                        </p:anim>
                                        <p:animEffect transition="in" filter="fade">
                                          <p:cBhvr>
                                            <p:cTn id="735" dur="700"/>
                                            <p:tgtEl>
                                              <p:spTgt spid="693"/>
                                            </p:tgtEl>
                                          </p:cBhvr>
                                        </p:animEffect>
                                      </p:childTnLst>
                                    </p:cTn>
                                  </p:par>
                                  <p:par>
                                    <p:cTn id="736" presetID="22" presetClass="entr" presetSubtype="8" fill="hold" grpId="0" nodeType="withEffect">
                                      <p:stCondLst>
                                        <p:cond delay="0"/>
                                      </p:stCondLst>
                                      <p:childTnLst>
                                        <p:set>
                                          <p:cBhvr>
                                            <p:cTn id="737" dur="1" fill="hold">
                                              <p:stCondLst>
                                                <p:cond delay="0"/>
                                              </p:stCondLst>
                                            </p:cTn>
                                            <p:tgtEl>
                                              <p:spTgt spid="672"/>
                                            </p:tgtEl>
                                            <p:attrNameLst>
                                              <p:attrName>style.visibility</p:attrName>
                                            </p:attrNameLst>
                                          </p:cBhvr>
                                          <p:to>
                                            <p:strVal val="visible"/>
                                          </p:to>
                                        </p:set>
                                        <p:animEffect transition="in" filter="wipe(left)">
                                          <p:cBhvr>
                                            <p:cTn id="738" dur="700"/>
                                            <p:tgtEl>
                                              <p:spTgt spid="672"/>
                                            </p:tgtEl>
                                          </p:cBhvr>
                                        </p:animEffect>
                                      </p:childTnLst>
                                    </p:cTn>
                                  </p:par>
                                  <p:par>
                                    <p:cTn id="739" presetID="53" presetClass="entr" presetSubtype="16" fill="hold" grpId="0" nodeType="withEffect">
                                      <p:stCondLst>
                                        <p:cond delay="0"/>
                                      </p:stCondLst>
                                      <p:childTnLst>
                                        <p:set>
                                          <p:cBhvr>
                                            <p:cTn id="740" dur="1" fill="hold">
                                              <p:stCondLst>
                                                <p:cond delay="0"/>
                                              </p:stCondLst>
                                            </p:cTn>
                                            <p:tgtEl>
                                              <p:spTgt spid="698"/>
                                            </p:tgtEl>
                                            <p:attrNameLst>
                                              <p:attrName>style.visibility</p:attrName>
                                            </p:attrNameLst>
                                          </p:cBhvr>
                                          <p:to>
                                            <p:strVal val="visible"/>
                                          </p:to>
                                        </p:set>
                                        <p:anim calcmode="lin" valueType="num">
                                          <p:cBhvr>
                                            <p:cTn id="741" dur="700" fill="hold"/>
                                            <p:tgtEl>
                                              <p:spTgt spid="698"/>
                                            </p:tgtEl>
                                            <p:attrNameLst>
                                              <p:attrName>ppt_w</p:attrName>
                                            </p:attrNameLst>
                                          </p:cBhvr>
                                          <p:tavLst>
                                            <p:tav tm="0">
                                              <p:val>
                                                <p:fltVal val="0"/>
                                              </p:val>
                                            </p:tav>
                                            <p:tav tm="100000">
                                              <p:val>
                                                <p:strVal val="#ppt_w"/>
                                              </p:val>
                                            </p:tav>
                                          </p:tavLst>
                                        </p:anim>
                                        <p:anim calcmode="lin" valueType="num">
                                          <p:cBhvr>
                                            <p:cTn id="742" dur="700" fill="hold"/>
                                            <p:tgtEl>
                                              <p:spTgt spid="698"/>
                                            </p:tgtEl>
                                            <p:attrNameLst>
                                              <p:attrName>ppt_h</p:attrName>
                                            </p:attrNameLst>
                                          </p:cBhvr>
                                          <p:tavLst>
                                            <p:tav tm="0">
                                              <p:val>
                                                <p:fltVal val="0"/>
                                              </p:val>
                                            </p:tav>
                                            <p:tav tm="100000">
                                              <p:val>
                                                <p:strVal val="#ppt_h"/>
                                              </p:val>
                                            </p:tav>
                                          </p:tavLst>
                                        </p:anim>
                                        <p:animEffect transition="in" filter="fade">
                                          <p:cBhvr>
                                            <p:cTn id="743" dur="700"/>
                                            <p:tgtEl>
                                              <p:spTgt spid="698"/>
                                            </p:tgtEl>
                                          </p:cBhvr>
                                        </p:animEffect>
                                      </p:childTnLst>
                                    </p:cTn>
                                  </p:par>
                                  <p:par>
                                    <p:cTn id="744" presetID="22" presetClass="entr" presetSubtype="8" fill="hold" grpId="0" nodeType="withEffect">
                                      <p:stCondLst>
                                        <p:cond delay="0"/>
                                      </p:stCondLst>
                                      <p:childTnLst>
                                        <p:set>
                                          <p:cBhvr>
                                            <p:cTn id="745" dur="1" fill="hold">
                                              <p:stCondLst>
                                                <p:cond delay="0"/>
                                              </p:stCondLst>
                                            </p:cTn>
                                            <p:tgtEl>
                                              <p:spTgt spid="682"/>
                                            </p:tgtEl>
                                            <p:attrNameLst>
                                              <p:attrName>style.visibility</p:attrName>
                                            </p:attrNameLst>
                                          </p:cBhvr>
                                          <p:to>
                                            <p:strVal val="visible"/>
                                          </p:to>
                                        </p:set>
                                        <p:animEffect transition="in" filter="wipe(left)">
                                          <p:cBhvr>
                                            <p:cTn id="746" dur="700"/>
                                            <p:tgtEl>
                                              <p:spTgt spid="682"/>
                                            </p:tgtEl>
                                          </p:cBhvr>
                                        </p:animEffect>
                                      </p:childTnLst>
                                    </p:cTn>
                                  </p:par>
                                  <p:par>
                                    <p:cTn id="747" presetID="18" presetClass="entr" presetSubtype="3" fill="hold" grpId="0" nodeType="withEffect">
                                      <p:stCondLst>
                                        <p:cond delay="0"/>
                                      </p:stCondLst>
                                      <p:childTnLst>
                                        <p:set>
                                          <p:cBhvr>
                                            <p:cTn id="748" dur="1" fill="hold">
                                              <p:stCondLst>
                                                <p:cond delay="0"/>
                                              </p:stCondLst>
                                            </p:cTn>
                                            <p:tgtEl>
                                              <p:spTgt spid="685"/>
                                            </p:tgtEl>
                                            <p:attrNameLst>
                                              <p:attrName>style.visibility</p:attrName>
                                            </p:attrNameLst>
                                          </p:cBhvr>
                                          <p:to>
                                            <p:strVal val="visible"/>
                                          </p:to>
                                        </p:set>
                                        <p:animEffect transition="in" filter="strips(upRight)">
                                          <p:cBhvr>
                                            <p:cTn id="749" dur="700"/>
                                            <p:tgtEl>
                                              <p:spTgt spid="685"/>
                                            </p:tgtEl>
                                          </p:cBhvr>
                                        </p:animEffect>
                                      </p:childTnLst>
                                    </p:cTn>
                                  </p:par>
                                  <p:par>
                                    <p:cTn id="750" presetID="18" presetClass="entr" presetSubtype="3" fill="hold" grpId="0" nodeType="withEffect">
                                      <p:stCondLst>
                                        <p:cond delay="0"/>
                                      </p:stCondLst>
                                      <p:childTnLst>
                                        <p:set>
                                          <p:cBhvr>
                                            <p:cTn id="751" dur="1" fill="hold">
                                              <p:stCondLst>
                                                <p:cond delay="0"/>
                                              </p:stCondLst>
                                            </p:cTn>
                                            <p:tgtEl>
                                              <p:spTgt spid="684"/>
                                            </p:tgtEl>
                                            <p:attrNameLst>
                                              <p:attrName>style.visibility</p:attrName>
                                            </p:attrNameLst>
                                          </p:cBhvr>
                                          <p:to>
                                            <p:strVal val="visible"/>
                                          </p:to>
                                        </p:set>
                                        <p:animEffect transition="in" filter="strips(upRight)">
                                          <p:cBhvr>
                                            <p:cTn id="752" dur="700"/>
                                            <p:tgtEl>
                                              <p:spTgt spid="684"/>
                                            </p:tgtEl>
                                          </p:cBhvr>
                                        </p:animEffect>
                                      </p:childTnLst>
                                    </p:cTn>
                                  </p:par>
                                  <p:par>
                                    <p:cTn id="753" presetID="53" presetClass="entr" presetSubtype="16" fill="hold" grpId="0" nodeType="withEffect">
                                      <p:stCondLst>
                                        <p:cond delay="0"/>
                                      </p:stCondLst>
                                      <p:childTnLst>
                                        <p:set>
                                          <p:cBhvr>
                                            <p:cTn id="754" dur="1" fill="hold">
                                              <p:stCondLst>
                                                <p:cond delay="0"/>
                                              </p:stCondLst>
                                            </p:cTn>
                                            <p:tgtEl>
                                              <p:spTgt spid="639"/>
                                            </p:tgtEl>
                                            <p:attrNameLst>
                                              <p:attrName>style.visibility</p:attrName>
                                            </p:attrNameLst>
                                          </p:cBhvr>
                                          <p:to>
                                            <p:strVal val="visible"/>
                                          </p:to>
                                        </p:set>
                                        <p:anim calcmode="lin" valueType="num">
                                          <p:cBhvr>
                                            <p:cTn id="755" dur="700" fill="hold"/>
                                            <p:tgtEl>
                                              <p:spTgt spid="639"/>
                                            </p:tgtEl>
                                            <p:attrNameLst>
                                              <p:attrName>ppt_w</p:attrName>
                                            </p:attrNameLst>
                                          </p:cBhvr>
                                          <p:tavLst>
                                            <p:tav tm="0">
                                              <p:val>
                                                <p:fltVal val="0"/>
                                              </p:val>
                                            </p:tav>
                                            <p:tav tm="100000">
                                              <p:val>
                                                <p:strVal val="#ppt_w"/>
                                              </p:val>
                                            </p:tav>
                                          </p:tavLst>
                                        </p:anim>
                                        <p:anim calcmode="lin" valueType="num">
                                          <p:cBhvr>
                                            <p:cTn id="756" dur="700" fill="hold"/>
                                            <p:tgtEl>
                                              <p:spTgt spid="639"/>
                                            </p:tgtEl>
                                            <p:attrNameLst>
                                              <p:attrName>ppt_h</p:attrName>
                                            </p:attrNameLst>
                                          </p:cBhvr>
                                          <p:tavLst>
                                            <p:tav tm="0">
                                              <p:val>
                                                <p:fltVal val="0"/>
                                              </p:val>
                                            </p:tav>
                                            <p:tav tm="100000">
                                              <p:val>
                                                <p:strVal val="#ppt_h"/>
                                              </p:val>
                                            </p:tav>
                                          </p:tavLst>
                                        </p:anim>
                                        <p:animEffect transition="in" filter="fade">
                                          <p:cBhvr>
                                            <p:cTn id="757" dur="700"/>
                                            <p:tgtEl>
                                              <p:spTgt spid="639"/>
                                            </p:tgtEl>
                                          </p:cBhvr>
                                        </p:animEffect>
                                      </p:childTnLst>
                                    </p:cTn>
                                  </p:par>
                                  <p:par>
                                    <p:cTn id="758" presetID="53" presetClass="entr" presetSubtype="16" fill="hold" grpId="0" nodeType="withEffect">
                                      <p:stCondLst>
                                        <p:cond delay="0"/>
                                      </p:stCondLst>
                                      <p:childTnLst>
                                        <p:set>
                                          <p:cBhvr>
                                            <p:cTn id="759" dur="1" fill="hold">
                                              <p:stCondLst>
                                                <p:cond delay="0"/>
                                              </p:stCondLst>
                                            </p:cTn>
                                            <p:tgtEl>
                                              <p:spTgt spid="573"/>
                                            </p:tgtEl>
                                            <p:attrNameLst>
                                              <p:attrName>style.visibility</p:attrName>
                                            </p:attrNameLst>
                                          </p:cBhvr>
                                          <p:to>
                                            <p:strVal val="visible"/>
                                          </p:to>
                                        </p:set>
                                        <p:anim calcmode="lin" valueType="num">
                                          <p:cBhvr>
                                            <p:cTn id="760" dur="700" fill="hold"/>
                                            <p:tgtEl>
                                              <p:spTgt spid="573"/>
                                            </p:tgtEl>
                                            <p:attrNameLst>
                                              <p:attrName>ppt_w</p:attrName>
                                            </p:attrNameLst>
                                          </p:cBhvr>
                                          <p:tavLst>
                                            <p:tav tm="0">
                                              <p:val>
                                                <p:fltVal val="0"/>
                                              </p:val>
                                            </p:tav>
                                            <p:tav tm="100000">
                                              <p:val>
                                                <p:strVal val="#ppt_w"/>
                                              </p:val>
                                            </p:tav>
                                          </p:tavLst>
                                        </p:anim>
                                        <p:anim calcmode="lin" valueType="num">
                                          <p:cBhvr>
                                            <p:cTn id="761" dur="700" fill="hold"/>
                                            <p:tgtEl>
                                              <p:spTgt spid="573"/>
                                            </p:tgtEl>
                                            <p:attrNameLst>
                                              <p:attrName>ppt_h</p:attrName>
                                            </p:attrNameLst>
                                          </p:cBhvr>
                                          <p:tavLst>
                                            <p:tav tm="0">
                                              <p:val>
                                                <p:fltVal val="0"/>
                                              </p:val>
                                            </p:tav>
                                            <p:tav tm="100000">
                                              <p:val>
                                                <p:strVal val="#ppt_h"/>
                                              </p:val>
                                            </p:tav>
                                          </p:tavLst>
                                        </p:anim>
                                        <p:animEffect transition="in" filter="fade">
                                          <p:cBhvr>
                                            <p:cTn id="762" dur="700"/>
                                            <p:tgtEl>
                                              <p:spTgt spid="573"/>
                                            </p:tgtEl>
                                          </p:cBhvr>
                                        </p:animEffect>
                                      </p:childTnLst>
                                    </p:cTn>
                                  </p:par>
                                  <p:par>
                                    <p:cTn id="763" presetID="53" presetClass="entr" presetSubtype="16" fill="hold" grpId="0" nodeType="withEffect">
                                      <p:stCondLst>
                                        <p:cond delay="0"/>
                                      </p:stCondLst>
                                      <p:childTnLst>
                                        <p:set>
                                          <p:cBhvr>
                                            <p:cTn id="764" dur="1" fill="hold">
                                              <p:stCondLst>
                                                <p:cond delay="0"/>
                                              </p:stCondLst>
                                            </p:cTn>
                                            <p:tgtEl>
                                              <p:spTgt spid="572"/>
                                            </p:tgtEl>
                                            <p:attrNameLst>
                                              <p:attrName>style.visibility</p:attrName>
                                            </p:attrNameLst>
                                          </p:cBhvr>
                                          <p:to>
                                            <p:strVal val="visible"/>
                                          </p:to>
                                        </p:set>
                                        <p:anim calcmode="lin" valueType="num">
                                          <p:cBhvr>
                                            <p:cTn id="765" dur="700" fill="hold"/>
                                            <p:tgtEl>
                                              <p:spTgt spid="572"/>
                                            </p:tgtEl>
                                            <p:attrNameLst>
                                              <p:attrName>ppt_w</p:attrName>
                                            </p:attrNameLst>
                                          </p:cBhvr>
                                          <p:tavLst>
                                            <p:tav tm="0">
                                              <p:val>
                                                <p:fltVal val="0"/>
                                              </p:val>
                                            </p:tav>
                                            <p:tav tm="100000">
                                              <p:val>
                                                <p:strVal val="#ppt_w"/>
                                              </p:val>
                                            </p:tav>
                                          </p:tavLst>
                                        </p:anim>
                                        <p:anim calcmode="lin" valueType="num">
                                          <p:cBhvr>
                                            <p:cTn id="766" dur="700" fill="hold"/>
                                            <p:tgtEl>
                                              <p:spTgt spid="572"/>
                                            </p:tgtEl>
                                            <p:attrNameLst>
                                              <p:attrName>ppt_h</p:attrName>
                                            </p:attrNameLst>
                                          </p:cBhvr>
                                          <p:tavLst>
                                            <p:tav tm="0">
                                              <p:val>
                                                <p:fltVal val="0"/>
                                              </p:val>
                                            </p:tav>
                                            <p:tav tm="100000">
                                              <p:val>
                                                <p:strVal val="#ppt_h"/>
                                              </p:val>
                                            </p:tav>
                                          </p:tavLst>
                                        </p:anim>
                                        <p:animEffect transition="in" filter="fade">
                                          <p:cBhvr>
                                            <p:cTn id="767" dur="700"/>
                                            <p:tgtEl>
                                              <p:spTgt spid="572"/>
                                            </p:tgtEl>
                                          </p:cBhvr>
                                        </p:animEffect>
                                      </p:childTnLst>
                                    </p:cTn>
                                  </p:par>
                                  <p:par>
                                    <p:cTn id="768" presetID="53" presetClass="entr" presetSubtype="16" fill="hold" grpId="0" nodeType="withEffect">
                                      <p:stCondLst>
                                        <p:cond delay="0"/>
                                      </p:stCondLst>
                                      <p:childTnLst>
                                        <p:set>
                                          <p:cBhvr>
                                            <p:cTn id="769" dur="1" fill="hold">
                                              <p:stCondLst>
                                                <p:cond delay="0"/>
                                              </p:stCondLst>
                                            </p:cTn>
                                            <p:tgtEl>
                                              <p:spTgt spid="692"/>
                                            </p:tgtEl>
                                            <p:attrNameLst>
                                              <p:attrName>style.visibility</p:attrName>
                                            </p:attrNameLst>
                                          </p:cBhvr>
                                          <p:to>
                                            <p:strVal val="visible"/>
                                          </p:to>
                                        </p:set>
                                        <p:anim calcmode="lin" valueType="num">
                                          <p:cBhvr>
                                            <p:cTn id="770" dur="700" fill="hold"/>
                                            <p:tgtEl>
                                              <p:spTgt spid="692"/>
                                            </p:tgtEl>
                                            <p:attrNameLst>
                                              <p:attrName>ppt_w</p:attrName>
                                            </p:attrNameLst>
                                          </p:cBhvr>
                                          <p:tavLst>
                                            <p:tav tm="0">
                                              <p:val>
                                                <p:fltVal val="0"/>
                                              </p:val>
                                            </p:tav>
                                            <p:tav tm="100000">
                                              <p:val>
                                                <p:strVal val="#ppt_w"/>
                                              </p:val>
                                            </p:tav>
                                          </p:tavLst>
                                        </p:anim>
                                        <p:anim calcmode="lin" valueType="num">
                                          <p:cBhvr>
                                            <p:cTn id="771" dur="700" fill="hold"/>
                                            <p:tgtEl>
                                              <p:spTgt spid="692"/>
                                            </p:tgtEl>
                                            <p:attrNameLst>
                                              <p:attrName>ppt_h</p:attrName>
                                            </p:attrNameLst>
                                          </p:cBhvr>
                                          <p:tavLst>
                                            <p:tav tm="0">
                                              <p:val>
                                                <p:fltVal val="0"/>
                                              </p:val>
                                            </p:tav>
                                            <p:tav tm="100000">
                                              <p:val>
                                                <p:strVal val="#ppt_h"/>
                                              </p:val>
                                            </p:tav>
                                          </p:tavLst>
                                        </p:anim>
                                        <p:animEffect transition="in" filter="fade">
                                          <p:cBhvr>
                                            <p:cTn id="772" dur="700"/>
                                            <p:tgtEl>
                                              <p:spTgt spid="692"/>
                                            </p:tgtEl>
                                          </p:cBhvr>
                                        </p:animEffect>
                                      </p:childTnLst>
                                    </p:cTn>
                                  </p:par>
                                  <p:par>
                                    <p:cTn id="773" presetID="22" presetClass="entr" presetSubtype="1" fill="hold" grpId="0" nodeType="withEffect">
                                      <p:stCondLst>
                                        <p:cond delay="0"/>
                                      </p:stCondLst>
                                      <p:childTnLst>
                                        <p:set>
                                          <p:cBhvr>
                                            <p:cTn id="774" dur="1" fill="hold">
                                              <p:stCondLst>
                                                <p:cond delay="0"/>
                                              </p:stCondLst>
                                            </p:cTn>
                                            <p:tgtEl>
                                              <p:spTgt spid="677"/>
                                            </p:tgtEl>
                                            <p:attrNameLst>
                                              <p:attrName>style.visibility</p:attrName>
                                            </p:attrNameLst>
                                          </p:cBhvr>
                                          <p:to>
                                            <p:strVal val="visible"/>
                                          </p:to>
                                        </p:set>
                                        <p:animEffect transition="in" filter="wipe(up)">
                                          <p:cBhvr>
                                            <p:cTn id="775" dur="700"/>
                                            <p:tgtEl>
                                              <p:spTgt spid="677"/>
                                            </p:tgtEl>
                                          </p:cBhvr>
                                        </p:animEffect>
                                      </p:childTnLst>
                                    </p:cTn>
                                  </p:par>
                                  <p:par>
                                    <p:cTn id="776" presetID="18" presetClass="entr" presetSubtype="9" fill="hold" grpId="0" nodeType="withEffect">
                                      <p:stCondLst>
                                        <p:cond delay="0"/>
                                      </p:stCondLst>
                                      <p:childTnLst>
                                        <p:set>
                                          <p:cBhvr>
                                            <p:cTn id="777" dur="1" fill="hold">
                                              <p:stCondLst>
                                                <p:cond delay="0"/>
                                              </p:stCondLst>
                                            </p:cTn>
                                            <p:tgtEl>
                                              <p:spTgt spid="673"/>
                                            </p:tgtEl>
                                            <p:attrNameLst>
                                              <p:attrName>style.visibility</p:attrName>
                                            </p:attrNameLst>
                                          </p:cBhvr>
                                          <p:to>
                                            <p:strVal val="visible"/>
                                          </p:to>
                                        </p:set>
                                        <p:animEffect transition="in" filter="strips(upLeft)">
                                          <p:cBhvr>
                                            <p:cTn id="778" dur="700"/>
                                            <p:tgtEl>
                                              <p:spTgt spid="673"/>
                                            </p:tgtEl>
                                          </p:cBhvr>
                                        </p:animEffect>
                                      </p:childTnLst>
                                    </p:cTn>
                                  </p:par>
                                  <p:par>
                                    <p:cTn id="779" presetID="22" presetClass="entr" presetSubtype="8" fill="hold" grpId="0" nodeType="withEffect">
                                      <p:stCondLst>
                                        <p:cond delay="0"/>
                                      </p:stCondLst>
                                      <p:childTnLst>
                                        <p:set>
                                          <p:cBhvr>
                                            <p:cTn id="780" dur="1" fill="hold">
                                              <p:stCondLst>
                                                <p:cond delay="0"/>
                                              </p:stCondLst>
                                            </p:cTn>
                                            <p:tgtEl>
                                              <p:spTgt spid="679"/>
                                            </p:tgtEl>
                                            <p:attrNameLst>
                                              <p:attrName>style.visibility</p:attrName>
                                            </p:attrNameLst>
                                          </p:cBhvr>
                                          <p:to>
                                            <p:strVal val="visible"/>
                                          </p:to>
                                        </p:set>
                                        <p:animEffect transition="in" filter="wipe(left)">
                                          <p:cBhvr>
                                            <p:cTn id="781" dur="700"/>
                                            <p:tgtEl>
                                              <p:spTgt spid="679"/>
                                            </p:tgtEl>
                                          </p:cBhvr>
                                        </p:animEffect>
                                      </p:childTnLst>
                                    </p:cTn>
                                  </p:par>
                                  <p:par>
                                    <p:cTn id="782" presetID="53" presetClass="entr" presetSubtype="16" fill="hold" grpId="0" nodeType="withEffect">
                                      <p:stCondLst>
                                        <p:cond delay="0"/>
                                      </p:stCondLst>
                                      <p:childTnLst>
                                        <p:set>
                                          <p:cBhvr>
                                            <p:cTn id="783" dur="1" fill="hold">
                                              <p:stCondLst>
                                                <p:cond delay="0"/>
                                              </p:stCondLst>
                                            </p:cTn>
                                            <p:tgtEl>
                                              <p:spTgt spid="593"/>
                                            </p:tgtEl>
                                            <p:attrNameLst>
                                              <p:attrName>style.visibility</p:attrName>
                                            </p:attrNameLst>
                                          </p:cBhvr>
                                          <p:to>
                                            <p:strVal val="visible"/>
                                          </p:to>
                                        </p:set>
                                        <p:anim calcmode="lin" valueType="num">
                                          <p:cBhvr>
                                            <p:cTn id="784" dur="700" fill="hold"/>
                                            <p:tgtEl>
                                              <p:spTgt spid="593"/>
                                            </p:tgtEl>
                                            <p:attrNameLst>
                                              <p:attrName>ppt_w</p:attrName>
                                            </p:attrNameLst>
                                          </p:cBhvr>
                                          <p:tavLst>
                                            <p:tav tm="0">
                                              <p:val>
                                                <p:fltVal val="0"/>
                                              </p:val>
                                            </p:tav>
                                            <p:tav tm="100000">
                                              <p:val>
                                                <p:strVal val="#ppt_w"/>
                                              </p:val>
                                            </p:tav>
                                          </p:tavLst>
                                        </p:anim>
                                        <p:anim calcmode="lin" valueType="num">
                                          <p:cBhvr>
                                            <p:cTn id="785" dur="700" fill="hold"/>
                                            <p:tgtEl>
                                              <p:spTgt spid="593"/>
                                            </p:tgtEl>
                                            <p:attrNameLst>
                                              <p:attrName>ppt_h</p:attrName>
                                            </p:attrNameLst>
                                          </p:cBhvr>
                                          <p:tavLst>
                                            <p:tav tm="0">
                                              <p:val>
                                                <p:fltVal val="0"/>
                                              </p:val>
                                            </p:tav>
                                            <p:tav tm="100000">
                                              <p:val>
                                                <p:strVal val="#ppt_h"/>
                                              </p:val>
                                            </p:tav>
                                          </p:tavLst>
                                        </p:anim>
                                        <p:animEffect transition="in" filter="fade">
                                          <p:cBhvr>
                                            <p:cTn id="786" dur="700"/>
                                            <p:tgtEl>
                                              <p:spTgt spid="593"/>
                                            </p:tgtEl>
                                          </p:cBhvr>
                                        </p:animEffect>
                                      </p:childTnLst>
                                    </p:cTn>
                                  </p:par>
                                  <p:par>
                                    <p:cTn id="787" presetID="53" presetClass="entr" presetSubtype="16" fill="hold" grpId="0" nodeType="withEffect">
                                      <p:stCondLst>
                                        <p:cond delay="0"/>
                                      </p:stCondLst>
                                      <p:childTnLst>
                                        <p:set>
                                          <p:cBhvr>
                                            <p:cTn id="788" dur="1" fill="hold">
                                              <p:stCondLst>
                                                <p:cond delay="0"/>
                                              </p:stCondLst>
                                            </p:cTn>
                                            <p:tgtEl>
                                              <p:spTgt spid="592"/>
                                            </p:tgtEl>
                                            <p:attrNameLst>
                                              <p:attrName>style.visibility</p:attrName>
                                            </p:attrNameLst>
                                          </p:cBhvr>
                                          <p:to>
                                            <p:strVal val="visible"/>
                                          </p:to>
                                        </p:set>
                                        <p:anim calcmode="lin" valueType="num">
                                          <p:cBhvr>
                                            <p:cTn id="789" dur="700" fill="hold"/>
                                            <p:tgtEl>
                                              <p:spTgt spid="592"/>
                                            </p:tgtEl>
                                            <p:attrNameLst>
                                              <p:attrName>ppt_w</p:attrName>
                                            </p:attrNameLst>
                                          </p:cBhvr>
                                          <p:tavLst>
                                            <p:tav tm="0">
                                              <p:val>
                                                <p:fltVal val="0"/>
                                              </p:val>
                                            </p:tav>
                                            <p:tav tm="100000">
                                              <p:val>
                                                <p:strVal val="#ppt_w"/>
                                              </p:val>
                                            </p:tav>
                                          </p:tavLst>
                                        </p:anim>
                                        <p:anim calcmode="lin" valueType="num">
                                          <p:cBhvr>
                                            <p:cTn id="790" dur="700" fill="hold"/>
                                            <p:tgtEl>
                                              <p:spTgt spid="592"/>
                                            </p:tgtEl>
                                            <p:attrNameLst>
                                              <p:attrName>ppt_h</p:attrName>
                                            </p:attrNameLst>
                                          </p:cBhvr>
                                          <p:tavLst>
                                            <p:tav tm="0">
                                              <p:val>
                                                <p:fltVal val="0"/>
                                              </p:val>
                                            </p:tav>
                                            <p:tav tm="100000">
                                              <p:val>
                                                <p:strVal val="#ppt_h"/>
                                              </p:val>
                                            </p:tav>
                                          </p:tavLst>
                                        </p:anim>
                                        <p:animEffect transition="in" filter="fade">
                                          <p:cBhvr>
                                            <p:cTn id="791" dur="700"/>
                                            <p:tgtEl>
                                              <p:spTgt spid="592"/>
                                            </p:tgtEl>
                                          </p:cBhvr>
                                        </p:animEffect>
                                      </p:childTnLst>
                                    </p:cTn>
                                  </p:par>
                                  <p:par>
                                    <p:cTn id="792" presetID="53" presetClass="entr" presetSubtype="16" fill="hold" grpId="0" nodeType="withEffect">
                                      <p:stCondLst>
                                        <p:cond delay="0"/>
                                      </p:stCondLst>
                                      <p:childTnLst>
                                        <p:set>
                                          <p:cBhvr>
                                            <p:cTn id="793" dur="1" fill="hold">
                                              <p:stCondLst>
                                                <p:cond delay="0"/>
                                              </p:stCondLst>
                                            </p:cTn>
                                            <p:tgtEl>
                                              <p:spTgt spid="591"/>
                                            </p:tgtEl>
                                            <p:attrNameLst>
                                              <p:attrName>style.visibility</p:attrName>
                                            </p:attrNameLst>
                                          </p:cBhvr>
                                          <p:to>
                                            <p:strVal val="visible"/>
                                          </p:to>
                                        </p:set>
                                        <p:anim calcmode="lin" valueType="num">
                                          <p:cBhvr>
                                            <p:cTn id="794" dur="700" fill="hold"/>
                                            <p:tgtEl>
                                              <p:spTgt spid="591"/>
                                            </p:tgtEl>
                                            <p:attrNameLst>
                                              <p:attrName>ppt_w</p:attrName>
                                            </p:attrNameLst>
                                          </p:cBhvr>
                                          <p:tavLst>
                                            <p:tav tm="0">
                                              <p:val>
                                                <p:fltVal val="0"/>
                                              </p:val>
                                            </p:tav>
                                            <p:tav tm="100000">
                                              <p:val>
                                                <p:strVal val="#ppt_w"/>
                                              </p:val>
                                            </p:tav>
                                          </p:tavLst>
                                        </p:anim>
                                        <p:anim calcmode="lin" valueType="num">
                                          <p:cBhvr>
                                            <p:cTn id="795" dur="700" fill="hold"/>
                                            <p:tgtEl>
                                              <p:spTgt spid="591"/>
                                            </p:tgtEl>
                                            <p:attrNameLst>
                                              <p:attrName>ppt_h</p:attrName>
                                            </p:attrNameLst>
                                          </p:cBhvr>
                                          <p:tavLst>
                                            <p:tav tm="0">
                                              <p:val>
                                                <p:fltVal val="0"/>
                                              </p:val>
                                            </p:tav>
                                            <p:tav tm="100000">
                                              <p:val>
                                                <p:strVal val="#ppt_h"/>
                                              </p:val>
                                            </p:tav>
                                          </p:tavLst>
                                        </p:anim>
                                        <p:animEffect transition="in" filter="fade">
                                          <p:cBhvr>
                                            <p:cTn id="796" dur="700"/>
                                            <p:tgtEl>
                                              <p:spTgt spid="591"/>
                                            </p:tgtEl>
                                          </p:cBhvr>
                                        </p:animEffect>
                                      </p:childTnLst>
                                    </p:cTn>
                                  </p:par>
                                  <p:par>
                                    <p:cTn id="797" presetID="53" presetClass="entr" presetSubtype="16" fill="hold" grpId="0" nodeType="withEffect">
                                      <p:stCondLst>
                                        <p:cond delay="0"/>
                                      </p:stCondLst>
                                      <p:childTnLst>
                                        <p:set>
                                          <p:cBhvr>
                                            <p:cTn id="798" dur="1" fill="hold">
                                              <p:stCondLst>
                                                <p:cond delay="0"/>
                                              </p:stCondLst>
                                            </p:cTn>
                                            <p:tgtEl>
                                              <p:spTgt spid="696"/>
                                            </p:tgtEl>
                                            <p:attrNameLst>
                                              <p:attrName>style.visibility</p:attrName>
                                            </p:attrNameLst>
                                          </p:cBhvr>
                                          <p:to>
                                            <p:strVal val="visible"/>
                                          </p:to>
                                        </p:set>
                                        <p:anim calcmode="lin" valueType="num">
                                          <p:cBhvr>
                                            <p:cTn id="799" dur="700" fill="hold"/>
                                            <p:tgtEl>
                                              <p:spTgt spid="696"/>
                                            </p:tgtEl>
                                            <p:attrNameLst>
                                              <p:attrName>ppt_w</p:attrName>
                                            </p:attrNameLst>
                                          </p:cBhvr>
                                          <p:tavLst>
                                            <p:tav tm="0">
                                              <p:val>
                                                <p:fltVal val="0"/>
                                              </p:val>
                                            </p:tav>
                                            <p:tav tm="100000">
                                              <p:val>
                                                <p:strVal val="#ppt_w"/>
                                              </p:val>
                                            </p:tav>
                                          </p:tavLst>
                                        </p:anim>
                                        <p:anim calcmode="lin" valueType="num">
                                          <p:cBhvr>
                                            <p:cTn id="800" dur="700" fill="hold"/>
                                            <p:tgtEl>
                                              <p:spTgt spid="696"/>
                                            </p:tgtEl>
                                            <p:attrNameLst>
                                              <p:attrName>ppt_h</p:attrName>
                                            </p:attrNameLst>
                                          </p:cBhvr>
                                          <p:tavLst>
                                            <p:tav tm="0">
                                              <p:val>
                                                <p:fltVal val="0"/>
                                              </p:val>
                                            </p:tav>
                                            <p:tav tm="100000">
                                              <p:val>
                                                <p:strVal val="#ppt_h"/>
                                              </p:val>
                                            </p:tav>
                                          </p:tavLst>
                                        </p:anim>
                                        <p:animEffect transition="in" filter="fade">
                                          <p:cBhvr>
                                            <p:cTn id="801" dur="700"/>
                                            <p:tgtEl>
                                              <p:spTgt spid="696"/>
                                            </p:tgtEl>
                                          </p:cBhvr>
                                        </p:animEffect>
                                      </p:childTnLst>
                                    </p:cTn>
                                  </p:par>
                                  <p:par>
                                    <p:cTn id="802" presetID="53" presetClass="entr" presetSubtype="16" fill="hold" grpId="0" nodeType="withEffect">
                                      <p:stCondLst>
                                        <p:cond delay="0"/>
                                      </p:stCondLst>
                                      <p:childTnLst>
                                        <p:set>
                                          <p:cBhvr>
                                            <p:cTn id="803" dur="1" fill="hold">
                                              <p:stCondLst>
                                                <p:cond delay="0"/>
                                              </p:stCondLst>
                                            </p:cTn>
                                            <p:tgtEl>
                                              <p:spTgt spid="695"/>
                                            </p:tgtEl>
                                            <p:attrNameLst>
                                              <p:attrName>style.visibility</p:attrName>
                                            </p:attrNameLst>
                                          </p:cBhvr>
                                          <p:to>
                                            <p:strVal val="visible"/>
                                          </p:to>
                                        </p:set>
                                        <p:anim calcmode="lin" valueType="num">
                                          <p:cBhvr>
                                            <p:cTn id="804" dur="700" fill="hold"/>
                                            <p:tgtEl>
                                              <p:spTgt spid="695"/>
                                            </p:tgtEl>
                                            <p:attrNameLst>
                                              <p:attrName>ppt_w</p:attrName>
                                            </p:attrNameLst>
                                          </p:cBhvr>
                                          <p:tavLst>
                                            <p:tav tm="0">
                                              <p:val>
                                                <p:fltVal val="0"/>
                                              </p:val>
                                            </p:tav>
                                            <p:tav tm="100000">
                                              <p:val>
                                                <p:strVal val="#ppt_w"/>
                                              </p:val>
                                            </p:tav>
                                          </p:tavLst>
                                        </p:anim>
                                        <p:anim calcmode="lin" valueType="num">
                                          <p:cBhvr>
                                            <p:cTn id="805" dur="700" fill="hold"/>
                                            <p:tgtEl>
                                              <p:spTgt spid="695"/>
                                            </p:tgtEl>
                                            <p:attrNameLst>
                                              <p:attrName>ppt_h</p:attrName>
                                            </p:attrNameLst>
                                          </p:cBhvr>
                                          <p:tavLst>
                                            <p:tav tm="0">
                                              <p:val>
                                                <p:fltVal val="0"/>
                                              </p:val>
                                            </p:tav>
                                            <p:tav tm="100000">
                                              <p:val>
                                                <p:strVal val="#ppt_h"/>
                                              </p:val>
                                            </p:tav>
                                          </p:tavLst>
                                        </p:anim>
                                        <p:animEffect transition="in" filter="fade">
                                          <p:cBhvr>
                                            <p:cTn id="806" dur="700"/>
                                            <p:tgtEl>
                                              <p:spTgt spid="695"/>
                                            </p:tgtEl>
                                          </p:cBhvr>
                                        </p:animEffect>
                                      </p:childTnLst>
                                    </p:cTn>
                                  </p:par>
                                  <p:par>
                                    <p:cTn id="807" presetID="53" presetClass="entr" presetSubtype="16" fill="hold" grpId="0" nodeType="withEffect">
                                      <p:stCondLst>
                                        <p:cond delay="0"/>
                                      </p:stCondLst>
                                      <p:childTnLst>
                                        <p:set>
                                          <p:cBhvr>
                                            <p:cTn id="808" dur="1" fill="hold">
                                              <p:stCondLst>
                                                <p:cond delay="0"/>
                                              </p:stCondLst>
                                            </p:cTn>
                                            <p:tgtEl>
                                              <p:spTgt spid="590"/>
                                            </p:tgtEl>
                                            <p:attrNameLst>
                                              <p:attrName>style.visibility</p:attrName>
                                            </p:attrNameLst>
                                          </p:cBhvr>
                                          <p:to>
                                            <p:strVal val="visible"/>
                                          </p:to>
                                        </p:set>
                                        <p:anim calcmode="lin" valueType="num">
                                          <p:cBhvr>
                                            <p:cTn id="809" dur="700" fill="hold"/>
                                            <p:tgtEl>
                                              <p:spTgt spid="590"/>
                                            </p:tgtEl>
                                            <p:attrNameLst>
                                              <p:attrName>ppt_w</p:attrName>
                                            </p:attrNameLst>
                                          </p:cBhvr>
                                          <p:tavLst>
                                            <p:tav tm="0">
                                              <p:val>
                                                <p:fltVal val="0"/>
                                              </p:val>
                                            </p:tav>
                                            <p:tav tm="100000">
                                              <p:val>
                                                <p:strVal val="#ppt_w"/>
                                              </p:val>
                                            </p:tav>
                                          </p:tavLst>
                                        </p:anim>
                                        <p:anim calcmode="lin" valueType="num">
                                          <p:cBhvr>
                                            <p:cTn id="810" dur="700" fill="hold"/>
                                            <p:tgtEl>
                                              <p:spTgt spid="590"/>
                                            </p:tgtEl>
                                            <p:attrNameLst>
                                              <p:attrName>ppt_h</p:attrName>
                                            </p:attrNameLst>
                                          </p:cBhvr>
                                          <p:tavLst>
                                            <p:tav tm="0">
                                              <p:val>
                                                <p:fltVal val="0"/>
                                              </p:val>
                                            </p:tav>
                                            <p:tav tm="100000">
                                              <p:val>
                                                <p:strVal val="#ppt_h"/>
                                              </p:val>
                                            </p:tav>
                                          </p:tavLst>
                                        </p:anim>
                                        <p:animEffect transition="in" filter="fade">
                                          <p:cBhvr>
                                            <p:cTn id="811" dur="700"/>
                                            <p:tgtEl>
                                              <p:spTgt spid="590"/>
                                            </p:tgtEl>
                                          </p:cBhvr>
                                        </p:animEffect>
                                      </p:childTnLst>
                                    </p:cTn>
                                  </p:par>
                                  <p:par>
                                    <p:cTn id="812" presetID="22" presetClass="entr" presetSubtype="2" fill="hold" grpId="0" nodeType="withEffect">
                                      <p:stCondLst>
                                        <p:cond delay="0"/>
                                      </p:stCondLst>
                                      <p:childTnLst>
                                        <p:set>
                                          <p:cBhvr>
                                            <p:cTn id="813" dur="1" fill="hold">
                                              <p:stCondLst>
                                                <p:cond delay="0"/>
                                              </p:stCondLst>
                                            </p:cTn>
                                            <p:tgtEl>
                                              <p:spTgt spid="674"/>
                                            </p:tgtEl>
                                            <p:attrNameLst>
                                              <p:attrName>style.visibility</p:attrName>
                                            </p:attrNameLst>
                                          </p:cBhvr>
                                          <p:to>
                                            <p:strVal val="visible"/>
                                          </p:to>
                                        </p:set>
                                        <p:animEffect transition="in" filter="wipe(right)">
                                          <p:cBhvr>
                                            <p:cTn id="814" dur="700"/>
                                            <p:tgtEl>
                                              <p:spTgt spid="674"/>
                                            </p:tgtEl>
                                          </p:cBhvr>
                                        </p:animEffect>
                                      </p:childTnLst>
                                    </p:cTn>
                                  </p:par>
                                </p:childTnLst>
                              </p:cTn>
                            </p:par>
                          </p:childTnLst>
                        </p:cTn>
                      </p:par>
                      <p:par>
                        <p:cTn id="815" fill="hold">
                          <p:stCondLst>
                            <p:cond delay="indefinite"/>
                          </p:stCondLst>
                          <p:childTnLst>
                            <p:par>
                              <p:cTn id="816" fill="hold">
                                <p:stCondLst>
                                  <p:cond delay="0"/>
                                </p:stCondLst>
                                <p:childTnLst>
                                  <p:par>
                                    <p:cTn id="817" presetID="42" presetClass="entr" presetSubtype="0" fill="hold" grpId="0" nodeType="clickEffect">
                                      <p:stCondLst>
                                        <p:cond delay="0"/>
                                      </p:stCondLst>
                                      <p:childTnLst>
                                        <p:set>
                                          <p:cBhvr>
                                            <p:cTn id="818" dur="1" fill="hold">
                                              <p:stCondLst>
                                                <p:cond delay="0"/>
                                              </p:stCondLst>
                                            </p:cTn>
                                            <p:tgtEl>
                                              <p:spTgt spid="710"/>
                                            </p:tgtEl>
                                            <p:attrNameLst>
                                              <p:attrName>style.visibility</p:attrName>
                                            </p:attrNameLst>
                                          </p:cBhvr>
                                          <p:to>
                                            <p:strVal val="visible"/>
                                          </p:to>
                                        </p:set>
                                        <p:animEffect transition="in" filter="fade">
                                          <p:cBhvr>
                                            <p:cTn id="819" dur="1000"/>
                                            <p:tgtEl>
                                              <p:spTgt spid="710"/>
                                            </p:tgtEl>
                                          </p:cBhvr>
                                        </p:animEffect>
                                        <p:anim calcmode="lin" valueType="num">
                                          <p:cBhvr>
                                            <p:cTn id="820" dur="1000" fill="hold"/>
                                            <p:tgtEl>
                                              <p:spTgt spid="710"/>
                                            </p:tgtEl>
                                            <p:attrNameLst>
                                              <p:attrName>ppt_x</p:attrName>
                                            </p:attrNameLst>
                                          </p:cBhvr>
                                          <p:tavLst>
                                            <p:tav tm="0">
                                              <p:val>
                                                <p:strVal val="#ppt_x"/>
                                              </p:val>
                                            </p:tav>
                                            <p:tav tm="100000">
                                              <p:val>
                                                <p:strVal val="#ppt_x"/>
                                              </p:val>
                                            </p:tav>
                                          </p:tavLst>
                                        </p:anim>
                                        <p:anim calcmode="lin" valueType="num">
                                          <p:cBhvr>
                                            <p:cTn id="821" dur="1000" fill="hold"/>
                                            <p:tgtEl>
                                              <p:spTgt spid="710"/>
                                            </p:tgtEl>
                                            <p:attrNameLst>
                                              <p:attrName>ppt_y</p:attrName>
                                            </p:attrNameLst>
                                          </p:cBhvr>
                                          <p:tavLst>
                                            <p:tav tm="0">
                                              <p:val>
                                                <p:strVal val="#ppt_y+.1"/>
                                              </p:val>
                                            </p:tav>
                                            <p:tav tm="100000">
                                              <p:val>
                                                <p:strVal val="#ppt_y"/>
                                              </p:val>
                                            </p:tav>
                                          </p:tavLst>
                                        </p:anim>
                                      </p:childTnLst>
                                    </p:cTn>
                                  </p:par>
                                </p:childTnLst>
                              </p:cTn>
                            </p:par>
                          </p:childTnLst>
                        </p:cTn>
                      </p:par>
                      <p:par>
                        <p:cTn id="822" fill="hold">
                          <p:stCondLst>
                            <p:cond delay="indefinite"/>
                          </p:stCondLst>
                          <p:childTnLst>
                            <p:par>
                              <p:cTn id="823" fill="hold">
                                <p:stCondLst>
                                  <p:cond delay="0"/>
                                </p:stCondLst>
                                <p:childTnLst>
                                  <p:par>
                                    <p:cTn id="824" presetID="2" presetClass="entr" presetSubtype="8" accel="36000" fill="hold" grpId="0" nodeType="clickEffect">
                                      <p:stCondLst>
                                        <p:cond delay="0"/>
                                      </p:stCondLst>
                                      <p:iterate type="lt">
                                        <p:tmPct val="10000"/>
                                      </p:iterate>
                                      <p:childTnLst>
                                        <p:set>
                                          <p:cBhvr>
                                            <p:cTn id="825" dur="1" fill="hold">
                                              <p:stCondLst>
                                                <p:cond delay="0"/>
                                              </p:stCondLst>
                                            </p:cTn>
                                            <p:tgtEl>
                                              <p:spTgt spid="711"/>
                                            </p:tgtEl>
                                            <p:attrNameLst>
                                              <p:attrName>style.visibility</p:attrName>
                                            </p:attrNameLst>
                                          </p:cBhvr>
                                          <p:to>
                                            <p:strVal val="visible"/>
                                          </p:to>
                                        </p:set>
                                        <p:anim calcmode="lin" valueType="num">
                                          <p:cBhvr additive="base">
                                            <p:cTn id="826" dur="700" fill="hold"/>
                                            <p:tgtEl>
                                              <p:spTgt spid="711"/>
                                            </p:tgtEl>
                                            <p:attrNameLst>
                                              <p:attrName>ppt_x</p:attrName>
                                            </p:attrNameLst>
                                          </p:cBhvr>
                                          <p:tavLst>
                                            <p:tav tm="0">
                                              <p:val>
                                                <p:strVal val="0-#ppt_w/2"/>
                                              </p:val>
                                            </p:tav>
                                            <p:tav tm="100000">
                                              <p:val>
                                                <p:strVal val="#ppt_x"/>
                                              </p:val>
                                            </p:tav>
                                          </p:tavLst>
                                        </p:anim>
                                        <p:anim calcmode="lin" valueType="num">
                                          <p:cBhvr additive="base">
                                            <p:cTn id="827" dur="700" fill="hold"/>
                                            <p:tgtEl>
                                              <p:spTgt spid="711"/>
                                            </p:tgtEl>
                                            <p:attrNameLst>
                                              <p:attrName>ppt_y</p:attrName>
                                            </p:attrNameLst>
                                          </p:cBhvr>
                                          <p:tavLst>
                                            <p:tav tm="0">
                                              <p:val>
                                                <p:strVal val="#ppt_y"/>
                                              </p:val>
                                            </p:tav>
                                            <p:tav tm="100000">
                                              <p:val>
                                                <p:strVal val="#ppt_y"/>
                                              </p:val>
                                            </p:tav>
                                          </p:tavLst>
                                        </p:anim>
                                      </p:childTnLst>
                                    </p:cTn>
                                  </p:par>
                                  <p:par>
                                    <p:cTn id="828" presetID="2" presetClass="entr" presetSubtype="2" accel="36000" fill="hold" grpId="0" nodeType="withEffect">
                                      <p:stCondLst>
                                        <p:cond delay="0"/>
                                      </p:stCondLst>
                                      <p:iterate type="lt">
                                        <p:tmPct val="10000"/>
                                      </p:iterate>
                                      <p:childTnLst>
                                        <p:set>
                                          <p:cBhvr>
                                            <p:cTn id="829" dur="1" fill="hold">
                                              <p:stCondLst>
                                                <p:cond delay="0"/>
                                              </p:stCondLst>
                                            </p:cTn>
                                            <p:tgtEl>
                                              <p:spTgt spid="712"/>
                                            </p:tgtEl>
                                            <p:attrNameLst>
                                              <p:attrName>style.visibility</p:attrName>
                                            </p:attrNameLst>
                                          </p:cBhvr>
                                          <p:to>
                                            <p:strVal val="visible"/>
                                          </p:to>
                                        </p:set>
                                        <p:anim calcmode="lin" valueType="num">
                                          <p:cBhvr additive="base">
                                            <p:cTn id="830" dur="700" fill="hold"/>
                                            <p:tgtEl>
                                              <p:spTgt spid="712"/>
                                            </p:tgtEl>
                                            <p:attrNameLst>
                                              <p:attrName>ppt_x</p:attrName>
                                            </p:attrNameLst>
                                          </p:cBhvr>
                                          <p:tavLst>
                                            <p:tav tm="0">
                                              <p:val>
                                                <p:strVal val="1+#ppt_w/2"/>
                                              </p:val>
                                            </p:tav>
                                            <p:tav tm="100000">
                                              <p:val>
                                                <p:strVal val="#ppt_x"/>
                                              </p:val>
                                            </p:tav>
                                          </p:tavLst>
                                        </p:anim>
                                        <p:anim calcmode="lin" valueType="num">
                                          <p:cBhvr additive="base">
                                            <p:cTn id="831" dur="700" fill="hold"/>
                                            <p:tgtEl>
                                              <p:spTgt spid="712"/>
                                            </p:tgtEl>
                                            <p:attrNameLst>
                                              <p:attrName>ppt_y</p:attrName>
                                            </p:attrNameLst>
                                          </p:cBhvr>
                                          <p:tavLst>
                                            <p:tav tm="0">
                                              <p:val>
                                                <p:strVal val="#ppt_y"/>
                                              </p:val>
                                            </p:tav>
                                            <p:tav tm="100000">
                                              <p:val>
                                                <p:strVal val="#ppt_y"/>
                                              </p:val>
                                            </p:tav>
                                          </p:tavLst>
                                        </p:anim>
                                      </p:childTnLst>
                                    </p:cTn>
                                  </p:par>
                                </p:childTnLst>
                              </p:cTn>
                            </p:par>
                          </p:childTnLst>
                        </p:cTn>
                      </p:par>
                      <p:par>
                        <p:cTn id="832" fill="hold">
                          <p:stCondLst>
                            <p:cond delay="indefinite"/>
                          </p:stCondLst>
                          <p:childTnLst>
                            <p:par>
                              <p:cTn id="833" fill="hold">
                                <p:stCondLst>
                                  <p:cond delay="0"/>
                                </p:stCondLst>
                                <p:childTnLst>
                                  <p:par>
                                    <p:cTn id="834" presetID="41" presetClass="entr" presetSubtype="0" fill="hold" grpId="0" nodeType="clickEffect">
                                      <p:stCondLst>
                                        <p:cond delay="0"/>
                                      </p:stCondLst>
                                      <p:iterate type="lt">
                                        <p:tmPct val="10000"/>
                                      </p:iterate>
                                      <p:childTnLst>
                                        <p:set>
                                          <p:cBhvr>
                                            <p:cTn id="835" dur="1" fill="hold">
                                              <p:stCondLst>
                                                <p:cond delay="0"/>
                                              </p:stCondLst>
                                            </p:cTn>
                                            <p:tgtEl>
                                              <p:spTgt spid="714"/>
                                            </p:tgtEl>
                                            <p:attrNameLst>
                                              <p:attrName>style.visibility</p:attrName>
                                            </p:attrNameLst>
                                          </p:cBhvr>
                                          <p:to>
                                            <p:strVal val="visible"/>
                                          </p:to>
                                        </p:set>
                                        <p:anim calcmode="lin" valueType="num">
                                          <p:cBhvr>
                                            <p:cTn id="836" dur="500" fill="hold"/>
                                            <p:tgtEl>
                                              <p:spTgt spid="714"/>
                                            </p:tgtEl>
                                            <p:attrNameLst>
                                              <p:attrName>ppt_x</p:attrName>
                                            </p:attrNameLst>
                                          </p:cBhvr>
                                          <p:tavLst>
                                            <p:tav tm="0">
                                              <p:val>
                                                <p:strVal val="#ppt_x"/>
                                              </p:val>
                                            </p:tav>
                                            <p:tav tm="50000">
                                              <p:val>
                                                <p:strVal val="#ppt_x+.1"/>
                                              </p:val>
                                            </p:tav>
                                            <p:tav tm="100000">
                                              <p:val>
                                                <p:strVal val="#ppt_x"/>
                                              </p:val>
                                            </p:tav>
                                          </p:tavLst>
                                        </p:anim>
                                        <p:anim calcmode="lin" valueType="num">
                                          <p:cBhvr>
                                            <p:cTn id="837" dur="500" fill="hold"/>
                                            <p:tgtEl>
                                              <p:spTgt spid="714"/>
                                            </p:tgtEl>
                                            <p:attrNameLst>
                                              <p:attrName>ppt_y</p:attrName>
                                            </p:attrNameLst>
                                          </p:cBhvr>
                                          <p:tavLst>
                                            <p:tav tm="0">
                                              <p:val>
                                                <p:strVal val="#ppt_y"/>
                                              </p:val>
                                            </p:tav>
                                            <p:tav tm="100000">
                                              <p:val>
                                                <p:strVal val="#ppt_y"/>
                                              </p:val>
                                            </p:tav>
                                          </p:tavLst>
                                        </p:anim>
                                        <p:anim calcmode="lin" valueType="num">
                                          <p:cBhvr>
                                            <p:cTn id="838" dur="500" fill="hold"/>
                                            <p:tgtEl>
                                              <p:spTgt spid="714"/>
                                            </p:tgtEl>
                                            <p:attrNameLst>
                                              <p:attrName>ppt_h</p:attrName>
                                            </p:attrNameLst>
                                          </p:cBhvr>
                                          <p:tavLst>
                                            <p:tav tm="0">
                                              <p:val>
                                                <p:strVal val="#ppt_h/10"/>
                                              </p:val>
                                            </p:tav>
                                            <p:tav tm="50000">
                                              <p:val>
                                                <p:strVal val="#ppt_h+.01"/>
                                              </p:val>
                                            </p:tav>
                                            <p:tav tm="100000">
                                              <p:val>
                                                <p:strVal val="#ppt_h"/>
                                              </p:val>
                                            </p:tav>
                                          </p:tavLst>
                                        </p:anim>
                                        <p:anim calcmode="lin" valueType="num">
                                          <p:cBhvr>
                                            <p:cTn id="839" dur="500" fill="hold"/>
                                            <p:tgtEl>
                                              <p:spTgt spid="714"/>
                                            </p:tgtEl>
                                            <p:attrNameLst>
                                              <p:attrName>ppt_w</p:attrName>
                                            </p:attrNameLst>
                                          </p:cBhvr>
                                          <p:tavLst>
                                            <p:tav tm="0">
                                              <p:val>
                                                <p:strVal val="#ppt_w/10"/>
                                              </p:val>
                                            </p:tav>
                                            <p:tav tm="50000">
                                              <p:val>
                                                <p:strVal val="#ppt_w+.01"/>
                                              </p:val>
                                            </p:tav>
                                            <p:tav tm="100000">
                                              <p:val>
                                                <p:strVal val="#ppt_w"/>
                                              </p:val>
                                            </p:tav>
                                          </p:tavLst>
                                        </p:anim>
                                        <p:animEffect transition="in" filter="fade">
                                          <p:cBhvr>
                                            <p:cTn id="840" dur="500" tmFilter="0,0; .5, 1; 1, 1"/>
                                            <p:tgtEl>
                                              <p:spTgt spid="714"/>
                                            </p:tgtEl>
                                          </p:cBhvr>
                                        </p:animEffect>
                                      </p:childTnLst>
                                    </p:cTn>
                                  </p:par>
                                </p:childTnLst>
                              </p:cTn>
                            </p:par>
                          </p:childTnLst>
                        </p:cTn>
                      </p:par>
                      <p:par>
                        <p:cTn id="841" fill="hold">
                          <p:stCondLst>
                            <p:cond delay="indefinite"/>
                          </p:stCondLst>
                          <p:childTnLst>
                            <p:par>
                              <p:cTn id="842" fill="hold">
                                <p:stCondLst>
                                  <p:cond delay="0"/>
                                </p:stCondLst>
                                <p:childTnLst>
                                  <p:par>
                                    <p:cTn id="843" presetID="14" presetClass="entr" presetSubtype="10" fill="hold" grpId="0" nodeType="clickEffect">
                                      <p:stCondLst>
                                        <p:cond delay="0"/>
                                      </p:stCondLst>
                                      <p:childTnLst>
                                        <p:set>
                                          <p:cBhvr>
                                            <p:cTn id="844" dur="1" fill="hold">
                                              <p:stCondLst>
                                                <p:cond delay="0"/>
                                              </p:stCondLst>
                                            </p:cTn>
                                            <p:tgtEl>
                                              <p:spTgt spid="713"/>
                                            </p:tgtEl>
                                            <p:attrNameLst>
                                              <p:attrName>style.visibility</p:attrName>
                                            </p:attrNameLst>
                                          </p:cBhvr>
                                          <p:to>
                                            <p:strVal val="visible"/>
                                          </p:to>
                                        </p:set>
                                        <p:animEffect transition="in" filter="randombar(horizontal)">
                                          <p:cBhvr>
                                            <p:cTn id="845" dur="10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46" repeatCount="indefinite" fill="hold" display="0">
                      <p:stCondLst>
                        <p:cond delay="indefinite"/>
                      </p:stCondLst>
                      <p:endCondLst>
                        <p:cond evt="onStopAudio" delay="0">
                          <p:tgtEl>
                            <p:sldTgt/>
                          </p:tgtEl>
                        </p:cond>
                      </p:endCondLst>
                    </p:cTn>
                    <p:tgtEl>
                      <p:spTgt spid="2"/>
                    </p:tgtEl>
                  </p:cMediaNode>
                </p:audio>
              </p:childTnLst>
            </p:cTn>
          </p:par>
        </p:tnLst>
        <p:bldLst>
          <p:bldP spid="328" grpId="0" animBg="1"/>
          <p:bldP spid="330" grpId="0" animBg="1"/>
          <p:bldP spid="500" grpId="0" animBg="1"/>
          <p:bldP spid="502" grpId="0" animBg="1"/>
          <p:bldP spid="523" grpId="0" animBg="1"/>
          <p:bldP spid="320" grpId="0" animBg="1"/>
          <p:bldP spid="322" grpId="0" animBg="1"/>
          <p:bldP spid="326" grpId="0" animBg="1"/>
          <p:bldP spid="327" grpId="0" animBg="1"/>
          <p:bldP spid="329" grpId="0" animBg="1"/>
          <p:bldP spid="288" grpId="0" animBg="1"/>
          <p:bldP spid="290" grpId="0" animBg="1"/>
          <p:bldP spid="291" grpId="0" animBg="1"/>
          <p:bldP spid="292" grpId="0" animBg="1"/>
          <p:bldP spid="294" grpId="0" animBg="1"/>
          <p:bldP spid="295" grpId="0" animBg="1"/>
          <p:bldP spid="296" grpId="0" animBg="1"/>
          <p:bldP spid="297" grpId="0" animBg="1"/>
          <p:bldP spid="298" grpId="0" animBg="1"/>
          <p:bldP spid="299" grpId="0" animBg="1"/>
          <p:bldP spid="303" grpId="0" animBg="1"/>
          <p:bldP spid="304" grpId="0" animBg="1"/>
          <p:bldP spid="305" grpId="0" animBg="1"/>
          <p:bldP spid="306" grpId="0" animBg="1"/>
          <p:bldP spid="307" grpId="0" animBg="1"/>
          <p:bldP spid="311" grpId="0" animBg="1"/>
          <p:bldP spid="312" grpId="0" animBg="1"/>
          <p:bldP spid="316" grpId="0" animBg="1"/>
          <p:bldP spid="317" grpId="0" animBg="1"/>
          <p:bldP spid="318" grpId="0" animBg="1"/>
          <p:bldP spid="222" grpId="0" animBg="1"/>
          <p:bldP spid="226" grpId="0" animBg="1"/>
          <p:bldP spid="227" grpId="0" animBg="1"/>
          <p:bldP spid="228" grpId="0" animBg="1"/>
          <p:bldP spid="229" grpId="0" animBg="1"/>
          <p:bldP spid="230" grpId="0" animBg="1"/>
          <p:bldP spid="231" grpId="0" animBg="1"/>
          <p:bldP spid="232" grpId="0" animBg="1"/>
          <p:bldP spid="235" grpId="0" animBg="1"/>
          <p:bldP spid="236" grpId="0" animBg="1"/>
          <p:bldP spid="493" grpId="0" animBg="1"/>
          <p:bldP spid="497" grpId="0" animBg="1"/>
          <p:bldP spid="462" grpId="0" animBg="1"/>
          <p:bldP spid="463" grpId="0" animBg="1"/>
          <p:bldP spid="466" grpId="0" animBg="1"/>
          <p:bldP spid="467" grpId="0" animBg="1"/>
          <p:bldP spid="468" grpId="0" animBg="1"/>
          <p:bldP spid="469" grpId="0" animBg="1"/>
          <p:bldP spid="470" grpId="0" animBg="1"/>
          <p:bldP spid="471" grpId="0" animBg="1"/>
          <p:bldP spid="472" grpId="0" animBg="1"/>
          <p:bldP spid="473" grpId="0" animBg="1"/>
          <p:bldP spid="482" grpId="0" animBg="1"/>
          <p:bldP spid="484" grpId="0" animBg="1"/>
          <p:bldP spid="485" grpId="0" animBg="1"/>
          <p:bldP spid="487" grpId="0" animBg="1"/>
          <p:bldP spid="490" grpId="0" animBg="1"/>
          <p:bldP spid="397" grpId="0" animBg="1"/>
          <p:bldP spid="398" grpId="0" animBg="1"/>
          <p:bldP spid="403" grpId="0" animBg="1"/>
          <p:bldP spid="404" grpId="0" animBg="1"/>
          <p:bldP spid="405" grpId="0" animBg="1"/>
          <p:bldP spid="520" grpId="0" animBg="1"/>
          <p:bldP spid="521" grpId="0" animBg="1"/>
          <p:bldP spid="525" grpId="0" animBg="1"/>
          <p:bldP spid="527"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10" grpId="0"/>
          <p:bldP spid="711" grpId="0"/>
          <p:bldP spid="712" grpId="0"/>
          <p:bldP spid="713" grpId="0"/>
          <p:bldP spid="7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8398768" y="1784207"/>
            <a:ext cx="2646205" cy="4353050"/>
            <a:chOff x="8398768" y="1784207"/>
            <a:chExt cx="2646205" cy="4353050"/>
          </a:xfrm>
        </p:grpSpPr>
        <p:grpSp>
          <p:nvGrpSpPr>
            <p:cNvPr id="103" name="组合 102"/>
            <p:cNvGrpSpPr/>
            <p:nvPr/>
          </p:nvGrpSpPr>
          <p:grpSpPr>
            <a:xfrm>
              <a:off x="9538148" y="3015448"/>
              <a:ext cx="1506825" cy="1192719"/>
              <a:chOff x="9538148" y="3015448"/>
              <a:chExt cx="1506825" cy="1192719"/>
            </a:xfrm>
          </p:grpSpPr>
          <p:sp>
            <p:nvSpPr>
              <p:cNvPr id="150" name="Freeform 14"/>
              <p:cNvSpPr/>
              <p:nvPr/>
            </p:nvSpPr>
            <p:spPr bwMode="auto">
              <a:xfrm>
                <a:off x="9538148" y="3015448"/>
                <a:ext cx="1506825" cy="1192719"/>
              </a:xfrm>
              <a:custGeom>
                <a:avLst/>
                <a:gdLst>
                  <a:gd name="T0" fmla="*/ 428 w 429"/>
                  <a:gd name="T1" fmla="*/ 0 h 340"/>
                  <a:gd name="T2" fmla="*/ 287 w 429"/>
                  <a:gd name="T3" fmla="*/ 100 h 340"/>
                  <a:gd name="T4" fmla="*/ 176 w 429"/>
                  <a:gd name="T5" fmla="*/ 52 h 340"/>
                  <a:gd name="T6" fmla="*/ 79 w 429"/>
                  <a:gd name="T7" fmla="*/ 151 h 340"/>
                  <a:gd name="T8" fmla="*/ 26 w 429"/>
                  <a:gd name="T9" fmla="*/ 179 h 340"/>
                  <a:gd name="T10" fmla="*/ 0 w 429"/>
                  <a:gd name="T11" fmla="*/ 197 h 340"/>
                  <a:gd name="T12" fmla="*/ 85 w 429"/>
                  <a:gd name="T13" fmla="*/ 339 h 340"/>
                  <a:gd name="T14" fmla="*/ 224 w 429"/>
                  <a:gd name="T15" fmla="*/ 340 h 340"/>
                  <a:gd name="T16" fmla="*/ 251 w 429"/>
                  <a:gd name="T17" fmla="*/ 323 h 340"/>
                  <a:gd name="T18" fmla="*/ 429 w 429"/>
                  <a:gd name="T19" fmla="*/ 24 h 340"/>
                  <a:gd name="T20" fmla="*/ 428 w 429"/>
                  <a:gd name="T2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 h="340">
                    <a:moveTo>
                      <a:pt x="428" y="0"/>
                    </a:moveTo>
                    <a:cubicBezTo>
                      <a:pt x="287" y="100"/>
                      <a:pt x="287" y="100"/>
                      <a:pt x="287" y="100"/>
                    </a:cubicBezTo>
                    <a:cubicBezTo>
                      <a:pt x="176" y="52"/>
                      <a:pt x="176" y="52"/>
                      <a:pt x="176" y="52"/>
                    </a:cubicBezTo>
                    <a:cubicBezTo>
                      <a:pt x="167" y="99"/>
                      <a:pt x="134" y="124"/>
                      <a:pt x="79" y="151"/>
                    </a:cubicBezTo>
                    <a:cubicBezTo>
                      <a:pt x="62" y="159"/>
                      <a:pt x="44" y="168"/>
                      <a:pt x="26" y="179"/>
                    </a:cubicBezTo>
                    <a:cubicBezTo>
                      <a:pt x="17" y="185"/>
                      <a:pt x="8" y="191"/>
                      <a:pt x="0" y="197"/>
                    </a:cubicBezTo>
                    <a:cubicBezTo>
                      <a:pt x="85" y="339"/>
                      <a:pt x="85" y="339"/>
                      <a:pt x="85" y="339"/>
                    </a:cubicBezTo>
                    <a:cubicBezTo>
                      <a:pt x="224" y="340"/>
                      <a:pt x="224" y="340"/>
                      <a:pt x="224" y="340"/>
                    </a:cubicBezTo>
                    <a:cubicBezTo>
                      <a:pt x="232" y="334"/>
                      <a:pt x="240" y="328"/>
                      <a:pt x="251" y="323"/>
                    </a:cubicBezTo>
                    <a:cubicBezTo>
                      <a:pt x="359" y="266"/>
                      <a:pt x="429" y="156"/>
                      <a:pt x="429" y="24"/>
                    </a:cubicBezTo>
                    <a:cubicBezTo>
                      <a:pt x="429" y="16"/>
                      <a:pt x="428" y="8"/>
                      <a:pt x="428" y="0"/>
                    </a:cubicBez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151" name="组合 150"/>
              <p:cNvGrpSpPr/>
              <p:nvPr/>
            </p:nvGrpSpPr>
            <p:grpSpPr>
              <a:xfrm>
                <a:off x="10006100" y="3515388"/>
                <a:ext cx="554106" cy="402446"/>
                <a:chOff x="4456113" y="69850"/>
                <a:chExt cx="1038225" cy="754063"/>
              </a:xfrm>
              <a:solidFill>
                <a:schemeClr val="bg1"/>
              </a:solidFill>
            </p:grpSpPr>
            <p:sp>
              <p:nvSpPr>
                <p:cNvPr id="152" name="Freeform 19"/>
                <p:cNvSpPr>
                  <a:spLocks noEditPoints="1"/>
                </p:cNvSpPr>
                <p:nvPr/>
              </p:nvSpPr>
              <p:spPr bwMode="auto">
                <a:xfrm>
                  <a:off x="4832351" y="69850"/>
                  <a:ext cx="285750" cy="287338"/>
                </a:xfrm>
                <a:custGeom>
                  <a:avLst/>
                  <a:gdLst>
                    <a:gd name="T0" fmla="*/ 0 w 76"/>
                    <a:gd name="T1" fmla="*/ 38 h 76"/>
                    <a:gd name="T2" fmla="*/ 38 w 76"/>
                    <a:gd name="T3" fmla="*/ 0 h 76"/>
                    <a:gd name="T4" fmla="*/ 38 w 76"/>
                    <a:gd name="T5" fmla="*/ 0 h 76"/>
                    <a:gd name="T6" fmla="*/ 76 w 76"/>
                    <a:gd name="T7" fmla="*/ 38 h 76"/>
                    <a:gd name="T8" fmla="*/ 76 w 76"/>
                    <a:gd name="T9" fmla="*/ 38 h 76"/>
                    <a:gd name="T10" fmla="*/ 38 w 76"/>
                    <a:gd name="T11" fmla="*/ 76 h 76"/>
                    <a:gd name="T12" fmla="*/ 38 w 76"/>
                    <a:gd name="T13" fmla="*/ 76 h 76"/>
                    <a:gd name="T14" fmla="*/ 0 w 76"/>
                    <a:gd name="T15" fmla="*/ 38 h 76"/>
                    <a:gd name="T16" fmla="*/ 9 w 76"/>
                    <a:gd name="T17" fmla="*/ 38 h 76"/>
                    <a:gd name="T18" fmla="*/ 38 w 76"/>
                    <a:gd name="T19" fmla="*/ 67 h 76"/>
                    <a:gd name="T20" fmla="*/ 38 w 76"/>
                    <a:gd name="T21" fmla="*/ 67 h 76"/>
                    <a:gd name="T22" fmla="*/ 67 w 76"/>
                    <a:gd name="T23" fmla="*/ 38 h 76"/>
                    <a:gd name="T24" fmla="*/ 67 w 76"/>
                    <a:gd name="T25" fmla="*/ 38 h 76"/>
                    <a:gd name="T26" fmla="*/ 38 w 76"/>
                    <a:gd name="T27" fmla="*/ 9 h 76"/>
                    <a:gd name="T28" fmla="*/ 38 w 76"/>
                    <a:gd name="T29" fmla="*/ 9 h 76"/>
                    <a:gd name="T30" fmla="*/ 9 w 76"/>
                    <a:gd name="T31" fmla="*/ 38 h 76"/>
                    <a:gd name="T32" fmla="*/ 9 w 76"/>
                    <a:gd name="T33"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6">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59"/>
                        <a:pt x="59" y="76"/>
                        <a:pt x="38" y="76"/>
                      </a:cubicBezTo>
                      <a:cubicBezTo>
                        <a:pt x="38" y="76"/>
                        <a:pt x="38" y="76"/>
                        <a:pt x="38" y="76"/>
                      </a:cubicBezTo>
                      <a:cubicBezTo>
                        <a:pt x="17" y="76"/>
                        <a:pt x="0" y="59"/>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2"/>
                        <a:pt x="54" y="9"/>
                        <a:pt x="38" y="9"/>
                      </a:cubicBezTo>
                      <a:cubicBezTo>
                        <a:pt x="38" y="9"/>
                        <a:pt x="38" y="9"/>
                        <a:pt x="38" y="9"/>
                      </a:cubicBezTo>
                      <a:cubicBezTo>
                        <a:pt x="22" y="9"/>
                        <a:pt x="9" y="22"/>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0"/>
                <p:cNvSpPr>
                  <a:spLocks noEditPoints="1"/>
                </p:cNvSpPr>
                <p:nvPr/>
              </p:nvSpPr>
              <p:spPr bwMode="auto">
                <a:xfrm>
                  <a:off x="4456113"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6" y="54"/>
                        <a:pt x="67" y="38"/>
                      </a:cubicBezTo>
                      <a:cubicBezTo>
                        <a:pt x="67" y="38"/>
                        <a:pt x="67" y="38"/>
                        <a:pt x="67" y="38"/>
                      </a:cubicBezTo>
                      <a:cubicBezTo>
                        <a:pt x="66"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1"/>
                <p:cNvSpPr>
                  <a:spLocks noEditPoints="1"/>
                </p:cNvSpPr>
                <p:nvPr/>
              </p:nvSpPr>
              <p:spPr bwMode="auto">
                <a:xfrm>
                  <a:off x="4832351"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2"/>
                <p:cNvSpPr>
                  <a:spLocks noEditPoints="1"/>
                </p:cNvSpPr>
                <p:nvPr/>
              </p:nvSpPr>
              <p:spPr bwMode="auto">
                <a:xfrm>
                  <a:off x="5208588"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
                <p:cNvSpPr/>
                <p:nvPr/>
              </p:nvSpPr>
              <p:spPr bwMode="auto">
                <a:xfrm>
                  <a:off x="5038726" y="303212"/>
                  <a:ext cx="252413" cy="290513"/>
                </a:xfrm>
                <a:custGeom>
                  <a:avLst/>
                  <a:gdLst>
                    <a:gd name="T0" fmla="*/ 0 w 159"/>
                    <a:gd name="T1" fmla="*/ 15 h 183"/>
                    <a:gd name="T2" fmla="*/ 19 w 159"/>
                    <a:gd name="T3" fmla="*/ 0 h 183"/>
                    <a:gd name="T4" fmla="*/ 159 w 159"/>
                    <a:gd name="T5" fmla="*/ 169 h 183"/>
                    <a:gd name="T6" fmla="*/ 140 w 159"/>
                    <a:gd name="T7" fmla="*/ 183 h 183"/>
                    <a:gd name="T8" fmla="*/ 0 w 159"/>
                    <a:gd name="T9" fmla="*/ 15 h 183"/>
                    <a:gd name="T10" fmla="*/ 0 w 159"/>
                    <a:gd name="T11" fmla="*/ 15 h 183"/>
                  </a:gdLst>
                  <a:ahLst/>
                  <a:cxnLst>
                    <a:cxn ang="0">
                      <a:pos x="T0" y="T1"/>
                    </a:cxn>
                    <a:cxn ang="0">
                      <a:pos x="T2" y="T3"/>
                    </a:cxn>
                    <a:cxn ang="0">
                      <a:pos x="T4" y="T5"/>
                    </a:cxn>
                    <a:cxn ang="0">
                      <a:pos x="T6" y="T7"/>
                    </a:cxn>
                    <a:cxn ang="0">
                      <a:pos x="T8" y="T9"/>
                    </a:cxn>
                    <a:cxn ang="0">
                      <a:pos x="T10" y="T11"/>
                    </a:cxn>
                  </a:cxnLst>
                  <a:rect l="0" t="0" r="r" b="b"/>
                  <a:pathLst>
                    <a:path w="159" h="183">
                      <a:moveTo>
                        <a:pt x="0" y="15"/>
                      </a:moveTo>
                      <a:lnTo>
                        <a:pt x="19" y="0"/>
                      </a:lnTo>
                      <a:lnTo>
                        <a:pt x="159" y="169"/>
                      </a:lnTo>
                      <a:lnTo>
                        <a:pt x="140" y="183"/>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
                <p:cNvSpPr/>
                <p:nvPr/>
              </p:nvSpPr>
              <p:spPr bwMode="auto">
                <a:xfrm>
                  <a:off x="4662488" y="300037"/>
                  <a:ext cx="252413" cy="290513"/>
                </a:xfrm>
                <a:custGeom>
                  <a:avLst/>
                  <a:gdLst>
                    <a:gd name="T0" fmla="*/ 0 w 159"/>
                    <a:gd name="T1" fmla="*/ 168 h 183"/>
                    <a:gd name="T2" fmla="*/ 140 w 159"/>
                    <a:gd name="T3" fmla="*/ 0 h 183"/>
                    <a:gd name="T4" fmla="*/ 159 w 159"/>
                    <a:gd name="T5" fmla="*/ 14 h 183"/>
                    <a:gd name="T6" fmla="*/ 17 w 159"/>
                    <a:gd name="T7" fmla="*/ 183 h 183"/>
                    <a:gd name="T8" fmla="*/ 0 w 159"/>
                    <a:gd name="T9" fmla="*/ 168 h 183"/>
                    <a:gd name="T10" fmla="*/ 0 w 159"/>
                    <a:gd name="T11" fmla="*/ 168 h 183"/>
                  </a:gdLst>
                  <a:ahLst/>
                  <a:cxnLst>
                    <a:cxn ang="0">
                      <a:pos x="T0" y="T1"/>
                    </a:cxn>
                    <a:cxn ang="0">
                      <a:pos x="T2" y="T3"/>
                    </a:cxn>
                    <a:cxn ang="0">
                      <a:pos x="T4" y="T5"/>
                    </a:cxn>
                    <a:cxn ang="0">
                      <a:pos x="T6" y="T7"/>
                    </a:cxn>
                    <a:cxn ang="0">
                      <a:pos x="T8" y="T9"/>
                    </a:cxn>
                    <a:cxn ang="0">
                      <a:pos x="T10" y="T11"/>
                    </a:cxn>
                  </a:cxnLst>
                  <a:rect l="0" t="0" r="r" b="b"/>
                  <a:pathLst>
                    <a:path w="159" h="183">
                      <a:moveTo>
                        <a:pt x="0" y="168"/>
                      </a:moveTo>
                      <a:lnTo>
                        <a:pt x="140" y="0"/>
                      </a:lnTo>
                      <a:lnTo>
                        <a:pt x="159" y="14"/>
                      </a:lnTo>
                      <a:lnTo>
                        <a:pt x="17" y="183"/>
                      </a:lnTo>
                      <a:lnTo>
                        <a:pt x="0" y="168"/>
                      </a:lnTo>
                      <a:lnTo>
                        <a:pt x="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5"/>
                <p:cNvSpPr/>
                <p:nvPr/>
              </p:nvSpPr>
              <p:spPr bwMode="auto">
                <a:xfrm>
                  <a:off x="4956176" y="338138"/>
                  <a:ext cx="38100" cy="214313"/>
                </a:xfrm>
                <a:custGeom>
                  <a:avLst/>
                  <a:gdLst>
                    <a:gd name="T0" fmla="*/ 0 w 24"/>
                    <a:gd name="T1" fmla="*/ 135 h 135"/>
                    <a:gd name="T2" fmla="*/ 0 w 24"/>
                    <a:gd name="T3" fmla="*/ 0 h 135"/>
                    <a:gd name="T4" fmla="*/ 24 w 24"/>
                    <a:gd name="T5" fmla="*/ 0 h 135"/>
                    <a:gd name="T6" fmla="*/ 24 w 24"/>
                    <a:gd name="T7" fmla="*/ 135 h 135"/>
                    <a:gd name="T8" fmla="*/ 0 w 24"/>
                    <a:gd name="T9" fmla="*/ 135 h 135"/>
                    <a:gd name="T10" fmla="*/ 0 w 24"/>
                    <a:gd name="T11" fmla="*/ 135 h 135"/>
                  </a:gdLst>
                  <a:ahLst/>
                  <a:cxnLst>
                    <a:cxn ang="0">
                      <a:pos x="T0" y="T1"/>
                    </a:cxn>
                    <a:cxn ang="0">
                      <a:pos x="T2" y="T3"/>
                    </a:cxn>
                    <a:cxn ang="0">
                      <a:pos x="T4" y="T5"/>
                    </a:cxn>
                    <a:cxn ang="0">
                      <a:pos x="T6" y="T7"/>
                    </a:cxn>
                    <a:cxn ang="0">
                      <a:pos x="T8" y="T9"/>
                    </a:cxn>
                    <a:cxn ang="0">
                      <a:pos x="T10" y="T11"/>
                    </a:cxn>
                  </a:cxnLst>
                  <a:rect l="0" t="0" r="r" b="b"/>
                  <a:pathLst>
                    <a:path w="24" h="135">
                      <a:moveTo>
                        <a:pt x="0" y="135"/>
                      </a:moveTo>
                      <a:lnTo>
                        <a:pt x="0" y="0"/>
                      </a:lnTo>
                      <a:lnTo>
                        <a:pt x="24" y="0"/>
                      </a:lnTo>
                      <a:lnTo>
                        <a:pt x="24" y="135"/>
                      </a:lnTo>
                      <a:lnTo>
                        <a:pt x="0" y="135"/>
                      </a:lnTo>
                      <a:lnTo>
                        <a:pt x="0"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6" name="组合 105"/>
            <p:cNvGrpSpPr/>
            <p:nvPr/>
          </p:nvGrpSpPr>
          <p:grpSpPr>
            <a:xfrm>
              <a:off x="9899667" y="1825693"/>
              <a:ext cx="1134934" cy="1477193"/>
              <a:chOff x="9899667" y="1825693"/>
              <a:chExt cx="1134934" cy="1477193"/>
            </a:xfrm>
          </p:grpSpPr>
          <p:sp>
            <p:nvSpPr>
              <p:cNvPr id="148" name="Freeform 12"/>
              <p:cNvSpPr/>
              <p:nvPr/>
            </p:nvSpPr>
            <p:spPr bwMode="auto">
              <a:xfrm>
                <a:off x="9899667" y="1825693"/>
                <a:ext cx="1134934" cy="1477193"/>
              </a:xfrm>
              <a:custGeom>
                <a:avLst/>
                <a:gdLst>
                  <a:gd name="T0" fmla="*/ 0 w 323"/>
                  <a:gd name="T1" fmla="*/ 249 h 421"/>
                  <a:gd name="T2" fmla="*/ 75 w 323"/>
                  <a:gd name="T3" fmla="*/ 363 h 421"/>
                  <a:gd name="T4" fmla="*/ 75 w 323"/>
                  <a:gd name="T5" fmla="*/ 375 h 421"/>
                  <a:gd name="T6" fmla="*/ 182 w 323"/>
                  <a:gd name="T7" fmla="*/ 421 h 421"/>
                  <a:gd name="T8" fmla="*/ 323 w 323"/>
                  <a:gd name="T9" fmla="*/ 320 h 421"/>
                  <a:gd name="T10" fmla="*/ 44 w 323"/>
                  <a:gd name="T11" fmla="*/ 0 h 421"/>
                  <a:gd name="T12" fmla="*/ 89 w 323"/>
                  <a:gd name="T13" fmla="*/ 151 h 421"/>
                  <a:gd name="T14" fmla="*/ 0 w 323"/>
                  <a:gd name="T15" fmla="*/ 249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421">
                    <a:moveTo>
                      <a:pt x="0" y="249"/>
                    </a:moveTo>
                    <a:cubicBezTo>
                      <a:pt x="44" y="268"/>
                      <a:pt x="75" y="312"/>
                      <a:pt x="75" y="363"/>
                    </a:cubicBezTo>
                    <a:cubicBezTo>
                      <a:pt x="75" y="367"/>
                      <a:pt x="75" y="371"/>
                      <a:pt x="75" y="375"/>
                    </a:cubicBezTo>
                    <a:cubicBezTo>
                      <a:pt x="182" y="421"/>
                      <a:pt x="182" y="421"/>
                      <a:pt x="182" y="421"/>
                    </a:cubicBezTo>
                    <a:cubicBezTo>
                      <a:pt x="323" y="320"/>
                      <a:pt x="323" y="320"/>
                      <a:pt x="323" y="320"/>
                    </a:cubicBezTo>
                    <a:cubicBezTo>
                      <a:pt x="305" y="165"/>
                      <a:pt x="193" y="38"/>
                      <a:pt x="44" y="0"/>
                    </a:cubicBezTo>
                    <a:cubicBezTo>
                      <a:pt x="89" y="151"/>
                      <a:pt x="89" y="151"/>
                      <a:pt x="89" y="151"/>
                    </a:cubicBezTo>
                    <a:lnTo>
                      <a:pt x="0" y="249"/>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49" name="Freeform 26"/>
              <p:cNvSpPr>
                <a:spLocks noEditPoints="1"/>
              </p:cNvSpPr>
              <p:nvPr/>
            </p:nvSpPr>
            <p:spPr bwMode="auto">
              <a:xfrm>
                <a:off x="10225959" y="2576486"/>
                <a:ext cx="508000" cy="378299"/>
              </a:xfrm>
              <a:custGeom>
                <a:avLst/>
                <a:gdLst>
                  <a:gd name="T0" fmla="*/ 99 w 238"/>
                  <a:gd name="T1" fmla="*/ 151 h 177"/>
                  <a:gd name="T2" fmla="*/ 86 w 238"/>
                  <a:gd name="T3" fmla="*/ 164 h 177"/>
                  <a:gd name="T4" fmla="*/ 99 w 238"/>
                  <a:gd name="T5" fmla="*/ 177 h 177"/>
                  <a:gd name="T6" fmla="*/ 111 w 238"/>
                  <a:gd name="T7" fmla="*/ 164 h 177"/>
                  <a:gd name="T8" fmla="*/ 99 w 238"/>
                  <a:gd name="T9" fmla="*/ 151 h 177"/>
                  <a:gd name="T10" fmla="*/ 196 w 238"/>
                  <a:gd name="T11" fmla="*/ 151 h 177"/>
                  <a:gd name="T12" fmla="*/ 183 w 238"/>
                  <a:gd name="T13" fmla="*/ 164 h 177"/>
                  <a:gd name="T14" fmla="*/ 196 w 238"/>
                  <a:gd name="T15" fmla="*/ 177 h 177"/>
                  <a:gd name="T16" fmla="*/ 209 w 238"/>
                  <a:gd name="T17" fmla="*/ 164 h 177"/>
                  <a:gd name="T18" fmla="*/ 196 w 238"/>
                  <a:gd name="T19" fmla="*/ 151 h 177"/>
                  <a:gd name="T20" fmla="*/ 73 w 238"/>
                  <a:gd name="T21" fmla="*/ 124 h 177"/>
                  <a:gd name="T22" fmla="*/ 91 w 238"/>
                  <a:gd name="T23" fmla="*/ 124 h 177"/>
                  <a:gd name="T24" fmla="*/ 92 w 238"/>
                  <a:gd name="T25" fmla="*/ 124 h 177"/>
                  <a:gd name="T26" fmla="*/ 197 w 238"/>
                  <a:gd name="T27" fmla="*/ 124 h 177"/>
                  <a:gd name="T28" fmla="*/ 202 w 238"/>
                  <a:gd name="T29" fmla="*/ 121 h 177"/>
                  <a:gd name="T30" fmla="*/ 237 w 238"/>
                  <a:gd name="T31" fmla="*/ 26 h 177"/>
                  <a:gd name="T32" fmla="*/ 236 w 238"/>
                  <a:gd name="T33" fmla="*/ 22 h 177"/>
                  <a:gd name="T34" fmla="*/ 232 w 238"/>
                  <a:gd name="T35" fmla="*/ 20 h 177"/>
                  <a:gd name="T36" fmla="*/ 57 w 238"/>
                  <a:gd name="T37" fmla="*/ 20 h 177"/>
                  <a:gd name="T38" fmla="*/ 50 w 238"/>
                  <a:gd name="T39" fmla="*/ 3 h 177"/>
                  <a:gd name="T40" fmla="*/ 45 w 238"/>
                  <a:gd name="T41" fmla="*/ 0 h 177"/>
                  <a:gd name="T42" fmla="*/ 5 w 238"/>
                  <a:gd name="T43" fmla="*/ 0 h 177"/>
                  <a:gd name="T44" fmla="*/ 0 w 238"/>
                  <a:gd name="T45" fmla="*/ 5 h 177"/>
                  <a:gd name="T46" fmla="*/ 5 w 238"/>
                  <a:gd name="T47" fmla="*/ 10 h 177"/>
                  <a:gd name="T48" fmla="*/ 42 w 238"/>
                  <a:gd name="T49" fmla="*/ 10 h 177"/>
                  <a:gd name="T50" fmla="*/ 84 w 238"/>
                  <a:gd name="T51" fmla="*/ 114 h 177"/>
                  <a:gd name="T52" fmla="*/ 73 w 238"/>
                  <a:gd name="T53" fmla="*/ 114 h 177"/>
                  <a:gd name="T54" fmla="*/ 59 w 238"/>
                  <a:gd name="T55" fmla="*/ 128 h 177"/>
                  <a:gd name="T56" fmla="*/ 59 w 238"/>
                  <a:gd name="T57" fmla="*/ 132 h 177"/>
                  <a:gd name="T58" fmla="*/ 73 w 238"/>
                  <a:gd name="T59" fmla="*/ 146 h 177"/>
                  <a:gd name="T60" fmla="*/ 218 w 238"/>
                  <a:gd name="T61" fmla="*/ 146 h 177"/>
                  <a:gd name="T62" fmla="*/ 223 w 238"/>
                  <a:gd name="T63" fmla="*/ 141 h 177"/>
                  <a:gd name="T64" fmla="*/ 218 w 238"/>
                  <a:gd name="T65" fmla="*/ 136 h 177"/>
                  <a:gd name="T66" fmla="*/ 73 w 238"/>
                  <a:gd name="T67" fmla="*/ 136 h 177"/>
                  <a:gd name="T68" fmla="*/ 70 w 238"/>
                  <a:gd name="T69" fmla="*/ 135 h 177"/>
                  <a:gd name="T70" fmla="*/ 69 w 238"/>
                  <a:gd name="T71" fmla="*/ 132 h 177"/>
                  <a:gd name="T72" fmla="*/ 69 w 238"/>
                  <a:gd name="T73" fmla="*/ 128 h 177"/>
                  <a:gd name="T74" fmla="*/ 73 w 238"/>
                  <a:gd name="T75" fmla="*/ 124 h 177"/>
                  <a:gd name="T76" fmla="*/ 61 w 238"/>
                  <a:gd name="T77" fmla="*/ 30 h 177"/>
                  <a:gd name="T78" fmla="*/ 225 w 238"/>
                  <a:gd name="T79" fmla="*/ 30 h 177"/>
                  <a:gd name="T80" fmla="*/ 194 w 238"/>
                  <a:gd name="T81" fmla="*/ 114 h 177"/>
                  <a:gd name="T82" fmla="*/ 194 w 238"/>
                  <a:gd name="T83" fmla="*/ 114 h 177"/>
                  <a:gd name="T84" fmla="*/ 193 w 238"/>
                  <a:gd name="T85" fmla="*/ 114 h 177"/>
                  <a:gd name="T86" fmla="*/ 95 w 238"/>
                  <a:gd name="T87" fmla="*/ 114 h 177"/>
                  <a:gd name="T88" fmla="*/ 61 w 238"/>
                  <a:gd name="T89"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177">
                    <a:moveTo>
                      <a:pt x="99" y="151"/>
                    </a:moveTo>
                    <a:cubicBezTo>
                      <a:pt x="91" y="151"/>
                      <a:pt x="86" y="157"/>
                      <a:pt x="86" y="164"/>
                    </a:cubicBezTo>
                    <a:cubicBezTo>
                      <a:pt x="86" y="171"/>
                      <a:pt x="91" y="177"/>
                      <a:pt x="99" y="177"/>
                    </a:cubicBezTo>
                    <a:cubicBezTo>
                      <a:pt x="106" y="177"/>
                      <a:pt x="111" y="171"/>
                      <a:pt x="111" y="164"/>
                    </a:cubicBezTo>
                    <a:cubicBezTo>
                      <a:pt x="111" y="157"/>
                      <a:pt x="106" y="151"/>
                      <a:pt x="99" y="151"/>
                    </a:cubicBezTo>
                    <a:close/>
                    <a:moveTo>
                      <a:pt x="196" y="151"/>
                    </a:moveTo>
                    <a:cubicBezTo>
                      <a:pt x="189" y="151"/>
                      <a:pt x="183" y="157"/>
                      <a:pt x="183" y="164"/>
                    </a:cubicBezTo>
                    <a:cubicBezTo>
                      <a:pt x="183" y="171"/>
                      <a:pt x="189" y="177"/>
                      <a:pt x="196" y="177"/>
                    </a:cubicBezTo>
                    <a:cubicBezTo>
                      <a:pt x="203" y="177"/>
                      <a:pt x="209" y="171"/>
                      <a:pt x="209" y="164"/>
                    </a:cubicBezTo>
                    <a:cubicBezTo>
                      <a:pt x="209" y="157"/>
                      <a:pt x="203" y="151"/>
                      <a:pt x="196" y="151"/>
                    </a:cubicBezTo>
                    <a:close/>
                    <a:moveTo>
                      <a:pt x="73" y="124"/>
                    </a:moveTo>
                    <a:cubicBezTo>
                      <a:pt x="91" y="124"/>
                      <a:pt x="91" y="124"/>
                      <a:pt x="91" y="124"/>
                    </a:cubicBezTo>
                    <a:cubicBezTo>
                      <a:pt x="91" y="124"/>
                      <a:pt x="91" y="124"/>
                      <a:pt x="92" y="124"/>
                    </a:cubicBezTo>
                    <a:cubicBezTo>
                      <a:pt x="197" y="124"/>
                      <a:pt x="197" y="124"/>
                      <a:pt x="197" y="124"/>
                    </a:cubicBezTo>
                    <a:cubicBezTo>
                      <a:pt x="199" y="124"/>
                      <a:pt x="201" y="123"/>
                      <a:pt x="202" y="121"/>
                    </a:cubicBezTo>
                    <a:cubicBezTo>
                      <a:pt x="237" y="26"/>
                      <a:pt x="237" y="26"/>
                      <a:pt x="237" y="26"/>
                    </a:cubicBezTo>
                    <a:cubicBezTo>
                      <a:pt x="238" y="25"/>
                      <a:pt x="237" y="23"/>
                      <a:pt x="236" y="22"/>
                    </a:cubicBezTo>
                    <a:cubicBezTo>
                      <a:pt x="236" y="21"/>
                      <a:pt x="234" y="20"/>
                      <a:pt x="232" y="20"/>
                    </a:cubicBezTo>
                    <a:cubicBezTo>
                      <a:pt x="57" y="20"/>
                      <a:pt x="57" y="20"/>
                      <a:pt x="57" y="20"/>
                    </a:cubicBezTo>
                    <a:cubicBezTo>
                      <a:pt x="50" y="3"/>
                      <a:pt x="50" y="3"/>
                      <a:pt x="50" y="3"/>
                    </a:cubicBezTo>
                    <a:cubicBezTo>
                      <a:pt x="49" y="1"/>
                      <a:pt x="47" y="0"/>
                      <a:pt x="45" y="0"/>
                    </a:cubicBezTo>
                    <a:cubicBezTo>
                      <a:pt x="5" y="0"/>
                      <a:pt x="5" y="0"/>
                      <a:pt x="5" y="0"/>
                    </a:cubicBezTo>
                    <a:cubicBezTo>
                      <a:pt x="2" y="0"/>
                      <a:pt x="0" y="2"/>
                      <a:pt x="0" y="5"/>
                    </a:cubicBezTo>
                    <a:cubicBezTo>
                      <a:pt x="0" y="7"/>
                      <a:pt x="2" y="10"/>
                      <a:pt x="5" y="10"/>
                    </a:cubicBezTo>
                    <a:cubicBezTo>
                      <a:pt x="42" y="10"/>
                      <a:pt x="42" y="10"/>
                      <a:pt x="42" y="10"/>
                    </a:cubicBezTo>
                    <a:cubicBezTo>
                      <a:pt x="84" y="114"/>
                      <a:pt x="84" y="114"/>
                      <a:pt x="84" y="114"/>
                    </a:cubicBezTo>
                    <a:cubicBezTo>
                      <a:pt x="73" y="114"/>
                      <a:pt x="73" y="114"/>
                      <a:pt x="73" y="114"/>
                    </a:cubicBezTo>
                    <a:cubicBezTo>
                      <a:pt x="65" y="114"/>
                      <a:pt x="59" y="120"/>
                      <a:pt x="59" y="128"/>
                    </a:cubicBezTo>
                    <a:cubicBezTo>
                      <a:pt x="59" y="132"/>
                      <a:pt x="59" y="132"/>
                      <a:pt x="59" y="132"/>
                    </a:cubicBezTo>
                    <a:cubicBezTo>
                      <a:pt x="59" y="140"/>
                      <a:pt x="65" y="146"/>
                      <a:pt x="73" y="146"/>
                    </a:cubicBezTo>
                    <a:cubicBezTo>
                      <a:pt x="218" y="146"/>
                      <a:pt x="218" y="146"/>
                      <a:pt x="218" y="146"/>
                    </a:cubicBezTo>
                    <a:cubicBezTo>
                      <a:pt x="221" y="146"/>
                      <a:pt x="223" y="144"/>
                      <a:pt x="223" y="141"/>
                    </a:cubicBezTo>
                    <a:cubicBezTo>
                      <a:pt x="223" y="138"/>
                      <a:pt x="221" y="136"/>
                      <a:pt x="218" y="136"/>
                    </a:cubicBezTo>
                    <a:cubicBezTo>
                      <a:pt x="73" y="136"/>
                      <a:pt x="73" y="136"/>
                      <a:pt x="73" y="136"/>
                    </a:cubicBezTo>
                    <a:cubicBezTo>
                      <a:pt x="72" y="136"/>
                      <a:pt x="71" y="136"/>
                      <a:pt x="70" y="135"/>
                    </a:cubicBezTo>
                    <a:cubicBezTo>
                      <a:pt x="69" y="134"/>
                      <a:pt x="69" y="133"/>
                      <a:pt x="69" y="132"/>
                    </a:cubicBezTo>
                    <a:cubicBezTo>
                      <a:pt x="69" y="128"/>
                      <a:pt x="69" y="128"/>
                      <a:pt x="69" y="128"/>
                    </a:cubicBezTo>
                    <a:cubicBezTo>
                      <a:pt x="69" y="126"/>
                      <a:pt x="71" y="124"/>
                      <a:pt x="73" y="124"/>
                    </a:cubicBezTo>
                    <a:close/>
                    <a:moveTo>
                      <a:pt x="61" y="30"/>
                    </a:moveTo>
                    <a:cubicBezTo>
                      <a:pt x="225" y="30"/>
                      <a:pt x="225" y="30"/>
                      <a:pt x="225" y="30"/>
                    </a:cubicBezTo>
                    <a:cubicBezTo>
                      <a:pt x="194" y="114"/>
                      <a:pt x="194" y="114"/>
                      <a:pt x="194" y="114"/>
                    </a:cubicBezTo>
                    <a:cubicBezTo>
                      <a:pt x="194" y="114"/>
                      <a:pt x="194" y="114"/>
                      <a:pt x="194" y="114"/>
                    </a:cubicBezTo>
                    <a:cubicBezTo>
                      <a:pt x="194" y="114"/>
                      <a:pt x="194" y="114"/>
                      <a:pt x="193" y="114"/>
                    </a:cubicBezTo>
                    <a:cubicBezTo>
                      <a:pt x="95" y="114"/>
                      <a:pt x="95" y="114"/>
                      <a:pt x="95" y="114"/>
                    </a:cubicBezTo>
                    <a:lnTo>
                      <a:pt x="61" y="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9" name="组合 108"/>
            <p:cNvGrpSpPr/>
            <p:nvPr/>
          </p:nvGrpSpPr>
          <p:grpSpPr>
            <a:xfrm>
              <a:off x="9287750" y="3741450"/>
              <a:ext cx="977881" cy="1377923"/>
              <a:chOff x="9287750" y="3741450"/>
              <a:chExt cx="977881" cy="1377923"/>
            </a:xfrm>
          </p:grpSpPr>
          <p:sp>
            <p:nvSpPr>
              <p:cNvPr id="146" name="Freeform 13"/>
              <p:cNvSpPr/>
              <p:nvPr/>
            </p:nvSpPr>
            <p:spPr bwMode="auto">
              <a:xfrm>
                <a:off x="9287750" y="3741450"/>
                <a:ext cx="977881" cy="1377923"/>
              </a:xfrm>
              <a:custGeom>
                <a:avLst/>
                <a:gdLst>
                  <a:gd name="T0" fmla="*/ 58 w 278"/>
                  <a:gd name="T1" fmla="*/ 0 h 393"/>
                  <a:gd name="T2" fmla="*/ 0 w 278"/>
                  <a:gd name="T3" fmla="*/ 137 h 393"/>
                  <a:gd name="T4" fmla="*/ 0 w 278"/>
                  <a:gd name="T5" fmla="*/ 269 h 393"/>
                  <a:gd name="T6" fmla="*/ 125 w 278"/>
                  <a:gd name="T7" fmla="*/ 393 h 393"/>
                  <a:gd name="T8" fmla="*/ 238 w 278"/>
                  <a:gd name="T9" fmla="*/ 319 h 393"/>
                  <a:gd name="T10" fmla="*/ 249 w 278"/>
                  <a:gd name="T11" fmla="*/ 246 h 393"/>
                  <a:gd name="T12" fmla="*/ 278 w 278"/>
                  <a:gd name="T13" fmla="*/ 148 h 393"/>
                  <a:gd name="T14" fmla="*/ 147 w 278"/>
                  <a:gd name="T15" fmla="*/ 148 h 393"/>
                  <a:gd name="T16" fmla="*/ 58 w 278"/>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93">
                    <a:moveTo>
                      <a:pt x="58" y="0"/>
                    </a:moveTo>
                    <a:cubicBezTo>
                      <a:pt x="21" y="31"/>
                      <a:pt x="0" y="68"/>
                      <a:pt x="0" y="137"/>
                    </a:cubicBezTo>
                    <a:cubicBezTo>
                      <a:pt x="0" y="269"/>
                      <a:pt x="0" y="269"/>
                      <a:pt x="0" y="269"/>
                    </a:cubicBezTo>
                    <a:cubicBezTo>
                      <a:pt x="0" y="337"/>
                      <a:pt x="56" y="393"/>
                      <a:pt x="125" y="393"/>
                    </a:cubicBezTo>
                    <a:cubicBezTo>
                      <a:pt x="175" y="393"/>
                      <a:pt x="217" y="362"/>
                      <a:pt x="238" y="319"/>
                    </a:cubicBezTo>
                    <a:cubicBezTo>
                      <a:pt x="251" y="293"/>
                      <a:pt x="249" y="256"/>
                      <a:pt x="249" y="246"/>
                    </a:cubicBezTo>
                    <a:cubicBezTo>
                      <a:pt x="251" y="208"/>
                      <a:pt x="253" y="176"/>
                      <a:pt x="278" y="148"/>
                    </a:cubicBezTo>
                    <a:cubicBezTo>
                      <a:pt x="147" y="148"/>
                      <a:pt x="147" y="148"/>
                      <a:pt x="147" y="148"/>
                    </a:cubicBezTo>
                    <a:lnTo>
                      <a:pt x="58" y="0"/>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47" name="Freeform 27"/>
              <p:cNvSpPr>
                <a:spLocks noEditPoints="1"/>
              </p:cNvSpPr>
              <p:nvPr/>
            </p:nvSpPr>
            <p:spPr bwMode="auto">
              <a:xfrm>
                <a:off x="9480097" y="4427693"/>
                <a:ext cx="506199" cy="384603"/>
              </a:xfrm>
              <a:custGeom>
                <a:avLst/>
                <a:gdLst>
                  <a:gd name="T0" fmla="*/ 118 w 237"/>
                  <a:gd name="T1" fmla="*/ 0 h 180"/>
                  <a:gd name="T2" fmla="*/ 0 w 237"/>
                  <a:gd name="T3" fmla="*/ 117 h 180"/>
                  <a:gd name="T4" fmla="*/ 97 w 237"/>
                  <a:gd name="T5" fmla="*/ 158 h 180"/>
                  <a:gd name="T6" fmla="*/ 137 w 237"/>
                  <a:gd name="T7" fmla="*/ 159 h 180"/>
                  <a:gd name="T8" fmla="*/ 215 w 237"/>
                  <a:gd name="T9" fmla="*/ 144 h 180"/>
                  <a:gd name="T10" fmla="*/ 237 w 237"/>
                  <a:gd name="T11" fmla="*/ 98 h 180"/>
                  <a:gd name="T12" fmla="*/ 90 w 237"/>
                  <a:gd name="T13" fmla="*/ 151 h 180"/>
                  <a:gd name="T14" fmla="*/ 35 w 237"/>
                  <a:gd name="T15" fmla="*/ 139 h 180"/>
                  <a:gd name="T16" fmla="*/ 41 w 237"/>
                  <a:gd name="T17" fmla="*/ 125 h 180"/>
                  <a:gd name="T18" fmla="*/ 48 w 237"/>
                  <a:gd name="T19" fmla="*/ 118 h 180"/>
                  <a:gd name="T20" fmla="*/ 57 w 237"/>
                  <a:gd name="T21" fmla="*/ 115 h 180"/>
                  <a:gd name="T22" fmla="*/ 69 w 237"/>
                  <a:gd name="T23" fmla="*/ 114 h 180"/>
                  <a:gd name="T24" fmla="*/ 79 w 237"/>
                  <a:gd name="T25" fmla="*/ 118 h 180"/>
                  <a:gd name="T26" fmla="*/ 86 w 237"/>
                  <a:gd name="T27" fmla="*/ 125 h 180"/>
                  <a:gd name="T28" fmla="*/ 91 w 237"/>
                  <a:gd name="T29" fmla="*/ 147 h 180"/>
                  <a:gd name="T30" fmla="*/ 150 w 237"/>
                  <a:gd name="T31" fmla="*/ 149 h 180"/>
                  <a:gd name="T32" fmla="*/ 155 w 237"/>
                  <a:gd name="T33" fmla="*/ 125 h 180"/>
                  <a:gd name="T34" fmla="*/ 162 w 237"/>
                  <a:gd name="T35" fmla="*/ 118 h 180"/>
                  <a:gd name="T36" fmla="*/ 172 w 237"/>
                  <a:gd name="T37" fmla="*/ 114 h 180"/>
                  <a:gd name="T38" fmla="*/ 188 w 237"/>
                  <a:gd name="T39" fmla="*/ 116 h 180"/>
                  <a:gd name="T40" fmla="*/ 197 w 237"/>
                  <a:gd name="T41" fmla="*/ 121 h 180"/>
                  <a:gd name="T42" fmla="*/ 203 w 237"/>
                  <a:gd name="T43" fmla="*/ 129 h 180"/>
                  <a:gd name="T44" fmla="*/ 228 w 237"/>
                  <a:gd name="T45" fmla="*/ 117 h 180"/>
                  <a:gd name="T46" fmla="*/ 207 w 237"/>
                  <a:gd name="T47" fmla="*/ 120 h 180"/>
                  <a:gd name="T48" fmla="*/ 203 w 237"/>
                  <a:gd name="T49" fmla="*/ 115 h 180"/>
                  <a:gd name="T50" fmla="*/ 198 w 237"/>
                  <a:gd name="T51" fmla="*/ 111 h 180"/>
                  <a:gd name="T52" fmla="*/ 195 w 237"/>
                  <a:gd name="T53" fmla="*/ 109 h 180"/>
                  <a:gd name="T54" fmla="*/ 187 w 237"/>
                  <a:gd name="T55" fmla="*/ 106 h 180"/>
                  <a:gd name="T56" fmla="*/ 170 w 237"/>
                  <a:gd name="T57" fmla="*/ 106 h 180"/>
                  <a:gd name="T58" fmla="*/ 163 w 237"/>
                  <a:gd name="T59" fmla="*/ 108 h 180"/>
                  <a:gd name="T60" fmla="*/ 157 w 237"/>
                  <a:gd name="T61" fmla="*/ 111 h 180"/>
                  <a:gd name="T62" fmla="*/ 148 w 237"/>
                  <a:gd name="T63" fmla="*/ 119 h 180"/>
                  <a:gd name="T64" fmla="*/ 140 w 237"/>
                  <a:gd name="T65" fmla="*/ 142 h 180"/>
                  <a:gd name="T66" fmla="*/ 106 w 237"/>
                  <a:gd name="T67" fmla="*/ 151 h 180"/>
                  <a:gd name="T68" fmla="*/ 97 w 237"/>
                  <a:gd name="T69" fmla="*/ 125 h 180"/>
                  <a:gd name="T70" fmla="*/ 93 w 237"/>
                  <a:gd name="T71" fmla="*/ 119 h 180"/>
                  <a:gd name="T72" fmla="*/ 87 w 237"/>
                  <a:gd name="T73" fmla="*/ 114 h 180"/>
                  <a:gd name="T74" fmla="*/ 83 w 237"/>
                  <a:gd name="T75" fmla="*/ 111 h 180"/>
                  <a:gd name="T76" fmla="*/ 77 w 237"/>
                  <a:gd name="T77" fmla="*/ 108 h 180"/>
                  <a:gd name="T78" fmla="*/ 71 w 237"/>
                  <a:gd name="T79" fmla="*/ 106 h 180"/>
                  <a:gd name="T80" fmla="*/ 54 w 237"/>
                  <a:gd name="T81" fmla="*/ 106 h 180"/>
                  <a:gd name="T82" fmla="*/ 53 w 237"/>
                  <a:gd name="T83" fmla="*/ 106 h 180"/>
                  <a:gd name="T84" fmla="*/ 45 w 237"/>
                  <a:gd name="T85" fmla="*/ 109 h 180"/>
                  <a:gd name="T86" fmla="*/ 43 w 237"/>
                  <a:gd name="T87" fmla="*/ 111 h 180"/>
                  <a:gd name="T88" fmla="*/ 38 w 237"/>
                  <a:gd name="T89" fmla="*/ 115 h 180"/>
                  <a:gd name="T90" fmla="*/ 34 w 237"/>
                  <a:gd name="T91" fmla="*/ 120 h 180"/>
                  <a:gd name="T92" fmla="*/ 30 w 237"/>
                  <a:gd name="T93" fmla="*/ 125 h 180"/>
                  <a:gd name="T94" fmla="*/ 9 w 237"/>
                  <a:gd name="T95" fmla="*/ 117 h 180"/>
                  <a:gd name="T96" fmla="*/ 47 w 237"/>
                  <a:gd name="T97" fmla="*/ 75 h 180"/>
                  <a:gd name="T98" fmla="*/ 210 w 237"/>
                  <a:gd name="T99" fmla="*/ 79 h 180"/>
                  <a:gd name="T100" fmla="*/ 118 w 237"/>
                  <a:gd name="T101" fmla="*/ 26 h 180"/>
                  <a:gd name="T102" fmla="*/ 167 w 237"/>
                  <a:gd name="T103" fmla="*/ 79 h 180"/>
                  <a:gd name="T104" fmla="*/ 75 w 237"/>
                  <a:gd name="T105" fmla="*/ 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180">
                    <a:moveTo>
                      <a:pt x="235" y="86"/>
                    </a:moveTo>
                    <a:cubicBezTo>
                      <a:pt x="231" y="77"/>
                      <a:pt x="221" y="70"/>
                      <a:pt x="210" y="70"/>
                    </a:cubicBezTo>
                    <a:cubicBezTo>
                      <a:pt x="198" y="70"/>
                      <a:pt x="198" y="70"/>
                      <a:pt x="198" y="70"/>
                    </a:cubicBezTo>
                    <a:cubicBezTo>
                      <a:pt x="193" y="31"/>
                      <a:pt x="159" y="0"/>
                      <a:pt x="118" y="0"/>
                    </a:cubicBezTo>
                    <a:cubicBezTo>
                      <a:pt x="77" y="0"/>
                      <a:pt x="44" y="31"/>
                      <a:pt x="39" y="70"/>
                    </a:cubicBezTo>
                    <a:cubicBezTo>
                      <a:pt x="27" y="70"/>
                      <a:pt x="27" y="70"/>
                      <a:pt x="27" y="70"/>
                    </a:cubicBezTo>
                    <a:cubicBezTo>
                      <a:pt x="12" y="70"/>
                      <a:pt x="0" y="82"/>
                      <a:pt x="0" y="98"/>
                    </a:cubicBezTo>
                    <a:cubicBezTo>
                      <a:pt x="0" y="117"/>
                      <a:pt x="0" y="117"/>
                      <a:pt x="0" y="117"/>
                    </a:cubicBezTo>
                    <a:cubicBezTo>
                      <a:pt x="0" y="129"/>
                      <a:pt x="8" y="139"/>
                      <a:pt x="18" y="142"/>
                    </a:cubicBezTo>
                    <a:cubicBezTo>
                      <a:pt x="26" y="145"/>
                      <a:pt x="26" y="145"/>
                      <a:pt x="26" y="145"/>
                    </a:cubicBezTo>
                    <a:cubicBezTo>
                      <a:pt x="27" y="165"/>
                      <a:pt x="44" y="180"/>
                      <a:pt x="63" y="180"/>
                    </a:cubicBezTo>
                    <a:cubicBezTo>
                      <a:pt x="78" y="180"/>
                      <a:pt x="91" y="171"/>
                      <a:pt x="97" y="158"/>
                    </a:cubicBezTo>
                    <a:cubicBezTo>
                      <a:pt x="104" y="159"/>
                      <a:pt x="104" y="159"/>
                      <a:pt x="104" y="159"/>
                    </a:cubicBezTo>
                    <a:cubicBezTo>
                      <a:pt x="104" y="159"/>
                      <a:pt x="104" y="159"/>
                      <a:pt x="104" y="159"/>
                    </a:cubicBezTo>
                    <a:cubicBezTo>
                      <a:pt x="109" y="160"/>
                      <a:pt x="113" y="161"/>
                      <a:pt x="118" y="161"/>
                    </a:cubicBezTo>
                    <a:cubicBezTo>
                      <a:pt x="125" y="161"/>
                      <a:pt x="131" y="160"/>
                      <a:pt x="137" y="159"/>
                    </a:cubicBezTo>
                    <a:cubicBezTo>
                      <a:pt x="137" y="159"/>
                      <a:pt x="137" y="159"/>
                      <a:pt x="137" y="159"/>
                    </a:cubicBezTo>
                    <a:cubicBezTo>
                      <a:pt x="143" y="157"/>
                      <a:pt x="143" y="157"/>
                      <a:pt x="143" y="157"/>
                    </a:cubicBezTo>
                    <a:cubicBezTo>
                      <a:pt x="149" y="170"/>
                      <a:pt x="162" y="180"/>
                      <a:pt x="177" y="180"/>
                    </a:cubicBezTo>
                    <a:cubicBezTo>
                      <a:pt x="197" y="180"/>
                      <a:pt x="214" y="164"/>
                      <a:pt x="215" y="144"/>
                    </a:cubicBezTo>
                    <a:cubicBezTo>
                      <a:pt x="217" y="143"/>
                      <a:pt x="219" y="142"/>
                      <a:pt x="223" y="140"/>
                    </a:cubicBezTo>
                    <a:cubicBezTo>
                      <a:pt x="231" y="136"/>
                      <a:pt x="237" y="127"/>
                      <a:pt x="237" y="117"/>
                    </a:cubicBezTo>
                    <a:cubicBezTo>
                      <a:pt x="237" y="98"/>
                      <a:pt x="237" y="98"/>
                      <a:pt x="237" y="98"/>
                    </a:cubicBezTo>
                    <a:cubicBezTo>
                      <a:pt x="237" y="98"/>
                      <a:pt x="237" y="98"/>
                      <a:pt x="237" y="98"/>
                    </a:cubicBezTo>
                    <a:cubicBezTo>
                      <a:pt x="237" y="96"/>
                      <a:pt x="237" y="92"/>
                      <a:pt x="235" y="86"/>
                    </a:cubicBezTo>
                    <a:close/>
                    <a:moveTo>
                      <a:pt x="91" y="147"/>
                    </a:moveTo>
                    <a:cubicBezTo>
                      <a:pt x="91" y="148"/>
                      <a:pt x="91" y="149"/>
                      <a:pt x="91" y="150"/>
                    </a:cubicBezTo>
                    <a:cubicBezTo>
                      <a:pt x="90" y="151"/>
                      <a:pt x="90" y="151"/>
                      <a:pt x="90" y="151"/>
                    </a:cubicBezTo>
                    <a:cubicBezTo>
                      <a:pt x="90" y="151"/>
                      <a:pt x="90" y="151"/>
                      <a:pt x="90" y="151"/>
                    </a:cubicBezTo>
                    <a:cubicBezTo>
                      <a:pt x="87" y="162"/>
                      <a:pt x="76" y="171"/>
                      <a:pt x="63" y="171"/>
                    </a:cubicBezTo>
                    <a:cubicBezTo>
                      <a:pt x="48" y="171"/>
                      <a:pt x="35" y="158"/>
                      <a:pt x="35" y="142"/>
                    </a:cubicBezTo>
                    <a:cubicBezTo>
                      <a:pt x="35" y="141"/>
                      <a:pt x="35" y="140"/>
                      <a:pt x="35" y="139"/>
                    </a:cubicBezTo>
                    <a:cubicBezTo>
                      <a:pt x="35" y="139"/>
                      <a:pt x="35" y="139"/>
                      <a:pt x="35" y="139"/>
                    </a:cubicBezTo>
                    <a:cubicBezTo>
                      <a:pt x="35" y="136"/>
                      <a:pt x="36" y="132"/>
                      <a:pt x="38" y="129"/>
                    </a:cubicBezTo>
                    <a:cubicBezTo>
                      <a:pt x="38" y="129"/>
                      <a:pt x="38" y="129"/>
                      <a:pt x="38" y="129"/>
                    </a:cubicBezTo>
                    <a:cubicBezTo>
                      <a:pt x="39" y="128"/>
                      <a:pt x="40" y="126"/>
                      <a:pt x="41" y="125"/>
                    </a:cubicBezTo>
                    <a:cubicBezTo>
                      <a:pt x="41" y="125"/>
                      <a:pt x="41" y="125"/>
                      <a:pt x="41" y="125"/>
                    </a:cubicBezTo>
                    <a:cubicBezTo>
                      <a:pt x="42" y="123"/>
                      <a:pt x="43" y="122"/>
                      <a:pt x="44" y="121"/>
                    </a:cubicBezTo>
                    <a:cubicBezTo>
                      <a:pt x="44" y="121"/>
                      <a:pt x="45" y="121"/>
                      <a:pt x="45" y="121"/>
                    </a:cubicBezTo>
                    <a:cubicBezTo>
                      <a:pt x="46" y="120"/>
                      <a:pt x="47" y="119"/>
                      <a:pt x="48" y="118"/>
                    </a:cubicBezTo>
                    <a:cubicBezTo>
                      <a:pt x="49" y="118"/>
                      <a:pt x="49" y="118"/>
                      <a:pt x="50" y="117"/>
                    </a:cubicBezTo>
                    <a:cubicBezTo>
                      <a:pt x="51" y="117"/>
                      <a:pt x="52" y="116"/>
                      <a:pt x="53" y="116"/>
                    </a:cubicBezTo>
                    <a:cubicBezTo>
                      <a:pt x="54" y="116"/>
                      <a:pt x="55" y="115"/>
                      <a:pt x="56" y="115"/>
                    </a:cubicBezTo>
                    <a:cubicBezTo>
                      <a:pt x="56" y="115"/>
                      <a:pt x="57" y="115"/>
                      <a:pt x="57" y="115"/>
                    </a:cubicBezTo>
                    <a:cubicBezTo>
                      <a:pt x="57" y="115"/>
                      <a:pt x="57" y="114"/>
                      <a:pt x="57" y="114"/>
                    </a:cubicBezTo>
                    <a:cubicBezTo>
                      <a:pt x="57" y="114"/>
                      <a:pt x="58" y="114"/>
                      <a:pt x="58" y="114"/>
                    </a:cubicBezTo>
                    <a:cubicBezTo>
                      <a:pt x="59" y="114"/>
                      <a:pt x="61" y="114"/>
                      <a:pt x="63" y="114"/>
                    </a:cubicBezTo>
                    <a:cubicBezTo>
                      <a:pt x="65" y="114"/>
                      <a:pt x="67" y="114"/>
                      <a:pt x="69" y="114"/>
                    </a:cubicBezTo>
                    <a:cubicBezTo>
                      <a:pt x="70" y="115"/>
                      <a:pt x="70" y="115"/>
                      <a:pt x="71" y="115"/>
                    </a:cubicBezTo>
                    <a:cubicBezTo>
                      <a:pt x="72" y="115"/>
                      <a:pt x="73" y="116"/>
                      <a:pt x="74" y="116"/>
                    </a:cubicBezTo>
                    <a:cubicBezTo>
                      <a:pt x="75" y="116"/>
                      <a:pt x="76" y="117"/>
                      <a:pt x="77" y="117"/>
                    </a:cubicBezTo>
                    <a:cubicBezTo>
                      <a:pt x="77" y="118"/>
                      <a:pt x="78" y="118"/>
                      <a:pt x="79" y="118"/>
                    </a:cubicBezTo>
                    <a:cubicBezTo>
                      <a:pt x="80" y="119"/>
                      <a:pt x="81" y="120"/>
                      <a:pt x="82" y="121"/>
                    </a:cubicBezTo>
                    <a:cubicBezTo>
                      <a:pt x="82" y="121"/>
                      <a:pt x="82" y="121"/>
                      <a:pt x="82" y="121"/>
                    </a:cubicBezTo>
                    <a:cubicBezTo>
                      <a:pt x="84" y="122"/>
                      <a:pt x="85" y="124"/>
                      <a:pt x="86" y="125"/>
                    </a:cubicBezTo>
                    <a:cubicBezTo>
                      <a:pt x="86" y="125"/>
                      <a:pt x="86" y="125"/>
                      <a:pt x="86" y="125"/>
                    </a:cubicBezTo>
                    <a:cubicBezTo>
                      <a:pt x="87" y="126"/>
                      <a:pt x="88" y="128"/>
                      <a:pt x="89" y="129"/>
                    </a:cubicBezTo>
                    <a:cubicBezTo>
                      <a:pt x="89" y="129"/>
                      <a:pt x="89" y="129"/>
                      <a:pt x="89" y="129"/>
                    </a:cubicBezTo>
                    <a:cubicBezTo>
                      <a:pt x="91" y="133"/>
                      <a:pt x="92" y="138"/>
                      <a:pt x="92" y="142"/>
                    </a:cubicBezTo>
                    <a:cubicBezTo>
                      <a:pt x="92" y="144"/>
                      <a:pt x="92" y="145"/>
                      <a:pt x="91" y="147"/>
                    </a:cubicBezTo>
                    <a:close/>
                    <a:moveTo>
                      <a:pt x="177" y="171"/>
                    </a:moveTo>
                    <a:cubicBezTo>
                      <a:pt x="166" y="171"/>
                      <a:pt x="155" y="164"/>
                      <a:pt x="151" y="153"/>
                    </a:cubicBezTo>
                    <a:cubicBezTo>
                      <a:pt x="150" y="149"/>
                      <a:pt x="150" y="149"/>
                      <a:pt x="150" y="149"/>
                    </a:cubicBezTo>
                    <a:cubicBezTo>
                      <a:pt x="150" y="149"/>
                      <a:pt x="150" y="149"/>
                      <a:pt x="150" y="149"/>
                    </a:cubicBezTo>
                    <a:cubicBezTo>
                      <a:pt x="149" y="147"/>
                      <a:pt x="149" y="145"/>
                      <a:pt x="149" y="142"/>
                    </a:cubicBezTo>
                    <a:cubicBezTo>
                      <a:pt x="149" y="138"/>
                      <a:pt x="150" y="133"/>
                      <a:pt x="152" y="129"/>
                    </a:cubicBezTo>
                    <a:cubicBezTo>
                      <a:pt x="152" y="129"/>
                      <a:pt x="152" y="129"/>
                      <a:pt x="152" y="129"/>
                    </a:cubicBezTo>
                    <a:cubicBezTo>
                      <a:pt x="153" y="128"/>
                      <a:pt x="154" y="126"/>
                      <a:pt x="155" y="125"/>
                    </a:cubicBezTo>
                    <a:cubicBezTo>
                      <a:pt x="155" y="125"/>
                      <a:pt x="155" y="125"/>
                      <a:pt x="155" y="125"/>
                    </a:cubicBezTo>
                    <a:cubicBezTo>
                      <a:pt x="156" y="124"/>
                      <a:pt x="157" y="122"/>
                      <a:pt x="158" y="121"/>
                    </a:cubicBezTo>
                    <a:cubicBezTo>
                      <a:pt x="158" y="121"/>
                      <a:pt x="159" y="121"/>
                      <a:pt x="159" y="121"/>
                    </a:cubicBezTo>
                    <a:cubicBezTo>
                      <a:pt x="160" y="120"/>
                      <a:pt x="161" y="119"/>
                      <a:pt x="162" y="118"/>
                    </a:cubicBezTo>
                    <a:cubicBezTo>
                      <a:pt x="163" y="118"/>
                      <a:pt x="163" y="118"/>
                      <a:pt x="164" y="117"/>
                    </a:cubicBezTo>
                    <a:cubicBezTo>
                      <a:pt x="165" y="117"/>
                      <a:pt x="166" y="116"/>
                      <a:pt x="167" y="116"/>
                    </a:cubicBezTo>
                    <a:cubicBezTo>
                      <a:pt x="168" y="116"/>
                      <a:pt x="169" y="115"/>
                      <a:pt x="170" y="115"/>
                    </a:cubicBezTo>
                    <a:cubicBezTo>
                      <a:pt x="170" y="115"/>
                      <a:pt x="171" y="115"/>
                      <a:pt x="172" y="114"/>
                    </a:cubicBezTo>
                    <a:cubicBezTo>
                      <a:pt x="174" y="114"/>
                      <a:pt x="176" y="114"/>
                      <a:pt x="177" y="114"/>
                    </a:cubicBezTo>
                    <a:cubicBezTo>
                      <a:pt x="179" y="114"/>
                      <a:pt x="181" y="114"/>
                      <a:pt x="183" y="114"/>
                    </a:cubicBezTo>
                    <a:cubicBezTo>
                      <a:pt x="184" y="115"/>
                      <a:pt x="184" y="115"/>
                      <a:pt x="185" y="115"/>
                    </a:cubicBezTo>
                    <a:cubicBezTo>
                      <a:pt x="186" y="115"/>
                      <a:pt x="187" y="116"/>
                      <a:pt x="188" y="116"/>
                    </a:cubicBezTo>
                    <a:cubicBezTo>
                      <a:pt x="189" y="116"/>
                      <a:pt x="190" y="117"/>
                      <a:pt x="191" y="117"/>
                    </a:cubicBezTo>
                    <a:cubicBezTo>
                      <a:pt x="191" y="118"/>
                      <a:pt x="192" y="118"/>
                      <a:pt x="193" y="118"/>
                    </a:cubicBezTo>
                    <a:cubicBezTo>
                      <a:pt x="194" y="119"/>
                      <a:pt x="195" y="120"/>
                      <a:pt x="196" y="121"/>
                    </a:cubicBezTo>
                    <a:cubicBezTo>
                      <a:pt x="196" y="121"/>
                      <a:pt x="196" y="121"/>
                      <a:pt x="197" y="121"/>
                    </a:cubicBezTo>
                    <a:cubicBezTo>
                      <a:pt x="198" y="122"/>
                      <a:pt x="199" y="124"/>
                      <a:pt x="200" y="125"/>
                    </a:cubicBezTo>
                    <a:cubicBezTo>
                      <a:pt x="200" y="125"/>
                      <a:pt x="200" y="125"/>
                      <a:pt x="200" y="125"/>
                    </a:cubicBezTo>
                    <a:cubicBezTo>
                      <a:pt x="201" y="126"/>
                      <a:pt x="202" y="128"/>
                      <a:pt x="203" y="129"/>
                    </a:cubicBezTo>
                    <a:cubicBezTo>
                      <a:pt x="203" y="129"/>
                      <a:pt x="203" y="129"/>
                      <a:pt x="203" y="129"/>
                    </a:cubicBezTo>
                    <a:cubicBezTo>
                      <a:pt x="205" y="133"/>
                      <a:pt x="206" y="138"/>
                      <a:pt x="206" y="142"/>
                    </a:cubicBezTo>
                    <a:cubicBezTo>
                      <a:pt x="206" y="158"/>
                      <a:pt x="193" y="171"/>
                      <a:pt x="177" y="171"/>
                    </a:cubicBezTo>
                    <a:close/>
                    <a:moveTo>
                      <a:pt x="228" y="98"/>
                    </a:moveTo>
                    <a:cubicBezTo>
                      <a:pt x="228" y="117"/>
                      <a:pt x="228" y="117"/>
                      <a:pt x="228" y="117"/>
                    </a:cubicBezTo>
                    <a:cubicBezTo>
                      <a:pt x="228" y="123"/>
                      <a:pt x="224" y="129"/>
                      <a:pt x="218" y="133"/>
                    </a:cubicBezTo>
                    <a:cubicBezTo>
                      <a:pt x="217" y="133"/>
                      <a:pt x="215" y="134"/>
                      <a:pt x="214" y="135"/>
                    </a:cubicBezTo>
                    <a:cubicBezTo>
                      <a:pt x="213" y="131"/>
                      <a:pt x="212" y="128"/>
                      <a:pt x="211" y="125"/>
                    </a:cubicBezTo>
                    <a:cubicBezTo>
                      <a:pt x="210" y="123"/>
                      <a:pt x="208" y="121"/>
                      <a:pt x="207" y="120"/>
                    </a:cubicBezTo>
                    <a:cubicBezTo>
                      <a:pt x="207" y="119"/>
                      <a:pt x="207" y="119"/>
                      <a:pt x="207" y="119"/>
                    </a:cubicBezTo>
                    <a:cubicBezTo>
                      <a:pt x="207" y="119"/>
                      <a:pt x="207" y="119"/>
                      <a:pt x="207" y="119"/>
                    </a:cubicBezTo>
                    <a:cubicBezTo>
                      <a:pt x="206" y="118"/>
                      <a:pt x="204" y="116"/>
                      <a:pt x="203" y="115"/>
                    </a:cubicBezTo>
                    <a:cubicBezTo>
                      <a:pt x="203" y="115"/>
                      <a:pt x="203" y="115"/>
                      <a:pt x="203" y="115"/>
                    </a:cubicBezTo>
                    <a:cubicBezTo>
                      <a:pt x="202" y="114"/>
                      <a:pt x="202" y="114"/>
                      <a:pt x="202" y="114"/>
                    </a:cubicBezTo>
                    <a:cubicBezTo>
                      <a:pt x="202" y="114"/>
                      <a:pt x="202" y="114"/>
                      <a:pt x="202" y="114"/>
                    </a:cubicBezTo>
                    <a:cubicBezTo>
                      <a:pt x="202" y="114"/>
                      <a:pt x="201" y="114"/>
                      <a:pt x="201" y="114"/>
                    </a:cubicBezTo>
                    <a:cubicBezTo>
                      <a:pt x="200" y="113"/>
                      <a:pt x="199" y="112"/>
                      <a:pt x="198" y="111"/>
                    </a:cubicBezTo>
                    <a:cubicBezTo>
                      <a:pt x="198" y="111"/>
                      <a:pt x="197" y="111"/>
                      <a:pt x="197" y="111"/>
                    </a:cubicBezTo>
                    <a:cubicBezTo>
                      <a:pt x="197" y="110"/>
                      <a:pt x="196" y="110"/>
                      <a:pt x="196" y="110"/>
                    </a:cubicBezTo>
                    <a:cubicBezTo>
                      <a:pt x="195" y="109"/>
                      <a:pt x="195" y="109"/>
                      <a:pt x="195" y="109"/>
                    </a:cubicBezTo>
                    <a:cubicBezTo>
                      <a:pt x="195" y="109"/>
                      <a:pt x="195" y="109"/>
                      <a:pt x="195" y="109"/>
                    </a:cubicBezTo>
                    <a:cubicBezTo>
                      <a:pt x="194" y="109"/>
                      <a:pt x="193" y="108"/>
                      <a:pt x="191" y="108"/>
                    </a:cubicBezTo>
                    <a:cubicBezTo>
                      <a:pt x="190" y="107"/>
                      <a:pt x="189" y="107"/>
                      <a:pt x="188" y="106"/>
                    </a:cubicBezTo>
                    <a:cubicBezTo>
                      <a:pt x="188" y="106"/>
                      <a:pt x="188" y="106"/>
                      <a:pt x="188" y="106"/>
                    </a:cubicBezTo>
                    <a:cubicBezTo>
                      <a:pt x="187" y="106"/>
                      <a:pt x="187" y="106"/>
                      <a:pt x="187" y="106"/>
                    </a:cubicBezTo>
                    <a:cubicBezTo>
                      <a:pt x="187" y="106"/>
                      <a:pt x="186" y="106"/>
                      <a:pt x="185" y="106"/>
                    </a:cubicBezTo>
                    <a:cubicBezTo>
                      <a:pt x="182" y="105"/>
                      <a:pt x="180" y="105"/>
                      <a:pt x="177" y="105"/>
                    </a:cubicBezTo>
                    <a:cubicBezTo>
                      <a:pt x="177" y="105"/>
                      <a:pt x="177" y="105"/>
                      <a:pt x="177" y="105"/>
                    </a:cubicBezTo>
                    <a:cubicBezTo>
                      <a:pt x="175" y="105"/>
                      <a:pt x="173" y="105"/>
                      <a:pt x="170" y="106"/>
                    </a:cubicBezTo>
                    <a:cubicBezTo>
                      <a:pt x="169" y="106"/>
                      <a:pt x="168" y="106"/>
                      <a:pt x="167" y="106"/>
                    </a:cubicBezTo>
                    <a:cubicBezTo>
                      <a:pt x="167" y="106"/>
                      <a:pt x="167" y="106"/>
                      <a:pt x="167" y="106"/>
                    </a:cubicBezTo>
                    <a:cubicBezTo>
                      <a:pt x="167" y="106"/>
                      <a:pt x="167" y="106"/>
                      <a:pt x="167" y="106"/>
                    </a:cubicBezTo>
                    <a:cubicBezTo>
                      <a:pt x="166" y="107"/>
                      <a:pt x="165" y="107"/>
                      <a:pt x="163" y="108"/>
                    </a:cubicBezTo>
                    <a:cubicBezTo>
                      <a:pt x="162" y="108"/>
                      <a:pt x="161" y="109"/>
                      <a:pt x="160" y="109"/>
                    </a:cubicBezTo>
                    <a:cubicBezTo>
                      <a:pt x="160" y="109"/>
                      <a:pt x="160" y="109"/>
                      <a:pt x="160" y="109"/>
                    </a:cubicBezTo>
                    <a:cubicBezTo>
                      <a:pt x="159" y="110"/>
                      <a:pt x="158" y="110"/>
                      <a:pt x="157" y="111"/>
                    </a:cubicBezTo>
                    <a:cubicBezTo>
                      <a:pt x="157" y="111"/>
                      <a:pt x="157" y="111"/>
                      <a:pt x="157" y="111"/>
                    </a:cubicBezTo>
                    <a:cubicBezTo>
                      <a:pt x="156" y="112"/>
                      <a:pt x="155" y="113"/>
                      <a:pt x="153" y="114"/>
                    </a:cubicBezTo>
                    <a:cubicBezTo>
                      <a:pt x="153" y="114"/>
                      <a:pt x="153" y="114"/>
                      <a:pt x="153" y="114"/>
                    </a:cubicBezTo>
                    <a:cubicBezTo>
                      <a:pt x="153" y="114"/>
                      <a:pt x="152" y="114"/>
                      <a:pt x="152" y="115"/>
                    </a:cubicBezTo>
                    <a:cubicBezTo>
                      <a:pt x="151" y="116"/>
                      <a:pt x="150" y="117"/>
                      <a:pt x="148" y="119"/>
                    </a:cubicBezTo>
                    <a:cubicBezTo>
                      <a:pt x="148" y="119"/>
                      <a:pt x="148" y="119"/>
                      <a:pt x="148" y="120"/>
                    </a:cubicBezTo>
                    <a:cubicBezTo>
                      <a:pt x="146" y="121"/>
                      <a:pt x="145" y="123"/>
                      <a:pt x="144" y="125"/>
                    </a:cubicBezTo>
                    <a:cubicBezTo>
                      <a:pt x="144" y="125"/>
                      <a:pt x="144" y="125"/>
                      <a:pt x="144" y="125"/>
                    </a:cubicBezTo>
                    <a:cubicBezTo>
                      <a:pt x="141" y="131"/>
                      <a:pt x="140" y="136"/>
                      <a:pt x="140" y="142"/>
                    </a:cubicBezTo>
                    <a:cubicBezTo>
                      <a:pt x="140" y="144"/>
                      <a:pt x="140" y="146"/>
                      <a:pt x="140" y="148"/>
                    </a:cubicBezTo>
                    <a:cubicBezTo>
                      <a:pt x="134" y="150"/>
                      <a:pt x="134" y="150"/>
                      <a:pt x="134" y="150"/>
                    </a:cubicBezTo>
                    <a:cubicBezTo>
                      <a:pt x="129" y="151"/>
                      <a:pt x="124" y="152"/>
                      <a:pt x="118" y="152"/>
                    </a:cubicBezTo>
                    <a:cubicBezTo>
                      <a:pt x="114" y="152"/>
                      <a:pt x="110" y="151"/>
                      <a:pt x="106" y="151"/>
                    </a:cubicBezTo>
                    <a:cubicBezTo>
                      <a:pt x="100" y="149"/>
                      <a:pt x="100" y="149"/>
                      <a:pt x="100" y="149"/>
                    </a:cubicBezTo>
                    <a:cubicBezTo>
                      <a:pt x="100" y="149"/>
                      <a:pt x="100" y="149"/>
                      <a:pt x="100" y="149"/>
                    </a:cubicBezTo>
                    <a:cubicBezTo>
                      <a:pt x="101" y="146"/>
                      <a:pt x="101" y="144"/>
                      <a:pt x="101" y="142"/>
                    </a:cubicBezTo>
                    <a:cubicBezTo>
                      <a:pt x="101" y="136"/>
                      <a:pt x="99" y="131"/>
                      <a:pt x="97" y="125"/>
                    </a:cubicBezTo>
                    <a:cubicBezTo>
                      <a:pt x="96" y="125"/>
                      <a:pt x="96" y="125"/>
                      <a:pt x="96" y="125"/>
                    </a:cubicBezTo>
                    <a:cubicBezTo>
                      <a:pt x="96" y="125"/>
                      <a:pt x="96" y="125"/>
                      <a:pt x="96" y="125"/>
                    </a:cubicBezTo>
                    <a:cubicBezTo>
                      <a:pt x="96" y="123"/>
                      <a:pt x="94" y="122"/>
                      <a:pt x="93" y="120"/>
                    </a:cubicBezTo>
                    <a:cubicBezTo>
                      <a:pt x="93" y="119"/>
                      <a:pt x="93" y="119"/>
                      <a:pt x="93" y="119"/>
                    </a:cubicBezTo>
                    <a:cubicBezTo>
                      <a:pt x="92" y="119"/>
                      <a:pt x="92" y="119"/>
                      <a:pt x="92" y="119"/>
                    </a:cubicBezTo>
                    <a:cubicBezTo>
                      <a:pt x="91" y="117"/>
                      <a:pt x="90" y="116"/>
                      <a:pt x="89" y="115"/>
                    </a:cubicBezTo>
                    <a:cubicBezTo>
                      <a:pt x="88" y="115"/>
                      <a:pt x="88" y="114"/>
                      <a:pt x="88" y="114"/>
                    </a:cubicBezTo>
                    <a:cubicBezTo>
                      <a:pt x="87" y="114"/>
                      <a:pt x="87" y="114"/>
                      <a:pt x="87" y="114"/>
                    </a:cubicBezTo>
                    <a:cubicBezTo>
                      <a:pt x="87" y="114"/>
                      <a:pt x="87" y="114"/>
                      <a:pt x="87" y="114"/>
                    </a:cubicBezTo>
                    <a:cubicBezTo>
                      <a:pt x="86" y="113"/>
                      <a:pt x="85" y="112"/>
                      <a:pt x="84" y="111"/>
                    </a:cubicBezTo>
                    <a:cubicBezTo>
                      <a:pt x="83" y="111"/>
                      <a:pt x="83" y="111"/>
                      <a:pt x="83" y="111"/>
                    </a:cubicBezTo>
                    <a:cubicBezTo>
                      <a:pt x="83" y="111"/>
                      <a:pt x="83" y="111"/>
                      <a:pt x="83" y="111"/>
                    </a:cubicBezTo>
                    <a:cubicBezTo>
                      <a:pt x="83" y="110"/>
                      <a:pt x="82" y="110"/>
                      <a:pt x="81" y="110"/>
                    </a:cubicBezTo>
                    <a:cubicBezTo>
                      <a:pt x="81" y="109"/>
                      <a:pt x="81" y="109"/>
                      <a:pt x="81" y="109"/>
                    </a:cubicBezTo>
                    <a:cubicBezTo>
                      <a:pt x="81" y="109"/>
                      <a:pt x="81" y="109"/>
                      <a:pt x="81" y="109"/>
                    </a:cubicBezTo>
                    <a:cubicBezTo>
                      <a:pt x="80" y="109"/>
                      <a:pt x="79" y="108"/>
                      <a:pt x="77" y="108"/>
                    </a:cubicBezTo>
                    <a:cubicBezTo>
                      <a:pt x="76" y="107"/>
                      <a:pt x="75" y="107"/>
                      <a:pt x="74" y="106"/>
                    </a:cubicBezTo>
                    <a:cubicBezTo>
                      <a:pt x="74" y="106"/>
                      <a:pt x="74" y="106"/>
                      <a:pt x="74" y="106"/>
                    </a:cubicBezTo>
                    <a:cubicBezTo>
                      <a:pt x="73" y="106"/>
                      <a:pt x="73" y="106"/>
                      <a:pt x="73" y="106"/>
                    </a:cubicBezTo>
                    <a:cubicBezTo>
                      <a:pt x="73" y="106"/>
                      <a:pt x="72" y="106"/>
                      <a:pt x="71" y="106"/>
                    </a:cubicBezTo>
                    <a:cubicBezTo>
                      <a:pt x="68" y="105"/>
                      <a:pt x="66" y="105"/>
                      <a:pt x="63" y="105"/>
                    </a:cubicBezTo>
                    <a:cubicBezTo>
                      <a:pt x="61" y="105"/>
                      <a:pt x="59" y="105"/>
                      <a:pt x="56" y="105"/>
                    </a:cubicBezTo>
                    <a:cubicBezTo>
                      <a:pt x="56" y="106"/>
                      <a:pt x="56" y="106"/>
                      <a:pt x="55" y="106"/>
                    </a:cubicBezTo>
                    <a:cubicBezTo>
                      <a:pt x="54" y="106"/>
                      <a:pt x="54" y="106"/>
                      <a:pt x="54" y="106"/>
                    </a:cubicBezTo>
                    <a:cubicBezTo>
                      <a:pt x="54" y="106"/>
                      <a:pt x="54" y="106"/>
                      <a:pt x="54" y="106"/>
                    </a:cubicBezTo>
                    <a:cubicBezTo>
                      <a:pt x="54" y="106"/>
                      <a:pt x="54" y="106"/>
                      <a:pt x="53" y="106"/>
                    </a:cubicBezTo>
                    <a:cubicBezTo>
                      <a:pt x="53" y="106"/>
                      <a:pt x="53" y="106"/>
                      <a:pt x="53" y="106"/>
                    </a:cubicBezTo>
                    <a:cubicBezTo>
                      <a:pt x="53" y="106"/>
                      <a:pt x="53" y="106"/>
                      <a:pt x="53" y="106"/>
                    </a:cubicBezTo>
                    <a:cubicBezTo>
                      <a:pt x="52" y="107"/>
                      <a:pt x="51" y="107"/>
                      <a:pt x="49" y="108"/>
                    </a:cubicBezTo>
                    <a:cubicBezTo>
                      <a:pt x="48" y="108"/>
                      <a:pt x="47" y="109"/>
                      <a:pt x="46" y="109"/>
                    </a:cubicBezTo>
                    <a:cubicBezTo>
                      <a:pt x="46" y="109"/>
                      <a:pt x="46" y="109"/>
                      <a:pt x="46" y="109"/>
                    </a:cubicBezTo>
                    <a:cubicBezTo>
                      <a:pt x="45" y="109"/>
                      <a:pt x="45" y="109"/>
                      <a:pt x="45" y="109"/>
                    </a:cubicBezTo>
                    <a:cubicBezTo>
                      <a:pt x="45" y="110"/>
                      <a:pt x="45" y="110"/>
                      <a:pt x="45" y="110"/>
                    </a:cubicBezTo>
                    <a:cubicBezTo>
                      <a:pt x="45" y="110"/>
                      <a:pt x="45" y="110"/>
                      <a:pt x="45" y="110"/>
                    </a:cubicBezTo>
                    <a:cubicBezTo>
                      <a:pt x="44" y="110"/>
                      <a:pt x="44" y="110"/>
                      <a:pt x="43" y="111"/>
                    </a:cubicBezTo>
                    <a:cubicBezTo>
                      <a:pt x="43" y="111"/>
                      <a:pt x="43" y="111"/>
                      <a:pt x="43" y="111"/>
                    </a:cubicBezTo>
                    <a:cubicBezTo>
                      <a:pt x="43" y="111"/>
                      <a:pt x="43" y="111"/>
                      <a:pt x="43" y="111"/>
                    </a:cubicBezTo>
                    <a:cubicBezTo>
                      <a:pt x="42" y="112"/>
                      <a:pt x="40" y="113"/>
                      <a:pt x="39" y="114"/>
                    </a:cubicBezTo>
                    <a:cubicBezTo>
                      <a:pt x="39" y="114"/>
                      <a:pt x="38" y="114"/>
                      <a:pt x="38" y="115"/>
                    </a:cubicBezTo>
                    <a:cubicBezTo>
                      <a:pt x="38" y="115"/>
                      <a:pt x="38" y="115"/>
                      <a:pt x="38" y="115"/>
                    </a:cubicBezTo>
                    <a:cubicBezTo>
                      <a:pt x="38" y="115"/>
                      <a:pt x="38" y="115"/>
                      <a:pt x="38" y="115"/>
                    </a:cubicBezTo>
                    <a:cubicBezTo>
                      <a:pt x="37" y="116"/>
                      <a:pt x="35" y="117"/>
                      <a:pt x="34" y="119"/>
                    </a:cubicBezTo>
                    <a:cubicBezTo>
                      <a:pt x="34" y="119"/>
                      <a:pt x="34" y="119"/>
                      <a:pt x="34" y="119"/>
                    </a:cubicBezTo>
                    <a:cubicBezTo>
                      <a:pt x="34" y="120"/>
                      <a:pt x="34" y="120"/>
                      <a:pt x="34" y="120"/>
                    </a:cubicBezTo>
                    <a:cubicBezTo>
                      <a:pt x="33" y="120"/>
                      <a:pt x="33" y="120"/>
                      <a:pt x="33" y="120"/>
                    </a:cubicBezTo>
                    <a:cubicBezTo>
                      <a:pt x="32" y="121"/>
                      <a:pt x="31" y="123"/>
                      <a:pt x="30" y="125"/>
                    </a:cubicBezTo>
                    <a:cubicBezTo>
                      <a:pt x="30" y="125"/>
                      <a:pt x="30" y="125"/>
                      <a:pt x="30" y="125"/>
                    </a:cubicBezTo>
                    <a:cubicBezTo>
                      <a:pt x="30" y="125"/>
                      <a:pt x="30" y="125"/>
                      <a:pt x="30" y="125"/>
                    </a:cubicBezTo>
                    <a:cubicBezTo>
                      <a:pt x="28" y="129"/>
                      <a:pt x="27" y="132"/>
                      <a:pt x="26" y="136"/>
                    </a:cubicBezTo>
                    <a:cubicBezTo>
                      <a:pt x="22" y="134"/>
                      <a:pt x="22" y="134"/>
                      <a:pt x="22" y="134"/>
                    </a:cubicBezTo>
                    <a:cubicBezTo>
                      <a:pt x="21" y="134"/>
                      <a:pt x="21" y="134"/>
                      <a:pt x="21" y="134"/>
                    </a:cubicBezTo>
                    <a:cubicBezTo>
                      <a:pt x="14" y="131"/>
                      <a:pt x="9" y="125"/>
                      <a:pt x="9" y="117"/>
                    </a:cubicBezTo>
                    <a:cubicBezTo>
                      <a:pt x="9" y="98"/>
                      <a:pt x="9" y="98"/>
                      <a:pt x="9" y="98"/>
                    </a:cubicBezTo>
                    <a:cubicBezTo>
                      <a:pt x="9" y="87"/>
                      <a:pt x="17" y="79"/>
                      <a:pt x="27" y="79"/>
                    </a:cubicBezTo>
                    <a:cubicBezTo>
                      <a:pt x="43" y="79"/>
                      <a:pt x="43" y="79"/>
                      <a:pt x="43" y="79"/>
                    </a:cubicBezTo>
                    <a:cubicBezTo>
                      <a:pt x="45" y="79"/>
                      <a:pt x="47" y="77"/>
                      <a:pt x="47" y="75"/>
                    </a:cubicBezTo>
                    <a:cubicBezTo>
                      <a:pt x="50" y="38"/>
                      <a:pt x="81" y="9"/>
                      <a:pt x="118" y="9"/>
                    </a:cubicBezTo>
                    <a:cubicBezTo>
                      <a:pt x="156" y="9"/>
                      <a:pt x="187" y="38"/>
                      <a:pt x="189" y="75"/>
                    </a:cubicBezTo>
                    <a:cubicBezTo>
                      <a:pt x="190" y="77"/>
                      <a:pt x="192" y="79"/>
                      <a:pt x="194" y="79"/>
                    </a:cubicBezTo>
                    <a:cubicBezTo>
                      <a:pt x="210" y="79"/>
                      <a:pt x="210" y="79"/>
                      <a:pt x="210" y="79"/>
                    </a:cubicBezTo>
                    <a:cubicBezTo>
                      <a:pt x="217" y="79"/>
                      <a:pt x="225" y="85"/>
                      <a:pt x="226" y="89"/>
                    </a:cubicBezTo>
                    <a:cubicBezTo>
                      <a:pt x="228" y="94"/>
                      <a:pt x="228" y="97"/>
                      <a:pt x="228" y="98"/>
                    </a:cubicBezTo>
                    <a:cubicBezTo>
                      <a:pt x="228" y="98"/>
                      <a:pt x="228" y="98"/>
                      <a:pt x="228" y="98"/>
                    </a:cubicBezTo>
                    <a:close/>
                    <a:moveTo>
                      <a:pt x="118" y="26"/>
                    </a:moveTo>
                    <a:cubicBezTo>
                      <a:pt x="91" y="26"/>
                      <a:pt x="68" y="47"/>
                      <a:pt x="65" y="74"/>
                    </a:cubicBezTo>
                    <a:cubicBezTo>
                      <a:pt x="65" y="75"/>
                      <a:pt x="65" y="77"/>
                      <a:pt x="66" y="78"/>
                    </a:cubicBezTo>
                    <a:cubicBezTo>
                      <a:pt x="67" y="79"/>
                      <a:pt x="68" y="79"/>
                      <a:pt x="69" y="79"/>
                    </a:cubicBezTo>
                    <a:cubicBezTo>
                      <a:pt x="167" y="79"/>
                      <a:pt x="167" y="79"/>
                      <a:pt x="167" y="79"/>
                    </a:cubicBezTo>
                    <a:cubicBezTo>
                      <a:pt x="169" y="79"/>
                      <a:pt x="170" y="79"/>
                      <a:pt x="171" y="78"/>
                    </a:cubicBezTo>
                    <a:cubicBezTo>
                      <a:pt x="172" y="77"/>
                      <a:pt x="172" y="75"/>
                      <a:pt x="172" y="74"/>
                    </a:cubicBezTo>
                    <a:cubicBezTo>
                      <a:pt x="169" y="47"/>
                      <a:pt x="146" y="26"/>
                      <a:pt x="118" y="26"/>
                    </a:cubicBezTo>
                    <a:close/>
                    <a:moveTo>
                      <a:pt x="75" y="70"/>
                    </a:moveTo>
                    <a:cubicBezTo>
                      <a:pt x="79" y="50"/>
                      <a:pt x="97" y="35"/>
                      <a:pt x="118" y="35"/>
                    </a:cubicBezTo>
                    <a:cubicBezTo>
                      <a:pt x="140" y="35"/>
                      <a:pt x="157" y="50"/>
                      <a:pt x="162" y="70"/>
                    </a:cubicBezTo>
                    <a:lnTo>
                      <a:pt x="75" y="7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7" name="组合 116"/>
            <p:cNvGrpSpPr/>
            <p:nvPr/>
          </p:nvGrpSpPr>
          <p:grpSpPr>
            <a:xfrm>
              <a:off x="9287750" y="5263091"/>
              <a:ext cx="875648" cy="874166"/>
              <a:chOff x="9287750" y="5263091"/>
              <a:chExt cx="875648" cy="874166"/>
            </a:xfrm>
          </p:grpSpPr>
          <p:sp>
            <p:nvSpPr>
              <p:cNvPr id="139" name="Oval 10"/>
              <p:cNvSpPr>
                <a:spLocks noChangeArrowheads="1"/>
              </p:cNvSpPr>
              <p:nvPr/>
            </p:nvSpPr>
            <p:spPr bwMode="auto">
              <a:xfrm>
                <a:off x="9287750" y="5263091"/>
                <a:ext cx="875648" cy="874166"/>
              </a:xfrm>
              <a:prstGeom prst="ellipse">
                <a:avLst/>
              </a:pr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140" name="组合 139"/>
              <p:cNvGrpSpPr/>
              <p:nvPr/>
            </p:nvGrpSpPr>
            <p:grpSpPr>
              <a:xfrm>
                <a:off x="9489221" y="5446852"/>
                <a:ext cx="442249" cy="439548"/>
                <a:chOff x="6645276" y="-1306513"/>
                <a:chExt cx="779462" cy="774700"/>
              </a:xfrm>
              <a:solidFill>
                <a:schemeClr val="bg1"/>
              </a:solidFill>
            </p:grpSpPr>
            <p:sp>
              <p:nvSpPr>
                <p:cNvPr id="141" name="Freeform 28"/>
                <p:cNvSpPr/>
                <p:nvPr/>
              </p:nvSpPr>
              <p:spPr bwMode="auto">
                <a:xfrm>
                  <a:off x="6713538" y="-1062038"/>
                  <a:ext cx="395288" cy="392113"/>
                </a:xfrm>
                <a:custGeom>
                  <a:avLst/>
                  <a:gdLst>
                    <a:gd name="T0" fmla="*/ 0 w 249"/>
                    <a:gd name="T1" fmla="*/ 14 h 247"/>
                    <a:gd name="T2" fmla="*/ 16 w 249"/>
                    <a:gd name="T3" fmla="*/ 0 h 247"/>
                    <a:gd name="T4" fmla="*/ 249 w 249"/>
                    <a:gd name="T5" fmla="*/ 232 h 247"/>
                    <a:gd name="T6" fmla="*/ 232 w 249"/>
                    <a:gd name="T7" fmla="*/ 247 h 247"/>
                    <a:gd name="T8" fmla="*/ 0 w 249"/>
                    <a:gd name="T9" fmla="*/ 14 h 247"/>
                    <a:gd name="T10" fmla="*/ 0 w 249"/>
                    <a:gd name="T11" fmla="*/ 14 h 247"/>
                  </a:gdLst>
                  <a:ahLst/>
                  <a:cxnLst>
                    <a:cxn ang="0">
                      <a:pos x="T0" y="T1"/>
                    </a:cxn>
                    <a:cxn ang="0">
                      <a:pos x="T2" y="T3"/>
                    </a:cxn>
                    <a:cxn ang="0">
                      <a:pos x="T4" y="T5"/>
                    </a:cxn>
                    <a:cxn ang="0">
                      <a:pos x="T6" y="T7"/>
                    </a:cxn>
                    <a:cxn ang="0">
                      <a:pos x="T8" y="T9"/>
                    </a:cxn>
                    <a:cxn ang="0">
                      <a:pos x="T10" y="T11"/>
                    </a:cxn>
                  </a:cxnLst>
                  <a:rect l="0" t="0" r="r" b="b"/>
                  <a:pathLst>
                    <a:path w="249" h="247">
                      <a:moveTo>
                        <a:pt x="0" y="14"/>
                      </a:moveTo>
                      <a:lnTo>
                        <a:pt x="16" y="0"/>
                      </a:lnTo>
                      <a:lnTo>
                        <a:pt x="249" y="232"/>
                      </a:lnTo>
                      <a:lnTo>
                        <a:pt x="232" y="247"/>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9"/>
                <p:cNvSpPr/>
                <p:nvPr/>
              </p:nvSpPr>
              <p:spPr bwMode="auto">
                <a:xfrm>
                  <a:off x="6804026" y="-1152525"/>
                  <a:ext cx="393700" cy="395288"/>
                </a:xfrm>
                <a:custGeom>
                  <a:avLst/>
                  <a:gdLst>
                    <a:gd name="T0" fmla="*/ 0 w 248"/>
                    <a:gd name="T1" fmla="*/ 17 h 249"/>
                    <a:gd name="T2" fmla="*/ 16 w 248"/>
                    <a:gd name="T3" fmla="*/ 0 h 249"/>
                    <a:gd name="T4" fmla="*/ 248 w 248"/>
                    <a:gd name="T5" fmla="*/ 232 h 249"/>
                    <a:gd name="T6" fmla="*/ 232 w 248"/>
                    <a:gd name="T7" fmla="*/ 249 h 249"/>
                    <a:gd name="T8" fmla="*/ 0 w 248"/>
                    <a:gd name="T9" fmla="*/ 17 h 249"/>
                    <a:gd name="T10" fmla="*/ 0 w 248"/>
                    <a:gd name="T11" fmla="*/ 17 h 249"/>
                  </a:gdLst>
                  <a:ahLst/>
                  <a:cxnLst>
                    <a:cxn ang="0">
                      <a:pos x="T0" y="T1"/>
                    </a:cxn>
                    <a:cxn ang="0">
                      <a:pos x="T2" y="T3"/>
                    </a:cxn>
                    <a:cxn ang="0">
                      <a:pos x="T4" y="T5"/>
                    </a:cxn>
                    <a:cxn ang="0">
                      <a:pos x="T6" y="T7"/>
                    </a:cxn>
                    <a:cxn ang="0">
                      <a:pos x="T8" y="T9"/>
                    </a:cxn>
                    <a:cxn ang="0">
                      <a:pos x="T10" y="T11"/>
                    </a:cxn>
                  </a:cxnLst>
                  <a:rect l="0" t="0" r="r" b="b"/>
                  <a:pathLst>
                    <a:path w="248" h="249">
                      <a:moveTo>
                        <a:pt x="0" y="17"/>
                      </a:moveTo>
                      <a:lnTo>
                        <a:pt x="16" y="0"/>
                      </a:lnTo>
                      <a:lnTo>
                        <a:pt x="248" y="232"/>
                      </a:lnTo>
                      <a:lnTo>
                        <a:pt x="232" y="249"/>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0"/>
                <p:cNvSpPr/>
                <p:nvPr/>
              </p:nvSpPr>
              <p:spPr bwMode="auto">
                <a:xfrm>
                  <a:off x="6889751" y="-1238250"/>
                  <a:ext cx="395288" cy="395288"/>
                </a:xfrm>
                <a:custGeom>
                  <a:avLst/>
                  <a:gdLst>
                    <a:gd name="T0" fmla="*/ 0 w 249"/>
                    <a:gd name="T1" fmla="*/ 16 h 249"/>
                    <a:gd name="T2" fmla="*/ 17 w 249"/>
                    <a:gd name="T3" fmla="*/ 0 h 249"/>
                    <a:gd name="T4" fmla="*/ 249 w 249"/>
                    <a:gd name="T5" fmla="*/ 232 h 249"/>
                    <a:gd name="T6" fmla="*/ 232 w 249"/>
                    <a:gd name="T7" fmla="*/ 249 h 249"/>
                    <a:gd name="T8" fmla="*/ 0 w 249"/>
                    <a:gd name="T9" fmla="*/ 16 h 249"/>
                    <a:gd name="T10" fmla="*/ 0 w 249"/>
                    <a:gd name="T11" fmla="*/ 16 h 249"/>
                  </a:gdLst>
                  <a:ahLst/>
                  <a:cxnLst>
                    <a:cxn ang="0">
                      <a:pos x="T0" y="T1"/>
                    </a:cxn>
                    <a:cxn ang="0">
                      <a:pos x="T2" y="T3"/>
                    </a:cxn>
                    <a:cxn ang="0">
                      <a:pos x="T4" y="T5"/>
                    </a:cxn>
                    <a:cxn ang="0">
                      <a:pos x="T6" y="T7"/>
                    </a:cxn>
                    <a:cxn ang="0">
                      <a:pos x="T8" y="T9"/>
                    </a:cxn>
                    <a:cxn ang="0">
                      <a:pos x="T10" y="T11"/>
                    </a:cxn>
                  </a:cxnLst>
                  <a:rect l="0" t="0" r="r" b="b"/>
                  <a:pathLst>
                    <a:path w="249" h="249">
                      <a:moveTo>
                        <a:pt x="0" y="16"/>
                      </a:moveTo>
                      <a:lnTo>
                        <a:pt x="17" y="0"/>
                      </a:lnTo>
                      <a:lnTo>
                        <a:pt x="249" y="232"/>
                      </a:lnTo>
                      <a:lnTo>
                        <a:pt x="232" y="249"/>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1"/>
                <p:cNvSpPr>
                  <a:spLocks noEditPoints="1"/>
                </p:cNvSpPr>
                <p:nvPr/>
              </p:nvSpPr>
              <p:spPr bwMode="auto">
                <a:xfrm>
                  <a:off x="7142163" y="-814388"/>
                  <a:ext cx="282575" cy="282575"/>
                </a:xfrm>
                <a:custGeom>
                  <a:avLst/>
                  <a:gdLst>
                    <a:gd name="T0" fmla="*/ 69 w 75"/>
                    <a:gd name="T1" fmla="*/ 75 h 75"/>
                    <a:gd name="T2" fmla="*/ 4 w 75"/>
                    <a:gd name="T3" fmla="*/ 58 h 75"/>
                    <a:gd name="T4" fmla="*/ 0 w 75"/>
                    <a:gd name="T5" fmla="*/ 54 h 75"/>
                    <a:gd name="T6" fmla="*/ 0 w 75"/>
                    <a:gd name="T7" fmla="*/ 54 h 75"/>
                    <a:gd name="T8" fmla="*/ 2 w 75"/>
                    <a:gd name="T9" fmla="*/ 50 h 75"/>
                    <a:gd name="T10" fmla="*/ 2 w 75"/>
                    <a:gd name="T11" fmla="*/ 50 h 75"/>
                    <a:gd name="T12" fmla="*/ 49 w 75"/>
                    <a:gd name="T13" fmla="*/ 2 h 75"/>
                    <a:gd name="T14" fmla="*/ 54 w 75"/>
                    <a:gd name="T15" fmla="*/ 1 h 75"/>
                    <a:gd name="T16" fmla="*/ 54 w 75"/>
                    <a:gd name="T17" fmla="*/ 1 h 75"/>
                    <a:gd name="T18" fmla="*/ 57 w 75"/>
                    <a:gd name="T19" fmla="*/ 4 h 75"/>
                    <a:gd name="T20" fmla="*/ 57 w 75"/>
                    <a:gd name="T21" fmla="*/ 4 h 75"/>
                    <a:gd name="T22" fmla="*/ 75 w 75"/>
                    <a:gd name="T23" fmla="*/ 69 h 75"/>
                    <a:gd name="T24" fmla="*/ 73 w 75"/>
                    <a:gd name="T25" fmla="*/ 74 h 75"/>
                    <a:gd name="T26" fmla="*/ 73 w 75"/>
                    <a:gd name="T27" fmla="*/ 74 h 75"/>
                    <a:gd name="T28" fmla="*/ 70 w 75"/>
                    <a:gd name="T29" fmla="*/ 75 h 75"/>
                    <a:gd name="T30" fmla="*/ 70 w 75"/>
                    <a:gd name="T31" fmla="*/ 75 h 75"/>
                    <a:gd name="T32" fmla="*/ 69 w 75"/>
                    <a:gd name="T33" fmla="*/ 75 h 75"/>
                    <a:gd name="T34" fmla="*/ 14 w 75"/>
                    <a:gd name="T35" fmla="*/ 50 h 75"/>
                    <a:gd name="T36" fmla="*/ 63 w 75"/>
                    <a:gd name="T37" fmla="*/ 63 h 75"/>
                    <a:gd name="T38" fmla="*/ 50 w 75"/>
                    <a:gd name="T39" fmla="*/ 15 h 75"/>
                    <a:gd name="T40" fmla="*/ 14 w 75"/>
                    <a:gd name="T4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69" y="75"/>
                      </a:moveTo>
                      <a:cubicBezTo>
                        <a:pt x="4" y="58"/>
                        <a:pt x="4" y="58"/>
                        <a:pt x="4" y="58"/>
                      </a:cubicBezTo>
                      <a:cubicBezTo>
                        <a:pt x="2" y="57"/>
                        <a:pt x="1" y="56"/>
                        <a:pt x="0" y="54"/>
                      </a:cubicBezTo>
                      <a:cubicBezTo>
                        <a:pt x="0" y="54"/>
                        <a:pt x="0" y="54"/>
                        <a:pt x="0" y="54"/>
                      </a:cubicBezTo>
                      <a:cubicBezTo>
                        <a:pt x="0" y="53"/>
                        <a:pt x="0" y="51"/>
                        <a:pt x="2" y="50"/>
                      </a:cubicBezTo>
                      <a:cubicBezTo>
                        <a:pt x="2" y="50"/>
                        <a:pt x="2" y="50"/>
                        <a:pt x="2" y="50"/>
                      </a:cubicBezTo>
                      <a:cubicBezTo>
                        <a:pt x="49" y="2"/>
                        <a:pt x="49" y="2"/>
                        <a:pt x="49" y="2"/>
                      </a:cubicBezTo>
                      <a:cubicBezTo>
                        <a:pt x="50" y="1"/>
                        <a:pt x="52" y="0"/>
                        <a:pt x="54" y="1"/>
                      </a:cubicBezTo>
                      <a:cubicBezTo>
                        <a:pt x="54" y="1"/>
                        <a:pt x="54" y="1"/>
                        <a:pt x="54" y="1"/>
                      </a:cubicBezTo>
                      <a:cubicBezTo>
                        <a:pt x="55" y="1"/>
                        <a:pt x="57" y="3"/>
                        <a:pt x="57" y="4"/>
                      </a:cubicBezTo>
                      <a:cubicBezTo>
                        <a:pt x="57" y="4"/>
                        <a:pt x="57" y="4"/>
                        <a:pt x="57" y="4"/>
                      </a:cubicBezTo>
                      <a:cubicBezTo>
                        <a:pt x="75" y="69"/>
                        <a:pt x="75" y="69"/>
                        <a:pt x="75" y="69"/>
                      </a:cubicBezTo>
                      <a:cubicBezTo>
                        <a:pt x="75" y="71"/>
                        <a:pt x="75" y="73"/>
                        <a:pt x="73" y="74"/>
                      </a:cubicBezTo>
                      <a:cubicBezTo>
                        <a:pt x="73" y="74"/>
                        <a:pt x="73" y="74"/>
                        <a:pt x="73" y="74"/>
                      </a:cubicBezTo>
                      <a:cubicBezTo>
                        <a:pt x="72" y="75"/>
                        <a:pt x="71" y="75"/>
                        <a:pt x="70" y="75"/>
                      </a:cubicBezTo>
                      <a:cubicBezTo>
                        <a:pt x="70" y="75"/>
                        <a:pt x="70" y="75"/>
                        <a:pt x="70" y="75"/>
                      </a:cubicBezTo>
                      <a:cubicBezTo>
                        <a:pt x="69" y="75"/>
                        <a:pt x="69" y="75"/>
                        <a:pt x="69" y="75"/>
                      </a:cubicBezTo>
                      <a:close/>
                      <a:moveTo>
                        <a:pt x="14" y="50"/>
                      </a:moveTo>
                      <a:cubicBezTo>
                        <a:pt x="63" y="63"/>
                        <a:pt x="63" y="63"/>
                        <a:pt x="63" y="63"/>
                      </a:cubicBezTo>
                      <a:cubicBezTo>
                        <a:pt x="50" y="15"/>
                        <a:pt x="50" y="15"/>
                        <a:pt x="50" y="15"/>
                      </a:cubicBezTo>
                      <a:cubicBezTo>
                        <a:pt x="14" y="50"/>
                        <a:pt x="14" y="50"/>
                        <a:pt x="1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
                <p:cNvSpPr/>
                <p:nvPr/>
              </p:nvSpPr>
              <p:spPr bwMode="auto">
                <a:xfrm>
                  <a:off x="6645276" y="-1306513"/>
                  <a:ext cx="225425" cy="222250"/>
                </a:xfrm>
                <a:custGeom>
                  <a:avLst/>
                  <a:gdLst>
                    <a:gd name="T0" fmla="*/ 0 w 142"/>
                    <a:gd name="T1" fmla="*/ 126 h 140"/>
                    <a:gd name="T2" fmla="*/ 126 w 142"/>
                    <a:gd name="T3" fmla="*/ 0 h 140"/>
                    <a:gd name="T4" fmla="*/ 142 w 142"/>
                    <a:gd name="T5" fmla="*/ 14 h 140"/>
                    <a:gd name="T6" fmla="*/ 17 w 142"/>
                    <a:gd name="T7" fmla="*/ 140 h 140"/>
                    <a:gd name="T8" fmla="*/ 0 w 142"/>
                    <a:gd name="T9" fmla="*/ 126 h 140"/>
                    <a:gd name="T10" fmla="*/ 0 w 142"/>
                    <a:gd name="T11" fmla="*/ 126 h 140"/>
                  </a:gdLst>
                  <a:ahLst/>
                  <a:cxnLst>
                    <a:cxn ang="0">
                      <a:pos x="T0" y="T1"/>
                    </a:cxn>
                    <a:cxn ang="0">
                      <a:pos x="T2" y="T3"/>
                    </a:cxn>
                    <a:cxn ang="0">
                      <a:pos x="T4" y="T5"/>
                    </a:cxn>
                    <a:cxn ang="0">
                      <a:pos x="T6" y="T7"/>
                    </a:cxn>
                    <a:cxn ang="0">
                      <a:pos x="T8" y="T9"/>
                    </a:cxn>
                    <a:cxn ang="0">
                      <a:pos x="T10" y="T11"/>
                    </a:cxn>
                  </a:cxnLst>
                  <a:rect l="0" t="0" r="r" b="b"/>
                  <a:pathLst>
                    <a:path w="142" h="140">
                      <a:moveTo>
                        <a:pt x="0" y="126"/>
                      </a:moveTo>
                      <a:lnTo>
                        <a:pt x="126" y="0"/>
                      </a:lnTo>
                      <a:lnTo>
                        <a:pt x="142" y="14"/>
                      </a:lnTo>
                      <a:lnTo>
                        <a:pt x="17" y="140"/>
                      </a:lnTo>
                      <a:lnTo>
                        <a:pt x="0" y="126"/>
                      </a:lnTo>
                      <a:lnTo>
                        <a:pt x="0"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3" name="组合 122"/>
            <p:cNvGrpSpPr/>
            <p:nvPr/>
          </p:nvGrpSpPr>
          <p:grpSpPr>
            <a:xfrm>
              <a:off x="8634349" y="1784207"/>
              <a:ext cx="1514233" cy="985290"/>
              <a:chOff x="8634349" y="1784207"/>
              <a:chExt cx="1514233" cy="985290"/>
            </a:xfrm>
          </p:grpSpPr>
          <p:sp>
            <p:nvSpPr>
              <p:cNvPr id="134" name="Freeform 11"/>
              <p:cNvSpPr/>
              <p:nvPr/>
            </p:nvSpPr>
            <p:spPr bwMode="auto">
              <a:xfrm>
                <a:off x="8634349" y="1784207"/>
                <a:ext cx="1514233" cy="985290"/>
              </a:xfrm>
              <a:custGeom>
                <a:avLst/>
                <a:gdLst>
                  <a:gd name="T0" fmla="*/ 232 w 431"/>
                  <a:gd name="T1" fmla="*/ 281 h 281"/>
                  <a:gd name="T2" fmla="*/ 311 w 431"/>
                  <a:gd name="T3" fmla="*/ 250 h 281"/>
                  <a:gd name="T4" fmla="*/ 344 w 431"/>
                  <a:gd name="T5" fmla="*/ 255 h 281"/>
                  <a:gd name="T6" fmla="*/ 431 w 431"/>
                  <a:gd name="T7" fmla="*/ 159 h 281"/>
                  <a:gd name="T8" fmla="*/ 386 w 431"/>
                  <a:gd name="T9" fmla="*/ 8 h 281"/>
                  <a:gd name="T10" fmla="*/ 311 w 431"/>
                  <a:gd name="T11" fmla="*/ 0 h 281"/>
                  <a:gd name="T12" fmla="*/ 0 w 431"/>
                  <a:gd name="T13" fmla="*/ 165 h 281"/>
                  <a:gd name="T14" fmla="*/ 159 w 431"/>
                  <a:gd name="T15" fmla="*/ 163 h 281"/>
                  <a:gd name="T16" fmla="*/ 232 w 431"/>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81">
                    <a:moveTo>
                      <a:pt x="232" y="281"/>
                    </a:moveTo>
                    <a:cubicBezTo>
                      <a:pt x="254" y="262"/>
                      <a:pt x="281" y="250"/>
                      <a:pt x="311" y="250"/>
                    </a:cubicBezTo>
                    <a:cubicBezTo>
                      <a:pt x="322" y="250"/>
                      <a:pt x="333" y="252"/>
                      <a:pt x="344" y="255"/>
                    </a:cubicBezTo>
                    <a:cubicBezTo>
                      <a:pt x="431" y="159"/>
                      <a:pt x="431" y="159"/>
                      <a:pt x="431" y="159"/>
                    </a:cubicBezTo>
                    <a:cubicBezTo>
                      <a:pt x="386" y="8"/>
                      <a:pt x="386" y="8"/>
                      <a:pt x="386" y="8"/>
                    </a:cubicBezTo>
                    <a:cubicBezTo>
                      <a:pt x="362" y="3"/>
                      <a:pt x="337" y="0"/>
                      <a:pt x="311" y="0"/>
                    </a:cubicBezTo>
                    <a:cubicBezTo>
                      <a:pt x="182" y="0"/>
                      <a:pt x="68" y="65"/>
                      <a:pt x="0" y="165"/>
                    </a:cubicBezTo>
                    <a:cubicBezTo>
                      <a:pt x="159" y="163"/>
                      <a:pt x="159" y="163"/>
                      <a:pt x="159" y="163"/>
                    </a:cubicBezTo>
                    <a:lnTo>
                      <a:pt x="232" y="281"/>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135" name="组合 134"/>
              <p:cNvGrpSpPr/>
              <p:nvPr/>
            </p:nvGrpSpPr>
            <p:grpSpPr>
              <a:xfrm>
                <a:off x="9389254" y="2040022"/>
                <a:ext cx="448555" cy="373795"/>
                <a:chOff x="5967413" y="1090613"/>
                <a:chExt cx="790575" cy="658813"/>
              </a:xfrm>
              <a:solidFill>
                <a:schemeClr val="bg1"/>
              </a:solidFill>
            </p:grpSpPr>
            <p:sp>
              <p:nvSpPr>
                <p:cNvPr id="136" name="Freeform 33"/>
                <p:cNvSpPr>
                  <a:spLocks noEditPoints="1"/>
                </p:cNvSpPr>
                <p:nvPr/>
              </p:nvSpPr>
              <p:spPr bwMode="auto">
                <a:xfrm>
                  <a:off x="6081713" y="1187450"/>
                  <a:ext cx="563563" cy="403225"/>
                </a:xfrm>
                <a:custGeom>
                  <a:avLst/>
                  <a:gdLst>
                    <a:gd name="T0" fmla="*/ 5 w 150"/>
                    <a:gd name="T1" fmla="*/ 107 h 107"/>
                    <a:gd name="T2" fmla="*/ 2 w 150"/>
                    <a:gd name="T3" fmla="*/ 106 h 107"/>
                    <a:gd name="T4" fmla="*/ 2 w 150"/>
                    <a:gd name="T5" fmla="*/ 106 h 107"/>
                    <a:gd name="T6" fmla="*/ 0 w 150"/>
                    <a:gd name="T7" fmla="*/ 102 h 107"/>
                    <a:gd name="T8" fmla="*/ 0 w 150"/>
                    <a:gd name="T9" fmla="*/ 102 h 107"/>
                    <a:gd name="T10" fmla="*/ 0 w 150"/>
                    <a:gd name="T11" fmla="*/ 4 h 107"/>
                    <a:gd name="T12" fmla="*/ 2 w 150"/>
                    <a:gd name="T13" fmla="*/ 1 h 107"/>
                    <a:gd name="T14" fmla="*/ 2 w 150"/>
                    <a:gd name="T15" fmla="*/ 1 h 107"/>
                    <a:gd name="T16" fmla="*/ 5 w 150"/>
                    <a:gd name="T17" fmla="*/ 0 h 107"/>
                    <a:gd name="T18" fmla="*/ 5 w 150"/>
                    <a:gd name="T19" fmla="*/ 0 h 107"/>
                    <a:gd name="T20" fmla="*/ 145 w 150"/>
                    <a:gd name="T21" fmla="*/ 0 h 107"/>
                    <a:gd name="T22" fmla="*/ 149 w 150"/>
                    <a:gd name="T23" fmla="*/ 1 h 107"/>
                    <a:gd name="T24" fmla="*/ 149 w 150"/>
                    <a:gd name="T25" fmla="*/ 1 h 107"/>
                    <a:gd name="T26" fmla="*/ 150 w 150"/>
                    <a:gd name="T27" fmla="*/ 4 h 107"/>
                    <a:gd name="T28" fmla="*/ 150 w 150"/>
                    <a:gd name="T29" fmla="*/ 4 h 107"/>
                    <a:gd name="T30" fmla="*/ 150 w 150"/>
                    <a:gd name="T31" fmla="*/ 102 h 107"/>
                    <a:gd name="T32" fmla="*/ 149 w 150"/>
                    <a:gd name="T33" fmla="*/ 106 h 107"/>
                    <a:gd name="T34" fmla="*/ 149 w 150"/>
                    <a:gd name="T35" fmla="*/ 106 h 107"/>
                    <a:gd name="T36" fmla="*/ 145 w 150"/>
                    <a:gd name="T37" fmla="*/ 107 h 107"/>
                    <a:gd name="T38" fmla="*/ 145 w 150"/>
                    <a:gd name="T39" fmla="*/ 107 h 107"/>
                    <a:gd name="T40" fmla="*/ 5 w 150"/>
                    <a:gd name="T41" fmla="*/ 107 h 107"/>
                    <a:gd name="T42" fmla="*/ 145 w 150"/>
                    <a:gd name="T43" fmla="*/ 102 h 107"/>
                    <a:gd name="T44" fmla="*/ 145 w 150"/>
                    <a:gd name="T45" fmla="*/ 98 h 107"/>
                    <a:gd name="T46" fmla="*/ 145 w 150"/>
                    <a:gd name="T47" fmla="*/ 102 h 107"/>
                    <a:gd name="T48" fmla="*/ 10 w 150"/>
                    <a:gd name="T49" fmla="*/ 98 h 107"/>
                    <a:gd name="T50" fmla="*/ 141 w 150"/>
                    <a:gd name="T51" fmla="*/ 98 h 107"/>
                    <a:gd name="T52" fmla="*/ 141 w 150"/>
                    <a:gd name="T53" fmla="*/ 9 h 107"/>
                    <a:gd name="T54" fmla="*/ 10 w 150"/>
                    <a:gd name="T55" fmla="*/ 9 h 107"/>
                    <a:gd name="T56" fmla="*/ 10 w 150"/>
                    <a:gd name="T57"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07">
                      <a:moveTo>
                        <a:pt x="5" y="107"/>
                      </a:moveTo>
                      <a:cubicBezTo>
                        <a:pt x="4" y="107"/>
                        <a:pt x="3" y="107"/>
                        <a:pt x="2" y="106"/>
                      </a:cubicBezTo>
                      <a:cubicBezTo>
                        <a:pt x="2" y="106"/>
                        <a:pt x="2" y="106"/>
                        <a:pt x="2" y="106"/>
                      </a:cubicBezTo>
                      <a:cubicBezTo>
                        <a:pt x="1" y="105"/>
                        <a:pt x="0" y="104"/>
                        <a:pt x="0" y="102"/>
                      </a:cubicBezTo>
                      <a:cubicBezTo>
                        <a:pt x="0" y="102"/>
                        <a:pt x="0" y="102"/>
                        <a:pt x="0" y="102"/>
                      </a:cubicBezTo>
                      <a:cubicBezTo>
                        <a:pt x="0" y="4"/>
                        <a:pt x="0" y="4"/>
                        <a:pt x="0" y="4"/>
                      </a:cubicBezTo>
                      <a:cubicBezTo>
                        <a:pt x="0" y="3"/>
                        <a:pt x="1" y="2"/>
                        <a:pt x="2" y="1"/>
                      </a:cubicBezTo>
                      <a:cubicBezTo>
                        <a:pt x="2" y="1"/>
                        <a:pt x="2" y="1"/>
                        <a:pt x="2" y="1"/>
                      </a:cubicBezTo>
                      <a:cubicBezTo>
                        <a:pt x="3" y="0"/>
                        <a:pt x="4" y="0"/>
                        <a:pt x="5" y="0"/>
                      </a:cubicBezTo>
                      <a:cubicBezTo>
                        <a:pt x="5" y="0"/>
                        <a:pt x="5" y="0"/>
                        <a:pt x="5" y="0"/>
                      </a:cubicBezTo>
                      <a:cubicBezTo>
                        <a:pt x="145" y="0"/>
                        <a:pt x="145" y="0"/>
                        <a:pt x="145" y="0"/>
                      </a:cubicBezTo>
                      <a:cubicBezTo>
                        <a:pt x="147" y="0"/>
                        <a:pt x="148" y="0"/>
                        <a:pt x="149" y="1"/>
                      </a:cubicBezTo>
                      <a:cubicBezTo>
                        <a:pt x="149" y="1"/>
                        <a:pt x="149" y="1"/>
                        <a:pt x="149" y="1"/>
                      </a:cubicBezTo>
                      <a:cubicBezTo>
                        <a:pt x="150" y="2"/>
                        <a:pt x="150" y="3"/>
                        <a:pt x="150" y="4"/>
                      </a:cubicBezTo>
                      <a:cubicBezTo>
                        <a:pt x="150" y="4"/>
                        <a:pt x="150" y="4"/>
                        <a:pt x="150" y="4"/>
                      </a:cubicBezTo>
                      <a:cubicBezTo>
                        <a:pt x="150" y="102"/>
                        <a:pt x="150" y="102"/>
                        <a:pt x="150" y="102"/>
                      </a:cubicBezTo>
                      <a:cubicBezTo>
                        <a:pt x="150" y="104"/>
                        <a:pt x="150" y="105"/>
                        <a:pt x="149" y="106"/>
                      </a:cubicBezTo>
                      <a:cubicBezTo>
                        <a:pt x="149" y="106"/>
                        <a:pt x="149" y="106"/>
                        <a:pt x="149" y="106"/>
                      </a:cubicBezTo>
                      <a:cubicBezTo>
                        <a:pt x="148" y="107"/>
                        <a:pt x="147" y="107"/>
                        <a:pt x="145" y="107"/>
                      </a:cubicBezTo>
                      <a:cubicBezTo>
                        <a:pt x="145" y="107"/>
                        <a:pt x="145" y="107"/>
                        <a:pt x="145" y="107"/>
                      </a:cubicBezTo>
                      <a:cubicBezTo>
                        <a:pt x="5" y="107"/>
                        <a:pt x="5" y="107"/>
                        <a:pt x="5" y="107"/>
                      </a:cubicBezTo>
                      <a:close/>
                      <a:moveTo>
                        <a:pt x="145" y="102"/>
                      </a:moveTo>
                      <a:cubicBezTo>
                        <a:pt x="145" y="98"/>
                        <a:pt x="145" y="98"/>
                        <a:pt x="145" y="98"/>
                      </a:cubicBezTo>
                      <a:cubicBezTo>
                        <a:pt x="145" y="102"/>
                        <a:pt x="145" y="102"/>
                        <a:pt x="145" y="102"/>
                      </a:cubicBezTo>
                      <a:close/>
                      <a:moveTo>
                        <a:pt x="10" y="98"/>
                      </a:moveTo>
                      <a:cubicBezTo>
                        <a:pt x="141" y="98"/>
                        <a:pt x="141" y="98"/>
                        <a:pt x="141" y="98"/>
                      </a:cubicBezTo>
                      <a:cubicBezTo>
                        <a:pt x="141" y="9"/>
                        <a:pt x="141" y="9"/>
                        <a:pt x="141" y="9"/>
                      </a:cubicBezTo>
                      <a:cubicBezTo>
                        <a:pt x="10" y="9"/>
                        <a:pt x="10" y="9"/>
                        <a:pt x="10" y="9"/>
                      </a:cubicBezTo>
                      <a:cubicBezTo>
                        <a:pt x="10" y="98"/>
                        <a:pt x="10" y="98"/>
                        <a:pt x="10"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4"/>
                <p:cNvSpPr/>
                <p:nvPr/>
              </p:nvSpPr>
              <p:spPr bwMode="auto">
                <a:xfrm>
                  <a:off x="6088063" y="1271588"/>
                  <a:ext cx="549275" cy="233363"/>
                </a:xfrm>
                <a:custGeom>
                  <a:avLst/>
                  <a:gdLst>
                    <a:gd name="T0" fmla="*/ 71 w 146"/>
                    <a:gd name="T1" fmla="*/ 60 h 62"/>
                    <a:gd name="T2" fmla="*/ 57 w 146"/>
                    <a:gd name="T3" fmla="*/ 29 h 62"/>
                    <a:gd name="T4" fmla="*/ 53 w 146"/>
                    <a:gd name="T5" fmla="*/ 38 h 62"/>
                    <a:gd name="T6" fmla="*/ 48 w 146"/>
                    <a:gd name="T7" fmla="*/ 41 h 62"/>
                    <a:gd name="T8" fmla="*/ 48 w 146"/>
                    <a:gd name="T9" fmla="*/ 41 h 62"/>
                    <a:gd name="T10" fmla="*/ 4 w 146"/>
                    <a:gd name="T11" fmla="*/ 41 h 62"/>
                    <a:gd name="T12" fmla="*/ 4 w 146"/>
                    <a:gd name="T13" fmla="*/ 41 h 62"/>
                    <a:gd name="T14" fmla="*/ 0 w 146"/>
                    <a:gd name="T15" fmla="*/ 36 h 62"/>
                    <a:gd name="T16" fmla="*/ 0 w 146"/>
                    <a:gd name="T17" fmla="*/ 36 h 62"/>
                    <a:gd name="T18" fmla="*/ 4 w 146"/>
                    <a:gd name="T19" fmla="*/ 31 h 62"/>
                    <a:gd name="T20" fmla="*/ 4 w 146"/>
                    <a:gd name="T21" fmla="*/ 31 h 62"/>
                    <a:gd name="T22" fmla="*/ 45 w 146"/>
                    <a:gd name="T23" fmla="*/ 31 h 62"/>
                    <a:gd name="T24" fmla="*/ 53 w 146"/>
                    <a:gd name="T25" fmla="*/ 15 h 62"/>
                    <a:gd name="T26" fmla="*/ 57 w 146"/>
                    <a:gd name="T27" fmla="*/ 13 h 62"/>
                    <a:gd name="T28" fmla="*/ 57 w 146"/>
                    <a:gd name="T29" fmla="*/ 13 h 62"/>
                    <a:gd name="T30" fmla="*/ 62 w 146"/>
                    <a:gd name="T31" fmla="*/ 15 h 62"/>
                    <a:gd name="T32" fmla="*/ 62 w 146"/>
                    <a:gd name="T33" fmla="*/ 15 h 62"/>
                    <a:gd name="T34" fmla="*/ 74 w 146"/>
                    <a:gd name="T35" fmla="*/ 44 h 62"/>
                    <a:gd name="T36" fmla="*/ 86 w 146"/>
                    <a:gd name="T37" fmla="*/ 4 h 62"/>
                    <a:gd name="T38" fmla="*/ 90 w 146"/>
                    <a:gd name="T39" fmla="*/ 0 h 62"/>
                    <a:gd name="T40" fmla="*/ 90 w 146"/>
                    <a:gd name="T41" fmla="*/ 0 h 62"/>
                    <a:gd name="T42" fmla="*/ 95 w 146"/>
                    <a:gd name="T43" fmla="*/ 3 h 62"/>
                    <a:gd name="T44" fmla="*/ 95 w 146"/>
                    <a:gd name="T45" fmla="*/ 3 h 62"/>
                    <a:gd name="T46" fmla="*/ 107 w 146"/>
                    <a:gd name="T47" fmla="*/ 31 h 62"/>
                    <a:gd name="T48" fmla="*/ 141 w 146"/>
                    <a:gd name="T49" fmla="*/ 31 h 62"/>
                    <a:gd name="T50" fmla="*/ 146 w 146"/>
                    <a:gd name="T51" fmla="*/ 36 h 62"/>
                    <a:gd name="T52" fmla="*/ 146 w 146"/>
                    <a:gd name="T53" fmla="*/ 36 h 62"/>
                    <a:gd name="T54" fmla="*/ 141 w 146"/>
                    <a:gd name="T55" fmla="*/ 41 h 62"/>
                    <a:gd name="T56" fmla="*/ 141 w 146"/>
                    <a:gd name="T57" fmla="*/ 41 h 62"/>
                    <a:gd name="T58" fmla="*/ 104 w 146"/>
                    <a:gd name="T59" fmla="*/ 41 h 62"/>
                    <a:gd name="T60" fmla="*/ 99 w 146"/>
                    <a:gd name="T61" fmla="*/ 38 h 62"/>
                    <a:gd name="T62" fmla="*/ 99 w 146"/>
                    <a:gd name="T63" fmla="*/ 38 h 62"/>
                    <a:gd name="T64" fmla="*/ 91 w 146"/>
                    <a:gd name="T65" fmla="*/ 19 h 62"/>
                    <a:gd name="T66" fmla="*/ 79 w 146"/>
                    <a:gd name="T67" fmla="*/ 59 h 62"/>
                    <a:gd name="T68" fmla="*/ 75 w 146"/>
                    <a:gd name="T69" fmla="*/ 62 h 62"/>
                    <a:gd name="T70" fmla="*/ 75 w 146"/>
                    <a:gd name="T71" fmla="*/ 62 h 62"/>
                    <a:gd name="T72" fmla="*/ 75 w 146"/>
                    <a:gd name="T73" fmla="*/ 62 h 62"/>
                    <a:gd name="T74" fmla="*/ 75 w 146"/>
                    <a:gd name="T75" fmla="*/ 62 h 62"/>
                    <a:gd name="T76" fmla="*/ 71 w 146"/>
                    <a:gd name="T7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62">
                      <a:moveTo>
                        <a:pt x="71" y="60"/>
                      </a:moveTo>
                      <a:cubicBezTo>
                        <a:pt x="57" y="29"/>
                        <a:pt x="57" y="29"/>
                        <a:pt x="57" y="29"/>
                      </a:cubicBezTo>
                      <a:cubicBezTo>
                        <a:pt x="53" y="38"/>
                        <a:pt x="53" y="38"/>
                        <a:pt x="53" y="38"/>
                      </a:cubicBezTo>
                      <a:cubicBezTo>
                        <a:pt x="52" y="40"/>
                        <a:pt x="50" y="41"/>
                        <a:pt x="48" y="41"/>
                      </a:cubicBezTo>
                      <a:cubicBezTo>
                        <a:pt x="48" y="41"/>
                        <a:pt x="48" y="41"/>
                        <a:pt x="48" y="41"/>
                      </a:cubicBezTo>
                      <a:cubicBezTo>
                        <a:pt x="4" y="41"/>
                        <a:pt x="4" y="41"/>
                        <a:pt x="4" y="41"/>
                      </a:cubicBezTo>
                      <a:cubicBezTo>
                        <a:pt x="4" y="41"/>
                        <a:pt x="4" y="41"/>
                        <a:pt x="4" y="41"/>
                      </a:cubicBezTo>
                      <a:cubicBezTo>
                        <a:pt x="2" y="41"/>
                        <a:pt x="0" y="39"/>
                        <a:pt x="0" y="36"/>
                      </a:cubicBezTo>
                      <a:cubicBezTo>
                        <a:pt x="0" y="36"/>
                        <a:pt x="0" y="36"/>
                        <a:pt x="0" y="36"/>
                      </a:cubicBezTo>
                      <a:cubicBezTo>
                        <a:pt x="0" y="34"/>
                        <a:pt x="2" y="31"/>
                        <a:pt x="4" y="31"/>
                      </a:cubicBezTo>
                      <a:cubicBezTo>
                        <a:pt x="4" y="31"/>
                        <a:pt x="4" y="31"/>
                        <a:pt x="4" y="31"/>
                      </a:cubicBezTo>
                      <a:cubicBezTo>
                        <a:pt x="45" y="31"/>
                        <a:pt x="45" y="31"/>
                        <a:pt x="45" y="31"/>
                      </a:cubicBezTo>
                      <a:cubicBezTo>
                        <a:pt x="53" y="15"/>
                        <a:pt x="53" y="15"/>
                        <a:pt x="53" y="15"/>
                      </a:cubicBezTo>
                      <a:cubicBezTo>
                        <a:pt x="54" y="14"/>
                        <a:pt x="55" y="12"/>
                        <a:pt x="57" y="13"/>
                      </a:cubicBezTo>
                      <a:cubicBezTo>
                        <a:pt x="57" y="13"/>
                        <a:pt x="57" y="13"/>
                        <a:pt x="57" y="13"/>
                      </a:cubicBezTo>
                      <a:cubicBezTo>
                        <a:pt x="59" y="13"/>
                        <a:pt x="61" y="14"/>
                        <a:pt x="62" y="15"/>
                      </a:cubicBezTo>
                      <a:cubicBezTo>
                        <a:pt x="62" y="15"/>
                        <a:pt x="62" y="15"/>
                        <a:pt x="62" y="15"/>
                      </a:cubicBezTo>
                      <a:cubicBezTo>
                        <a:pt x="74" y="44"/>
                        <a:pt x="74" y="44"/>
                        <a:pt x="74" y="44"/>
                      </a:cubicBezTo>
                      <a:cubicBezTo>
                        <a:pt x="86" y="4"/>
                        <a:pt x="86" y="4"/>
                        <a:pt x="86" y="4"/>
                      </a:cubicBezTo>
                      <a:cubicBezTo>
                        <a:pt x="86" y="2"/>
                        <a:pt x="88" y="0"/>
                        <a:pt x="90" y="0"/>
                      </a:cubicBezTo>
                      <a:cubicBezTo>
                        <a:pt x="90" y="0"/>
                        <a:pt x="90" y="0"/>
                        <a:pt x="90" y="0"/>
                      </a:cubicBezTo>
                      <a:cubicBezTo>
                        <a:pt x="92" y="0"/>
                        <a:pt x="94" y="1"/>
                        <a:pt x="95" y="3"/>
                      </a:cubicBezTo>
                      <a:cubicBezTo>
                        <a:pt x="95" y="3"/>
                        <a:pt x="95" y="3"/>
                        <a:pt x="95" y="3"/>
                      </a:cubicBezTo>
                      <a:cubicBezTo>
                        <a:pt x="107" y="31"/>
                        <a:pt x="107" y="31"/>
                        <a:pt x="107" y="31"/>
                      </a:cubicBezTo>
                      <a:cubicBezTo>
                        <a:pt x="141" y="31"/>
                        <a:pt x="141" y="31"/>
                        <a:pt x="141" y="31"/>
                      </a:cubicBezTo>
                      <a:cubicBezTo>
                        <a:pt x="144" y="31"/>
                        <a:pt x="146" y="34"/>
                        <a:pt x="146" y="36"/>
                      </a:cubicBezTo>
                      <a:cubicBezTo>
                        <a:pt x="146" y="36"/>
                        <a:pt x="146" y="36"/>
                        <a:pt x="146" y="36"/>
                      </a:cubicBezTo>
                      <a:cubicBezTo>
                        <a:pt x="146" y="39"/>
                        <a:pt x="144" y="41"/>
                        <a:pt x="141" y="41"/>
                      </a:cubicBezTo>
                      <a:cubicBezTo>
                        <a:pt x="141" y="41"/>
                        <a:pt x="141" y="41"/>
                        <a:pt x="141" y="41"/>
                      </a:cubicBezTo>
                      <a:cubicBezTo>
                        <a:pt x="104" y="41"/>
                        <a:pt x="104" y="41"/>
                        <a:pt x="104" y="41"/>
                      </a:cubicBezTo>
                      <a:cubicBezTo>
                        <a:pt x="102" y="41"/>
                        <a:pt x="100" y="40"/>
                        <a:pt x="99" y="38"/>
                      </a:cubicBezTo>
                      <a:cubicBezTo>
                        <a:pt x="99" y="38"/>
                        <a:pt x="99" y="38"/>
                        <a:pt x="99" y="38"/>
                      </a:cubicBezTo>
                      <a:cubicBezTo>
                        <a:pt x="91" y="19"/>
                        <a:pt x="91" y="19"/>
                        <a:pt x="91" y="19"/>
                      </a:cubicBezTo>
                      <a:cubicBezTo>
                        <a:pt x="79" y="59"/>
                        <a:pt x="79" y="59"/>
                        <a:pt x="79" y="59"/>
                      </a:cubicBezTo>
                      <a:cubicBezTo>
                        <a:pt x="79" y="61"/>
                        <a:pt x="77" y="62"/>
                        <a:pt x="75" y="62"/>
                      </a:cubicBezTo>
                      <a:cubicBezTo>
                        <a:pt x="75" y="62"/>
                        <a:pt x="75" y="62"/>
                        <a:pt x="75" y="62"/>
                      </a:cubicBezTo>
                      <a:cubicBezTo>
                        <a:pt x="75" y="62"/>
                        <a:pt x="75" y="62"/>
                        <a:pt x="75" y="62"/>
                      </a:cubicBezTo>
                      <a:cubicBezTo>
                        <a:pt x="75" y="62"/>
                        <a:pt x="75" y="62"/>
                        <a:pt x="75" y="62"/>
                      </a:cubicBezTo>
                      <a:cubicBezTo>
                        <a:pt x="73" y="62"/>
                        <a:pt x="71" y="61"/>
                        <a:pt x="7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5"/>
                <p:cNvSpPr/>
                <p:nvPr/>
              </p:nvSpPr>
              <p:spPr bwMode="auto">
                <a:xfrm>
                  <a:off x="5967413" y="1090613"/>
                  <a:ext cx="790575" cy="658813"/>
                </a:xfrm>
                <a:custGeom>
                  <a:avLst/>
                  <a:gdLst>
                    <a:gd name="T0" fmla="*/ 144 w 210"/>
                    <a:gd name="T1" fmla="*/ 174 h 175"/>
                    <a:gd name="T2" fmla="*/ 142 w 210"/>
                    <a:gd name="T3" fmla="*/ 171 h 175"/>
                    <a:gd name="T4" fmla="*/ 142 w 210"/>
                    <a:gd name="T5" fmla="*/ 159 h 175"/>
                    <a:gd name="T6" fmla="*/ 68 w 210"/>
                    <a:gd name="T7" fmla="*/ 171 h 175"/>
                    <a:gd name="T8" fmla="*/ 67 w 210"/>
                    <a:gd name="T9" fmla="*/ 174 h 175"/>
                    <a:gd name="T10" fmla="*/ 63 w 210"/>
                    <a:gd name="T11" fmla="*/ 175 h 175"/>
                    <a:gd name="T12" fmla="*/ 33 w 210"/>
                    <a:gd name="T13" fmla="*/ 174 h 175"/>
                    <a:gd name="T14" fmla="*/ 32 w 210"/>
                    <a:gd name="T15" fmla="*/ 171 h 175"/>
                    <a:gd name="T16" fmla="*/ 32 w 210"/>
                    <a:gd name="T17" fmla="*/ 158 h 175"/>
                    <a:gd name="T18" fmla="*/ 0 w 210"/>
                    <a:gd name="T19" fmla="*/ 121 h 175"/>
                    <a:gd name="T20" fmla="*/ 38 w 210"/>
                    <a:gd name="T21" fmla="*/ 0 h 175"/>
                    <a:gd name="T22" fmla="*/ 172 w 210"/>
                    <a:gd name="T23" fmla="*/ 0 h 175"/>
                    <a:gd name="T24" fmla="*/ 172 w 210"/>
                    <a:gd name="T25" fmla="*/ 9 h 175"/>
                    <a:gd name="T26" fmla="*/ 10 w 210"/>
                    <a:gd name="T27" fmla="*/ 37 h 175"/>
                    <a:gd name="T28" fmla="*/ 10 w 210"/>
                    <a:gd name="T29" fmla="*/ 121 h 175"/>
                    <a:gd name="T30" fmla="*/ 37 w 210"/>
                    <a:gd name="T31" fmla="*/ 149 h 175"/>
                    <a:gd name="T32" fmla="*/ 41 w 210"/>
                    <a:gd name="T33" fmla="*/ 154 h 175"/>
                    <a:gd name="T34" fmla="*/ 59 w 210"/>
                    <a:gd name="T35" fmla="*/ 166 h 175"/>
                    <a:gd name="T36" fmla="*/ 60 w 210"/>
                    <a:gd name="T37" fmla="*/ 151 h 175"/>
                    <a:gd name="T38" fmla="*/ 63 w 210"/>
                    <a:gd name="T39" fmla="*/ 149 h 175"/>
                    <a:gd name="T40" fmla="*/ 147 w 210"/>
                    <a:gd name="T41" fmla="*/ 149 h 175"/>
                    <a:gd name="T42" fmla="*/ 151 w 210"/>
                    <a:gd name="T43" fmla="*/ 151 h 175"/>
                    <a:gd name="T44" fmla="*/ 152 w 210"/>
                    <a:gd name="T45" fmla="*/ 154 h 175"/>
                    <a:gd name="T46" fmla="*/ 169 w 210"/>
                    <a:gd name="T47" fmla="*/ 166 h 175"/>
                    <a:gd name="T48" fmla="*/ 174 w 210"/>
                    <a:gd name="T49" fmla="*/ 149 h 175"/>
                    <a:gd name="T50" fmla="*/ 200 w 210"/>
                    <a:gd name="T51" fmla="*/ 121 h 175"/>
                    <a:gd name="T52" fmla="*/ 200 w 210"/>
                    <a:gd name="T53" fmla="*/ 37 h 175"/>
                    <a:gd name="T54" fmla="*/ 172 w 210"/>
                    <a:gd name="T55" fmla="*/ 9 h 175"/>
                    <a:gd name="T56" fmla="*/ 172 w 210"/>
                    <a:gd name="T57" fmla="*/ 0 h 175"/>
                    <a:gd name="T58" fmla="*/ 210 w 210"/>
                    <a:gd name="T59" fmla="*/ 37 h 175"/>
                    <a:gd name="T60" fmla="*/ 179 w 210"/>
                    <a:gd name="T61" fmla="*/ 158 h 175"/>
                    <a:gd name="T62" fmla="*/ 179 w 210"/>
                    <a:gd name="T63" fmla="*/ 171 h 175"/>
                    <a:gd name="T64" fmla="*/ 177 w 210"/>
                    <a:gd name="T65" fmla="*/ 174 h 175"/>
                    <a:gd name="T66" fmla="*/ 174 w 210"/>
                    <a:gd name="T6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175">
                      <a:moveTo>
                        <a:pt x="147" y="175"/>
                      </a:moveTo>
                      <a:cubicBezTo>
                        <a:pt x="146" y="175"/>
                        <a:pt x="145" y="175"/>
                        <a:pt x="144" y="174"/>
                      </a:cubicBezTo>
                      <a:cubicBezTo>
                        <a:pt x="144" y="174"/>
                        <a:pt x="144" y="174"/>
                        <a:pt x="144" y="174"/>
                      </a:cubicBezTo>
                      <a:cubicBezTo>
                        <a:pt x="143" y="173"/>
                        <a:pt x="142" y="172"/>
                        <a:pt x="142" y="171"/>
                      </a:cubicBezTo>
                      <a:cubicBezTo>
                        <a:pt x="142" y="171"/>
                        <a:pt x="142" y="171"/>
                        <a:pt x="142" y="171"/>
                      </a:cubicBezTo>
                      <a:cubicBezTo>
                        <a:pt x="142" y="159"/>
                        <a:pt x="142" y="159"/>
                        <a:pt x="142" y="159"/>
                      </a:cubicBezTo>
                      <a:cubicBezTo>
                        <a:pt x="68" y="159"/>
                        <a:pt x="68" y="159"/>
                        <a:pt x="68" y="159"/>
                      </a:cubicBezTo>
                      <a:cubicBezTo>
                        <a:pt x="68" y="171"/>
                        <a:pt x="68" y="171"/>
                        <a:pt x="68" y="171"/>
                      </a:cubicBezTo>
                      <a:cubicBezTo>
                        <a:pt x="68" y="172"/>
                        <a:pt x="68" y="173"/>
                        <a:pt x="67" y="174"/>
                      </a:cubicBezTo>
                      <a:cubicBezTo>
                        <a:pt x="67" y="174"/>
                        <a:pt x="67" y="174"/>
                        <a:pt x="67" y="174"/>
                      </a:cubicBezTo>
                      <a:cubicBezTo>
                        <a:pt x="66" y="175"/>
                        <a:pt x="65" y="175"/>
                        <a:pt x="63" y="175"/>
                      </a:cubicBezTo>
                      <a:cubicBezTo>
                        <a:pt x="63" y="175"/>
                        <a:pt x="63" y="175"/>
                        <a:pt x="63" y="175"/>
                      </a:cubicBezTo>
                      <a:cubicBezTo>
                        <a:pt x="36" y="175"/>
                        <a:pt x="36" y="175"/>
                        <a:pt x="36" y="175"/>
                      </a:cubicBezTo>
                      <a:cubicBezTo>
                        <a:pt x="35" y="175"/>
                        <a:pt x="34" y="175"/>
                        <a:pt x="33" y="174"/>
                      </a:cubicBezTo>
                      <a:cubicBezTo>
                        <a:pt x="33" y="174"/>
                        <a:pt x="33" y="174"/>
                        <a:pt x="33" y="174"/>
                      </a:cubicBezTo>
                      <a:cubicBezTo>
                        <a:pt x="32" y="173"/>
                        <a:pt x="32" y="172"/>
                        <a:pt x="32" y="171"/>
                      </a:cubicBezTo>
                      <a:cubicBezTo>
                        <a:pt x="32" y="171"/>
                        <a:pt x="32" y="171"/>
                        <a:pt x="32" y="171"/>
                      </a:cubicBezTo>
                      <a:cubicBezTo>
                        <a:pt x="32" y="158"/>
                        <a:pt x="32" y="158"/>
                        <a:pt x="32" y="158"/>
                      </a:cubicBezTo>
                      <a:cubicBezTo>
                        <a:pt x="14" y="155"/>
                        <a:pt x="0" y="140"/>
                        <a:pt x="0" y="121"/>
                      </a:cubicBezTo>
                      <a:cubicBezTo>
                        <a:pt x="0" y="121"/>
                        <a:pt x="0" y="121"/>
                        <a:pt x="0" y="121"/>
                      </a:cubicBezTo>
                      <a:cubicBezTo>
                        <a:pt x="0" y="37"/>
                        <a:pt x="0" y="37"/>
                        <a:pt x="0" y="37"/>
                      </a:cubicBezTo>
                      <a:cubicBezTo>
                        <a:pt x="0" y="17"/>
                        <a:pt x="17" y="0"/>
                        <a:pt x="38" y="0"/>
                      </a:cubicBezTo>
                      <a:cubicBezTo>
                        <a:pt x="38" y="0"/>
                        <a:pt x="38" y="0"/>
                        <a:pt x="38" y="0"/>
                      </a:cubicBezTo>
                      <a:cubicBezTo>
                        <a:pt x="172" y="0"/>
                        <a:pt x="172" y="0"/>
                        <a:pt x="172" y="0"/>
                      </a:cubicBezTo>
                      <a:cubicBezTo>
                        <a:pt x="172" y="5"/>
                        <a:pt x="172" y="5"/>
                        <a:pt x="172" y="5"/>
                      </a:cubicBezTo>
                      <a:cubicBezTo>
                        <a:pt x="172" y="9"/>
                        <a:pt x="172" y="9"/>
                        <a:pt x="172" y="9"/>
                      </a:cubicBezTo>
                      <a:cubicBezTo>
                        <a:pt x="38" y="9"/>
                        <a:pt x="38" y="9"/>
                        <a:pt x="38" y="9"/>
                      </a:cubicBezTo>
                      <a:cubicBezTo>
                        <a:pt x="22" y="9"/>
                        <a:pt x="10" y="22"/>
                        <a:pt x="10" y="37"/>
                      </a:cubicBezTo>
                      <a:cubicBezTo>
                        <a:pt x="10" y="37"/>
                        <a:pt x="10" y="37"/>
                        <a:pt x="10" y="37"/>
                      </a:cubicBezTo>
                      <a:cubicBezTo>
                        <a:pt x="10" y="121"/>
                        <a:pt x="10" y="121"/>
                        <a:pt x="10" y="121"/>
                      </a:cubicBezTo>
                      <a:cubicBezTo>
                        <a:pt x="10" y="136"/>
                        <a:pt x="22" y="149"/>
                        <a:pt x="37" y="149"/>
                      </a:cubicBezTo>
                      <a:cubicBezTo>
                        <a:pt x="37" y="149"/>
                        <a:pt x="37" y="149"/>
                        <a:pt x="37" y="149"/>
                      </a:cubicBezTo>
                      <a:cubicBezTo>
                        <a:pt x="39" y="149"/>
                        <a:pt x="41" y="151"/>
                        <a:pt x="41" y="154"/>
                      </a:cubicBezTo>
                      <a:cubicBezTo>
                        <a:pt x="41" y="154"/>
                        <a:pt x="41" y="154"/>
                        <a:pt x="41" y="154"/>
                      </a:cubicBezTo>
                      <a:cubicBezTo>
                        <a:pt x="41" y="166"/>
                        <a:pt x="41" y="166"/>
                        <a:pt x="41" y="166"/>
                      </a:cubicBezTo>
                      <a:cubicBezTo>
                        <a:pt x="59" y="166"/>
                        <a:pt x="59" y="166"/>
                        <a:pt x="59" y="166"/>
                      </a:cubicBezTo>
                      <a:cubicBezTo>
                        <a:pt x="59" y="154"/>
                        <a:pt x="59" y="154"/>
                        <a:pt x="59" y="154"/>
                      </a:cubicBezTo>
                      <a:cubicBezTo>
                        <a:pt x="59" y="153"/>
                        <a:pt x="59" y="152"/>
                        <a:pt x="60" y="151"/>
                      </a:cubicBezTo>
                      <a:cubicBezTo>
                        <a:pt x="60" y="151"/>
                        <a:pt x="60" y="151"/>
                        <a:pt x="60" y="151"/>
                      </a:cubicBezTo>
                      <a:cubicBezTo>
                        <a:pt x="61" y="150"/>
                        <a:pt x="62" y="149"/>
                        <a:pt x="63" y="149"/>
                      </a:cubicBezTo>
                      <a:cubicBezTo>
                        <a:pt x="63" y="149"/>
                        <a:pt x="63" y="149"/>
                        <a:pt x="63" y="149"/>
                      </a:cubicBezTo>
                      <a:cubicBezTo>
                        <a:pt x="147" y="149"/>
                        <a:pt x="147" y="149"/>
                        <a:pt x="147" y="149"/>
                      </a:cubicBezTo>
                      <a:cubicBezTo>
                        <a:pt x="148" y="149"/>
                        <a:pt x="150" y="150"/>
                        <a:pt x="151" y="151"/>
                      </a:cubicBezTo>
                      <a:cubicBezTo>
                        <a:pt x="151" y="151"/>
                        <a:pt x="151" y="151"/>
                        <a:pt x="151" y="151"/>
                      </a:cubicBezTo>
                      <a:cubicBezTo>
                        <a:pt x="151" y="152"/>
                        <a:pt x="152" y="153"/>
                        <a:pt x="152" y="154"/>
                      </a:cubicBezTo>
                      <a:cubicBezTo>
                        <a:pt x="152" y="154"/>
                        <a:pt x="152" y="154"/>
                        <a:pt x="152" y="154"/>
                      </a:cubicBezTo>
                      <a:cubicBezTo>
                        <a:pt x="152" y="166"/>
                        <a:pt x="152" y="166"/>
                        <a:pt x="152" y="166"/>
                      </a:cubicBezTo>
                      <a:cubicBezTo>
                        <a:pt x="169" y="166"/>
                        <a:pt x="169" y="166"/>
                        <a:pt x="169" y="166"/>
                      </a:cubicBezTo>
                      <a:cubicBezTo>
                        <a:pt x="169" y="154"/>
                        <a:pt x="169" y="154"/>
                        <a:pt x="169" y="154"/>
                      </a:cubicBezTo>
                      <a:cubicBezTo>
                        <a:pt x="169" y="151"/>
                        <a:pt x="171" y="149"/>
                        <a:pt x="174" y="149"/>
                      </a:cubicBezTo>
                      <a:cubicBezTo>
                        <a:pt x="174" y="149"/>
                        <a:pt x="174" y="149"/>
                        <a:pt x="174" y="149"/>
                      </a:cubicBezTo>
                      <a:cubicBezTo>
                        <a:pt x="189" y="149"/>
                        <a:pt x="201" y="136"/>
                        <a:pt x="200" y="121"/>
                      </a:cubicBezTo>
                      <a:cubicBezTo>
                        <a:pt x="200" y="121"/>
                        <a:pt x="200" y="121"/>
                        <a:pt x="200" y="121"/>
                      </a:cubicBezTo>
                      <a:cubicBezTo>
                        <a:pt x="200" y="37"/>
                        <a:pt x="200" y="37"/>
                        <a:pt x="200" y="37"/>
                      </a:cubicBezTo>
                      <a:cubicBezTo>
                        <a:pt x="200" y="22"/>
                        <a:pt x="188" y="9"/>
                        <a:pt x="172" y="9"/>
                      </a:cubicBezTo>
                      <a:cubicBezTo>
                        <a:pt x="172" y="9"/>
                        <a:pt x="172" y="9"/>
                        <a:pt x="172" y="9"/>
                      </a:cubicBezTo>
                      <a:cubicBezTo>
                        <a:pt x="172" y="5"/>
                        <a:pt x="172" y="5"/>
                        <a:pt x="172" y="5"/>
                      </a:cubicBezTo>
                      <a:cubicBezTo>
                        <a:pt x="172" y="0"/>
                        <a:pt x="172" y="0"/>
                        <a:pt x="172" y="0"/>
                      </a:cubicBezTo>
                      <a:cubicBezTo>
                        <a:pt x="193" y="0"/>
                        <a:pt x="210" y="17"/>
                        <a:pt x="210" y="37"/>
                      </a:cubicBezTo>
                      <a:cubicBezTo>
                        <a:pt x="210" y="37"/>
                        <a:pt x="210" y="37"/>
                        <a:pt x="210" y="37"/>
                      </a:cubicBezTo>
                      <a:cubicBezTo>
                        <a:pt x="210" y="121"/>
                        <a:pt x="210" y="121"/>
                        <a:pt x="210" y="121"/>
                      </a:cubicBezTo>
                      <a:cubicBezTo>
                        <a:pt x="210" y="140"/>
                        <a:pt x="197" y="155"/>
                        <a:pt x="179" y="158"/>
                      </a:cubicBezTo>
                      <a:cubicBezTo>
                        <a:pt x="179" y="158"/>
                        <a:pt x="179" y="158"/>
                        <a:pt x="179" y="158"/>
                      </a:cubicBezTo>
                      <a:cubicBezTo>
                        <a:pt x="179" y="171"/>
                        <a:pt x="179" y="171"/>
                        <a:pt x="179" y="171"/>
                      </a:cubicBezTo>
                      <a:cubicBezTo>
                        <a:pt x="179" y="172"/>
                        <a:pt x="178" y="173"/>
                        <a:pt x="177" y="174"/>
                      </a:cubicBezTo>
                      <a:cubicBezTo>
                        <a:pt x="177" y="174"/>
                        <a:pt x="177" y="174"/>
                        <a:pt x="177" y="174"/>
                      </a:cubicBezTo>
                      <a:cubicBezTo>
                        <a:pt x="176" y="175"/>
                        <a:pt x="175" y="175"/>
                        <a:pt x="174" y="175"/>
                      </a:cubicBezTo>
                      <a:cubicBezTo>
                        <a:pt x="174" y="175"/>
                        <a:pt x="174" y="175"/>
                        <a:pt x="174" y="175"/>
                      </a:cubicBezTo>
                      <a:cubicBezTo>
                        <a:pt x="147" y="175"/>
                        <a:pt x="147" y="175"/>
                        <a:pt x="147"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1" name="组合 130"/>
            <p:cNvGrpSpPr/>
            <p:nvPr/>
          </p:nvGrpSpPr>
          <p:grpSpPr>
            <a:xfrm>
              <a:off x="8398768" y="2412421"/>
              <a:ext cx="1008996" cy="1146788"/>
              <a:chOff x="8398768" y="2412421"/>
              <a:chExt cx="1008996" cy="1146788"/>
            </a:xfrm>
          </p:grpSpPr>
          <p:sp>
            <p:nvSpPr>
              <p:cNvPr id="132" name="Freeform 15"/>
              <p:cNvSpPr/>
              <p:nvPr/>
            </p:nvSpPr>
            <p:spPr bwMode="auto">
              <a:xfrm>
                <a:off x="8398768" y="2412421"/>
                <a:ext cx="1008996" cy="1146788"/>
              </a:xfrm>
              <a:custGeom>
                <a:avLst/>
                <a:gdLst>
                  <a:gd name="T0" fmla="*/ 287 w 287"/>
                  <a:gd name="T1" fmla="*/ 113 h 327"/>
                  <a:gd name="T2" fmla="*/ 217 w 287"/>
                  <a:gd name="T3" fmla="*/ 0 h 327"/>
                  <a:gd name="T4" fmla="*/ 57 w 287"/>
                  <a:gd name="T5" fmla="*/ 2 h 327"/>
                  <a:gd name="T6" fmla="*/ 12 w 287"/>
                  <a:gd name="T7" fmla="*/ 116 h 327"/>
                  <a:gd name="T8" fmla="*/ 14 w 287"/>
                  <a:gd name="T9" fmla="*/ 245 h 327"/>
                  <a:gd name="T10" fmla="*/ 126 w 287"/>
                  <a:gd name="T11" fmla="*/ 327 h 327"/>
                  <a:gd name="T12" fmla="*/ 251 w 287"/>
                  <a:gd name="T13" fmla="*/ 204 h 327"/>
                  <a:gd name="T14" fmla="*/ 251 w 287"/>
                  <a:gd name="T15" fmla="*/ 204 h 327"/>
                  <a:gd name="T16" fmla="*/ 251 w 287"/>
                  <a:gd name="T17" fmla="*/ 203 h 327"/>
                  <a:gd name="T18" fmla="*/ 287 w 287"/>
                  <a:gd name="T19" fmla="*/ 11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7">
                    <a:moveTo>
                      <a:pt x="287" y="113"/>
                    </a:moveTo>
                    <a:cubicBezTo>
                      <a:pt x="217" y="0"/>
                      <a:pt x="217" y="0"/>
                      <a:pt x="217" y="0"/>
                    </a:cubicBezTo>
                    <a:cubicBezTo>
                      <a:pt x="57" y="2"/>
                      <a:pt x="57" y="2"/>
                      <a:pt x="57" y="2"/>
                    </a:cubicBezTo>
                    <a:cubicBezTo>
                      <a:pt x="36" y="36"/>
                      <a:pt x="20" y="75"/>
                      <a:pt x="12" y="116"/>
                    </a:cubicBezTo>
                    <a:cubicBezTo>
                      <a:pt x="6" y="141"/>
                      <a:pt x="0" y="206"/>
                      <a:pt x="14" y="245"/>
                    </a:cubicBezTo>
                    <a:cubicBezTo>
                      <a:pt x="31" y="293"/>
                      <a:pt x="72" y="327"/>
                      <a:pt x="126" y="327"/>
                    </a:cubicBezTo>
                    <a:cubicBezTo>
                      <a:pt x="195" y="327"/>
                      <a:pt x="251" y="272"/>
                      <a:pt x="251" y="204"/>
                    </a:cubicBezTo>
                    <a:cubicBezTo>
                      <a:pt x="251" y="204"/>
                      <a:pt x="251" y="204"/>
                      <a:pt x="251" y="204"/>
                    </a:cubicBezTo>
                    <a:cubicBezTo>
                      <a:pt x="251" y="204"/>
                      <a:pt x="251" y="203"/>
                      <a:pt x="251" y="203"/>
                    </a:cubicBezTo>
                    <a:cubicBezTo>
                      <a:pt x="251" y="169"/>
                      <a:pt x="265" y="137"/>
                      <a:pt x="287" y="113"/>
                    </a:cubicBez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33" name="Freeform 36"/>
              <p:cNvSpPr>
                <a:spLocks noEditPoints="1"/>
              </p:cNvSpPr>
              <p:nvPr/>
            </p:nvSpPr>
            <p:spPr bwMode="auto">
              <a:xfrm>
                <a:off x="8699100" y="2730332"/>
                <a:ext cx="364788" cy="423333"/>
              </a:xfrm>
              <a:custGeom>
                <a:avLst/>
                <a:gdLst>
                  <a:gd name="T0" fmla="*/ 382 w 405"/>
                  <a:gd name="T1" fmla="*/ 45 h 470"/>
                  <a:gd name="T2" fmla="*/ 382 w 405"/>
                  <a:gd name="T3" fmla="*/ 446 h 470"/>
                  <a:gd name="T4" fmla="*/ 24 w 405"/>
                  <a:gd name="T5" fmla="*/ 446 h 470"/>
                  <a:gd name="T6" fmla="*/ 24 w 405"/>
                  <a:gd name="T7" fmla="*/ 45 h 470"/>
                  <a:gd name="T8" fmla="*/ 0 w 405"/>
                  <a:gd name="T9" fmla="*/ 45 h 470"/>
                  <a:gd name="T10" fmla="*/ 0 w 405"/>
                  <a:gd name="T11" fmla="*/ 470 h 470"/>
                  <a:gd name="T12" fmla="*/ 405 w 405"/>
                  <a:gd name="T13" fmla="*/ 470 h 470"/>
                  <a:gd name="T14" fmla="*/ 405 w 405"/>
                  <a:gd name="T15" fmla="*/ 45 h 470"/>
                  <a:gd name="T16" fmla="*/ 382 w 405"/>
                  <a:gd name="T17" fmla="*/ 45 h 470"/>
                  <a:gd name="T18" fmla="*/ 71 w 405"/>
                  <a:gd name="T19" fmla="*/ 0 h 470"/>
                  <a:gd name="T20" fmla="*/ 48 w 405"/>
                  <a:gd name="T21" fmla="*/ 0 h 470"/>
                  <a:gd name="T22" fmla="*/ 48 w 405"/>
                  <a:gd name="T23" fmla="*/ 86 h 470"/>
                  <a:gd name="T24" fmla="*/ 71 w 405"/>
                  <a:gd name="T25" fmla="*/ 86 h 470"/>
                  <a:gd name="T26" fmla="*/ 71 w 405"/>
                  <a:gd name="T27" fmla="*/ 0 h 470"/>
                  <a:gd name="T28" fmla="*/ 128 w 405"/>
                  <a:gd name="T29" fmla="*/ 0 h 470"/>
                  <a:gd name="T30" fmla="*/ 104 w 405"/>
                  <a:gd name="T31" fmla="*/ 0 h 470"/>
                  <a:gd name="T32" fmla="*/ 104 w 405"/>
                  <a:gd name="T33" fmla="*/ 86 h 470"/>
                  <a:gd name="T34" fmla="*/ 128 w 405"/>
                  <a:gd name="T35" fmla="*/ 86 h 470"/>
                  <a:gd name="T36" fmla="*/ 128 w 405"/>
                  <a:gd name="T37" fmla="*/ 0 h 470"/>
                  <a:gd name="T38" fmla="*/ 185 w 405"/>
                  <a:gd name="T39" fmla="*/ 0 h 470"/>
                  <a:gd name="T40" fmla="*/ 164 w 405"/>
                  <a:gd name="T41" fmla="*/ 0 h 470"/>
                  <a:gd name="T42" fmla="*/ 164 w 405"/>
                  <a:gd name="T43" fmla="*/ 86 h 470"/>
                  <a:gd name="T44" fmla="*/ 185 w 405"/>
                  <a:gd name="T45" fmla="*/ 86 h 470"/>
                  <a:gd name="T46" fmla="*/ 185 w 405"/>
                  <a:gd name="T47" fmla="*/ 0 h 470"/>
                  <a:gd name="T48" fmla="*/ 244 w 405"/>
                  <a:gd name="T49" fmla="*/ 0 h 470"/>
                  <a:gd name="T50" fmla="*/ 221 w 405"/>
                  <a:gd name="T51" fmla="*/ 0 h 470"/>
                  <a:gd name="T52" fmla="*/ 221 w 405"/>
                  <a:gd name="T53" fmla="*/ 86 h 470"/>
                  <a:gd name="T54" fmla="*/ 244 w 405"/>
                  <a:gd name="T55" fmla="*/ 86 h 470"/>
                  <a:gd name="T56" fmla="*/ 244 w 405"/>
                  <a:gd name="T57" fmla="*/ 0 h 470"/>
                  <a:gd name="T58" fmla="*/ 301 w 405"/>
                  <a:gd name="T59" fmla="*/ 0 h 470"/>
                  <a:gd name="T60" fmla="*/ 277 w 405"/>
                  <a:gd name="T61" fmla="*/ 0 h 470"/>
                  <a:gd name="T62" fmla="*/ 277 w 405"/>
                  <a:gd name="T63" fmla="*/ 86 h 470"/>
                  <a:gd name="T64" fmla="*/ 301 w 405"/>
                  <a:gd name="T65" fmla="*/ 86 h 470"/>
                  <a:gd name="T66" fmla="*/ 301 w 405"/>
                  <a:gd name="T67" fmla="*/ 0 h 470"/>
                  <a:gd name="T68" fmla="*/ 358 w 405"/>
                  <a:gd name="T69" fmla="*/ 0 h 470"/>
                  <a:gd name="T70" fmla="*/ 334 w 405"/>
                  <a:gd name="T71" fmla="*/ 0 h 470"/>
                  <a:gd name="T72" fmla="*/ 334 w 405"/>
                  <a:gd name="T73" fmla="*/ 86 h 470"/>
                  <a:gd name="T74" fmla="*/ 358 w 405"/>
                  <a:gd name="T75" fmla="*/ 86 h 470"/>
                  <a:gd name="T76" fmla="*/ 358 w 405"/>
                  <a:gd name="T77" fmla="*/ 0 h 470"/>
                  <a:gd name="T78" fmla="*/ 145 w 405"/>
                  <a:gd name="T79" fmla="*/ 218 h 470"/>
                  <a:gd name="T80" fmla="*/ 145 w 405"/>
                  <a:gd name="T81" fmla="*/ 373 h 470"/>
                  <a:gd name="T82" fmla="*/ 168 w 405"/>
                  <a:gd name="T83" fmla="*/ 373 h 470"/>
                  <a:gd name="T84" fmla="*/ 168 w 405"/>
                  <a:gd name="T85" fmla="*/ 162 h 470"/>
                  <a:gd name="T86" fmla="*/ 102 w 405"/>
                  <a:gd name="T87" fmla="*/ 228 h 470"/>
                  <a:gd name="T88" fmla="*/ 119 w 405"/>
                  <a:gd name="T89" fmla="*/ 245 h 470"/>
                  <a:gd name="T90" fmla="*/ 145 w 405"/>
                  <a:gd name="T91" fmla="*/ 218 h 470"/>
                  <a:gd name="T92" fmla="*/ 237 w 405"/>
                  <a:gd name="T93" fmla="*/ 245 h 470"/>
                  <a:gd name="T94" fmla="*/ 237 w 405"/>
                  <a:gd name="T95" fmla="*/ 245 h 470"/>
                  <a:gd name="T96" fmla="*/ 237 w 405"/>
                  <a:gd name="T97" fmla="*/ 245 h 470"/>
                  <a:gd name="T98" fmla="*/ 237 w 405"/>
                  <a:gd name="T99" fmla="*/ 245 h 470"/>
                  <a:gd name="T100" fmla="*/ 287 w 405"/>
                  <a:gd name="T101" fmla="*/ 373 h 470"/>
                  <a:gd name="T102" fmla="*/ 287 w 405"/>
                  <a:gd name="T103" fmla="*/ 162 h 470"/>
                  <a:gd name="T104" fmla="*/ 221 w 405"/>
                  <a:gd name="T105" fmla="*/ 228 h 470"/>
                  <a:gd name="T106" fmla="*/ 237 w 405"/>
                  <a:gd name="T107" fmla="*/ 245 h 470"/>
                  <a:gd name="T108" fmla="*/ 263 w 405"/>
                  <a:gd name="T109" fmla="*/ 218 h 470"/>
                  <a:gd name="T110" fmla="*/ 263 w 405"/>
                  <a:gd name="T111" fmla="*/ 373 h 470"/>
                  <a:gd name="T112" fmla="*/ 287 w 405"/>
                  <a:gd name="T113" fmla="*/ 37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70">
                    <a:moveTo>
                      <a:pt x="382" y="45"/>
                    </a:moveTo>
                    <a:lnTo>
                      <a:pt x="382" y="446"/>
                    </a:lnTo>
                    <a:lnTo>
                      <a:pt x="24" y="446"/>
                    </a:lnTo>
                    <a:lnTo>
                      <a:pt x="24" y="45"/>
                    </a:lnTo>
                    <a:lnTo>
                      <a:pt x="0" y="45"/>
                    </a:lnTo>
                    <a:lnTo>
                      <a:pt x="0" y="470"/>
                    </a:lnTo>
                    <a:lnTo>
                      <a:pt x="405" y="470"/>
                    </a:lnTo>
                    <a:lnTo>
                      <a:pt x="405" y="45"/>
                    </a:lnTo>
                    <a:lnTo>
                      <a:pt x="382" y="45"/>
                    </a:lnTo>
                    <a:close/>
                    <a:moveTo>
                      <a:pt x="71" y="0"/>
                    </a:moveTo>
                    <a:lnTo>
                      <a:pt x="48" y="0"/>
                    </a:lnTo>
                    <a:lnTo>
                      <a:pt x="48" y="86"/>
                    </a:lnTo>
                    <a:lnTo>
                      <a:pt x="71" y="86"/>
                    </a:lnTo>
                    <a:lnTo>
                      <a:pt x="71" y="0"/>
                    </a:lnTo>
                    <a:close/>
                    <a:moveTo>
                      <a:pt x="128" y="0"/>
                    </a:moveTo>
                    <a:lnTo>
                      <a:pt x="104" y="0"/>
                    </a:lnTo>
                    <a:lnTo>
                      <a:pt x="104" y="86"/>
                    </a:lnTo>
                    <a:lnTo>
                      <a:pt x="128" y="86"/>
                    </a:lnTo>
                    <a:lnTo>
                      <a:pt x="128" y="0"/>
                    </a:lnTo>
                    <a:close/>
                    <a:moveTo>
                      <a:pt x="185" y="0"/>
                    </a:moveTo>
                    <a:lnTo>
                      <a:pt x="164" y="0"/>
                    </a:lnTo>
                    <a:lnTo>
                      <a:pt x="164" y="86"/>
                    </a:lnTo>
                    <a:lnTo>
                      <a:pt x="185" y="86"/>
                    </a:lnTo>
                    <a:lnTo>
                      <a:pt x="185" y="0"/>
                    </a:lnTo>
                    <a:close/>
                    <a:moveTo>
                      <a:pt x="244" y="0"/>
                    </a:moveTo>
                    <a:lnTo>
                      <a:pt x="221" y="0"/>
                    </a:lnTo>
                    <a:lnTo>
                      <a:pt x="221" y="86"/>
                    </a:lnTo>
                    <a:lnTo>
                      <a:pt x="244" y="86"/>
                    </a:lnTo>
                    <a:lnTo>
                      <a:pt x="244" y="0"/>
                    </a:lnTo>
                    <a:close/>
                    <a:moveTo>
                      <a:pt x="301" y="0"/>
                    </a:moveTo>
                    <a:lnTo>
                      <a:pt x="277" y="0"/>
                    </a:lnTo>
                    <a:lnTo>
                      <a:pt x="277" y="86"/>
                    </a:lnTo>
                    <a:lnTo>
                      <a:pt x="301" y="86"/>
                    </a:lnTo>
                    <a:lnTo>
                      <a:pt x="301" y="0"/>
                    </a:lnTo>
                    <a:close/>
                    <a:moveTo>
                      <a:pt x="358" y="0"/>
                    </a:moveTo>
                    <a:lnTo>
                      <a:pt x="334" y="0"/>
                    </a:lnTo>
                    <a:lnTo>
                      <a:pt x="334" y="86"/>
                    </a:lnTo>
                    <a:lnTo>
                      <a:pt x="358" y="86"/>
                    </a:lnTo>
                    <a:lnTo>
                      <a:pt x="358" y="0"/>
                    </a:lnTo>
                    <a:close/>
                    <a:moveTo>
                      <a:pt x="145" y="218"/>
                    </a:moveTo>
                    <a:lnTo>
                      <a:pt x="145" y="373"/>
                    </a:lnTo>
                    <a:lnTo>
                      <a:pt x="168" y="373"/>
                    </a:lnTo>
                    <a:lnTo>
                      <a:pt x="168" y="162"/>
                    </a:lnTo>
                    <a:lnTo>
                      <a:pt x="102" y="228"/>
                    </a:lnTo>
                    <a:lnTo>
                      <a:pt x="119" y="245"/>
                    </a:lnTo>
                    <a:lnTo>
                      <a:pt x="145" y="218"/>
                    </a:lnTo>
                    <a:close/>
                    <a:moveTo>
                      <a:pt x="237" y="245"/>
                    </a:moveTo>
                    <a:lnTo>
                      <a:pt x="237" y="245"/>
                    </a:lnTo>
                    <a:lnTo>
                      <a:pt x="237" y="245"/>
                    </a:lnTo>
                    <a:lnTo>
                      <a:pt x="237" y="245"/>
                    </a:lnTo>
                    <a:close/>
                    <a:moveTo>
                      <a:pt x="287" y="373"/>
                    </a:moveTo>
                    <a:lnTo>
                      <a:pt x="287" y="162"/>
                    </a:lnTo>
                    <a:lnTo>
                      <a:pt x="221" y="228"/>
                    </a:lnTo>
                    <a:lnTo>
                      <a:pt x="237" y="245"/>
                    </a:lnTo>
                    <a:lnTo>
                      <a:pt x="263" y="218"/>
                    </a:lnTo>
                    <a:lnTo>
                      <a:pt x="263" y="373"/>
                    </a:lnTo>
                    <a:lnTo>
                      <a:pt x="287" y="37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2202167" y="2219687"/>
            <a:ext cx="2284107" cy="897932"/>
            <a:chOff x="2202167" y="2219687"/>
            <a:chExt cx="2284107" cy="897932"/>
          </a:xfrm>
        </p:grpSpPr>
        <p:sp>
          <p:nvSpPr>
            <p:cNvPr id="58" name="文本框 57"/>
            <p:cNvSpPr txBox="1"/>
            <p:nvPr/>
          </p:nvSpPr>
          <p:spPr>
            <a:xfrm flipH="1">
              <a:off x="2297492" y="2219687"/>
              <a:ext cx="2188782" cy="453183"/>
            </a:xfrm>
            <a:prstGeom prst="rect">
              <a:avLst/>
            </a:prstGeom>
            <a:noFill/>
          </p:spPr>
          <p:txBody>
            <a:bodyPr wrap="square" lIns="0" tIns="72000" bIns="72000" rtlCol="0" anchor="ctr" anchorCtr="0">
              <a:spAutoFit/>
            </a:bodyPr>
            <a:lstStyle>
              <a:defPPr>
                <a:defRPr lang="zh-CN"/>
              </a:defPPr>
              <a:lvl1pP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文字信息</a:t>
              </a:r>
              <a:endParaRPr lang="zh-CN" altLang="en-US" dirty="0"/>
            </a:p>
          </p:txBody>
        </p:sp>
        <p:sp>
          <p:nvSpPr>
            <p:cNvPr id="59" name="文本框 58"/>
            <p:cNvSpPr txBox="1"/>
            <p:nvPr/>
          </p:nvSpPr>
          <p:spPr>
            <a:xfrm>
              <a:off x="2202167" y="2589269"/>
              <a:ext cx="2266802" cy="52835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grpSp>
        <p:nvGrpSpPr>
          <p:cNvPr id="72" name="组合 71"/>
          <p:cNvGrpSpPr/>
          <p:nvPr/>
        </p:nvGrpSpPr>
        <p:grpSpPr>
          <a:xfrm>
            <a:off x="5018418" y="3701185"/>
            <a:ext cx="739196" cy="536876"/>
            <a:chOff x="4456113" y="69850"/>
            <a:chExt cx="1038225" cy="754063"/>
          </a:xfrm>
          <a:solidFill>
            <a:srgbClr val="45D8FF"/>
          </a:solidFill>
          <a:effectLst>
            <a:outerShdw blurRad="127000" algn="ctr" rotWithShape="0">
              <a:srgbClr val="45D8FF">
                <a:alpha val="90000"/>
              </a:srgbClr>
            </a:outerShdw>
          </a:effectLst>
        </p:grpSpPr>
        <p:sp>
          <p:nvSpPr>
            <p:cNvPr id="73" name="Freeform 19"/>
            <p:cNvSpPr>
              <a:spLocks noEditPoints="1"/>
            </p:cNvSpPr>
            <p:nvPr/>
          </p:nvSpPr>
          <p:spPr bwMode="auto">
            <a:xfrm>
              <a:off x="4832351" y="69850"/>
              <a:ext cx="285750" cy="287338"/>
            </a:xfrm>
            <a:custGeom>
              <a:avLst/>
              <a:gdLst>
                <a:gd name="T0" fmla="*/ 0 w 76"/>
                <a:gd name="T1" fmla="*/ 38 h 76"/>
                <a:gd name="T2" fmla="*/ 38 w 76"/>
                <a:gd name="T3" fmla="*/ 0 h 76"/>
                <a:gd name="T4" fmla="*/ 38 w 76"/>
                <a:gd name="T5" fmla="*/ 0 h 76"/>
                <a:gd name="T6" fmla="*/ 76 w 76"/>
                <a:gd name="T7" fmla="*/ 38 h 76"/>
                <a:gd name="T8" fmla="*/ 76 w 76"/>
                <a:gd name="T9" fmla="*/ 38 h 76"/>
                <a:gd name="T10" fmla="*/ 38 w 76"/>
                <a:gd name="T11" fmla="*/ 76 h 76"/>
                <a:gd name="T12" fmla="*/ 38 w 76"/>
                <a:gd name="T13" fmla="*/ 76 h 76"/>
                <a:gd name="T14" fmla="*/ 0 w 76"/>
                <a:gd name="T15" fmla="*/ 38 h 76"/>
                <a:gd name="T16" fmla="*/ 9 w 76"/>
                <a:gd name="T17" fmla="*/ 38 h 76"/>
                <a:gd name="T18" fmla="*/ 38 w 76"/>
                <a:gd name="T19" fmla="*/ 67 h 76"/>
                <a:gd name="T20" fmla="*/ 38 w 76"/>
                <a:gd name="T21" fmla="*/ 67 h 76"/>
                <a:gd name="T22" fmla="*/ 67 w 76"/>
                <a:gd name="T23" fmla="*/ 38 h 76"/>
                <a:gd name="T24" fmla="*/ 67 w 76"/>
                <a:gd name="T25" fmla="*/ 38 h 76"/>
                <a:gd name="T26" fmla="*/ 38 w 76"/>
                <a:gd name="T27" fmla="*/ 9 h 76"/>
                <a:gd name="T28" fmla="*/ 38 w 76"/>
                <a:gd name="T29" fmla="*/ 9 h 76"/>
                <a:gd name="T30" fmla="*/ 9 w 76"/>
                <a:gd name="T31" fmla="*/ 38 h 76"/>
                <a:gd name="T32" fmla="*/ 9 w 76"/>
                <a:gd name="T33"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6">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59"/>
                    <a:pt x="59" y="76"/>
                    <a:pt x="38" y="76"/>
                  </a:cubicBezTo>
                  <a:cubicBezTo>
                    <a:pt x="38" y="76"/>
                    <a:pt x="38" y="76"/>
                    <a:pt x="38" y="76"/>
                  </a:cubicBezTo>
                  <a:cubicBezTo>
                    <a:pt x="17" y="76"/>
                    <a:pt x="0" y="59"/>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2"/>
                    <a:pt x="54" y="9"/>
                    <a:pt x="38" y="9"/>
                  </a:cubicBezTo>
                  <a:cubicBezTo>
                    <a:pt x="38" y="9"/>
                    <a:pt x="38" y="9"/>
                    <a:pt x="38" y="9"/>
                  </a:cubicBezTo>
                  <a:cubicBezTo>
                    <a:pt x="22" y="9"/>
                    <a:pt x="9" y="22"/>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0"/>
            <p:cNvSpPr>
              <a:spLocks noEditPoints="1"/>
            </p:cNvSpPr>
            <p:nvPr/>
          </p:nvSpPr>
          <p:spPr bwMode="auto">
            <a:xfrm>
              <a:off x="4456113"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6" y="54"/>
                    <a:pt x="67" y="38"/>
                  </a:cubicBezTo>
                  <a:cubicBezTo>
                    <a:pt x="67" y="38"/>
                    <a:pt x="67" y="38"/>
                    <a:pt x="67" y="38"/>
                  </a:cubicBezTo>
                  <a:cubicBezTo>
                    <a:pt x="66"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1"/>
            <p:cNvSpPr>
              <a:spLocks noEditPoints="1"/>
            </p:cNvSpPr>
            <p:nvPr/>
          </p:nvSpPr>
          <p:spPr bwMode="auto">
            <a:xfrm>
              <a:off x="4832351"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2"/>
            <p:cNvSpPr>
              <a:spLocks noEditPoints="1"/>
            </p:cNvSpPr>
            <p:nvPr/>
          </p:nvSpPr>
          <p:spPr bwMode="auto">
            <a:xfrm>
              <a:off x="5208588"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3"/>
            <p:cNvSpPr/>
            <p:nvPr/>
          </p:nvSpPr>
          <p:spPr bwMode="auto">
            <a:xfrm>
              <a:off x="5038726" y="303212"/>
              <a:ext cx="252413" cy="290513"/>
            </a:xfrm>
            <a:custGeom>
              <a:avLst/>
              <a:gdLst>
                <a:gd name="T0" fmla="*/ 0 w 159"/>
                <a:gd name="T1" fmla="*/ 15 h 183"/>
                <a:gd name="T2" fmla="*/ 19 w 159"/>
                <a:gd name="T3" fmla="*/ 0 h 183"/>
                <a:gd name="T4" fmla="*/ 159 w 159"/>
                <a:gd name="T5" fmla="*/ 169 h 183"/>
                <a:gd name="T6" fmla="*/ 140 w 159"/>
                <a:gd name="T7" fmla="*/ 183 h 183"/>
                <a:gd name="T8" fmla="*/ 0 w 159"/>
                <a:gd name="T9" fmla="*/ 15 h 183"/>
                <a:gd name="T10" fmla="*/ 0 w 159"/>
                <a:gd name="T11" fmla="*/ 15 h 183"/>
              </a:gdLst>
              <a:ahLst/>
              <a:cxnLst>
                <a:cxn ang="0">
                  <a:pos x="T0" y="T1"/>
                </a:cxn>
                <a:cxn ang="0">
                  <a:pos x="T2" y="T3"/>
                </a:cxn>
                <a:cxn ang="0">
                  <a:pos x="T4" y="T5"/>
                </a:cxn>
                <a:cxn ang="0">
                  <a:pos x="T6" y="T7"/>
                </a:cxn>
                <a:cxn ang="0">
                  <a:pos x="T8" y="T9"/>
                </a:cxn>
                <a:cxn ang="0">
                  <a:pos x="T10" y="T11"/>
                </a:cxn>
              </a:cxnLst>
              <a:rect l="0" t="0" r="r" b="b"/>
              <a:pathLst>
                <a:path w="159" h="183">
                  <a:moveTo>
                    <a:pt x="0" y="15"/>
                  </a:moveTo>
                  <a:lnTo>
                    <a:pt x="19" y="0"/>
                  </a:lnTo>
                  <a:lnTo>
                    <a:pt x="159" y="169"/>
                  </a:lnTo>
                  <a:lnTo>
                    <a:pt x="140" y="183"/>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4"/>
            <p:cNvSpPr/>
            <p:nvPr/>
          </p:nvSpPr>
          <p:spPr bwMode="auto">
            <a:xfrm>
              <a:off x="4662488" y="300037"/>
              <a:ext cx="252413" cy="290513"/>
            </a:xfrm>
            <a:custGeom>
              <a:avLst/>
              <a:gdLst>
                <a:gd name="T0" fmla="*/ 0 w 159"/>
                <a:gd name="T1" fmla="*/ 168 h 183"/>
                <a:gd name="T2" fmla="*/ 140 w 159"/>
                <a:gd name="T3" fmla="*/ 0 h 183"/>
                <a:gd name="T4" fmla="*/ 159 w 159"/>
                <a:gd name="T5" fmla="*/ 14 h 183"/>
                <a:gd name="T6" fmla="*/ 17 w 159"/>
                <a:gd name="T7" fmla="*/ 183 h 183"/>
                <a:gd name="T8" fmla="*/ 0 w 159"/>
                <a:gd name="T9" fmla="*/ 168 h 183"/>
                <a:gd name="T10" fmla="*/ 0 w 159"/>
                <a:gd name="T11" fmla="*/ 168 h 183"/>
              </a:gdLst>
              <a:ahLst/>
              <a:cxnLst>
                <a:cxn ang="0">
                  <a:pos x="T0" y="T1"/>
                </a:cxn>
                <a:cxn ang="0">
                  <a:pos x="T2" y="T3"/>
                </a:cxn>
                <a:cxn ang="0">
                  <a:pos x="T4" y="T5"/>
                </a:cxn>
                <a:cxn ang="0">
                  <a:pos x="T6" y="T7"/>
                </a:cxn>
                <a:cxn ang="0">
                  <a:pos x="T8" y="T9"/>
                </a:cxn>
                <a:cxn ang="0">
                  <a:pos x="T10" y="T11"/>
                </a:cxn>
              </a:cxnLst>
              <a:rect l="0" t="0" r="r" b="b"/>
              <a:pathLst>
                <a:path w="159" h="183">
                  <a:moveTo>
                    <a:pt x="0" y="168"/>
                  </a:moveTo>
                  <a:lnTo>
                    <a:pt x="140" y="0"/>
                  </a:lnTo>
                  <a:lnTo>
                    <a:pt x="159" y="14"/>
                  </a:lnTo>
                  <a:lnTo>
                    <a:pt x="17" y="183"/>
                  </a:lnTo>
                  <a:lnTo>
                    <a:pt x="0" y="168"/>
                  </a:lnTo>
                  <a:lnTo>
                    <a:pt x="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5"/>
            <p:cNvSpPr/>
            <p:nvPr/>
          </p:nvSpPr>
          <p:spPr bwMode="auto">
            <a:xfrm>
              <a:off x="4956176" y="338138"/>
              <a:ext cx="38100" cy="214313"/>
            </a:xfrm>
            <a:custGeom>
              <a:avLst/>
              <a:gdLst>
                <a:gd name="T0" fmla="*/ 0 w 24"/>
                <a:gd name="T1" fmla="*/ 135 h 135"/>
                <a:gd name="T2" fmla="*/ 0 w 24"/>
                <a:gd name="T3" fmla="*/ 0 h 135"/>
                <a:gd name="T4" fmla="*/ 24 w 24"/>
                <a:gd name="T5" fmla="*/ 0 h 135"/>
                <a:gd name="T6" fmla="*/ 24 w 24"/>
                <a:gd name="T7" fmla="*/ 135 h 135"/>
                <a:gd name="T8" fmla="*/ 0 w 24"/>
                <a:gd name="T9" fmla="*/ 135 h 135"/>
                <a:gd name="T10" fmla="*/ 0 w 24"/>
                <a:gd name="T11" fmla="*/ 135 h 135"/>
              </a:gdLst>
              <a:ahLst/>
              <a:cxnLst>
                <a:cxn ang="0">
                  <a:pos x="T0" y="T1"/>
                </a:cxn>
                <a:cxn ang="0">
                  <a:pos x="T2" y="T3"/>
                </a:cxn>
                <a:cxn ang="0">
                  <a:pos x="T4" y="T5"/>
                </a:cxn>
                <a:cxn ang="0">
                  <a:pos x="T6" y="T7"/>
                </a:cxn>
                <a:cxn ang="0">
                  <a:pos x="T8" y="T9"/>
                </a:cxn>
                <a:cxn ang="0">
                  <a:pos x="T10" y="T11"/>
                </a:cxn>
              </a:cxnLst>
              <a:rect l="0" t="0" r="r" b="b"/>
              <a:pathLst>
                <a:path w="24" h="135">
                  <a:moveTo>
                    <a:pt x="0" y="135"/>
                  </a:moveTo>
                  <a:lnTo>
                    <a:pt x="0" y="0"/>
                  </a:lnTo>
                  <a:lnTo>
                    <a:pt x="24" y="0"/>
                  </a:lnTo>
                  <a:lnTo>
                    <a:pt x="24" y="135"/>
                  </a:lnTo>
                  <a:lnTo>
                    <a:pt x="0" y="135"/>
                  </a:lnTo>
                  <a:lnTo>
                    <a:pt x="0"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Freeform 26"/>
          <p:cNvSpPr>
            <a:spLocks noEditPoints="1"/>
          </p:cNvSpPr>
          <p:nvPr/>
        </p:nvSpPr>
        <p:spPr bwMode="auto">
          <a:xfrm>
            <a:off x="1394239" y="3702414"/>
            <a:ext cx="708552" cy="527646"/>
          </a:xfrm>
          <a:custGeom>
            <a:avLst/>
            <a:gdLst>
              <a:gd name="T0" fmla="*/ 99 w 238"/>
              <a:gd name="T1" fmla="*/ 151 h 177"/>
              <a:gd name="T2" fmla="*/ 86 w 238"/>
              <a:gd name="T3" fmla="*/ 164 h 177"/>
              <a:gd name="T4" fmla="*/ 99 w 238"/>
              <a:gd name="T5" fmla="*/ 177 h 177"/>
              <a:gd name="T6" fmla="*/ 111 w 238"/>
              <a:gd name="T7" fmla="*/ 164 h 177"/>
              <a:gd name="T8" fmla="*/ 99 w 238"/>
              <a:gd name="T9" fmla="*/ 151 h 177"/>
              <a:gd name="T10" fmla="*/ 196 w 238"/>
              <a:gd name="T11" fmla="*/ 151 h 177"/>
              <a:gd name="T12" fmla="*/ 183 w 238"/>
              <a:gd name="T13" fmla="*/ 164 h 177"/>
              <a:gd name="T14" fmla="*/ 196 w 238"/>
              <a:gd name="T15" fmla="*/ 177 h 177"/>
              <a:gd name="T16" fmla="*/ 209 w 238"/>
              <a:gd name="T17" fmla="*/ 164 h 177"/>
              <a:gd name="T18" fmla="*/ 196 w 238"/>
              <a:gd name="T19" fmla="*/ 151 h 177"/>
              <a:gd name="T20" fmla="*/ 73 w 238"/>
              <a:gd name="T21" fmla="*/ 124 h 177"/>
              <a:gd name="T22" fmla="*/ 91 w 238"/>
              <a:gd name="T23" fmla="*/ 124 h 177"/>
              <a:gd name="T24" fmla="*/ 92 w 238"/>
              <a:gd name="T25" fmla="*/ 124 h 177"/>
              <a:gd name="T26" fmla="*/ 197 w 238"/>
              <a:gd name="T27" fmla="*/ 124 h 177"/>
              <a:gd name="T28" fmla="*/ 202 w 238"/>
              <a:gd name="T29" fmla="*/ 121 h 177"/>
              <a:gd name="T30" fmla="*/ 237 w 238"/>
              <a:gd name="T31" fmla="*/ 26 h 177"/>
              <a:gd name="T32" fmla="*/ 236 w 238"/>
              <a:gd name="T33" fmla="*/ 22 h 177"/>
              <a:gd name="T34" fmla="*/ 232 w 238"/>
              <a:gd name="T35" fmla="*/ 20 h 177"/>
              <a:gd name="T36" fmla="*/ 57 w 238"/>
              <a:gd name="T37" fmla="*/ 20 h 177"/>
              <a:gd name="T38" fmla="*/ 50 w 238"/>
              <a:gd name="T39" fmla="*/ 3 h 177"/>
              <a:gd name="T40" fmla="*/ 45 w 238"/>
              <a:gd name="T41" fmla="*/ 0 h 177"/>
              <a:gd name="T42" fmla="*/ 5 w 238"/>
              <a:gd name="T43" fmla="*/ 0 h 177"/>
              <a:gd name="T44" fmla="*/ 0 w 238"/>
              <a:gd name="T45" fmla="*/ 5 h 177"/>
              <a:gd name="T46" fmla="*/ 5 w 238"/>
              <a:gd name="T47" fmla="*/ 10 h 177"/>
              <a:gd name="T48" fmla="*/ 42 w 238"/>
              <a:gd name="T49" fmla="*/ 10 h 177"/>
              <a:gd name="T50" fmla="*/ 84 w 238"/>
              <a:gd name="T51" fmla="*/ 114 h 177"/>
              <a:gd name="T52" fmla="*/ 73 w 238"/>
              <a:gd name="T53" fmla="*/ 114 h 177"/>
              <a:gd name="T54" fmla="*/ 59 w 238"/>
              <a:gd name="T55" fmla="*/ 128 h 177"/>
              <a:gd name="T56" fmla="*/ 59 w 238"/>
              <a:gd name="T57" fmla="*/ 132 h 177"/>
              <a:gd name="T58" fmla="*/ 73 w 238"/>
              <a:gd name="T59" fmla="*/ 146 h 177"/>
              <a:gd name="T60" fmla="*/ 218 w 238"/>
              <a:gd name="T61" fmla="*/ 146 h 177"/>
              <a:gd name="T62" fmla="*/ 223 w 238"/>
              <a:gd name="T63" fmla="*/ 141 h 177"/>
              <a:gd name="T64" fmla="*/ 218 w 238"/>
              <a:gd name="T65" fmla="*/ 136 h 177"/>
              <a:gd name="T66" fmla="*/ 73 w 238"/>
              <a:gd name="T67" fmla="*/ 136 h 177"/>
              <a:gd name="T68" fmla="*/ 70 w 238"/>
              <a:gd name="T69" fmla="*/ 135 h 177"/>
              <a:gd name="T70" fmla="*/ 69 w 238"/>
              <a:gd name="T71" fmla="*/ 132 h 177"/>
              <a:gd name="T72" fmla="*/ 69 w 238"/>
              <a:gd name="T73" fmla="*/ 128 h 177"/>
              <a:gd name="T74" fmla="*/ 73 w 238"/>
              <a:gd name="T75" fmla="*/ 124 h 177"/>
              <a:gd name="T76" fmla="*/ 61 w 238"/>
              <a:gd name="T77" fmla="*/ 30 h 177"/>
              <a:gd name="T78" fmla="*/ 225 w 238"/>
              <a:gd name="T79" fmla="*/ 30 h 177"/>
              <a:gd name="T80" fmla="*/ 194 w 238"/>
              <a:gd name="T81" fmla="*/ 114 h 177"/>
              <a:gd name="T82" fmla="*/ 194 w 238"/>
              <a:gd name="T83" fmla="*/ 114 h 177"/>
              <a:gd name="T84" fmla="*/ 193 w 238"/>
              <a:gd name="T85" fmla="*/ 114 h 177"/>
              <a:gd name="T86" fmla="*/ 95 w 238"/>
              <a:gd name="T87" fmla="*/ 114 h 177"/>
              <a:gd name="T88" fmla="*/ 61 w 238"/>
              <a:gd name="T89"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177">
                <a:moveTo>
                  <a:pt x="99" y="151"/>
                </a:moveTo>
                <a:cubicBezTo>
                  <a:pt x="91" y="151"/>
                  <a:pt x="86" y="157"/>
                  <a:pt x="86" y="164"/>
                </a:cubicBezTo>
                <a:cubicBezTo>
                  <a:pt x="86" y="171"/>
                  <a:pt x="91" y="177"/>
                  <a:pt x="99" y="177"/>
                </a:cubicBezTo>
                <a:cubicBezTo>
                  <a:pt x="106" y="177"/>
                  <a:pt x="111" y="171"/>
                  <a:pt x="111" y="164"/>
                </a:cubicBezTo>
                <a:cubicBezTo>
                  <a:pt x="111" y="157"/>
                  <a:pt x="106" y="151"/>
                  <a:pt x="99" y="151"/>
                </a:cubicBezTo>
                <a:close/>
                <a:moveTo>
                  <a:pt x="196" y="151"/>
                </a:moveTo>
                <a:cubicBezTo>
                  <a:pt x="189" y="151"/>
                  <a:pt x="183" y="157"/>
                  <a:pt x="183" y="164"/>
                </a:cubicBezTo>
                <a:cubicBezTo>
                  <a:pt x="183" y="171"/>
                  <a:pt x="189" y="177"/>
                  <a:pt x="196" y="177"/>
                </a:cubicBezTo>
                <a:cubicBezTo>
                  <a:pt x="203" y="177"/>
                  <a:pt x="209" y="171"/>
                  <a:pt x="209" y="164"/>
                </a:cubicBezTo>
                <a:cubicBezTo>
                  <a:pt x="209" y="157"/>
                  <a:pt x="203" y="151"/>
                  <a:pt x="196" y="151"/>
                </a:cubicBezTo>
                <a:close/>
                <a:moveTo>
                  <a:pt x="73" y="124"/>
                </a:moveTo>
                <a:cubicBezTo>
                  <a:pt x="91" y="124"/>
                  <a:pt x="91" y="124"/>
                  <a:pt x="91" y="124"/>
                </a:cubicBezTo>
                <a:cubicBezTo>
                  <a:pt x="91" y="124"/>
                  <a:pt x="91" y="124"/>
                  <a:pt x="92" y="124"/>
                </a:cubicBezTo>
                <a:cubicBezTo>
                  <a:pt x="197" y="124"/>
                  <a:pt x="197" y="124"/>
                  <a:pt x="197" y="124"/>
                </a:cubicBezTo>
                <a:cubicBezTo>
                  <a:pt x="199" y="124"/>
                  <a:pt x="201" y="123"/>
                  <a:pt x="202" y="121"/>
                </a:cubicBezTo>
                <a:cubicBezTo>
                  <a:pt x="237" y="26"/>
                  <a:pt x="237" y="26"/>
                  <a:pt x="237" y="26"/>
                </a:cubicBezTo>
                <a:cubicBezTo>
                  <a:pt x="238" y="25"/>
                  <a:pt x="237" y="23"/>
                  <a:pt x="236" y="22"/>
                </a:cubicBezTo>
                <a:cubicBezTo>
                  <a:pt x="236" y="21"/>
                  <a:pt x="234" y="20"/>
                  <a:pt x="232" y="20"/>
                </a:cubicBezTo>
                <a:cubicBezTo>
                  <a:pt x="57" y="20"/>
                  <a:pt x="57" y="20"/>
                  <a:pt x="57" y="20"/>
                </a:cubicBezTo>
                <a:cubicBezTo>
                  <a:pt x="50" y="3"/>
                  <a:pt x="50" y="3"/>
                  <a:pt x="50" y="3"/>
                </a:cubicBezTo>
                <a:cubicBezTo>
                  <a:pt x="49" y="1"/>
                  <a:pt x="47" y="0"/>
                  <a:pt x="45" y="0"/>
                </a:cubicBezTo>
                <a:cubicBezTo>
                  <a:pt x="5" y="0"/>
                  <a:pt x="5" y="0"/>
                  <a:pt x="5" y="0"/>
                </a:cubicBezTo>
                <a:cubicBezTo>
                  <a:pt x="2" y="0"/>
                  <a:pt x="0" y="2"/>
                  <a:pt x="0" y="5"/>
                </a:cubicBezTo>
                <a:cubicBezTo>
                  <a:pt x="0" y="7"/>
                  <a:pt x="2" y="10"/>
                  <a:pt x="5" y="10"/>
                </a:cubicBezTo>
                <a:cubicBezTo>
                  <a:pt x="42" y="10"/>
                  <a:pt x="42" y="10"/>
                  <a:pt x="42" y="10"/>
                </a:cubicBezTo>
                <a:cubicBezTo>
                  <a:pt x="84" y="114"/>
                  <a:pt x="84" y="114"/>
                  <a:pt x="84" y="114"/>
                </a:cubicBezTo>
                <a:cubicBezTo>
                  <a:pt x="73" y="114"/>
                  <a:pt x="73" y="114"/>
                  <a:pt x="73" y="114"/>
                </a:cubicBezTo>
                <a:cubicBezTo>
                  <a:pt x="65" y="114"/>
                  <a:pt x="59" y="120"/>
                  <a:pt x="59" y="128"/>
                </a:cubicBezTo>
                <a:cubicBezTo>
                  <a:pt x="59" y="132"/>
                  <a:pt x="59" y="132"/>
                  <a:pt x="59" y="132"/>
                </a:cubicBezTo>
                <a:cubicBezTo>
                  <a:pt x="59" y="140"/>
                  <a:pt x="65" y="146"/>
                  <a:pt x="73" y="146"/>
                </a:cubicBezTo>
                <a:cubicBezTo>
                  <a:pt x="218" y="146"/>
                  <a:pt x="218" y="146"/>
                  <a:pt x="218" y="146"/>
                </a:cubicBezTo>
                <a:cubicBezTo>
                  <a:pt x="221" y="146"/>
                  <a:pt x="223" y="144"/>
                  <a:pt x="223" y="141"/>
                </a:cubicBezTo>
                <a:cubicBezTo>
                  <a:pt x="223" y="138"/>
                  <a:pt x="221" y="136"/>
                  <a:pt x="218" y="136"/>
                </a:cubicBezTo>
                <a:cubicBezTo>
                  <a:pt x="73" y="136"/>
                  <a:pt x="73" y="136"/>
                  <a:pt x="73" y="136"/>
                </a:cubicBezTo>
                <a:cubicBezTo>
                  <a:pt x="72" y="136"/>
                  <a:pt x="71" y="136"/>
                  <a:pt x="70" y="135"/>
                </a:cubicBezTo>
                <a:cubicBezTo>
                  <a:pt x="69" y="134"/>
                  <a:pt x="69" y="133"/>
                  <a:pt x="69" y="132"/>
                </a:cubicBezTo>
                <a:cubicBezTo>
                  <a:pt x="69" y="128"/>
                  <a:pt x="69" y="128"/>
                  <a:pt x="69" y="128"/>
                </a:cubicBezTo>
                <a:cubicBezTo>
                  <a:pt x="69" y="126"/>
                  <a:pt x="71" y="124"/>
                  <a:pt x="73" y="124"/>
                </a:cubicBezTo>
                <a:close/>
                <a:moveTo>
                  <a:pt x="61" y="30"/>
                </a:moveTo>
                <a:cubicBezTo>
                  <a:pt x="225" y="30"/>
                  <a:pt x="225" y="30"/>
                  <a:pt x="225" y="30"/>
                </a:cubicBezTo>
                <a:cubicBezTo>
                  <a:pt x="194" y="114"/>
                  <a:pt x="194" y="114"/>
                  <a:pt x="194" y="114"/>
                </a:cubicBezTo>
                <a:cubicBezTo>
                  <a:pt x="194" y="114"/>
                  <a:pt x="194" y="114"/>
                  <a:pt x="194" y="114"/>
                </a:cubicBezTo>
                <a:cubicBezTo>
                  <a:pt x="194" y="114"/>
                  <a:pt x="194" y="114"/>
                  <a:pt x="193" y="114"/>
                </a:cubicBezTo>
                <a:cubicBezTo>
                  <a:pt x="95" y="114"/>
                  <a:pt x="95" y="114"/>
                  <a:pt x="95" y="114"/>
                </a:cubicBezTo>
                <a:lnTo>
                  <a:pt x="61" y="30"/>
                </a:lnTo>
                <a:close/>
              </a:path>
            </a:pathLst>
          </a:custGeom>
          <a:solidFill>
            <a:srgbClr val="45D8FF"/>
          </a:solidFill>
          <a:ln>
            <a:noFill/>
          </a:ln>
          <a:effectLst>
            <a:outerShdw blurRad="127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81" name="Freeform 27"/>
          <p:cNvSpPr>
            <a:spLocks noEditPoints="1"/>
          </p:cNvSpPr>
          <p:nvPr/>
        </p:nvSpPr>
        <p:spPr bwMode="auto">
          <a:xfrm>
            <a:off x="1419594" y="4861771"/>
            <a:ext cx="706038" cy="536436"/>
          </a:xfrm>
          <a:custGeom>
            <a:avLst/>
            <a:gdLst>
              <a:gd name="T0" fmla="*/ 118 w 237"/>
              <a:gd name="T1" fmla="*/ 0 h 180"/>
              <a:gd name="T2" fmla="*/ 0 w 237"/>
              <a:gd name="T3" fmla="*/ 117 h 180"/>
              <a:gd name="T4" fmla="*/ 97 w 237"/>
              <a:gd name="T5" fmla="*/ 158 h 180"/>
              <a:gd name="T6" fmla="*/ 137 w 237"/>
              <a:gd name="T7" fmla="*/ 159 h 180"/>
              <a:gd name="T8" fmla="*/ 215 w 237"/>
              <a:gd name="T9" fmla="*/ 144 h 180"/>
              <a:gd name="T10" fmla="*/ 237 w 237"/>
              <a:gd name="T11" fmla="*/ 98 h 180"/>
              <a:gd name="T12" fmla="*/ 90 w 237"/>
              <a:gd name="T13" fmla="*/ 151 h 180"/>
              <a:gd name="T14" fmla="*/ 35 w 237"/>
              <a:gd name="T15" fmla="*/ 139 h 180"/>
              <a:gd name="T16" fmla="*/ 41 w 237"/>
              <a:gd name="T17" fmla="*/ 125 h 180"/>
              <a:gd name="T18" fmla="*/ 48 w 237"/>
              <a:gd name="T19" fmla="*/ 118 h 180"/>
              <a:gd name="T20" fmla="*/ 57 w 237"/>
              <a:gd name="T21" fmla="*/ 115 h 180"/>
              <a:gd name="T22" fmla="*/ 69 w 237"/>
              <a:gd name="T23" fmla="*/ 114 h 180"/>
              <a:gd name="T24" fmla="*/ 79 w 237"/>
              <a:gd name="T25" fmla="*/ 118 h 180"/>
              <a:gd name="T26" fmla="*/ 86 w 237"/>
              <a:gd name="T27" fmla="*/ 125 h 180"/>
              <a:gd name="T28" fmla="*/ 91 w 237"/>
              <a:gd name="T29" fmla="*/ 147 h 180"/>
              <a:gd name="T30" fmla="*/ 150 w 237"/>
              <a:gd name="T31" fmla="*/ 149 h 180"/>
              <a:gd name="T32" fmla="*/ 155 w 237"/>
              <a:gd name="T33" fmla="*/ 125 h 180"/>
              <a:gd name="T34" fmla="*/ 162 w 237"/>
              <a:gd name="T35" fmla="*/ 118 h 180"/>
              <a:gd name="T36" fmla="*/ 172 w 237"/>
              <a:gd name="T37" fmla="*/ 114 h 180"/>
              <a:gd name="T38" fmla="*/ 188 w 237"/>
              <a:gd name="T39" fmla="*/ 116 h 180"/>
              <a:gd name="T40" fmla="*/ 197 w 237"/>
              <a:gd name="T41" fmla="*/ 121 h 180"/>
              <a:gd name="T42" fmla="*/ 203 w 237"/>
              <a:gd name="T43" fmla="*/ 129 h 180"/>
              <a:gd name="T44" fmla="*/ 228 w 237"/>
              <a:gd name="T45" fmla="*/ 117 h 180"/>
              <a:gd name="T46" fmla="*/ 207 w 237"/>
              <a:gd name="T47" fmla="*/ 120 h 180"/>
              <a:gd name="T48" fmla="*/ 203 w 237"/>
              <a:gd name="T49" fmla="*/ 115 h 180"/>
              <a:gd name="T50" fmla="*/ 198 w 237"/>
              <a:gd name="T51" fmla="*/ 111 h 180"/>
              <a:gd name="T52" fmla="*/ 195 w 237"/>
              <a:gd name="T53" fmla="*/ 109 h 180"/>
              <a:gd name="T54" fmla="*/ 187 w 237"/>
              <a:gd name="T55" fmla="*/ 106 h 180"/>
              <a:gd name="T56" fmla="*/ 170 w 237"/>
              <a:gd name="T57" fmla="*/ 106 h 180"/>
              <a:gd name="T58" fmla="*/ 163 w 237"/>
              <a:gd name="T59" fmla="*/ 108 h 180"/>
              <a:gd name="T60" fmla="*/ 157 w 237"/>
              <a:gd name="T61" fmla="*/ 111 h 180"/>
              <a:gd name="T62" fmla="*/ 148 w 237"/>
              <a:gd name="T63" fmla="*/ 119 h 180"/>
              <a:gd name="T64" fmla="*/ 140 w 237"/>
              <a:gd name="T65" fmla="*/ 142 h 180"/>
              <a:gd name="T66" fmla="*/ 106 w 237"/>
              <a:gd name="T67" fmla="*/ 151 h 180"/>
              <a:gd name="T68" fmla="*/ 97 w 237"/>
              <a:gd name="T69" fmla="*/ 125 h 180"/>
              <a:gd name="T70" fmla="*/ 93 w 237"/>
              <a:gd name="T71" fmla="*/ 119 h 180"/>
              <a:gd name="T72" fmla="*/ 87 w 237"/>
              <a:gd name="T73" fmla="*/ 114 h 180"/>
              <a:gd name="T74" fmla="*/ 83 w 237"/>
              <a:gd name="T75" fmla="*/ 111 h 180"/>
              <a:gd name="T76" fmla="*/ 77 w 237"/>
              <a:gd name="T77" fmla="*/ 108 h 180"/>
              <a:gd name="T78" fmla="*/ 71 w 237"/>
              <a:gd name="T79" fmla="*/ 106 h 180"/>
              <a:gd name="T80" fmla="*/ 54 w 237"/>
              <a:gd name="T81" fmla="*/ 106 h 180"/>
              <a:gd name="T82" fmla="*/ 53 w 237"/>
              <a:gd name="T83" fmla="*/ 106 h 180"/>
              <a:gd name="T84" fmla="*/ 45 w 237"/>
              <a:gd name="T85" fmla="*/ 109 h 180"/>
              <a:gd name="T86" fmla="*/ 43 w 237"/>
              <a:gd name="T87" fmla="*/ 111 h 180"/>
              <a:gd name="T88" fmla="*/ 38 w 237"/>
              <a:gd name="T89" fmla="*/ 115 h 180"/>
              <a:gd name="T90" fmla="*/ 34 w 237"/>
              <a:gd name="T91" fmla="*/ 120 h 180"/>
              <a:gd name="T92" fmla="*/ 30 w 237"/>
              <a:gd name="T93" fmla="*/ 125 h 180"/>
              <a:gd name="T94" fmla="*/ 9 w 237"/>
              <a:gd name="T95" fmla="*/ 117 h 180"/>
              <a:gd name="T96" fmla="*/ 47 w 237"/>
              <a:gd name="T97" fmla="*/ 75 h 180"/>
              <a:gd name="T98" fmla="*/ 210 w 237"/>
              <a:gd name="T99" fmla="*/ 79 h 180"/>
              <a:gd name="T100" fmla="*/ 118 w 237"/>
              <a:gd name="T101" fmla="*/ 26 h 180"/>
              <a:gd name="T102" fmla="*/ 167 w 237"/>
              <a:gd name="T103" fmla="*/ 79 h 180"/>
              <a:gd name="T104" fmla="*/ 75 w 237"/>
              <a:gd name="T105" fmla="*/ 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180">
                <a:moveTo>
                  <a:pt x="235" y="86"/>
                </a:moveTo>
                <a:cubicBezTo>
                  <a:pt x="231" y="77"/>
                  <a:pt x="221" y="70"/>
                  <a:pt x="210" y="70"/>
                </a:cubicBezTo>
                <a:cubicBezTo>
                  <a:pt x="198" y="70"/>
                  <a:pt x="198" y="70"/>
                  <a:pt x="198" y="70"/>
                </a:cubicBezTo>
                <a:cubicBezTo>
                  <a:pt x="193" y="31"/>
                  <a:pt x="159" y="0"/>
                  <a:pt x="118" y="0"/>
                </a:cubicBezTo>
                <a:cubicBezTo>
                  <a:pt x="77" y="0"/>
                  <a:pt x="44" y="31"/>
                  <a:pt x="39" y="70"/>
                </a:cubicBezTo>
                <a:cubicBezTo>
                  <a:pt x="27" y="70"/>
                  <a:pt x="27" y="70"/>
                  <a:pt x="27" y="70"/>
                </a:cubicBezTo>
                <a:cubicBezTo>
                  <a:pt x="12" y="70"/>
                  <a:pt x="0" y="82"/>
                  <a:pt x="0" y="98"/>
                </a:cubicBezTo>
                <a:cubicBezTo>
                  <a:pt x="0" y="117"/>
                  <a:pt x="0" y="117"/>
                  <a:pt x="0" y="117"/>
                </a:cubicBezTo>
                <a:cubicBezTo>
                  <a:pt x="0" y="129"/>
                  <a:pt x="8" y="139"/>
                  <a:pt x="18" y="142"/>
                </a:cubicBezTo>
                <a:cubicBezTo>
                  <a:pt x="26" y="145"/>
                  <a:pt x="26" y="145"/>
                  <a:pt x="26" y="145"/>
                </a:cubicBezTo>
                <a:cubicBezTo>
                  <a:pt x="27" y="165"/>
                  <a:pt x="44" y="180"/>
                  <a:pt x="63" y="180"/>
                </a:cubicBezTo>
                <a:cubicBezTo>
                  <a:pt x="78" y="180"/>
                  <a:pt x="91" y="171"/>
                  <a:pt x="97" y="158"/>
                </a:cubicBezTo>
                <a:cubicBezTo>
                  <a:pt x="104" y="159"/>
                  <a:pt x="104" y="159"/>
                  <a:pt x="104" y="159"/>
                </a:cubicBezTo>
                <a:cubicBezTo>
                  <a:pt x="104" y="159"/>
                  <a:pt x="104" y="159"/>
                  <a:pt x="104" y="159"/>
                </a:cubicBezTo>
                <a:cubicBezTo>
                  <a:pt x="109" y="160"/>
                  <a:pt x="113" y="161"/>
                  <a:pt x="118" y="161"/>
                </a:cubicBezTo>
                <a:cubicBezTo>
                  <a:pt x="125" y="161"/>
                  <a:pt x="131" y="160"/>
                  <a:pt x="137" y="159"/>
                </a:cubicBezTo>
                <a:cubicBezTo>
                  <a:pt x="137" y="159"/>
                  <a:pt x="137" y="159"/>
                  <a:pt x="137" y="159"/>
                </a:cubicBezTo>
                <a:cubicBezTo>
                  <a:pt x="143" y="157"/>
                  <a:pt x="143" y="157"/>
                  <a:pt x="143" y="157"/>
                </a:cubicBezTo>
                <a:cubicBezTo>
                  <a:pt x="149" y="170"/>
                  <a:pt x="162" y="180"/>
                  <a:pt x="177" y="180"/>
                </a:cubicBezTo>
                <a:cubicBezTo>
                  <a:pt x="197" y="180"/>
                  <a:pt x="214" y="164"/>
                  <a:pt x="215" y="144"/>
                </a:cubicBezTo>
                <a:cubicBezTo>
                  <a:pt x="217" y="143"/>
                  <a:pt x="219" y="142"/>
                  <a:pt x="223" y="140"/>
                </a:cubicBezTo>
                <a:cubicBezTo>
                  <a:pt x="231" y="136"/>
                  <a:pt x="237" y="127"/>
                  <a:pt x="237" y="117"/>
                </a:cubicBezTo>
                <a:cubicBezTo>
                  <a:pt x="237" y="98"/>
                  <a:pt x="237" y="98"/>
                  <a:pt x="237" y="98"/>
                </a:cubicBezTo>
                <a:cubicBezTo>
                  <a:pt x="237" y="98"/>
                  <a:pt x="237" y="98"/>
                  <a:pt x="237" y="98"/>
                </a:cubicBezTo>
                <a:cubicBezTo>
                  <a:pt x="237" y="96"/>
                  <a:pt x="237" y="92"/>
                  <a:pt x="235" y="86"/>
                </a:cubicBezTo>
                <a:close/>
                <a:moveTo>
                  <a:pt x="91" y="147"/>
                </a:moveTo>
                <a:cubicBezTo>
                  <a:pt x="91" y="148"/>
                  <a:pt x="91" y="149"/>
                  <a:pt x="91" y="150"/>
                </a:cubicBezTo>
                <a:cubicBezTo>
                  <a:pt x="90" y="151"/>
                  <a:pt x="90" y="151"/>
                  <a:pt x="90" y="151"/>
                </a:cubicBezTo>
                <a:cubicBezTo>
                  <a:pt x="90" y="151"/>
                  <a:pt x="90" y="151"/>
                  <a:pt x="90" y="151"/>
                </a:cubicBezTo>
                <a:cubicBezTo>
                  <a:pt x="87" y="162"/>
                  <a:pt x="76" y="171"/>
                  <a:pt x="63" y="171"/>
                </a:cubicBezTo>
                <a:cubicBezTo>
                  <a:pt x="48" y="171"/>
                  <a:pt x="35" y="158"/>
                  <a:pt x="35" y="142"/>
                </a:cubicBezTo>
                <a:cubicBezTo>
                  <a:pt x="35" y="141"/>
                  <a:pt x="35" y="140"/>
                  <a:pt x="35" y="139"/>
                </a:cubicBezTo>
                <a:cubicBezTo>
                  <a:pt x="35" y="139"/>
                  <a:pt x="35" y="139"/>
                  <a:pt x="35" y="139"/>
                </a:cubicBezTo>
                <a:cubicBezTo>
                  <a:pt x="35" y="136"/>
                  <a:pt x="36" y="132"/>
                  <a:pt x="38" y="129"/>
                </a:cubicBezTo>
                <a:cubicBezTo>
                  <a:pt x="38" y="129"/>
                  <a:pt x="38" y="129"/>
                  <a:pt x="38" y="129"/>
                </a:cubicBezTo>
                <a:cubicBezTo>
                  <a:pt x="39" y="128"/>
                  <a:pt x="40" y="126"/>
                  <a:pt x="41" y="125"/>
                </a:cubicBezTo>
                <a:cubicBezTo>
                  <a:pt x="41" y="125"/>
                  <a:pt x="41" y="125"/>
                  <a:pt x="41" y="125"/>
                </a:cubicBezTo>
                <a:cubicBezTo>
                  <a:pt x="42" y="123"/>
                  <a:pt x="43" y="122"/>
                  <a:pt x="44" y="121"/>
                </a:cubicBezTo>
                <a:cubicBezTo>
                  <a:pt x="44" y="121"/>
                  <a:pt x="45" y="121"/>
                  <a:pt x="45" y="121"/>
                </a:cubicBezTo>
                <a:cubicBezTo>
                  <a:pt x="46" y="120"/>
                  <a:pt x="47" y="119"/>
                  <a:pt x="48" y="118"/>
                </a:cubicBezTo>
                <a:cubicBezTo>
                  <a:pt x="49" y="118"/>
                  <a:pt x="49" y="118"/>
                  <a:pt x="50" y="117"/>
                </a:cubicBezTo>
                <a:cubicBezTo>
                  <a:pt x="51" y="117"/>
                  <a:pt x="52" y="116"/>
                  <a:pt x="53" y="116"/>
                </a:cubicBezTo>
                <a:cubicBezTo>
                  <a:pt x="54" y="116"/>
                  <a:pt x="55" y="115"/>
                  <a:pt x="56" y="115"/>
                </a:cubicBezTo>
                <a:cubicBezTo>
                  <a:pt x="56" y="115"/>
                  <a:pt x="57" y="115"/>
                  <a:pt x="57" y="115"/>
                </a:cubicBezTo>
                <a:cubicBezTo>
                  <a:pt x="57" y="115"/>
                  <a:pt x="57" y="114"/>
                  <a:pt x="57" y="114"/>
                </a:cubicBezTo>
                <a:cubicBezTo>
                  <a:pt x="57" y="114"/>
                  <a:pt x="58" y="114"/>
                  <a:pt x="58" y="114"/>
                </a:cubicBezTo>
                <a:cubicBezTo>
                  <a:pt x="59" y="114"/>
                  <a:pt x="61" y="114"/>
                  <a:pt x="63" y="114"/>
                </a:cubicBezTo>
                <a:cubicBezTo>
                  <a:pt x="65" y="114"/>
                  <a:pt x="67" y="114"/>
                  <a:pt x="69" y="114"/>
                </a:cubicBezTo>
                <a:cubicBezTo>
                  <a:pt x="70" y="115"/>
                  <a:pt x="70" y="115"/>
                  <a:pt x="71" y="115"/>
                </a:cubicBezTo>
                <a:cubicBezTo>
                  <a:pt x="72" y="115"/>
                  <a:pt x="73" y="116"/>
                  <a:pt x="74" y="116"/>
                </a:cubicBezTo>
                <a:cubicBezTo>
                  <a:pt x="75" y="116"/>
                  <a:pt x="76" y="117"/>
                  <a:pt x="77" y="117"/>
                </a:cubicBezTo>
                <a:cubicBezTo>
                  <a:pt x="77" y="118"/>
                  <a:pt x="78" y="118"/>
                  <a:pt x="79" y="118"/>
                </a:cubicBezTo>
                <a:cubicBezTo>
                  <a:pt x="80" y="119"/>
                  <a:pt x="81" y="120"/>
                  <a:pt x="82" y="121"/>
                </a:cubicBezTo>
                <a:cubicBezTo>
                  <a:pt x="82" y="121"/>
                  <a:pt x="82" y="121"/>
                  <a:pt x="82" y="121"/>
                </a:cubicBezTo>
                <a:cubicBezTo>
                  <a:pt x="84" y="122"/>
                  <a:pt x="85" y="124"/>
                  <a:pt x="86" y="125"/>
                </a:cubicBezTo>
                <a:cubicBezTo>
                  <a:pt x="86" y="125"/>
                  <a:pt x="86" y="125"/>
                  <a:pt x="86" y="125"/>
                </a:cubicBezTo>
                <a:cubicBezTo>
                  <a:pt x="87" y="126"/>
                  <a:pt x="88" y="128"/>
                  <a:pt x="89" y="129"/>
                </a:cubicBezTo>
                <a:cubicBezTo>
                  <a:pt x="89" y="129"/>
                  <a:pt x="89" y="129"/>
                  <a:pt x="89" y="129"/>
                </a:cubicBezTo>
                <a:cubicBezTo>
                  <a:pt x="91" y="133"/>
                  <a:pt x="92" y="138"/>
                  <a:pt x="92" y="142"/>
                </a:cubicBezTo>
                <a:cubicBezTo>
                  <a:pt x="92" y="144"/>
                  <a:pt x="92" y="145"/>
                  <a:pt x="91" y="147"/>
                </a:cubicBezTo>
                <a:close/>
                <a:moveTo>
                  <a:pt x="177" y="171"/>
                </a:moveTo>
                <a:cubicBezTo>
                  <a:pt x="166" y="171"/>
                  <a:pt x="155" y="164"/>
                  <a:pt x="151" y="153"/>
                </a:cubicBezTo>
                <a:cubicBezTo>
                  <a:pt x="150" y="149"/>
                  <a:pt x="150" y="149"/>
                  <a:pt x="150" y="149"/>
                </a:cubicBezTo>
                <a:cubicBezTo>
                  <a:pt x="150" y="149"/>
                  <a:pt x="150" y="149"/>
                  <a:pt x="150" y="149"/>
                </a:cubicBezTo>
                <a:cubicBezTo>
                  <a:pt x="149" y="147"/>
                  <a:pt x="149" y="145"/>
                  <a:pt x="149" y="142"/>
                </a:cubicBezTo>
                <a:cubicBezTo>
                  <a:pt x="149" y="138"/>
                  <a:pt x="150" y="133"/>
                  <a:pt x="152" y="129"/>
                </a:cubicBezTo>
                <a:cubicBezTo>
                  <a:pt x="152" y="129"/>
                  <a:pt x="152" y="129"/>
                  <a:pt x="152" y="129"/>
                </a:cubicBezTo>
                <a:cubicBezTo>
                  <a:pt x="153" y="128"/>
                  <a:pt x="154" y="126"/>
                  <a:pt x="155" y="125"/>
                </a:cubicBezTo>
                <a:cubicBezTo>
                  <a:pt x="155" y="125"/>
                  <a:pt x="155" y="125"/>
                  <a:pt x="155" y="125"/>
                </a:cubicBezTo>
                <a:cubicBezTo>
                  <a:pt x="156" y="124"/>
                  <a:pt x="157" y="122"/>
                  <a:pt x="158" y="121"/>
                </a:cubicBezTo>
                <a:cubicBezTo>
                  <a:pt x="158" y="121"/>
                  <a:pt x="159" y="121"/>
                  <a:pt x="159" y="121"/>
                </a:cubicBezTo>
                <a:cubicBezTo>
                  <a:pt x="160" y="120"/>
                  <a:pt x="161" y="119"/>
                  <a:pt x="162" y="118"/>
                </a:cubicBezTo>
                <a:cubicBezTo>
                  <a:pt x="163" y="118"/>
                  <a:pt x="163" y="118"/>
                  <a:pt x="164" y="117"/>
                </a:cubicBezTo>
                <a:cubicBezTo>
                  <a:pt x="165" y="117"/>
                  <a:pt x="166" y="116"/>
                  <a:pt x="167" y="116"/>
                </a:cubicBezTo>
                <a:cubicBezTo>
                  <a:pt x="168" y="116"/>
                  <a:pt x="169" y="115"/>
                  <a:pt x="170" y="115"/>
                </a:cubicBezTo>
                <a:cubicBezTo>
                  <a:pt x="170" y="115"/>
                  <a:pt x="171" y="115"/>
                  <a:pt x="172" y="114"/>
                </a:cubicBezTo>
                <a:cubicBezTo>
                  <a:pt x="174" y="114"/>
                  <a:pt x="176" y="114"/>
                  <a:pt x="177" y="114"/>
                </a:cubicBezTo>
                <a:cubicBezTo>
                  <a:pt x="179" y="114"/>
                  <a:pt x="181" y="114"/>
                  <a:pt x="183" y="114"/>
                </a:cubicBezTo>
                <a:cubicBezTo>
                  <a:pt x="184" y="115"/>
                  <a:pt x="184" y="115"/>
                  <a:pt x="185" y="115"/>
                </a:cubicBezTo>
                <a:cubicBezTo>
                  <a:pt x="186" y="115"/>
                  <a:pt x="187" y="116"/>
                  <a:pt x="188" y="116"/>
                </a:cubicBezTo>
                <a:cubicBezTo>
                  <a:pt x="189" y="116"/>
                  <a:pt x="190" y="117"/>
                  <a:pt x="191" y="117"/>
                </a:cubicBezTo>
                <a:cubicBezTo>
                  <a:pt x="191" y="118"/>
                  <a:pt x="192" y="118"/>
                  <a:pt x="193" y="118"/>
                </a:cubicBezTo>
                <a:cubicBezTo>
                  <a:pt x="194" y="119"/>
                  <a:pt x="195" y="120"/>
                  <a:pt x="196" y="121"/>
                </a:cubicBezTo>
                <a:cubicBezTo>
                  <a:pt x="196" y="121"/>
                  <a:pt x="196" y="121"/>
                  <a:pt x="197" y="121"/>
                </a:cubicBezTo>
                <a:cubicBezTo>
                  <a:pt x="198" y="122"/>
                  <a:pt x="199" y="124"/>
                  <a:pt x="200" y="125"/>
                </a:cubicBezTo>
                <a:cubicBezTo>
                  <a:pt x="200" y="125"/>
                  <a:pt x="200" y="125"/>
                  <a:pt x="200" y="125"/>
                </a:cubicBezTo>
                <a:cubicBezTo>
                  <a:pt x="201" y="126"/>
                  <a:pt x="202" y="128"/>
                  <a:pt x="203" y="129"/>
                </a:cubicBezTo>
                <a:cubicBezTo>
                  <a:pt x="203" y="129"/>
                  <a:pt x="203" y="129"/>
                  <a:pt x="203" y="129"/>
                </a:cubicBezTo>
                <a:cubicBezTo>
                  <a:pt x="205" y="133"/>
                  <a:pt x="206" y="138"/>
                  <a:pt x="206" y="142"/>
                </a:cubicBezTo>
                <a:cubicBezTo>
                  <a:pt x="206" y="158"/>
                  <a:pt x="193" y="171"/>
                  <a:pt x="177" y="171"/>
                </a:cubicBezTo>
                <a:close/>
                <a:moveTo>
                  <a:pt x="228" y="98"/>
                </a:moveTo>
                <a:cubicBezTo>
                  <a:pt x="228" y="117"/>
                  <a:pt x="228" y="117"/>
                  <a:pt x="228" y="117"/>
                </a:cubicBezTo>
                <a:cubicBezTo>
                  <a:pt x="228" y="123"/>
                  <a:pt x="224" y="129"/>
                  <a:pt x="218" y="133"/>
                </a:cubicBezTo>
                <a:cubicBezTo>
                  <a:pt x="217" y="133"/>
                  <a:pt x="215" y="134"/>
                  <a:pt x="214" y="135"/>
                </a:cubicBezTo>
                <a:cubicBezTo>
                  <a:pt x="213" y="131"/>
                  <a:pt x="212" y="128"/>
                  <a:pt x="211" y="125"/>
                </a:cubicBezTo>
                <a:cubicBezTo>
                  <a:pt x="210" y="123"/>
                  <a:pt x="208" y="121"/>
                  <a:pt x="207" y="120"/>
                </a:cubicBezTo>
                <a:cubicBezTo>
                  <a:pt x="207" y="119"/>
                  <a:pt x="207" y="119"/>
                  <a:pt x="207" y="119"/>
                </a:cubicBezTo>
                <a:cubicBezTo>
                  <a:pt x="207" y="119"/>
                  <a:pt x="207" y="119"/>
                  <a:pt x="207" y="119"/>
                </a:cubicBezTo>
                <a:cubicBezTo>
                  <a:pt x="206" y="118"/>
                  <a:pt x="204" y="116"/>
                  <a:pt x="203" y="115"/>
                </a:cubicBezTo>
                <a:cubicBezTo>
                  <a:pt x="203" y="115"/>
                  <a:pt x="203" y="115"/>
                  <a:pt x="203" y="115"/>
                </a:cubicBezTo>
                <a:cubicBezTo>
                  <a:pt x="202" y="114"/>
                  <a:pt x="202" y="114"/>
                  <a:pt x="202" y="114"/>
                </a:cubicBezTo>
                <a:cubicBezTo>
                  <a:pt x="202" y="114"/>
                  <a:pt x="202" y="114"/>
                  <a:pt x="202" y="114"/>
                </a:cubicBezTo>
                <a:cubicBezTo>
                  <a:pt x="202" y="114"/>
                  <a:pt x="201" y="114"/>
                  <a:pt x="201" y="114"/>
                </a:cubicBezTo>
                <a:cubicBezTo>
                  <a:pt x="200" y="113"/>
                  <a:pt x="199" y="112"/>
                  <a:pt x="198" y="111"/>
                </a:cubicBezTo>
                <a:cubicBezTo>
                  <a:pt x="198" y="111"/>
                  <a:pt x="197" y="111"/>
                  <a:pt x="197" y="111"/>
                </a:cubicBezTo>
                <a:cubicBezTo>
                  <a:pt x="197" y="110"/>
                  <a:pt x="196" y="110"/>
                  <a:pt x="196" y="110"/>
                </a:cubicBezTo>
                <a:cubicBezTo>
                  <a:pt x="195" y="109"/>
                  <a:pt x="195" y="109"/>
                  <a:pt x="195" y="109"/>
                </a:cubicBezTo>
                <a:cubicBezTo>
                  <a:pt x="195" y="109"/>
                  <a:pt x="195" y="109"/>
                  <a:pt x="195" y="109"/>
                </a:cubicBezTo>
                <a:cubicBezTo>
                  <a:pt x="194" y="109"/>
                  <a:pt x="193" y="108"/>
                  <a:pt x="191" y="108"/>
                </a:cubicBezTo>
                <a:cubicBezTo>
                  <a:pt x="190" y="107"/>
                  <a:pt x="189" y="107"/>
                  <a:pt x="188" y="106"/>
                </a:cubicBezTo>
                <a:cubicBezTo>
                  <a:pt x="188" y="106"/>
                  <a:pt x="188" y="106"/>
                  <a:pt x="188" y="106"/>
                </a:cubicBezTo>
                <a:cubicBezTo>
                  <a:pt x="187" y="106"/>
                  <a:pt x="187" y="106"/>
                  <a:pt x="187" y="106"/>
                </a:cubicBezTo>
                <a:cubicBezTo>
                  <a:pt x="187" y="106"/>
                  <a:pt x="186" y="106"/>
                  <a:pt x="185" y="106"/>
                </a:cubicBezTo>
                <a:cubicBezTo>
                  <a:pt x="182" y="105"/>
                  <a:pt x="180" y="105"/>
                  <a:pt x="177" y="105"/>
                </a:cubicBezTo>
                <a:cubicBezTo>
                  <a:pt x="177" y="105"/>
                  <a:pt x="177" y="105"/>
                  <a:pt x="177" y="105"/>
                </a:cubicBezTo>
                <a:cubicBezTo>
                  <a:pt x="175" y="105"/>
                  <a:pt x="173" y="105"/>
                  <a:pt x="170" y="106"/>
                </a:cubicBezTo>
                <a:cubicBezTo>
                  <a:pt x="169" y="106"/>
                  <a:pt x="168" y="106"/>
                  <a:pt x="167" y="106"/>
                </a:cubicBezTo>
                <a:cubicBezTo>
                  <a:pt x="167" y="106"/>
                  <a:pt x="167" y="106"/>
                  <a:pt x="167" y="106"/>
                </a:cubicBezTo>
                <a:cubicBezTo>
                  <a:pt x="167" y="106"/>
                  <a:pt x="167" y="106"/>
                  <a:pt x="167" y="106"/>
                </a:cubicBezTo>
                <a:cubicBezTo>
                  <a:pt x="166" y="107"/>
                  <a:pt x="165" y="107"/>
                  <a:pt x="163" y="108"/>
                </a:cubicBezTo>
                <a:cubicBezTo>
                  <a:pt x="162" y="108"/>
                  <a:pt x="161" y="109"/>
                  <a:pt x="160" y="109"/>
                </a:cubicBezTo>
                <a:cubicBezTo>
                  <a:pt x="160" y="109"/>
                  <a:pt x="160" y="109"/>
                  <a:pt x="160" y="109"/>
                </a:cubicBezTo>
                <a:cubicBezTo>
                  <a:pt x="159" y="110"/>
                  <a:pt x="158" y="110"/>
                  <a:pt x="157" y="111"/>
                </a:cubicBezTo>
                <a:cubicBezTo>
                  <a:pt x="157" y="111"/>
                  <a:pt x="157" y="111"/>
                  <a:pt x="157" y="111"/>
                </a:cubicBezTo>
                <a:cubicBezTo>
                  <a:pt x="156" y="112"/>
                  <a:pt x="155" y="113"/>
                  <a:pt x="153" y="114"/>
                </a:cubicBezTo>
                <a:cubicBezTo>
                  <a:pt x="153" y="114"/>
                  <a:pt x="153" y="114"/>
                  <a:pt x="153" y="114"/>
                </a:cubicBezTo>
                <a:cubicBezTo>
                  <a:pt x="153" y="114"/>
                  <a:pt x="152" y="114"/>
                  <a:pt x="152" y="115"/>
                </a:cubicBezTo>
                <a:cubicBezTo>
                  <a:pt x="151" y="116"/>
                  <a:pt x="150" y="117"/>
                  <a:pt x="148" y="119"/>
                </a:cubicBezTo>
                <a:cubicBezTo>
                  <a:pt x="148" y="119"/>
                  <a:pt x="148" y="119"/>
                  <a:pt x="148" y="120"/>
                </a:cubicBezTo>
                <a:cubicBezTo>
                  <a:pt x="146" y="121"/>
                  <a:pt x="145" y="123"/>
                  <a:pt x="144" y="125"/>
                </a:cubicBezTo>
                <a:cubicBezTo>
                  <a:pt x="144" y="125"/>
                  <a:pt x="144" y="125"/>
                  <a:pt x="144" y="125"/>
                </a:cubicBezTo>
                <a:cubicBezTo>
                  <a:pt x="141" y="131"/>
                  <a:pt x="140" y="136"/>
                  <a:pt x="140" y="142"/>
                </a:cubicBezTo>
                <a:cubicBezTo>
                  <a:pt x="140" y="144"/>
                  <a:pt x="140" y="146"/>
                  <a:pt x="140" y="148"/>
                </a:cubicBezTo>
                <a:cubicBezTo>
                  <a:pt x="134" y="150"/>
                  <a:pt x="134" y="150"/>
                  <a:pt x="134" y="150"/>
                </a:cubicBezTo>
                <a:cubicBezTo>
                  <a:pt x="129" y="151"/>
                  <a:pt x="124" y="152"/>
                  <a:pt x="118" y="152"/>
                </a:cubicBezTo>
                <a:cubicBezTo>
                  <a:pt x="114" y="152"/>
                  <a:pt x="110" y="151"/>
                  <a:pt x="106" y="151"/>
                </a:cubicBezTo>
                <a:cubicBezTo>
                  <a:pt x="100" y="149"/>
                  <a:pt x="100" y="149"/>
                  <a:pt x="100" y="149"/>
                </a:cubicBezTo>
                <a:cubicBezTo>
                  <a:pt x="100" y="149"/>
                  <a:pt x="100" y="149"/>
                  <a:pt x="100" y="149"/>
                </a:cubicBezTo>
                <a:cubicBezTo>
                  <a:pt x="101" y="146"/>
                  <a:pt x="101" y="144"/>
                  <a:pt x="101" y="142"/>
                </a:cubicBezTo>
                <a:cubicBezTo>
                  <a:pt x="101" y="136"/>
                  <a:pt x="99" y="131"/>
                  <a:pt x="97" y="125"/>
                </a:cubicBezTo>
                <a:cubicBezTo>
                  <a:pt x="96" y="125"/>
                  <a:pt x="96" y="125"/>
                  <a:pt x="96" y="125"/>
                </a:cubicBezTo>
                <a:cubicBezTo>
                  <a:pt x="96" y="125"/>
                  <a:pt x="96" y="125"/>
                  <a:pt x="96" y="125"/>
                </a:cubicBezTo>
                <a:cubicBezTo>
                  <a:pt x="96" y="123"/>
                  <a:pt x="94" y="122"/>
                  <a:pt x="93" y="120"/>
                </a:cubicBezTo>
                <a:cubicBezTo>
                  <a:pt x="93" y="119"/>
                  <a:pt x="93" y="119"/>
                  <a:pt x="93" y="119"/>
                </a:cubicBezTo>
                <a:cubicBezTo>
                  <a:pt x="92" y="119"/>
                  <a:pt x="92" y="119"/>
                  <a:pt x="92" y="119"/>
                </a:cubicBezTo>
                <a:cubicBezTo>
                  <a:pt x="91" y="117"/>
                  <a:pt x="90" y="116"/>
                  <a:pt x="89" y="115"/>
                </a:cubicBezTo>
                <a:cubicBezTo>
                  <a:pt x="88" y="115"/>
                  <a:pt x="88" y="114"/>
                  <a:pt x="88" y="114"/>
                </a:cubicBezTo>
                <a:cubicBezTo>
                  <a:pt x="87" y="114"/>
                  <a:pt x="87" y="114"/>
                  <a:pt x="87" y="114"/>
                </a:cubicBezTo>
                <a:cubicBezTo>
                  <a:pt x="87" y="114"/>
                  <a:pt x="87" y="114"/>
                  <a:pt x="87" y="114"/>
                </a:cubicBezTo>
                <a:cubicBezTo>
                  <a:pt x="86" y="113"/>
                  <a:pt x="85" y="112"/>
                  <a:pt x="84" y="111"/>
                </a:cubicBezTo>
                <a:cubicBezTo>
                  <a:pt x="83" y="111"/>
                  <a:pt x="83" y="111"/>
                  <a:pt x="83" y="111"/>
                </a:cubicBezTo>
                <a:cubicBezTo>
                  <a:pt x="83" y="111"/>
                  <a:pt x="83" y="111"/>
                  <a:pt x="83" y="111"/>
                </a:cubicBezTo>
                <a:cubicBezTo>
                  <a:pt x="83" y="110"/>
                  <a:pt x="82" y="110"/>
                  <a:pt x="81" y="110"/>
                </a:cubicBezTo>
                <a:cubicBezTo>
                  <a:pt x="81" y="109"/>
                  <a:pt x="81" y="109"/>
                  <a:pt x="81" y="109"/>
                </a:cubicBezTo>
                <a:cubicBezTo>
                  <a:pt x="81" y="109"/>
                  <a:pt x="81" y="109"/>
                  <a:pt x="81" y="109"/>
                </a:cubicBezTo>
                <a:cubicBezTo>
                  <a:pt x="80" y="109"/>
                  <a:pt x="79" y="108"/>
                  <a:pt x="77" y="108"/>
                </a:cubicBezTo>
                <a:cubicBezTo>
                  <a:pt x="76" y="107"/>
                  <a:pt x="75" y="107"/>
                  <a:pt x="74" y="106"/>
                </a:cubicBezTo>
                <a:cubicBezTo>
                  <a:pt x="74" y="106"/>
                  <a:pt x="74" y="106"/>
                  <a:pt x="74" y="106"/>
                </a:cubicBezTo>
                <a:cubicBezTo>
                  <a:pt x="73" y="106"/>
                  <a:pt x="73" y="106"/>
                  <a:pt x="73" y="106"/>
                </a:cubicBezTo>
                <a:cubicBezTo>
                  <a:pt x="73" y="106"/>
                  <a:pt x="72" y="106"/>
                  <a:pt x="71" y="106"/>
                </a:cubicBezTo>
                <a:cubicBezTo>
                  <a:pt x="68" y="105"/>
                  <a:pt x="66" y="105"/>
                  <a:pt x="63" y="105"/>
                </a:cubicBezTo>
                <a:cubicBezTo>
                  <a:pt x="61" y="105"/>
                  <a:pt x="59" y="105"/>
                  <a:pt x="56" y="105"/>
                </a:cubicBezTo>
                <a:cubicBezTo>
                  <a:pt x="56" y="106"/>
                  <a:pt x="56" y="106"/>
                  <a:pt x="55" y="106"/>
                </a:cubicBezTo>
                <a:cubicBezTo>
                  <a:pt x="54" y="106"/>
                  <a:pt x="54" y="106"/>
                  <a:pt x="54" y="106"/>
                </a:cubicBezTo>
                <a:cubicBezTo>
                  <a:pt x="54" y="106"/>
                  <a:pt x="54" y="106"/>
                  <a:pt x="54" y="106"/>
                </a:cubicBezTo>
                <a:cubicBezTo>
                  <a:pt x="54" y="106"/>
                  <a:pt x="54" y="106"/>
                  <a:pt x="53" y="106"/>
                </a:cubicBezTo>
                <a:cubicBezTo>
                  <a:pt x="53" y="106"/>
                  <a:pt x="53" y="106"/>
                  <a:pt x="53" y="106"/>
                </a:cubicBezTo>
                <a:cubicBezTo>
                  <a:pt x="53" y="106"/>
                  <a:pt x="53" y="106"/>
                  <a:pt x="53" y="106"/>
                </a:cubicBezTo>
                <a:cubicBezTo>
                  <a:pt x="52" y="107"/>
                  <a:pt x="51" y="107"/>
                  <a:pt x="49" y="108"/>
                </a:cubicBezTo>
                <a:cubicBezTo>
                  <a:pt x="48" y="108"/>
                  <a:pt x="47" y="109"/>
                  <a:pt x="46" y="109"/>
                </a:cubicBezTo>
                <a:cubicBezTo>
                  <a:pt x="46" y="109"/>
                  <a:pt x="46" y="109"/>
                  <a:pt x="46" y="109"/>
                </a:cubicBezTo>
                <a:cubicBezTo>
                  <a:pt x="45" y="109"/>
                  <a:pt x="45" y="109"/>
                  <a:pt x="45" y="109"/>
                </a:cubicBezTo>
                <a:cubicBezTo>
                  <a:pt x="45" y="110"/>
                  <a:pt x="45" y="110"/>
                  <a:pt x="45" y="110"/>
                </a:cubicBezTo>
                <a:cubicBezTo>
                  <a:pt x="45" y="110"/>
                  <a:pt x="45" y="110"/>
                  <a:pt x="45" y="110"/>
                </a:cubicBezTo>
                <a:cubicBezTo>
                  <a:pt x="44" y="110"/>
                  <a:pt x="44" y="110"/>
                  <a:pt x="43" y="111"/>
                </a:cubicBezTo>
                <a:cubicBezTo>
                  <a:pt x="43" y="111"/>
                  <a:pt x="43" y="111"/>
                  <a:pt x="43" y="111"/>
                </a:cubicBezTo>
                <a:cubicBezTo>
                  <a:pt x="43" y="111"/>
                  <a:pt x="43" y="111"/>
                  <a:pt x="43" y="111"/>
                </a:cubicBezTo>
                <a:cubicBezTo>
                  <a:pt x="42" y="112"/>
                  <a:pt x="40" y="113"/>
                  <a:pt x="39" y="114"/>
                </a:cubicBezTo>
                <a:cubicBezTo>
                  <a:pt x="39" y="114"/>
                  <a:pt x="38" y="114"/>
                  <a:pt x="38" y="115"/>
                </a:cubicBezTo>
                <a:cubicBezTo>
                  <a:pt x="38" y="115"/>
                  <a:pt x="38" y="115"/>
                  <a:pt x="38" y="115"/>
                </a:cubicBezTo>
                <a:cubicBezTo>
                  <a:pt x="38" y="115"/>
                  <a:pt x="38" y="115"/>
                  <a:pt x="38" y="115"/>
                </a:cubicBezTo>
                <a:cubicBezTo>
                  <a:pt x="37" y="116"/>
                  <a:pt x="35" y="117"/>
                  <a:pt x="34" y="119"/>
                </a:cubicBezTo>
                <a:cubicBezTo>
                  <a:pt x="34" y="119"/>
                  <a:pt x="34" y="119"/>
                  <a:pt x="34" y="119"/>
                </a:cubicBezTo>
                <a:cubicBezTo>
                  <a:pt x="34" y="120"/>
                  <a:pt x="34" y="120"/>
                  <a:pt x="34" y="120"/>
                </a:cubicBezTo>
                <a:cubicBezTo>
                  <a:pt x="33" y="120"/>
                  <a:pt x="33" y="120"/>
                  <a:pt x="33" y="120"/>
                </a:cubicBezTo>
                <a:cubicBezTo>
                  <a:pt x="32" y="121"/>
                  <a:pt x="31" y="123"/>
                  <a:pt x="30" y="125"/>
                </a:cubicBezTo>
                <a:cubicBezTo>
                  <a:pt x="30" y="125"/>
                  <a:pt x="30" y="125"/>
                  <a:pt x="30" y="125"/>
                </a:cubicBezTo>
                <a:cubicBezTo>
                  <a:pt x="30" y="125"/>
                  <a:pt x="30" y="125"/>
                  <a:pt x="30" y="125"/>
                </a:cubicBezTo>
                <a:cubicBezTo>
                  <a:pt x="28" y="129"/>
                  <a:pt x="27" y="132"/>
                  <a:pt x="26" y="136"/>
                </a:cubicBezTo>
                <a:cubicBezTo>
                  <a:pt x="22" y="134"/>
                  <a:pt x="22" y="134"/>
                  <a:pt x="22" y="134"/>
                </a:cubicBezTo>
                <a:cubicBezTo>
                  <a:pt x="21" y="134"/>
                  <a:pt x="21" y="134"/>
                  <a:pt x="21" y="134"/>
                </a:cubicBezTo>
                <a:cubicBezTo>
                  <a:pt x="14" y="131"/>
                  <a:pt x="9" y="125"/>
                  <a:pt x="9" y="117"/>
                </a:cubicBezTo>
                <a:cubicBezTo>
                  <a:pt x="9" y="98"/>
                  <a:pt x="9" y="98"/>
                  <a:pt x="9" y="98"/>
                </a:cubicBezTo>
                <a:cubicBezTo>
                  <a:pt x="9" y="87"/>
                  <a:pt x="17" y="79"/>
                  <a:pt x="27" y="79"/>
                </a:cubicBezTo>
                <a:cubicBezTo>
                  <a:pt x="43" y="79"/>
                  <a:pt x="43" y="79"/>
                  <a:pt x="43" y="79"/>
                </a:cubicBezTo>
                <a:cubicBezTo>
                  <a:pt x="45" y="79"/>
                  <a:pt x="47" y="77"/>
                  <a:pt x="47" y="75"/>
                </a:cubicBezTo>
                <a:cubicBezTo>
                  <a:pt x="50" y="38"/>
                  <a:pt x="81" y="9"/>
                  <a:pt x="118" y="9"/>
                </a:cubicBezTo>
                <a:cubicBezTo>
                  <a:pt x="156" y="9"/>
                  <a:pt x="187" y="38"/>
                  <a:pt x="189" y="75"/>
                </a:cubicBezTo>
                <a:cubicBezTo>
                  <a:pt x="190" y="77"/>
                  <a:pt x="192" y="79"/>
                  <a:pt x="194" y="79"/>
                </a:cubicBezTo>
                <a:cubicBezTo>
                  <a:pt x="210" y="79"/>
                  <a:pt x="210" y="79"/>
                  <a:pt x="210" y="79"/>
                </a:cubicBezTo>
                <a:cubicBezTo>
                  <a:pt x="217" y="79"/>
                  <a:pt x="225" y="85"/>
                  <a:pt x="226" y="89"/>
                </a:cubicBezTo>
                <a:cubicBezTo>
                  <a:pt x="228" y="94"/>
                  <a:pt x="228" y="97"/>
                  <a:pt x="228" y="98"/>
                </a:cubicBezTo>
                <a:cubicBezTo>
                  <a:pt x="228" y="98"/>
                  <a:pt x="228" y="98"/>
                  <a:pt x="228" y="98"/>
                </a:cubicBezTo>
                <a:close/>
                <a:moveTo>
                  <a:pt x="118" y="26"/>
                </a:moveTo>
                <a:cubicBezTo>
                  <a:pt x="91" y="26"/>
                  <a:pt x="68" y="47"/>
                  <a:pt x="65" y="74"/>
                </a:cubicBezTo>
                <a:cubicBezTo>
                  <a:pt x="65" y="75"/>
                  <a:pt x="65" y="77"/>
                  <a:pt x="66" y="78"/>
                </a:cubicBezTo>
                <a:cubicBezTo>
                  <a:pt x="67" y="79"/>
                  <a:pt x="68" y="79"/>
                  <a:pt x="69" y="79"/>
                </a:cubicBezTo>
                <a:cubicBezTo>
                  <a:pt x="167" y="79"/>
                  <a:pt x="167" y="79"/>
                  <a:pt x="167" y="79"/>
                </a:cubicBezTo>
                <a:cubicBezTo>
                  <a:pt x="169" y="79"/>
                  <a:pt x="170" y="79"/>
                  <a:pt x="171" y="78"/>
                </a:cubicBezTo>
                <a:cubicBezTo>
                  <a:pt x="172" y="77"/>
                  <a:pt x="172" y="75"/>
                  <a:pt x="172" y="74"/>
                </a:cubicBezTo>
                <a:cubicBezTo>
                  <a:pt x="169" y="47"/>
                  <a:pt x="146" y="26"/>
                  <a:pt x="118" y="26"/>
                </a:cubicBezTo>
                <a:close/>
                <a:moveTo>
                  <a:pt x="75" y="70"/>
                </a:moveTo>
                <a:cubicBezTo>
                  <a:pt x="79" y="50"/>
                  <a:pt x="97" y="35"/>
                  <a:pt x="118" y="35"/>
                </a:cubicBezTo>
                <a:cubicBezTo>
                  <a:pt x="140" y="35"/>
                  <a:pt x="157" y="50"/>
                  <a:pt x="162" y="70"/>
                </a:cubicBezTo>
                <a:lnTo>
                  <a:pt x="75" y="70"/>
                </a:lnTo>
                <a:close/>
              </a:path>
            </a:pathLst>
          </a:custGeom>
          <a:solidFill>
            <a:srgbClr val="45D8FF"/>
          </a:solidFill>
          <a:ln>
            <a:noFill/>
          </a:ln>
          <a:effectLst>
            <a:outerShdw blurRad="1270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82" name="组合 81"/>
          <p:cNvGrpSpPr/>
          <p:nvPr/>
        </p:nvGrpSpPr>
        <p:grpSpPr>
          <a:xfrm>
            <a:off x="5084711" y="4866200"/>
            <a:ext cx="616842" cy="613074"/>
            <a:chOff x="6645276" y="-1306513"/>
            <a:chExt cx="779462" cy="774700"/>
          </a:xfrm>
          <a:solidFill>
            <a:srgbClr val="45D8FF"/>
          </a:solidFill>
          <a:effectLst>
            <a:outerShdw blurRad="127000" algn="ctr" rotWithShape="0">
              <a:srgbClr val="45D8FF">
                <a:alpha val="90000"/>
              </a:srgbClr>
            </a:outerShdw>
          </a:effectLst>
        </p:grpSpPr>
        <p:sp>
          <p:nvSpPr>
            <p:cNvPr id="83" name="Freeform 28"/>
            <p:cNvSpPr/>
            <p:nvPr/>
          </p:nvSpPr>
          <p:spPr bwMode="auto">
            <a:xfrm>
              <a:off x="6713538" y="-1062038"/>
              <a:ext cx="395288" cy="392113"/>
            </a:xfrm>
            <a:custGeom>
              <a:avLst/>
              <a:gdLst>
                <a:gd name="T0" fmla="*/ 0 w 249"/>
                <a:gd name="T1" fmla="*/ 14 h 247"/>
                <a:gd name="T2" fmla="*/ 16 w 249"/>
                <a:gd name="T3" fmla="*/ 0 h 247"/>
                <a:gd name="T4" fmla="*/ 249 w 249"/>
                <a:gd name="T5" fmla="*/ 232 h 247"/>
                <a:gd name="T6" fmla="*/ 232 w 249"/>
                <a:gd name="T7" fmla="*/ 247 h 247"/>
                <a:gd name="T8" fmla="*/ 0 w 249"/>
                <a:gd name="T9" fmla="*/ 14 h 247"/>
                <a:gd name="T10" fmla="*/ 0 w 249"/>
                <a:gd name="T11" fmla="*/ 14 h 247"/>
              </a:gdLst>
              <a:ahLst/>
              <a:cxnLst>
                <a:cxn ang="0">
                  <a:pos x="T0" y="T1"/>
                </a:cxn>
                <a:cxn ang="0">
                  <a:pos x="T2" y="T3"/>
                </a:cxn>
                <a:cxn ang="0">
                  <a:pos x="T4" y="T5"/>
                </a:cxn>
                <a:cxn ang="0">
                  <a:pos x="T6" y="T7"/>
                </a:cxn>
                <a:cxn ang="0">
                  <a:pos x="T8" y="T9"/>
                </a:cxn>
                <a:cxn ang="0">
                  <a:pos x="T10" y="T11"/>
                </a:cxn>
              </a:cxnLst>
              <a:rect l="0" t="0" r="r" b="b"/>
              <a:pathLst>
                <a:path w="249" h="247">
                  <a:moveTo>
                    <a:pt x="0" y="14"/>
                  </a:moveTo>
                  <a:lnTo>
                    <a:pt x="16" y="0"/>
                  </a:lnTo>
                  <a:lnTo>
                    <a:pt x="249" y="232"/>
                  </a:lnTo>
                  <a:lnTo>
                    <a:pt x="232" y="247"/>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9"/>
            <p:cNvSpPr/>
            <p:nvPr/>
          </p:nvSpPr>
          <p:spPr bwMode="auto">
            <a:xfrm>
              <a:off x="6804026" y="-1152525"/>
              <a:ext cx="393700" cy="395288"/>
            </a:xfrm>
            <a:custGeom>
              <a:avLst/>
              <a:gdLst>
                <a:gd name="T0" fmla="*/ 0 w 248"/>
                <a:gd name="T1" fmla="*/ 17 h 249"/>
                <a:gd name="T2" fmla="*/ 16 w 248"/>
                <a:gd name="T3" fmla="*/ 0 h 249"/>
                <a:gd name="T4" fmla="*/ 248 w 248"/>
                <a:gd name="T5" fmla="*/ 232 h 249"/>
                <a:gd name="T6" fmla="*/ 232 w 248"/>
                <a:gd name="T7" fmla="*/ 249 h 249"/>
                <a:gd name="T8" fmla="*/ 0 w 248"/>
                <a:gd name="T9" fmla="*/ 17 h 249"/>
                <a:gd name="T10" fmla="*/ 0 w 248"/>
                <a:gd name="T11" fmla="*/ 17 h 249"/>
              </a:gdLst>
              <a:ahLst/>
              <a:cxnLst>
                <a:cxn ang="0">
                  <a:pos x="T0" y="T1"/>
                </a:cxn>
                <a:cxn ang="0">
                  <a:pos x="T2" y="T3"/>
                </a:cxn>
                <a:cxn ang="0">
                  <a:pos x="T4" y="T5"/>
                </a:cxn>
                <a:cxn ang="0">
                  <a:pos x="T6" y="T7"/>
                </a:cxn>
                <a:cxn ang="0">
                  <a:pos x="T8" y="T9"/>
                </a:cxn>
                <a:cxn ang="0">
                  <a:pos x="T10" y="T11"/>
                </a:cxn>
              </a:cxnLst>
              <a:rect l="0" t="0" r="r" b="b"/>
              <a:pathLst>
                <a:path w="248" h="249">
                  <a:moveTo>
                    <a:pt x="0" y="17"/>
                  </a:moveTo>
                  <a:lnTo>
                    <a:pt x="16" y="0"/>
                  </a:lnTo>
                  <a:lnTo>
                    <a:pt x="248" y="232"/>
                  </a:lnTo>
                  <a:lnTo>
                    <a:pt x="232" y="249"/>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0"/>
            <p:cNvSpPr/>
            <p:nvPr/>
          </p:nvSpPr>
          <p:spPr bwMode="auto">
            <a:xfrm>
              <a:off x="6889751" y="-1238250"/>
              <a:ext cx="395288" cy="395288"/>
            </a:xfrm>
            <a:custGeom>
              <a:avLst/>
              <a:gdLst>
                <a:gd name="T0" fmla="*/ 0 w 249"/>
                <a:gd name="T1" fmla="*/ 16 h 249"/>
                <a:gd name="T2" fmla="*/ 17 w 249"/>
                <a:gd name="T3" fmla="*/ 0 h 249"/>
                <a:gd name="T4" fmla="*/ 249 w 249"/>
                <a:gd name="T5" fmla="*/ 232 h 249"/>
                <a:gd name="T6" fmla="*/ 232 w 249"/>
                <a:gd name="T7" fmla="*/ 249 h 249"/>
                <a:gd name="T8" fmla="*/ 0 w 249"/>
                <a:gd name="T9" fmla="*/ 16 h 249"/>
                <a:gd name="T10" fmla="*/ 0 w 249"/>
                <a:gd name="T11" fmla="*/ 16 h 249"/>
              </a:gdLst>
              <a:ahLst/>
              <a:cxnLst>
                <a:cxn ang="0">
                  <a:pos x="T0" y="T1"/>
                </a:cxn>
                <a:cxn ang="0">
                  <a:pos x="T2" y="T3"/>
                </a:cxn>
                <a:cxn ang="0">
                  <a:pos x="T4" y="T5"/>
                </a:cxn>
                <a:cxn ang="0">
                  <a:pos x="T6" y="T7"/>
                </a:cxn>
                <a:cxn ang="0">
                  <a:pos x="T8" y="T9"/>
                </a:cxn>
                <a:cxn ang="0">
                  <a:pos x="T10" y="T11"/>
                </a:cxn>
              </a:cxnLst>
              <a:rect l="0" t="0" r="r" b="b"/>
              <a:pathLst>
                <a:path w="249" h="249">
                  <a:moveTo>
                    <a:pt x="0" y="16"/>
                  </a:moveTo>
                  <a:lnTo>
                    <a:pt x="17" y="0"/>
                  </a:lnTo>
                  <a:lnTo>
                    <a:pt x="249" y="232"/>
                  </a:lnTo>
                  <a:lnTo>
                    <a:pt x="232" y="249"/>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1"/>
            <p:cNvSpPr>
              <a:spLocks noEditPoints="1"/>
            </p:cNvSpPr>
            <p:nvPr/>
          </p:nvSpPr>
          <p:spPr bwMode="auto">
            <a:xfrm>
              <a:off x="7142163" y="-814388"/>
              <a:ext cx="282575" cy="282575"/>
            </a:xfrm>
            <a:custGeom>
              <a:avLst/>
              <a:gdLst>
                <a:gd name="T0" fmla="*/ 69 w 75"/>
                <a:gd name="T1" fmla="*/ 75 h 75"/>
                <a:gd name="T2" fmla="*/ 4 w 75"/>
                <a:gd name="T3" fmla="*/ 58 h 75"/>
                <a:gd name="T4" fmla="*/ 0 w 75"/>
                <a:gd name="T5" fmla="*/ 54 h 75"/>
                <a:gd name="T6" fmla="*/ 0 w 75"/>
                <a:gd name="T7" fmla="*/ 54 h 75"/>
                <a:gd name="T8" fmla="*/ 2 w 75"/>
                <a:gd name="T9" fmla="*/ 50 h 75"/>
                <a:gd name="T10" fmla="*/ 2 w 75"/>
                <a:gd name="T11" fmla="*/ 50 h 75"/>
                <a:gd name="T12" fmla="*/ 49 w 75"/>
                <a:gd name="T13" fmla="*/ 2 h 75"/>
                <a:gd name="T14" fmla="*/ 54 w 75"/>
                <a:gd name="T15" fmla="*/ 1 h 75"/>
                <a:gd name="T16" fmla="*/ 54 w 75"/>
                <a:gd name="T17" fmla="*/ 1 h 75"/>
                <a:gd name="T18" fmla="*/ 57 w 75"/>
                <a:gd name="T19" fmla="*/ 4 h 75"/>
                <a:gd name="T20" fmla="*/ 57 w 75"/>
                <a:gd name="T21" fmla="*/ 4 h 75"/>
                <a:gd name="T22" fmla="*/ 75 w 75"/>
                <a:gd name="T23" fmla="*/ 69 h 75"/>
                <a:gd name="T24" fmla="*/ 73 w 75"/>
                <a:gd name="T25" fmla="*/ 74 h 75"/>
                <a:gd name="T26" fmla="*/ 73 w 75"/>
                <a:gd name="T27" fmla="*/ 74 h 75"/>
                <a:gd name="T28" fmla="*/ 70 w 75"/>
                <a:gd name="T29" fmla="*/ 75 h 75"/>
                <a:gd name="T30" fmla="*/ 70 w 75"/>
                <a:gd name="T31" fmla="*/ 75 h 75"/>
                <a:gd name="T32" fmla="*/ 69 w 75"/>
                <a:gd name="T33" fmla="*/ 75 h 75"/>
                <a:gd name="T34" fmla="*/ 14 w 75"/>
                <a:gd name="T35" fmla="*/ 50 h 75"/>
                <a:gd name="T36" fmla="*/ 63 w 75"/>
                <a:gd name="T37" fmla="*/ 63 h 75"/>
                <a:gd name="T38" fmla="*/ 50 w 75"/>
                <a:gd name="T39" fmla="*/ 15 h 75"/>
                <a:gd name="T40" fmla="*/ 14 w 75"/>
                <a:gd name="T4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69" y="75"/>
                  </a:moveTo>
                  <a:cubicBezTo>
                    <a:pt x="4" y="58"/>
                    <a:pt x="4" y="58"/>
                    <a:pt x="4" y="58"/>
                  </a:cubicBezTo>
                  <a:cubicBezTo>
                    <a:pt x="2" y="57"/>
                    <a:pt x="1" y="56"/>
                    <a:pt x="0" y="54"/>
                  </a:cubicBezTo>
                  <a:cubicBezTo>
                    <a:pt x="0" y="54"/>
                    <a:pt x="0" y="54"/>
                    <a:pt x="0" y="54"/>
                  </a:cubicBezTo>
                  <a:cubicBezTo>
                    <a:pt x="0" y="53"/>
                    <a:pt x="0" y="51"/>
                    <a:pt x="2" y="50"/>
                  </a:cubicBezTo>
                  <a:cubicBezTo>
                    <a:pt x="2" y="50"/>
                    <a:pt x="2" y="50"/>
                    <a:pt x="2" y="50"/>
                  </a:cubicBezTo>
                  <a:cubicBezTo>
                    <a:pt x="49" y="2"/>
                    <a:pt x="49" y="2"/>
                    <a:pt x="49" y="2"/>
                  </a:cubicBezTo>
                  <a:cubicBezTo>
                    <a:pt x="50" y="1"/>
                    <a:pt x="52" y="0"/>
                    <a:pt x="54" y="1"/>
                  </a:cubicBezTo>
                  <a:cubicBezTo>
                    <a:pt x="54" y="1"/>
                    <a:pt x="54" y="1"/>
                    <a:pt x="54" y="1"/>
                  </a:cubicBezTo>
                  <a:cubicBezTo>
                    <a:pt x="55" y="1"/>
                    <a:pt x="57" y="3"/>
                    <a:pt x="57" y="4"/>
                  </a:cubicBezTo>
                  <a:cubicBezTo>
                    <a:pt x="57" y="4"/>
                    <a:pt x="57" y="4"/>
                    <a:pt x="57" y="4"/>
                  </a:cubicBezTo>
                  <a:cubicBezTo>
                    <a:pt x="75" y="69"/>
                    <a:pt x="75" y="69"/>
                    <a:pt x="75" y="69"/>
                  </a:cubicBezTo>
                  <a:cubicBezTo>
                    <a:pt x="75" y="71"/>
                    <a:pt x="75" y="73"/>
                    <a:pt x="73" y="74"/>
                  </a:cubicBezTo>
                  <a:cubicBezTo>
                    <a:pt x="73" y="74"/>
                    <a:pt x="73" y="74"/>
                    <a:pt x="73" y="74"/>
                  </a:cubicBezTo>
                  <a:cubicBezTo>
                    <a:pt x="72" y="75"/>
                    <a:pt x="71" y="75"/>
                    <a:pt x="70" y="75"/>
                  </a:cubicBezTo>
                  <a:cubicBezTo>
                    <a:pt x="70" y="75"/>
                    <a:pt x="70" y="75"/>
                    <a:pt x="70" y="75"/>
                  </a:cubicBezTo>
                  <a:cubicBezTo>
                    <a:pt x="69" y="75"/>
                    <a:pt x="69" y="75"/>
                    <a:pt x="69" y="75"/>
                  </a:cubicBezTo>
                  <a:close/>
                  <a:moveTo>
                    <a:pt x="14" y="50"/>
                  </a:moveTo>
                  <a:cubicBezTo>
                    <a:pt x="63" y="63"/>
                    <a:pt x="63" y="63"/>
                    <a:pt x="63" y="63"/>
                  </a:cubicBezTo>
                  <a:cubicBezTo>
                    <a:pt x="50" y="15"/>
                    <a:pt x="50" y="15"/>
                    <a:pt x="50" y="15"/>
                  </a:cubicBezTo>
                  <a:cubicBezTo>
                    <a:pt x="14" y="50"/>
                    <a:pt x="14" y="50"/>
                    <a:pt x="1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2"/>
            <p:cNvSpPr/>
            <p:nvPr/>
          </p:nvSpPr>
          <p:spPr bwMode="auto">
            <a:xfrm>
              <a:off x="6645276" y="-1306513"/>
              <a:ext cx="225425" cy="222250"/>
            </a:xfrm>
            <a:custGeom>
              <a:avLst/>
              <a:gdLst>
                <a:gd name="T0" fmla="*/ 0 w 142"/>
                <a:gd name="T1" fmla="*/ 126 h 140"/>
                <a:gd name="T2" fmla="*/ 126 w 142"/>
                <a:gd name="T3" fmla="*/ 0 h 140"/>
                <a:gd name="T4" fmla="*/ 142 w 142"/>
                <a:gd name="T5" fmla="*/ 14 h 140"/>
                <a:gd name="T6" fmla="*/ 17 w 142"/>
                <a:gd name="T7" fmla="*/ 140 h 140"/>
                <a:gd name="T8" fmla="*/ 0 w 142"/>
                <a:gd name="T9" fmla="*/ 126 h 140"/>
                <a:gd name="T10" fmla="*/ 0 w 142"/>
                <a:gd name="T11" fmla="*/ 126 h 140"/>
              </a:gdLst>
              <a:ahLst/>
              <a:cxnLst>
                <a:cxn ang="0">
                  <a:pos x="T0" y="T1"/>
                </a:cxn>
                <a:cxn ang="0">
                  <a:pos x="T2" y="T3"/>
                </a:cxn>
                <a:cxn ang="0">
                  <a:pos x="T4" y="T5"/>
                </a:cxn>
                <a:cxn ang="0">
                  <a:pos x="T6" y="T7"/>
                </a:cxn>
                <a:cxn ang="0">
                  <a:pos x="T8" y="T9"/>
                </a:cxn>
                <a:cxn ang="0">
                  <a:pos x="T10" y="T11"/>
                </a:cxn>
              </a:cxnLst>
              <a:rect l="0" t="0" r="r" b="b"/>
              <a:pathLst>
                <a:path w="142" h="140">
                  <a:moveTo>
                    <a:pt x="0" y="126"/>
                  </a:moveTo>
                  <a:lnTo>
                    <a:pt x="126" y="0"/>
                  </a:lnTo>
                  <a:lnTo>
                    <a:pt x="142" y="14"/>
                  </a:lnTo>
                  <a:lnTo>
                    <a:pt x="17" y="140"/>
                  </a:lnTo>
                  <a:lnTo>
                    <a:pt x="0" y="126"/>
                  </a:lnTo>
                  <a:lnTo>
                    <a:pt x="0"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8" name="组合 87"/>
          <p:cNvGrpSpPr/>
          <p:nvPr/>
        </p:nvGrpSpPr>
        <p:grpSpPr>
          <a:xfrm>
            <a:off x="5058882" y="2479213"/>
            <a:ext cx="625638" cy="521364"/>
            <a:chOff x="5967413" y="1090613"/>
            <a:chExt cx="790575" cy="658813"/>
          </a:xfrm>
          <a:solidFill>
            <a:srgbClr val="45D8FF"/>
          </a:solidFill>
          <a:effectLst>
            <a:outerShdw blurRad="127000" algn="ctr" rotWithShape="0">
              <a:srgbClr val="45D8FF">
                <a:alpha val="90000"/>
              </a:srgbClr>
            </a:outerShdw>
          </a:effectLst>
        </p:grpSpPr>
        <p:sp>
          <p:nvSpPr>
            <p:cNvPr id="89" name="Freeform 33"/>
            <p:cNvSpPr>
              <a:spLocks noEditPoints="1"/>
            </p:cNvSpPr>
            <p:nvPr/>
          </p:nvSpPr>
          <p:spPr bwMode="auto">
            <a:xfrm>
              <a:off x="6081713" y="1187450"/>
              <a:ext cx="563563" cy="403225"/>
            </a:xfrm>
            <a:custGeom>
              <a:avLst/>
              <a:gdLst>
                <a:gd name="T0" fmla="*/ 5 w 150"/>
                <a:gd name="T1" fmla="*/ 107 h 107"/>
                <a:gd name="T2" fmla="*/ 2 w 150"/>
                <a:gd name="T3" fmla="*/ 106 h 107"/>
                <a:gd name="T4" fmla="*/ 2 w 150"/>
                <a:gd name="T5" fmla="*/ 106 h 107"/>
                <a:gd name="T6" fmla="*/ 0 w 150"/>
                <a:gd name="T7" fmla="*/ 102 h 107"/>
                <a:gd name="T8" fmla="*/ 0 w 150"/>
                <a:gd name="T9" fmla="*/ 102 h 107"/>
                <a:gd name="T10" fmla="*/ 0 w 150"/>
                <a:gd name="T11" fmla="*/ 4 h 107"/>
                <a:gd name="T12" fmla="*/ 2 w 150"/>
                <a:gd name="T13" fmla="*/ 1 h 107"/>
                <a:gd name="T14" fmla="*/ 2 w 150"/>
                <a:gd name="T15" fmla="*/ 1 h 107"/>
                <a:gd name="T16" fmla="*/ 5 w 150"/>
                <a:gd name="T17" fmla="*/ 0 h 107"/>
                <a:gd name="T18" fmla="*/ 5 w 150"/>
                <a:gd name="T19" fmla="*/ 0 h 107"/>
                <a:gd name="T20" fmla="*/ 145 w 150"/>
                <a:gd name="T21" fmla="*/ 0 h 107"/>
                <a:gd name="T22" fmla="*/ 149 w 150"/>
                <a:gd name="T23" fmla="*/ 1 h 107"/>
                <a:gd name="T24" fmla="*/ 149 w 150"/>
                <a:gd name="T25" fmla="*/ 1 h 107"/>
                <a:gd name="T26" fmla="*/ 150 w 150"/>
                <a:gd name="T27" fmla="*/ 4 h 107"/>
                <a:gd name="T28" fmla="*/ 150 w 150"/>
                <a:gd name="T29" fmla="*/ 4 h 107"/>
                <a:gd name="T30" fmla="*/ 150 w 150"/>
                <a:gd name="T31" fmla="*/ 102 h 107"/>
                <a:gd name="T32" fmla="*/ 149 w 150"/>
                <a:gd name="T33" fmla="*/ 106 h 107"/>
                <a:gd name="T34" fmla="*/ 149 w 150"/>
                <a:gd name="T35" fmla="*/ 106 h 107"/>
                <a:gd name="T36" fmla="*/ 145 w 150"/>
                <a:gd name="T37" fmla="*/ 107 h 107"/>
                <a:gd name="T38" fmla="*/ 145 w 150"/>
                <a:gd name="T39" fmla="*/ 107 h 107"/>
                <a:gd name="T40" fmla="*/ 5 w 150"/>
                <a:gd name="T41" fmla="*/ 107 h 107"/>
                <a:gd name="T42" fmla="*/ 145 w 150"/>
                <a:gd name="T43" fmla="*/ 102 h 107"/>
                <a:gd name="T44" fmla="*/ 145 w 150"/>
                <a:gd name="T45" fmla="*/ 98 h 107"/>
                <a:gd name="T46" fmla="*/ 145 w 150"/>
                <a:gd name="T47" fmla="*/ 102 h 107"/>
                <a:gd name="T48" fmla="*/ 10 w 150"/>
                <a:gd name="T49" fmla="*/ 98 h 107"/>
                <a:gd name="T50" fmla="*/ 141 w 150"/>
                <a:gd name="T51" fmla="*/ 98 h 107"/>
                <a:gd name="T52" fmla="*/ 141 w 150"/>
                <a:gd name="T53" fmla="*/ 9 h 107"/>
                <a:gd name="T54" fmla="*/ 10 w 150"/>
                <a:gd name="T55" fmla="*/ 9 h 107"/>
                <a:gd name="T56" fmla="*/ 10 w 150"/>
                <a:gd name="T57"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07">
                  <a:moveTo>
                    <a:pt x="5" y="107"/>
                  </a:moveTo>
                  <a:cubicBezTo>
                    <a:pt x="4" y="107"/>
                    <a:pt x="3" y="107"/>
                    <a:pt x="2" y="106"/>
                  </a:cubicBezTo>
                  <a:cubicBezTo>
                    <a:pt x="2" y="106"/>
                    <a:pt x="2" y="106"/>
                    <a:pt x="2" y="106"/>
                  </a:cubicBezTo>
                  <a:cubicBezTo>
                    <a:pt x="1" y="105"/>
                    <a:pt x="0" y="104"/>
                    <a:pt x="0" y="102"/>
                  </a:cubicBezTo>
                  <a:cubicBezTo>
                    <a:pt x="0" y="102"/>
                    <a:pt x="0" y="102"/>
                    <a:pt x="0" y="102"/>
                  </a:cubicBezTo>
                  <a:cubicBezTo>
                    <a:pt x="0" y="4"/>
                    <a:pt x="0" y="4"/>
                    <a:pt x="0" y="4"/>
                  </a:cubicBezTo>
                  <a:cubicBezTo>
                    <a:pt x="0" y="3"/>
                    <a:pt x="1" y="2"/>
                    <a:pt x="2" y="1"/>
                  </a:cubicBezTo>
                  <a:cubicBezTo>
                    <a:pt x="2" y="1"/>
                    <a:pt x="2" y="1"/>
                    <a:pt x="2" y="1"/>
                  </a:cubicBezTo>
                  <a:cubicBezTo>
                    <a:pt x="3" y="0"/>
                    <a:pt x="4" y="0"/>
                    <a:pt x="5" y="0"/>
                  </a:cubicBezTo>
                  <a:cubicBezTo>
                    <a:pt x="5" y="0"/>
                    <a:pt x="5" y="0"/>
                    <a:pt x="5" y="0"/>
                  </a:cubicBezTo>
                  <a:cubicBezTo>
                    <a:pt x="145" y="0"/>
                    <a:pt x="145" y="0"/>
                    <a:pt x="145" y="0"/>
                  </a:cubicBezTo>
                  <a:cubicBezTo>
                    <a:pt x="147" y="0"/>
                    <a:pt x="148" y="0"/>
                    <a:pt x="149" y="1"/>
                  </a:cubicBezTo>
                  <a:cubicBezTo>
                    <a:pt x="149" y="1"/>
                    <a:pt x="149" y="1"/>
                    <a:pt x="149" y="1"/>
                  </a:cubicBezTo>
                  <a:cubicBezTo>
                    <a:pt x="150" y="2"/>
                    <a:pt x="150" y="3"/>
                    <a:pt x="150" y="4"/>
                  </a:cubicBezTo>
                  <a:cubicBezTo>
                    <a:pt x="150" y="4"/>
                    <a:pt x="150" y="4"/>
                    <a:pt x="150" y="4"/>
                  </a:cubicBezTo>
                  <a:cubicBezTo>
                    <a:pt x="150" y="102"/>
                    <a:pt x="150" y="102"/>
                    <a:pt x="150" y="102"/>
                  </a:cubicBezTo>
                  <a:cubicBezTo>
                    <a:pt x="150" y="104"/>
                    <a:pt x="150" y="105"/>
                    <a:pt x="149" y="106"/>
                  </a:cubicBezTo>
                  <a:cubicBezTo>
                    <a:pt x="149" y="106"/>
                    <a:pt x="149" y="106"/>
                    <a:pt x="149" y="106"/>
                  </a:cubicBezTo>
                  <a:cubicBezTo>
                    <a:pt x="148" y="107"/>
                    <a:pt x="147" y="107"/>
                    <a:pt x="145" y="107"/>
                  </a:cubicBezTo>
                  <a:cubicBezTo>
                    <a:pt x="145" y="107"/>
                    <a:pt x="145" y="107"/>
                    <a:pt x="145" y="107"/>
                  </a:cubicBezTo>
                  <a:cubicBezTo>
                    <a:pt x="5" y="107"/>
                    <a:pt x="5" y="107"/>
                    <a:pt x="5" y="107"/>
                  </a:cubicBezTo>
                  <a:close/>
                  <a:moveTo>
                    <a:pt x="145" y="102"/>
                  </a:moveTo>
                  <a:cubicBezTo>
                    <a:pt x="145" y="98"/>
                    <a:pt x="145" y="98"/>
                    <a:pt x="145" y="98"/>
                  </a:cubicBezTo>
                  <a:cubicBezTo>
                    <a:pt x="145" y="102"/>
                    <a:pt x="145" y="102"/>
                    <a:pt x="145" y="102"/>
                  </a:cubicBezTo>
                  <a:close/>
                  <a:moveTo>
                    <a:pt x="10" y="98"/>
                  </a:moveTo>
                  <a:cubicBezTo>
                    <a:pt x="141" y="98"/>
                    <a:pt x="141" y="98"/>
                    <a:pt x="141" y="98"/>
                  </a:cubicBezTo>
                  <a:cubicBezTo>
                    <a:pt x="141" y="9"/>
                    <a:pt x="141" y="9"/>
                    <a:pt x="141" y="9"/>
                  </a:cubicBezTo>
                  <a:cubicBezTo>
                    <a:pt x="10" y="9"/>
                    <a:pt x="10" y="9"/>
                    <a:pt x="10" y="9"/>
                  </a:cubicBezTo>
                  <a:cubicBezTo>
                    <a:pt x="10" y="98"/>
                    <a:pt x="10" y="98"/>
                    <a:pt x="10"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4"/>
            <p:cNvSpPr/>
            <p:nvPr/>
          </p:nvSpPr>
          <p:spPr bwMode="auto">
            <a:xfrm>
              <a:off x="6088063" y="1271588"/>
              <a:ext cx="549275" cy="233363"/>
            </a:xfrm>
            <a:custGeom>
              <a:avLst/>
              <a:gdLst>
                <a:gd name="T0" fmla="*/ 71 w 146"/>
                <a:gd name="T1" fmla="*/ 60 h 62"/>
                <a:gd name="T2" fmla="*/ 57 w 146"/>
                <a:gd name="T3" fmla="*/ 29 h 62"/>
                <a:gd name="T4" fmla="*/ 53 w 146"/>
                <a:gd name="T5" fmla="*/ 38 h 62"/>
                <a:gd name="T6" fmla="*/ 48 w 146"/>
                <a:gd name="T7" fmla="*/ 41 h 62"/>
                <a:gd name="T8" fmla="*/ 48 w 146"/>
                <a:gd name="T9" fmla="*/ 41 h 62"/>
                <a:gd name="T10" fmla="*/ 4 w 146"/>
                <a:gd name="T11" fmla="*/ 41 h 62"/>
                <a:gd name="T12" fmla="*/ 4 w 146"/>
                <a:gd name="T13" fmla="*/ 41 h 62"/>
                <a:gd name="T14" fmla="*/ 0 w 146"/>
                <a:gd name="T15" fmla="*/ 36 h 62"/>
                <a:gd name="T16" fmla="*/ 0 w 146"/>
                <a:gd name="T17" fmla="*/ 36 h 62"/>
                <a:gd name="T18" fmla="*/ 4 w 146"/>
                <a:gd name="T19" fmla="*/ 31 h 62"/>
                <a:gd name="T20" fmla="*/ 4 w 146"/>
                <a:gd name="T21" fmla="*/ 31 h 62"/>
                <a:gd name="T22" fmla="*/ 45 w 146"/>
                <a:gd name="T23" fmla="*/ 31 h 62"/>
                <a:gd name="T24" fmla="*/ 53 w 146"/>
                <a:gd name="T25" fmla="*/ 15 h 62"/>
                <a:gd name="T26" fmla="*/ 57 w 146"/>
                <a:gd name="T27" fmla="*/ 13 h 62"/>
                <a:gd name="T28" fmla="*/ 57 w 146"/>
                <a:gd name="T29" fmla="*/ 13 h 62"/>
                <a:gd name="T30" fmla="*/ 62 w 146"/>
                <a:gd name="T31" fmla="*/ 15 h 62"/>
                <a:gd name="T32" fmla="*/ 62 w 146"/>
                <a:gd name="T33" fmla="*/ 15 h 62"/>
                <a:gd name="T34" fmla="*/ 74 w 146"/>
                <a:gd name="T35" fmla="*/ 44 h 62"/>
                <a:gd name="T36" fmla="*/ 86 w 146"/>
                <a:gd name="T37" fmla="*/ 4 h 62"/>
                <a:gd name="T38" fmla="*/ 90 w 146"/>
                <a:gd name="T39" fmla="*/ 0 h 62"/>
                <a:gd name="T40" fmla="*/ 90 w 146"/>
                <a:gd name="T41" fmla="*/ 0 h 62"/>
                <a:gd name="T42" fmla="*/ 95 w 146"/>
                <a:gd name="T43" fmla="*/ 3 h 62"/>
                <a:gd name="T44" fmla="*/ 95 w 146"/>
                <a:gd name="T45" fmla="*/ 3 h 62"/>
                <a:gd name="T46" fmla="*/ 107 w 146"/>
                <a:gd name="T47" fmla="*/ 31 h 62"/>
                <a:gd name="T48" fmla="*/ 141 w 146"/>
                <a:gd name="T49" fmla="*/ 31 h 62"/>
                <a:gd name="T50" fmla="*/ 146 w 146"/>
                <a:gd name="T51" fmla="*/ 36 h 62"/>
                <a:gd name="T52" fmla="*/ 146 w 146"/>
                <a:gd name="T53" fmla="*/ 36 h 62"/>
                <a:gd name="T54" fmla="*/ 141 w 146"/>
                <a:gd name="T55" fmla="*/ 41 h 62"/>
                <a:gd name="T56" fmla="*/ 141 w 146"/>
                <a:gd name="T57" fmla="*/ 41 h 62"/>
                <a:gd name="T58" fmla="*/ 104 w 146"/>
                <a:gd name="T59" fmla="*/ 41 h 62"/>
                <a:gd name="T60" fmla="*/ 99 w 146"/>
                <a:gd name="T61" fmla="*/ 38 h 62"/>
                <a:gd name="T62" fmla="*/ 99 w 146"/>
                <a:gd name="T63" fmla="*/ 38 h 62"/>
                <a:gd name="T64" fmla="*/ 91 w 146"/>
                <a:gd name="T65" fmla="*/ 19 h 62"/>
                <a:gd name="T66" fmla="*/ 79 w 146"/>
                <a:gd name="T67" fmla="*/ 59 h 62"/>
                <a:gd name="T68" fmla="*/ 75 w 146"/>
                <a:gd name="T69" fmla="*/ 62 h 62"/>
                <a:gd name="T70" fmla="*/ 75 w 146"/>
                <a:gd name="T71" fmla="*/ 62 h 62"/>
                <a:gd name="T72" fmla="*/ 75 w 146"/>
                <a:gd name="T73" fmla="*/ 62 h 62"/>
                <a:gd name="T74" fmla="*/ 75 w 146"/>
                <a:gd name="T75" fmla="*/ 62 h 62"/>
                <a:gd name="T76" fmla="*/ 71 w 146"/>
                <a:gd name="T7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62">
                  <a:moveTo>
                    <a:pt x="71" y="60"/>
                  </a:moveTo>
                  <a:cubicBezTo>
                    <a:pt x="57" y="29"/>
                    <a:pt x="57" y="29"/>
                    <a:pt x="57" y="29"/>
                  </a:cubicBezTo>
                  <a:cubicBezTo>
                    <a:pt x="53" y="38"/>
                    <a:pt x="53" y="38"/>
                    <a:pt x="53" y="38"/>
                  </a:cubicBezTo>
                  <a:cubicBezTo>
                    <a:pt x="52" y="40"/>
                    <a:pt x="50" y="41"/>
                    <a:pt x="48" y="41"/>
                  </a:cubicBezTo>
                  <a:cubicBezTo>
                    <a:pt x="48" y="41"/>
                    <a:pt x="48" y="41"/>
                    <a:pt x="48" y="41"/>
                  </a:cubicBezTo>
                  <a:cubicBezTo>
                    <a:pt x="4" y="41"/>
                    <a:pt x="4" y="41"/>
                    <a:pt x="4" y="41"/>
                  </a:cubicBezTo>
                  <a:cubicBezTo>
                    <a:pt x="4" y="41"/>
                    <a:pt x="4" y="41"/>
                    <a:pt x="4" y="41"/>
                  </a:cubicBezTo>
                  <a:cubicBezTo>
                    <a:pt x="2" y="41"/>
                    <a:pt x="0" y="39"/>
                    <a:pt x="0" y="36"/>
                  </a:cubicBezTo>
                  <a:cubicBezTo>
                    <a:pt x="0" y="36"/>
                    <a:pt x="0" y="36"/>
                    <a:pt x="0" y="36"/>
                  </a:cubicBezTo>
                  <a:cubicBezTo>
                    <a:pt x="0" y="34"/>
                    <a:pt x="2" y="31"/>
                    <a:pt x="4" y="31"/>
                  </a:cubicBezTo>
                  <a:cubicBezTo>
                    <a:pt x="4" y="31"/>
                    <a:pt x="4" y="31"/>
                    <a:pt x="4" y="31"/>
                  </a:cubicBezTo>
                  <a:cubicBezTo>
                    <a:pt x="45" y="31"/>
                    <a:pt x="45" y="31"/>
                    <a:pt x="45" y="31"/>
                  </a:cubicBezTo>
                  <a:cubicBezTo>
                    <a:pt x="53" y="15"/>
                    <a:pt x="53" y="15"/>
                    <a:pt x="53" y="15"/>
                  </a:cubicBezTo>
                  <a:cubicBezTo>
                    <a:pt x="54" y="14"/>
                    <a:pt x="55" y="12"/>
                    <a:pt x="57" y="13"/>
                  </a:cubicBezTo>
                  <a:cubicBezTo>
                    <a:pt x="57" y="13"/>
                    <a:pt x="57" y="13"/>
                    <a:pt x="57" y="13"/>
                  </a:cubicBezTo>
                  <a:cubicBezTo>
                    <a:pt x="59" y="13"/>
                    <a:pt x="61" y="14"/>
                    <a:pt x="62" y="15"/>
                  </a:cubicBezTo>
                  <a:cubicBezTo>
                    <a:pt x="62" y="15"/>
                    <a:pt x="62" y="15"/>
                    <a:pt x="62" y="15"/>
                  </a:cubicBezTo>
                  <a:cubicBezTo>
                    <a:pt x="74" y="44"/>
                    <a:pt x="74" y="44"/>
                    <a:pt x="74" y="44"/>
                  </a:cubicBezTo>
                  <a:cubicBezTo>
                    <a:pt x="86" y="4"/>
                    <a:pt x="86" y="4"/>
                    <a:pt x="86" y="4"/>
                  </a:cubicBezTo>
                  <a:cubicBezTo>
                    <a:pt x="86" y="2"/>
                    <a:pt x="88" y="0"/>
                    <a:pt x="90" y="0"/>
                  </a:cubicBezTo>
                  <a:cubicBezTo>
                    <a:pt x="90" y="0"/>
                    <a:pt x="90" y="0"/>
                    <a:pt x="90" y="0"/>
                  </a:cubicBezTo>
                  <a:cubicBezTo>
                    <a:pt x="92" y="0"/>
                    <a:pt x="94" y="1"/>
                    <a:pt x="95" y="3"/>
                  </a:cubicBezTo>
                  <a:cubicBezTo>
                    <a:pt x="95" y="3"/>
                    <a:pt x="95" y="3"/>
                    <a:pt x="95" y="3"/>
                  </a:cubicBezTo>
                  <a:cubicBezTo>
                    <a:pt x="107" y="31"/>
                    <a:pt x="107" y="31"/>
                    <a:pt x="107" y="31"/>
                  </a:cubicBezTo>
                  <a:cubicBezTo>
                    <a:pt x="141" y="31"/>
                    <a:pt x="141" y="31"/>
                    <a:pt x="141" y="31"/>
                  </a:cubicBezTo>
                  <a:cubicBezTo>
                    <a:pt x="144" y="31"/>
                    <a:pt x="146" y="34"/>
                    <a:pt x="146" y="36"/>
                  </a:cubicBezTo>
                  <a:cubicBezTo>
                    <a:pt x="146" y="36"/>
                    <a:pt x="146" y="36"/>
                    <a:pt x="146" y="36"/>
                  </a:cubicBezTo>
                  <a:cubicBezTo>
                    <a:pt x="146" y="39"/>
                    <a:pt x="144" y="41"/>
                    <a:pt x="141" y="41"/>
                  </a:cubicBezTo>
                  <a:cubicBezTo>
                    <a:pt x="141" y="41"/>
                    <a:pt x="141" y="41"/>
                    <a:pt x="141" y="41"/>
                  </a:cubicBezTo>
                  <a:cubicBezTo>
                    <a:pt x="104" y="41"/>
                    <a:pt x="104" y="41"/>
                    <a:pt x="104" y="41"/>
                  </a:cubicBezTo>
                  <a:cubicBezTo>
                    <a:pt x="102" y="41"/>
                    <a:pt x="100" y="40"/>
                    <a:pt x="99" y="38"/>
                  </a:cubicBezTo>
                  <a:cubicBezTo>
                    <a:pt x="99" y="38"/>
                    <a:pt x="99" y="38"/>
                    <a:pt x="99" y="38"/>
                  </a:cubicBezTo>
                  <a:cubicBezTo>
                    <a:pt x="91" y="19"/>
                    <a:pt x="91" y="19"/>
                    <a:pt x="91" y="19"/>
                  </a:cubicBezTo>
                  <a:cubicBezTo>
                    <a:pt x="79" y="59"/>
                    <a:pt x="79" y="59"/>
                    <a:pt x="79" y="59"/>
                  </a:cubicBezTo>
                  <a:cubicBezTo>
                    <a:pt x="79" y="61"/>
                    <a:pt x="77" y="62"/>
                    <a:pt x="75" y="62"/>
                  </a:cubicBezTo>
                  <a:cubicBezTo>
                    <a:pt x="75" y="62"/>
                    <a:pt x="75" y="62"/>
                    <a:pt x="75" y="62"/>
                  </a:cubicBezTo>
                  <a:cubicBezTo>
                    <a:pt x="75" y="62"/>
                    <a:pt x="75" y="62"/>
                    <a:pt x="75" y="62"/>
                  </a:cubicBezTo>
                  <a:cubicBezTo>
                    <a:pt x="75" y="62"/>
                    <a:pt x="75" y="62"/>
                    <a:pt x="75" y="62"/>
                  </a:cubicBezTo>
                  <a:cubicBezTo>
                    <a:pt x="73" y="62"/>
                    <a:pt x="71" y="61"/>
                    <a:pt x="7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5"/>
            <p:cNvSpPr/>
            <p:nvPr/>
          </p:nvSpPr>
          <p:spPr bwMode="auto">
            <a:xfrm>
              <a:off x="5967413" y="1090613"/>
              <a:ext cx="790575" cy="658813"/>
            </a:xfrm>
            <a:custGeom>
              <a:avLst/>
              <a:gdLst>
                <a:gd name="T0" fmla="*/ 144 w 210"/>
                <a:gd name="T1" fmla="*/ 174 h 175"/>
                <a:gd name="T2" fmla="*/ 142 w 210"/>
                <a:gd name="T3" fmla="*/ 171 h 175"/>
                <a:gd name="T4" fmla="*/ 142 w 210"/>
                <a:gd name="T5" fmla="*/ 159 h 175"/>
                <a:gd name="T6" fmla="*/ 68 w 210"/>
                <a:gd name="T7" fmla="*/ 171 h 175"/>
                <a:gd name="T8" fmla="*/ 67 w 210"/>
                <a:gd name="T9" fmla="*/ 174 h 175"/>
                <a:gd name="T10" fmla="*/ 63 w 210"/>
                <a:gd name="T11" fmla="*/ 175 h 175"/>
                <a:gd name="T12" fmla="*/ 33 w 210"/>
                <a:gd name="T13" fmla="*/ 174 h 175"/>
                <a:gd name="T14" fmla="*/ 32 w 210"/>
                <a:gd name="T15" fmla="*/ 171 h 175"/>
                <a:gd name="T16" fmla="*/ 32 w 210"/>
                <a:gd name="T17" fmla="*/ 158 h 175"/>
                <a:gd name="T18" fmla="*/ 0 w 210"/>
                <a:gd name="T19" fmla="*/ 121 h 175"/>
                <a:gd name="T20" fmla="*/ 38 w 210"/>
                <a:gd name="T21" fmla="*/ 0 h 175"/>
                <a:gd name="T22" fmla="*/ 172 w 210"/>
                <a:gd name="T23" fmla="*/ 0 h 175"/>
                <a:gd name="T24" fmla="*/ 172 w 210"/>
                <a:gd name="T25" fmla="*/ 9 h 175"/>
                <a:gd name="T26" fmla="*/ 10 w 210"/>
                <a:gd name="T27" fmla="*/ 37 h 175"/>
                <a:gd name="T28" fmla="*/ 10 w 210"/>
                <a:gd name="T29" fmla="*/ 121 h 175"/>
                <a:gd name="T30" fmla="*/ 37 w 210"/>
                <a:gd name="T31" fmla="*/ 149 h 175"/>
                <a:gd name="T32" fmla="*/ 41 w 210"/>
                <a:gd name="T33" fmla="*/ 154 h 175"/>
                <a:gd name="T34" fmla="*/ 59 w 210"/>
                <a:gd name="T35" fmla="*/ 166 h 175"/>
                <a:gd name="T36" fmla="*/ 60 w 210"/>
                <a:gd name="T37" fmla="*/ 151 h 175"/>
                <a:gd name="T38" fmla="*/ 63 w 210"/>
                <a:gd name="T39" fmla="*/ 149 h 175"/>
                <a:gd name="T40" fmla="*/ 147 w 210"/>
                <a:gd name="T41" fmla="*/ 149 h 175"/>
                <a:gd name="T42" fmla="*/ 151 w 210"/>
                <a:gd name="T43" fmla="*/ 151 h 175"/>
                <a:gd name="T44" fmla="*/ 152 w 210"/>
                <a:gd name="T45" fmla="*/ 154 h 175"/>
                <a:gd name="T46" fmla="*/ 169 w 210"/>
                <a:gd name="T47" fmla="*/ 166 h 175"/>
                <a:gd name="T48" fmla="*/ 174 w 210"/>
                <a:gd name="T49" fmla="*/ 149 h 175"/>
                <a:gd name="T50" fmla="*/ 200 w 210"/>
                <a:gd name="T51" fmla="*/ 121 h 175"/>
                <a:gd name="T52" fmla="*/ 200 w 210"/>
                <a:gd name="T53" fmla="*/ 37 h 175"/>
                <a:gd name="T54" fmla="*/ 172 w 210"/>
                <a:gd name="T55" fmla="*/ 9 h 175"/>
                <a:gd name="T56" fmla="*/ 172 w 210"/>
                <a:gd name="T57" fmla="*/ 0 h 175"/>
                <a:gd name="T58" fmla="*/ 210 w 210"/>
                <a:gd name="T59" fmla="*/ 37 h 175"/>
                <a:gd name="T60" fmla="*/ 179 w 210"/>
                <a:gd name="T61" fmla="*/ 158 h 175"/>
                <a:gd name="T62" fmla="*/ 179 w 210"/>
                <a:gd name="T63" fmla="*/ 171 h 175"/>
                <a:gd name="T64" fmla="*/ 177 w 210"/>
                <a:gd name="T65" fmla="*/ 174 h 175"/>
                <a:gd name="T66" fmla="*/ 174 w 210"/>
                <a:gd name="T6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175">
                  <a:moveTo>
                    <a:pt x="147" y="175"/>
                  </a:moveTo>
                  <a:cubicBezTo>
                    <a:pt x="146" y="175"/>
                    <a:pt x="145" y="175"/>
                    <a:pt x="144" y="174"/>
                  </a:cubicBezTo>
                  <a:cubicBezTo>
                    <a:pt x="144" y="174"/>
                    <a:pt x="144" y="174"/>
                    <a:pt x="144" y="174"/>
                  </a:cubicBezTo>
                  <a:cubicBezTo>
                    <a:pt x="143" y="173"/>
                    <a:pt x="142" y="172"/>
                    <a:pt x="142" y="171"/>
                  </a:cubicBezTo>
                  <a:cubicBezTo>
                    <a:pt x="142" y="171"/>
                    <a:pt x="142" y="171"/>
                    <a:pt x="142" y="171"/>
                  </a:cubicBezTo>
                  <a:cubicBezTo>
                    <a:pt x="142" y="159"/>
                    <a:pt x="142" y="159"/>
                    <a:pt x="142" y="159"/>
                  </a:cubicBezTo>
                  <a:cubicBezTo>
                    <a:pt x="68" y="159"/>
                    <a:pt x="68" y="159"/>
                    <a:pt x="68" y="159"/>
                  </a:cubicBezTo>
                  <a:cubicBezTo>
                    <a:pt x="68" y="171"/>
                    <a:pt x="68" y="171"/>
                    <a:pt x="68" y="171"/>
                  </a:cubicBezTo>
                  <a:cubicBezTo>
                    <a:pt x="68" y="172"/>
                    <a:pt x="68" y="173"/>
                    <a:pt x="67" y="174"/>
                  </a:cubicBezTo>
                  <a:cubicBezTo>
                    <a:pt x="67" y="174"/>
                    <a:pt x="67" y="174"/>
                    <a:pt x="67" y="174"/>
                  </a:cubicBezTo>
                  <a:cubicBezTo>
                    <a:pt x="66" y="175"/>
                    <a:pt x="65" y="175"/>
                    <a:pt x="63" y="175"/>
                  </a:cubicBezTo>
                  <a:cubicBezTo>
                    <a:pt x="63" y="175"/>
                    <a:pt x="63" y="175"/>
                    <a:pt x="63" y="175"/>
                  </a:cubicBezTo>
                  <a:cubicBezTo>
                    <a:pt x="36" y="175"/>
                    <a:pt x="36" y="175"/>
                    <a:pt x="36" y="175"/>
                  </a:cubicBezTo>
                  <a:cubicBezTo>
                    <a:pt x="35" y="175"/>
                    <a:pt x="34" y="175"/>
                    <a:pt x="33" y="174"/>
                  </a:cubicBezTo>
                  <a:cubicBezTo>
                    <a:pt x="33" y="174"/>
                    <a:pt x="33" y="174"/>
                    <a:pt x="33" y="174"/>
                  </a:cubicBezTo>
                  <a:cubicBezTo>
                    <a:pt x="32" y="173"/>
                    <a:pt x="32" y="172"/>
                    <a:pt x="32" y="171"/>
                  </a:cubicBezTo>
                  <a:cubicBezTo>
                    <a:pt x="32" y="171"/>
                    <a:pt x="32" y="171"/>
                    <a:pt x="32" y="171"/>
                  </a:cubicBezTo>
                  <a:cubicBezTo>
                    <a:pt x="32" y="158"/>
                    <a:pt x="32" y="158"/>
                    <a:pt x="32" y="158"/>
                  </a:cubicBezTo>
                  <a:cubicBezTo>
                    <a:pt x="14" y="155"/>
                    <a:pt x="0" y="140"/>
                    <a:pt x="0" y="121"/>
                  </a:cubicBezTo>
                  <a:cubicBezTo>
                    <a:pt x="0" y="121"/>
                    <a:pt x="0" y="121"/>
                    <a:pt x="0" y="121"/>
                  </a:cubicBezTo>
                  <a:cubicBezTo>
                    <a:pt x="0" y="37"/>
                    <a:pt x="0" y="37"/>
                    <a:pt x="0" y="37"/>
                  </a:cubicBezTo>
                  <a:cubicBezTo>
                    <a:pt x="0" y="17"/>
                    <a:pt x="17" y="0"/>
                    <a:pt x="38" y="0"/>
                  </a:cubicBezTo>
                  <a:cubicBezTo>
                    <a:pt x="38" y="0"/>
                    <a:pt x="38" y="0"/>
                    <a:pt x="38" y="0"/>
                  </a:cubicBezTo>
                  <a:cubicBezTo>
                    <a:pt x="172" y="0"/>
                    <a:pt x="172" y="0"/>
                    <a:pt x="172" y="0"/>
                  </a:cubicBezTo>
                  <a:cubicBezTo>
                    <a:pt x="172" y="5"/>
                    <a:pt x="172" y="5"/>
                    <a:pt x="172" y="5"/>
                  </a:cubicBezTo>
                  <a:cubicBezTo>
                    <a:pt x="172" y="9"/>
                    <a:pt x="172" y="9"/>
                    <a:pt x="172" y="9"/>
                  </a:cubicBezTo>
                  <a:cubicBezTo>
                    <a:pt x="38" y="9"/>
                    <a:pt x="38" y="9"/>
                    <a:pt x="38" y="9"/>
                  </a:cubicBezTo>
                  <a:cubicBezTo>
                    <a:pt x="22" y="9"/>
                    <a:pt x="10" y="22"/>
                    <a:pt x="10" y="37"/>
                  </a:cubicBezTo>
                  <a:cubicBezTo>
                    <a:pt x="10" y="37"/>
                    <a:pt x="10" y="37"/>
                    <a:pt x="10" y="37"/>
                  </a:cubicBezTo>
                  <a:cubicBezTo>
                    <a:pt x="10" y="121"/>
                    <a:pt x="10" y="121"/>
                    <a:pt x="10" y="121"/>
                  </a:cubicBezTo>
                  <a:cubicBezTo>
                    <a:pt x="10" y="136"/>
                    <a:pt x="22" y="149"/>
                    <a:pt x="37" y="149"/>
                  </a:cubicBezTo>
                  <a:cubicBezTo>
                    <a:pt x="37" y="149"/>
                    <a:pt x="37" y="149"/>
                    <a:pt x="37" y="149"/>
                  </a:cubicBezTo>
                  <a:cubicBezTo>
                    <a:pt x="39" y="149"/>
                    <a:pt x="41" y="151"/>
                    <a:pt x="41" y="154"/>
                  </a:cubicBezTo>
                  <a:cubicBezTo>
                    <a:pt x="41" y="154"/>
                    <a:pt x="41" y="154"/>
                    <a:pt x="41" y="154"/>
                  </a:cubicBezTo>
                  <a:cubicBezTo>
                    <a:pt x="41" y="166"/>
                    <a:pt x="41" y="166"/>
                    <a:pt x="41" y="166"/>
                  </a:cubicBezTo>
                  <a:cubicBezTo>
                    <a:pt x="59" y="166"/>
                    <a:pt x="59" y="166"/>
                    <a:pt x="59" y="166"/>
                  </a:cubicBezTo>
                  <a:cubicBezTo>
                    <a:pt x="59" y="154"/>
                    <a:pt x="59" y="154"/>
                    <a:pt x="59" y="154"/>
                  </a:cubicBezTo>
                  <a:cubicBezTo>
                    <a:pt x="59" y="153"/>
                    <a:pt x="59" y="152"/>
                    <a:pt x="60" y="151"/>
                  </a:cubicBezTo>
                  <a:cubicBezTo>
                    <a:pt x="60" y="151"/>
                    <a:pt x="60" y="151"/>
                    <a:pt x="60" y="151"/>
                  </a:cubicBezTo>
                  <a:cubicBezTo>
                    <a:pt x="61" y="150"/>
                    <a:pt x="62" y="149"/>
                    <a:pt x="63" y="149"/>
                  </a:cubicBezTo>
                  <a:cubicBezTo>
                    <a:pt x="63" y="149"/>
                    <a:pt x="63" y="149"/>
                    <a:pt x="63" y="149"/>
                  </a:cubicBezTo>
                  <a:cubicBezTo>
                    <a:pt x="147" y="149"/>
                    <a:pt x="147" y="149"/>
                    <a:pt x="147" y="149"/>
                  </a:cubicBezTo>
                  <a:cubicBezTo>
                    <a:pt x="148" y="149"/>
                    <a:pt x="150" y="150"/>
                    <a:pt x="151" y="151"/>
                  </a:cubicBezTo>
                  <a:cubicBezTo>
                    <a:pt x="151" y="151"/>
                    <a:pt x="151" y="151"/>
                    <a:pt x="151" y="151"/>
                  </a:cubicBezTo>
                  <a:cubicBezTo>
                    <a:pt x="151" y="152"/>
                    <a:pt x="152" y="153"/>
                    <a:pt x="152" y="154"/>
                  </a:cubicBezTo>
                  <a:cubicBezTo>
                    <a:pt x="152" y="154"/>
                    <a:pt x="152" y="154"/>
                    <a:pt x="152" y="154"/>
                  </a:cubicBezTo>
                  <a:cubicBezTo>
                    <a:pt x="152" y="166"/>
                    <a:pt x="152" y="166"/>
                    <a:pt x="152" y="166"/>
                  </a:cubicBezTo>
                  <a:cubicBezTo>
                    <a:pt x="169" y="166"/>
                    <a:pt x="169" y="166"/>
                    <a:pt x="169" y="166"/>
                  </a:cubicBezTo>
                  <a:cubicBezTo>
                    <a:pt x="169" y="154"/>
                    <a:pt x="169" y="154"/>
                    <a:pt x="169" y="154"/>
                  </a:cubicBezTo>
                  <a:cubicBezTo>
                    <a:pt x="169" y="151"/>
                    <a:pt x="171" y="149"/>
                    <a:pt x="174" y="149"/>
                  </a:cubicBezTo>
                  <a:cubicBezTo>
                    <a:pt x="174" y="149"/>
                    <a:pt x="174" y="149"/>
                    <a:pt x="174" y="149"/>
                  </a:cubicBezTo>
                  <a:cubicBezTo>
                    <a:pt x="189" y="149"/>
                    <a:pt x="201" y="136"/>
                    <a:pt x="200" y="121"/>
                  </a:cubicBezTo>
                  <a:cubicBezTo>
                    <a:pt x="200" y="121"/>
                    <a:pt x="200" y="121"/>
                    <a:pt x="200" y="121"/>
                  </a:cubicBezTo>
                  <a:cubicBezTo>
                    <a:pt x="200" y="37"/>
                    <a:pt x="200" y="37"/>
                    <a:pt x="200" y="37"/>
                  </a:cubicBezTo>
                  <a:cubicBezTo>
                    <a:pt x="200" y="22"/>
                    <a:pt x="188" y="9"/>
                    <a:pt x="172" y="9"/>
                  </a:cubicBezTo>
                  <a:cubicBezTo>
                    <a:pt x="172" y="9"/>
                    <a:pt x="172" y="9"/>
                    <a:pt x="172" y="9"/>
                  </a:cubicBezTo>
                  <a:cubicBezTo>
                    <a:pt x="172" y="5"/>
                    <a:pt x="172" y="5"/>
                    <a:pt x="172" y="5"/>
                  </a:cubicBezTo>
                  <a:cubicBezTo>
                    <a:pt x="172" y="0"/>
                    <a:pt x="172" y="0"/>
                    <a:pt x="172" y="0"/>
                  </a:cubicBezTo>
                  <a:cubicBezTo>
                    <a:pt x="193" y="0"/>
                    <a:pt x="210" y="17"/>
                    <a:pt x="210" y="37"/>
                  </a:cubicBezTo>
                  <a:cubicBezTo>
                    <a:pt x="210" y="37"/>
                    <a:pt x="210" y="37"/>
                    <a:pt x="210" y="37"/>
                  </a:cubicBezTo>
                  <a:cubicBezTo>
                    <a:pt x="210" y="121"/>
                    <a:pt x="210" y="121"/>
                    <a:pt x="210" y="121"/>
                  </a:cubicBezTo>
                  <a:cubicBezTo>
                    <a:pt x="210" y="140"/>
                    <a:pt x="197" y="155"/>
                    <a:pt x="179" y="158"/>
                  </a:cubicBezTo>
                  <a:cubicBezTo>
                    <a:pt x="179" y="158"/>
                    <a:pt x="179" y="158"/>
                    <a:pt x="179" y="158"/>
                  </a:cubicBezTo>
                  <a:cubicBezTo>
                    <a:pt x="179" y="171"/>
                    <a:pt x="179" y="171"/>
                    <a:pt x="179" y="171"/>
                  </a:cubicBezTo>
                  <a:cubicBezTo>
                    <a:pt x="179" y="172"/>
                    <a:pt x="178" y="173"/>
                    <a:pt x="177" y="174"/>
                  </a:cubicBezTo>
                  <a:cubicBezTo>
                    <a:pt x="177" y="174"/>
                    <a:pt x="177" y="174"/>
                    <a:pt x="177" y="174"/>
                  </a:cubicBezTo>
                  <a:cubicBezTo>
                    <a:pt x="176" y="175"/>
                    <a:pt x="175" y="175"/>
                    <a:pt x="174" y="175"/>
                  </a:cubicBezTo>
                  <a:cubicBezTo>
                    <a:pt x="174" y="175"/>
                    <a:pt x="174" y="175"/>
                    <a:pt x="174" y="175"/>
                  </a:cubicBezTo>
                  <a:cubicBezTo>
                    <a:pt x="147" y="175"/>
                    <a:pt x="147" y="175"/>
                    <a:pt x="147"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Freeform 36"/>
          <p:cNvSpPr>
            <a:spLocks noEditPoints="1"/>
          </p:cNvSpPr>
          <p:nvPr/>
        </p:nvSpPr>
        <p:spPr bwMode="auto">
          <a:xfrm>
            <a:off x="1537584" y="2427997"/>
            <a:ext cx="508800" cy="590458"/>
          </a:xfrm>
          <a:custGeom>
            <a:avLst/>
            <a:gdLst>
              <a:gd name="T0" fmla="*/ 382 w 405"/>
              <a:gd name="T1" fmla="*/ 45 h 470"/>
              <a:gd name="T2" fmla="*/ 382 w 405"/>
              <a:gd name="T3" fmla="*/ 446 h 470"/>
              <a:gd name="T4" fmla="*/ 24 w 405"/>
              <a:gd name="T5" fmla="*/ 446 h 470"/>
              <a:gd name="T6" fmla="*/ 24 w 405"/>
              <a:gd name="T7" fmla="*/ 45 h 470"/>
              <a:gd name="T8" fmla="*/ 0 w 405"/>
              <a:gd name="T9" fmla="*/ 45 h 470"/>
              <a:gd name="T10" fmla="*/ 0 w 405"/>
              <a:gd name="T11" fmla="*/ 470 h 470"/>
              <a:gd name="T12" fmla="*/ 405 w 405"/>
              <a:gd name="T13" fmla="*/ 470 h 470"/>
              <a:gd name="T14" fmla="*/ 405 w 405"/>
              <a:gd name="T15" fmla="*/ 45 h 470"/>
              <a:gd name="T16" fmla="*/ 382 w 405"/>
              <a:gd name="T17" fmla="*/ 45 h 470"/>
              <a:gd name="T18" fmla="*/ 71 w 405"/>
              <a:gd name="T19" fmla="*/ 0 h 470"/>
              <a:gd name="T20" fmla="*/ 48 w 405"/>
              <a:gd name="T21" fmla="*/ 0 h 470"/>
              <a:gd name="T22" fmla="*/ 48 w 405"/>
              <a:gd name="T23" fmla="*/ 86 h 470"/>
              <a:gd name="T24" fmla="*/ 71 w 405"/>
              <a:gd name="T25" fmla="*/ 86 h 470"/>
              <a:gd name="T26" fmla="*/ 71 w 405"/>
              <a:gd name="T27" fmla="*/ 0 h 470"/>
              <a:gd name="T28" fmla="*/ 128 w 405"/>
              <a:gd name="T29" fmla="*/ 0 h 470"/>
              <a:gd name="T30" fmla="*/ 104 w 405"/>
              <a:gd name="T31" fmla="*/ 0 h 470"/>
              <a:gd name="T32" fmla="*/ 104 w 405"/>
              <a:gd name="T33" fmla="*/ 86 h 470"/>
              <a:gd name="T34" fmla="*/ 128 w 405"/>
              <a:gd name="T35" fmla="*/ 86 h 470"/>
              <a:gd name="T36" fmla="*/ 128 w 405"/>
              <a:gd name="T37" fmla="*/ 0 h 470"/>
              <a:gd name="T38" fmla="*/ 185 w 405"/>
              <a:gd name="T39" fmla="*/ 0 h 470"/>
              <a:gd name="T40" fmla="*/ 164 w 405"/>
              <a:gd name="T41" fmla="*/ 0 h 470"/>
              <a:gd name="T42" fmla="*/ 164 w 405"/>
              <a:gd name="T43" fmla="*/ 86 h 470"/>
              <a:gd name="T44" fmla="*/ 185 w 405"/>
              <a:gd name="T45" fmla="*/ 86 h 470"/>
              <a:gd name="T46" fmla="*/ 185 w 405"/>
              <a:gd name="T47" fmla="*/ 0 h 470"/>
              <a:gd name="T48" fmla="*/ 244 w 405"/>
              <a:gd name="T49" fmla="*/ 0 h 470"/>
              <a:gd name="T50" fmla="*/ 221 w 405"/>
              <a:gd name="T51" fmla="*/ 0 h 470"/>
              <a:gd name="T52" fmla="*/ 221 w 405"/>
              <a:gd name="T53" fmla="*/ 86 h 470"/>
              <a:gd name="T54" fmla="*/ 244 w 405"/>
              <a:gd name="T55" fmla="*/ 86 h 470"/>
              <a:gd name="T56" fmla="*/ 244 w 405"/>
              <a:gd name="T57" fmla="*/ 0 h 470"/>
              <a:gd name="T58" fmla="*/ 301 w 405"/>
              <a:gd name="T59" fmla="*/ 0 h 470"/>
              <a:gd name="T60" fmla="*/ 277 w 405"/>
              <a:gd name="T61" fmla="*/ 0 h 470"/>
              <a:gd name="T62" fmla="*/ 277 w 405"/>
              <a:gd name="T63" fmla="*/ 86 h 470"/>
              <a:gd name="T64" fmla="*/ 301 w 405"/>
              <a:gd name="T65" fmla="*/ 86 h 470"/>
              <a:gd name="T66" fmla="*/ 301 w 405"/>
              <a:gd name="T67" fmla="*/ 0 h 470"/>
              <a:gd name="T68" fmla="*/ 358 w 405"/>
              <a:gd name="T69" fmla="*/ 0 h 470"/>
              <a:gd name="T70" fmla="*/ 334 w 405"/>
              <a:gd name="T71" fmla="*/ 0 h 470"/>
              <a:gd name="T72" fmla="*/ 334 w 405"/>
              <a:gd name="T73" fmla="*/ 86 h 470"/>
              <a:gd name="T74" fmla="*/ 358 w 405"/>
              <a:gd name="T75" fmla="*/ 86 h 470"/>
              <a:gd name="T76" fmla="*/ 358 w 405"/>
              <a:gd name="T77" fmla="*/ 0 h 470"/>
              <a:gd name="T78" fmla="*/ 145 w 405"/>
              <a:gd name="T79" fmla="*/ 218 h 470"/>
              <a:gd name="T80" fmla="*/ 145 w 405"/>
              <a:gd name="T81" fmla="*/ 373 h 470"/>
              <a:gd name="T82" fmla="*/ 168 w 405"/>
              <a:gd name="T83" fmla="*/ 373 h 470"/>
              <a:gd name="T84" fmla="*/ 168 w 405"/>
              <a:gd name="T85" fmla="*/ 162 h 470"/>
              <a:gd name="T86" fmla="*/ 102 w 405"/>
              <a:gd name="T87" fmla="*/ 228 h 470"/>
              <a:gd name="T88" fmla="*/ 119 w 405"/>
              <a:gd name="T89" fmla="*/ 245 h 470"/>
              <a:gd name="T90" fmla="*/ 145 w 405"/>
              <a:gd name="T91" fmla="*/ 218 h 470"/>
              <a:gd name="T92" fmla="*/ 237 w 405"/>
              <a:gd name="T93" fmla="*/ 245 h 470"/>
              <a:gd name="T94" fmla="*/ 237 w 405"/>
              <a:gd name="T95" fmla="*/ 245 h 470"/>
              <a:gd name="T96" fmla="*/ 237 w 405"/>
              <a:gd name="T97" fmla="*/ 245 h 470"/>
              <a:gd name="T98" fmla="*/ 237 w 405"/>
              <a:gd name="T99" fmla="*/ 245 h 470"/>
              <a:gd name="T100" fmla="*/ 287 w 405"/>
              <a:gd name="T101" fmla="*/ 373 h 470"/>
              <a:gd name="T102" fmla="*/ 287 w 405"/>
              <a:gd name="T103" fmla="*/ 162 h 470"/>
              <a:gd name="T104" fmla="*/ 221 w 405"/>
              <a:gd name="T105" fmla="*/ 228 h 470"/>
              <a:gd name="T106" fmla="*/ 237 w 405"/>
              <a:gd name="T107" fmla="*/ 245 h 470"/>
              <a:gd name="T108" fmla="*/ 263 w 405"/>
              <a:gd name="T109" fmla="*/ 218 h 470"/>
              <a:gd name="T110" fmla="*/ 263 w 405"/>
              <a:gd name="T111" fmla="*/ 373 h 470"/>
              <a:gd name="T112" fmla="*/ 287 w 405"/>
              <a:gd name="T113" fmla="*/ 37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70">
                <a:moveTo>
                  <a:pt x="382" y="45"/>
                </a:moveTo>
                <a:lnTo>
                  <a:pt x="382" y="446"/>
                </a:lnTo>
                <a:lnTo>
                  <a:pt x="24" y="446"/>
                </a:lnTo>
                <a:lnTo>
                  <a:pt x="24" y="45"/>
                </a:lnTo>
                <a:lnTo>
                  <a:pt x="0" y="45"/>
                </a:lnTo>
                <a:lnTo>
                  <a:pt x="0" y="470"/>
                </a:lnTo>
                <a:lnTo>
                  <a:pt x="405" y="470"/>
                </a:lnTo>
                <a:lnTo>
                  <a:pt x="405" y="45"/>
                </a:lnTo>
                <a:lnTo>
                  <a:pt x="382" y="45"/>
                </a:lnTo>
                <a:close/>
                <a:moveTo>
                  <a:pt x="71" y="0"/>
                </a:moveTo>
                <a:lnTo>
                  <a:pt x="48" y="0"/>
                </a:lnTo>
                <a:lnTo>
                  <a:pt x="48" y="86"/>
                </a:lnTo>
                <a:lnTo>
                  <a:pt x="71" y="86"/>
                </a:lnTo>
                <a:lnTo>
                  <a:pt x="71" y="0"/>
                </a:lnTo>
                <a:close/>
                <a:moveTo>
                  <a:pt x="128" y="0"/>
                </a:moveTo>
                <a:lnTo>
                  <a:pt x="104" y="0"/>
                </a:lnTo>
                <a:lnTo>
                  <a:pt x="104" y="86"/>
                </a:lnTo>
                <a:lnTo>
                  <a:pt x="128" y="86"/>
                </a:lnTo>
                <a:lnTo>
                  <a:pt x="128" y="0"/>
                </a:lnTo>
                <a:close/>
                <a:moveTo>
                  <a:pt x="185" y="0"/>
                </a:moveTo>
                <a:lnTo>
                  <a:pt x="164" y="0"/>
                </a:lnTo>
                <a:lnTo>
                  <a:pt x="164" y="86"/>
                </a:lnTo>
                <a:lnTo>
                  <a:pt x="185" y="86"/>
                </a:lnTo>
                <a:lnTo>
                  <a:pt x="185" y="0"/>
                </a:lnTo>
                <a:close/>
                <a:moveTo>
                  <a:pt x="244" y="0"/>
                </a:moveTo>
                <a:lnTo>
                  <a:pt x="221" y="0"/>
                </a:lnTo>
                <a:lnTo>
                  <a:pt x="221" y="86"/>
                </a:lnTo>
                <a:lnTo>
                  <a:pt x="244" y="86"/>
                </a:lnTo>
                <a:lnTo>
                  <a:pt x="244" y="0"/>
                </a:lnTo>
                <a:close/>
                <a:moveTo>
                  <a:pt x="301" y="0"/>
                </a:moveTo>
                <a:lnTo>
                  <a:pt x="277" y="0"/>
                </a:lnTo>
                <a:lnTo>
                  <a:pt x="277" y="86"/>
                </a:lnTo>
                <a:lnTo>
                  <a:pt x="301" y="86"/>
                </a:lnTo>
                <a:lnTo>
                  <a:pt x="301" y="0"/>
                </a:lnTo>
                <a:close/>
                <a:moveTo>
                  <a:pt x="358" y="0"/>
                </a:moveTo>
                <a:lnTo>
                  <a:pt x="334" y="0"/>
                </a:lnTo>
                <a:lnTo>
                  <a:pt x="334" y="86"/>
                </a:lnTo>
                <a:lnTo>
                  <a:pt x="358" y="86"/>
                </a:lnTo>
                <a:lnTo>
                  <a:pt x="358" y="0"/>
                </a:lnTo>
                <a:close/>
                <a:moveTo>
                  <a:pt x="145" y="218"/>
                </a:moveTo>
                <a:lnTo>
                  <a:pt x="145" y="373"/>
                </a:lnTo>
                <a:lnTo>
                  <a:pt x="168" y="373"/>
                </a:lnTo>
                <a:lnTo>
                  <a:pt x="168" y="162"/>
                </a:lnTo>
                <a:lnTo>
                  <a:pt x="102" y="228"/>
                </a:lnTo>
                <a:lnTo>
                  <a:pt x="119" y="245"/>
                </a:lnTo>
                <a:lnTo>
                  <a:pt x="145" y="218"/>
                </a:lnTo>
                <a:close/>
                <a:moveTo>
                  <a:pt x="237" y="245"/>
                </a:moveTo>
                <a:lnTo>
                  <a:pt x="237" y="245"/>
                </a:lnTo>
                <a:lnTo>
                  <a:pt x="237" y="245"/>
                </a:lnTo>
                <a:lnTo>
                  <a:pt x="237" y="245"/>
                </a:lnTo>
                <a:close/>
                <a:moveTo>
                  <a:pt x="287" y="373"/>
                </a:moveTo>
                <a:lnTo>
                  <a:pt x="287" y="162"/>
                </a:lnTo>
                <a:lnTo>
                  <a:pt x="221" y="228"/>
                </a:lnTo>
                <a:lnTo>
                  <a:pt x="237" y="245"/>
                </a:lnTo>
                <a:lnTo>
                  <a:pt x="263" y="218"/>
                </a:lnTo>
                <a:lnTo>
                  <a:pt x="263" y="373"/>
                </a:lnTo>
                <a:lnTo>
                  <a:pt x="287" y="373"/>
                </a:lnTo>
                <a:close/>
              </a:path>
            </a:pathLst>
          </a:custGeom>
          <a:solidFill>
            <a:srgbClr val="45D8FF"/>
          </a:solidFill>
          <a:ln>
            <a:noFill/>
          </a:ln>
          <a:effectLst>
            <a:outerShdw blurRad="1270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6" name="组合 5"/>
          <p:cNvGrpSpPr/>
          <p:nvPr/>
        </p:nvGrpSpPr>
        <p:grpSpPr>
          <a:xfrm>
            <a:off x="9539937" y="3015448"/>
            <a:ext cx="1506825" cy="1192719"/>
            <a:chOff x="9538148" y="3015448"/>
            <a:chExt cx="1506825" cy="1192719"/>
          </a:xfrm>
        </p:grpSpPr>
        <p:sp>
          <p:nvSpPr>
            <p:cNvPr id="94" name="Freeform 14"/>
            <p:cNvSpPr/>
            <p:nvPr/>
          </p:nvSpPr>
          <p:spPr bwMode="auto">
            <a:xfrm>
              <a:off x="9538148" y="3015448"/>
              <a:ext cx="1506825" cy="1192719"/>
            </a:xfrm>
            <a:custGeom>
              <a:avLst/>
              <a:gdLst>
                <a:gd name="T0" fmla="*/ 428 w 429"/>
                <a:gd name="T1" fmla="*/ 0 h 340"/>
                <a:gd name="T2" fmla="*/ 287 w 429"/>
                <a:gd name="T3" fmla="*/ 100 h 340"/>
                <a:gd name="T4" fmla="*/ 176 w 429"/>
                <a:gd name="T5" fmla="*/ 52 h 340"/>
                <a:gd name="T6" fmla="*/ 79 w 429"/>
                <a:gd name="T7" fmla="*/ 151 h 340"/>
                <a:gd name="T8" fmla="*/ 26 w 429"/>
                <a:gd name="T9" fmla="*/ 179 h 340"/>
                <a:gd name="T10" fmla="*/ 0 w 429"/>
                <a:gd name="T11" fmla="*/ 197 h 340"/>
                <a:gd name="T12" fmla="*/ 85 w 429"/>
                <a:gd name="T13" fmla="*/ 339 h 340"/>
                <a:gd name="T14" fmla="*/ 224 w 429"/>
                <a:gd name="T15" fmla="*/ 340 h 340"/>
                <a:gd name="T16" fmla="*/ 251 w 429"/>
                <a:gd name="T17" fmla="*/ 323 h 340"/>
                <a:gd name="T18" fmla="*/ 429 w 429"/>
                <a:gd name="T19" fmla="*/ 24 h 340"/>
                <a:gd name="T20" fmla="*/ 428 w 429"/>
                <a:gd name="T2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 h="340">
                  <a:moveTo>
                    <a:pt x="428" y="0"/>
                  </a:moveTo>
                  <a:cubicBezTo>
                    <a:pt x="287" y="100"/>
                    <a:pt x="287" y="100"/>
                    <a:pt x="287" y="100"/>
                  </a:cubicBezTo>
                  <a:cubicBezTo>
                    <a:pt x="176" y="52"/>
                    <a:pt x="176" y="52"/>
                    <a:pt x="176" y="52"/>
                  </a:cubicBezTo>
                  <a:cubicBezTo>
                    <a:pt x="167" y="99"/>
                    <a:pt x="134" y="124"/>
                    <a:pt x="79" y="151"/>
                  </a:cubicBezTo>
                  <a:cubicBezTo>
                    <a:pt x="62" y="159"/>
                    <a:pt x="44" y="168"/>
                    <a:pt x="26" y="179"/>
                  </a:cubicBezTo>
                  <a:cubicBezTo>
                    <a:pt x="17" y="185"/>
                    <a:pt x="8" y="191"/>
                    <a:pt x="0" y="197"/>
                  </a:cubicBezTo>
                  <a:cubicBezTo>
                    <a:pt x="85" y="339"/>
                    <a:pt x="85" y="339"/>
                    <a:pt x="85" y="339"/>
                  </a:cubicBezTo>
                  <a:cubicBezTo>
                    <a:pt x="224" y="340"/>
                    <a:pt x="224" y="340"/>
                    <a:pt x="224" y="340"/>
                  </a:cubicBezTo>
                  <a:cubicBezTo>
                    <a:pt x="232" y="334"/>
                    <a:pt x="240" y="328"/>
                    <a:pt x="251" y="323"/>
                  </a:cubicBezTo>
                  <a:cubicBezTo>
                    <a:pt x="359" y="266"/>
                    <a:pt x="429" y="156"/>
                    <a:pt x="429" y="24"/>
                  </a:cubicBezTo>
                  <a:cubicBezTo>
                    <a:pt x="429" y="16"/>
                    <a:pt x="428" y="8"/>
                    <a:pt x="428" y="0"/>
                  </a:cubicBez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95" name="组合 94"/>
            <p:cNvGrpSpPr/>
            <p:nvPr/>
          </p:nvGrpSpPr>
          <p:grpSpPr>
            <a:xfrm>
              <a:off x="10006100" y="3515388"/>
              <a:ext cx="554106" cy="402446"/>
              <a:chOff x="4456113" y="69850"/>
              <a:chExt cx="1038225" cy="754063"/>
            </a:xfrm>
            <a:solidFill>
              <a:schemeClr val="bg1"/>
            </a:solidFill>
          </p:grpSpPr>
          <p:sp>
            <p:nvSpPr>
              <p:cNvPr id="96" name="Freeform 19"/>
              <p:cNvSpPr>
                <a:spLocks noEditPoints="1"/>
              </p:cNvSpPr>
              <p:nvPr/>
            </p:nvSpPr>
            <p:spPr bwMode="auto">
              <a:xfrm>
                <a:off x="4832351" y="69850"/>
                <a:ext cx="285750" cy="287338"/>
              </a:xfrm>
              <a:custGeom>
                <a:avLst/>
                <a:gdLst>
                  <a:gd name="T0" fmla="*/ 0 w 76"/>
                  <a:gd name="T1" fmla="*/ 38 h 76"/>
                  <a:gd name="T2" fmla="*/ 38 w 76"/>
                  <a:gd name="T3" fmla="*/ 0 h 76"/>
                  <a:gd name="T4" fmla="*/ 38 w 76"/>
                  <a:gd name="T5" fmla="*/ 0 h 76"/>
                  <a:gd name="T6" fmla="*/ 76 w 76"/>
                  <a:gd name="T7" fmla="*/ 38 h 76"/>
                  <a:gd name="T8" fmla="*/ 76 w 76"/>
                  <a:gd name="T9" fmla="*/ 38 h 76"/>
                  <a:gd name="T10" fmla="*/ 38 w 76"/>
                  <a:gd name="T11" fmla="*/ 76 h 76"/>
                  <a:gd name="T12" fmla="*/ 38 w 76"/>
                  <a:gd name="T13" fmla="*/ 76 h 76"/>
                  <a:gd name="T14" fmla="*/ 0 w 76"/>
                  <a:gd name="T15" fmla="*/ 38 h 76"/>
                  <a:gd name="T16" fmla="*/ 9 w 76"/>
                  <a:gd name="T17" fmla="*/ 38 h 76"/>
                  <a:gd name="T18" fmla="*/ 38 w 76"/>
                  <a:gd name="T19" fmla="*/ 67 h 76"/>
                  <a:gd name="T20" fmla="*/ 38 w 76"/>
                  <a:gd name="T21" fmla="*/ 67 h 76"/>
                  <a:gd name="T22" fmla="*/ 67 w 76"/>
                  <a:gd name="T23" fmla="*/ 38 h 76"/>
                  <a:gd name="T24" fmla="*/ 67 w 76"/>
                  <a:gd name="T25" fmla="*/ 38 h 76"/>
                  <a:gd name="T26" fmla="*/ 38 w 76"/>
                  <a:gd name="T27" fmla="*/ 9 h 76"/>
                  <a:gd name="T28" fmla="*/ 38 w 76"/>
                  <a:gd name="T29" fmla="*/ 9 h 76"/>
                  <a:gd name="T30" fmla="*/ 9 w 76"/>
                  <a:gd name="T31" fmla="*/ 38 h 76"/>
                  <a:gd name="T32" fmla="*/ 9 w 76"/>
                  <a:gd name="T33"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6">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59"/>
                      <a:pt x="59" y="76"/>
                      <a:pt x="38" y="76"/>
                    </a:cubicBezTo>
                    <a:cubicBezTo>
                      <a:pt x="38" y="76"/>
                      <a:pt x="38" y="76"/>
                      <a:pt x="38" y="76"/>
                    </a:cubicBezTo>
                    <a:cubicBezTo>
                      <a:pt x="17" y="76"/>
                      <a:pt x="0" y="59"/>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2"/>
                      <a:pt x="54" y="9"/>
                      <a:pt x="38" y="9"/>
                    </a:cubicBezTo>
                    <a:cubicBezTo>
                      <a:pt x="38" y="9"/>
                      <a:pt x="38" y="9"/>
                      <a:pt x="38" y="9"/>
                    </a:cubicBezTo>
                    <a:cubicBezTo>
                      <a:pt x="22" y="9"/>
                      <a:pt x="9" y="22"/>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0"/>
              <p:cNvSpPr>
                <a:spLocks noEditPoints="1"/>
              </p:cNvSpPr>
              <p:nvPr/>
            </p:nvSpPr>
            <p:spPr bwMode="auto">
              <a:xfrm>
                <a:off x="4456113"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6" y="54"/>
                      <a:pt x="67" y="38"/>
                    </a:cubicBezTo>
                    <a:cubicBezTo>
                      <a:pt x="67" y="38"/>
                      <a:pt x="67" y="38"/>
                      <a:pt x="67" y="38"/>
                    </a:cubicBezTo>
                    <a:cubicBezTo>
                      <a:pt x="66"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1"/>
              <p:cNvSpPr>
                <a:spLocks noEditPoints="1"/>
              </p:cNvSpPr>
              <p:nvPr/>
            </p:nvSpPr>
            <p:spPr bwMode="auto">
              <a:xfrm>
                <a:off x="4832351"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2"/>
              <p:cNvSpPr>
                <a:spLocks noEditPoints="1"/>
              </p:cNvSpPr>
              <p:nvPr/>
            </p:nvSpPr>
            <p:spPr bwMode="auto">
              <a:xfrm>
                <a:off x="5208588" y="533400"/>
                <a:ext cx="285750" cy="290513"/>
              </a:xfrm>
              <a:custGeom>
                <a:avLst/>
                <a:gdLst>
                  <a:gd name="T0" fmla="*/ 0 w 76"/>
                  <a:gd name="T1" fmla="*/ 38 h 77"/>
                  <a:gd name="T2" fmla="*/ 38 w 76"/>
                  <a:gd name="T3" fmla="*/ 0 h 77"/>
                  <a:gd name="T4" fmla="*/ 38 w 76"/>
                  <a:gd name="T5" fmla="*/ 0 h 77"/>
                  <a:gd name="T6" fmla="*/ 76 w 76"/>
                  <a:gd name="T7" fmla="*/ 38 h 77"/>
                  <a:gd name="T8" fmla="*/ 76 w 76"/>
                  <a:gd name="T9" fmla="*/ 38 h 77"/>
                  <a:gd name="T10" fmla="*/ 38 w 76"/>
                  <a:gd name="T11" fmla="*/ 77 h 77"/>
                  <a:gd name="T12" fmla="*/ 38 w 76"/>
                  <a:gd name="T13" fmla="*/ 77 h 77"/>
                  <a:gd name="T14" fmla="*/ 0 w 76"/>
                  <a:gd name="T15" fmla="*/ 38 h 77"/>
                  <a:gd name="T16" fmla="*/ 9 w 76"/>
                  <a:gd name="T17" fmla="*/ 38 h 77"/>
                  <a:gd name="T18" fmla="*/ 38 w 76"/>
                  <a:gd name="T19" fmla="*/ 67 h 77"/>
                  <a:gd name="T20" fmla="*/ 38 w 76"/>
                  <a:gd name="T21" fmla="*/ 67 h 77"/>
                  <a:gd name="T22" fmla="*/ 67 w 76"/>
                  <a:gd name="T23" fmla="*/ 38 h 77"/>
                  <a:gd name="T24" fmla="*/ 67 w 76"/>
                  <a:gd name="T25" fmla="*/ 38 h 77"/>
                  <a:gd name="T26" fmla="*/ 38 w 76"/>
                  <a:gd name="T27" fmla="*/ 10 h 77"/>
                  <a:gd name="T28" fmla="*/ 38 w 76"/>
                  <a:gd name="T29" fmla="*/ 10 h 77"/>
                  <a:gd name="T30" fmla="*/ 9 w 76"/>
                  <a:gd name="T31" fmla="*/ 38 h 77"/>
                  <a:gd name="T32" fmla="*/ 9 w 76"/>
                  <a:gd name="T3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7">
                    <a:moveTo>
                      <a:pt x="0" y="38"/>
                    </a:moveTo>
                    <a:cubicBezTo>
                      <a:pt x="0" y="17"/>
                      <a:pt x="17" y="0"/>
                      <a:pt x="38" y="0"/>
                    </a:cubicBezTo>
                    <a:cubicBezTo>
                      <a:pt x="38" y="0"/>
                      <a:pt x="38" y="0"/>
                      <a:pt x="38" y="0"/>
                    </a:cubicBezTo>
                    <a:cubicBezTo>
                      <a:pt x="59" y="0"/>
                      <a:pt x="76" y="17"/>
                      <a:pt x="76" y="38"/>
                    </a:cubicBezTo>
                    <a:cubicBezTo>
                      <a:pt x="76" y="38"/>
                      <a:pt x="76" y="38"/>
                      <a:pt x="76" y="38"/>
                    </a:cubicBezTo>
                    <a:cubicBezTo>
                      <a:pt x="76" y="60"/>
                      <a:pt x="59" y="77"/>
                      <a:pt x="38" y="77"/>
                    </a:cubicBezTo>
                    <a:cubicBezTo>
                      <a:pt x="38" y="77"/>
                      <a:pt x="38" y="77"/>
                      <a:pt x="38" y="77"/>
                    </a:cubicBezTo>
                    <a:cubicBezTo>
                      <a:pt x="17" y="77"/>
                      <a:pt x="0" y="60"/>
                      <a:pt x="0" y="38"/>
                    </a:cubicBezTo>
                    <a:close/>
                    <a:moveTo>
                      <a:pt x="9" y="38"/>
                    </a:moveTo>
                    <a:cubicBezTo>
                      <a:pt x="9" y="54"/>
                      <a:pt x="22" y="67"/>
                      <a:pt x="38" y="67"/>
                    </a:cubicBezTo>
                    <a:cubicBezTo>
                      <a:pt x="38" y="67"/>
                      <a:pt x="38" y="67"/>
                      <a:pt x="38" y="67"/>
                    </a:cubicBezTo>
                    <a:cubicBezTo>
                      <a:pt x="54" y="67"/>
                      <a:pt x="67" y="54"/>
                      <a:pt x="67" y="38"/>
                    </a:cubicBezTo>
                    <a:cubicBezTo>
                      <a:pt x="67" y="38"/>
                      <a:pt x="67" y="38"/>
                      <a:pt x="67" y="38"/>
                    </a:cubicBezTo>
                    <a:cubicBezTo>
                      <a:pt x="67" y="23"/>
                      <a:pt x="54" y="10"/>
                      <a:pt x="38" y="10"/>
                    </a:cubicBezTo>
                    <a:cubicBezTo>
                      <a:pt x="38" y="10"/>
                      <a:pt x="38" y="10"/>
                      <a:pt x="38" y="10"/>
                    </a:cubicBezTo>
                    <a:cubicBezTo>
                      <a:pt x="22" y="10"/>
                      <a:pt x="9" y="23"/>
                      <a:pt x="9" y="38"/>
                    </a:cubicBezTo>
                    <a:cubicBezTo>
                      <a:pt x="9" y="38"/>
                      <a:pt x="9" y="38"/>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
              <p:cNvSpPr/>
              <p:nvPr/>
            </p:nvSpPr>
            <p:spPr bwMode="auto">
              <a:xfrm>
                <a:off x="5038726" y="303212"/>
                <a:ext cx="252413" cy="290513"/>
              </a:xfrm>
              <a:custGeom>
                <a:avLst/>
                <a:gdLst>
                  <a:gd name="T0" fmla="*/ 0 w 159"/>
                  <a:gd name="T1" fmla="*/ 15 h 183"/>
                  <a:gd name="T2" fmla="*/ 19 w 159"/>
                  <a:gd name="T3" fmla="*/ 0 h 183"/>
                  <a:gd name="T4" fmla="*/ 159 w 159"/>
                  <a:gd name="T5" fmla="*/ 169 h 183"/>
                  <a:gd name="T6" fmla="*/ 140 w 159"/>
                  <a:gd name="T7" fmla="*/ 183 h 183"/>
                  <a:gd name="T8" fmla="*/ 0 w 159"/>
                  <a:gd name="T9" fmla="*/ 15 h 183"/>
                  <a:gd name="T10" fmla="*/ 0 w 159"/>
                  <a:gd name="T11" fmla="*/ 15 h 183"/>
                </a:gdLst>
                <a:ahLst/>
                <a:cxnLst>
                  <a:cxn ang="0">
                    <a:pos x="T0" y="T1"/>
                  </a:cxn>
                  <a:cxn ang="0">
                    <a:pos x="T2" y="T3"/>
                  </a:cxn>
                  <a:cxn ang="0">
                    <a:pos x="T4" y="T5"/>
                  </a:cxn>
                  <a:cxn ang="0">
                    <a:pos x="T6" y="T7"/>
                  </a:cxn>
                  <a:cxn ang="0">
                    <a:pos x="T8" y="T9"/>
                  </a:cxn>
                  <a:cxn ang="0">
                    <a:pos x="T10" y="T11"/>
                  </a:cxn>
                </a:cxnLst>
                <a:rect l="0" t="0" r="r" b="b"/>
                <a:pathLst>
                  <a:path w="159" h="183">
                    <a:moveTo>
                      <a:pt x="0" y="15"/>
                    </a:moveTo>
                    <a:lnTo>
                      <a:pt x="19" y="0"/>
                    </a:lnTo>
                    <a:lnTo>
                      <a:pt x="159" y="169"/>
                    </a:lnTo>
                    <a:lnTo>
                      <a:pt x="140" y="183"/>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4"/>
              <p:cNvSpPr/>
              <p:nvPr/>
            </p:nvSpPr>
            <p:spPr bwMode="auto">
              <a:xfrm>
                <a:off x="4662488" y="300037"/>
                <a:ext cx="252413" cy="290513"/>
              </a:xfrm>
              <a:custGeom>
                <a:avLst/>
                <a:gdLst>
                  <a:gd name="T0" fmla="*/ 0 w 159"/>
                  <a:gd name="T1" fmla="*/ 168 h 183"/>
                  <a:gd name="T2" fmla="*/ 140 w 159"/>
                  <a:gd name="T3" fmla="*/ 0 h 183"/>
                  <a:gd name="T4" fmla="*/ 159 w 159"/>
                  <a:gd name="T5" fmla="*/ 14 h 183"/>
                  <a:gd name="T6" fmla="*/ 17 w 159"/>
                  <a:gd name="T7" fmla="*/ 183 h 183"/>
                  <a:gd name="T8" fmla="*/ 0 w 159"/>
                  <a:gd name="T9" fmla="*/ 168 h 183"/>
                  <a:gd name="T10" fmla="*/ 0 w 159"/>
                  <a:gd name="T11" fmla="*/ 168 h 183"/>
                </a:gdLst>
                <a:ahLst/>
                <a:cxnLst>
                  <a:cxn ang="0">
                    <a:pos x="T0" y="T1"/>
                  </a:cxn>
                  <a:cxn ang="0">
                    <a:pos x="T2" y="T3"/>
                  </a:cxn>
                  <a:cxn ang="0">
                    <a:pos x="T4" y="T5"/>
                  </a:cxn>
                  <a:cxn ang="0">
                    <a:pos x="T6" y="T7"/>
                  </a:cxn>
                  <a:cxn ang="0">
                    <a:pos x="T8" y="T9"/>
                  </a:cxn>
                  <a:cxn ang="0">
                    <a:pos x="T10" y="T11"/>
                  </a:cxn>
                </a:cxnLst>
                <a:rect l="0" t="0" r="r" b="b"/>
                <a:pathLst>
                  <a:path w="159" h="183">
                    <a:moveTo>
                      <a:pt x="0" y="168"/>
                    </a:moveTo>
                    <a:lnTo>
                      <a:pt x="140" y="0"/>
                    </a:lnTo>
                    <a:lnTo>
                      <a:pt x="159" y="14"/>
                    </a:lnTo>
                    <a:lnTo>
                      <a:pt x="17" y="183"/>
                    </a:lnTo>
                    <a:lnTo>
                      <a:pt x="0" y="168"/>
                    </a:lnTo>
                    <a:lnTo>
                      <a:pt x="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5"/>
              <p:cNvSpPr/>
              <p:nvPr/>
            </p:nvSpPr>
            <p:spPr bwMode="auto">
              <a:xfrm>
                <a:off x="4956176" y="338138"/>
                <a:ext cx="38100" cy="214313"/>
              </a:xfrm>
              <a:custGeom>
                <a:avLst/>
                <a:gdLst>
                  <a:gd name="T0" fmla="*/ 0 w 24"/>
                  <a:gd name="T1" fmla="*/ 135 h 135"/>
                  <a:gd name="T2" fmla="*/ 0 w 24"/>
                  <a:gd name="T3" fmla="*/ 0 h 135"/>
                  <a:gd name="T4" fmla="*/ 24 w 24"/>
                  <a:gd name="T5" fmla="*/ 0 h 135"/>
                  <a:gd name="T6" fmla="*/ 24 w 24"/>
                  <a:gd name="T7" fmla="*/ 135 h 135"/>
                  <a:gd name="T8" fmla="*/ 0 w 24"/>
                  <a:gd name="T9" fmla="*/ 135 h 135"/>
                  <a:gd name="T10" fmla="*/ 0 w 24"/>
                  <a:gd name="T11" fmla="*/ 135 h 135"/>
                </a:gdLst>
                <a:ahLst/>
                <a:cxnLst>
                  <a:cxn ang="0">
                    <a:pos x="T0" y="T1"/>
                  </a:cxn>
                  <a:cxn ang="0">
                    <a:pos x="T2" y="T3"/>
                  </a:cxn>
                  <a:cxn ang="0">
                    <a:pos x="T4" y="T5"/>
                  </a:cxn>
                  <a:cxn ang="0">
                    <a:pos x="T6" y="T7"/>
                  </a:cxn>
                  <a:cxn ang="0">
                    <a:pos x="T8" y="T9"/>
                  </a:cxn>
                  <a:cxn ang="0">
                    <a:pos x="T10" y="T11"/>
                  </a:cxn>
                </a:cxnLst>
                <a:rect l="0" t="0" r="r" b="b"/>
                <a:pathLst>
                  <a:path w="24" h="135">
                    <a:moveTo>
                      <a:pt x="0" y="135"/>
                    </a:moveTo>
                    <a:lnTo>
                      <a:pt x="0" y="0"/>
                    </a:lnTo>
                    <a:lnTo>
                      <a:pt x="24" y="0"/>
                    </a:lnTo>
                    <a:lnTo>
                      <a:pt x="24" y="135"/>
                    </a:lnTo>
                    <a:lnTo>
                      <a:pt x="0" y="135"/>
                    </a:lnTo>
                    <a:lnTo>
                      <a:pt x="0"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9901456" y="1825693"/>
            <a:ext cx="1134934" cy="1477193"/>
            <a:chOff x="9899667" y="1825693"/>
            <a:chExt cx="1134934" cy="1477193"/>
          </a:xfrm>
        </p:grpSpPr>
        <p:sp>
          <p:nvSpPr>
            <p:cNvPr id="104" name="Freeform 12"/>
            <p:cNvSpPr/>
            <p:nvPr/>
          </p:nvSpPr>
          <p:spPr bwMode="auto">
            <a:xfrm>
              <a:off x="9899667" y="1825693"/>
              <a:ext cx="1134934" cy="1477193"/>
            </a:xfrm>
            <a:custGeom>
              <a:avLst/>
              <a:gdLst>
                <a:gd name="T0" fmla="*/ 0 w 323"/>
                <a:gd name="T1" fmla="*/ 249 h 421"/>
                <a:gd name="T2" fmla="*/ 75 w 323"/>
                <a:gd name="T3" fmla="*/ 363 h 421"/>
                <a:gd name="T4" fmla="*/ 75 w 323"/>
                <a:gd name="T5" fmla="*/ 375 h 421"/>
                <a:gd name="T6" fmla="*/ 182 w 323"/>
                <a:gd name="T7" fmla="*/ 421 h 421"/>
                <a:gd name="T8" fmla="*/ 323 w 323"/>
                <a:gd name="T9" fmla="*/ 320 h 421"/>
                <a:gd name="T10" fmla="*/ 44 w 323"/>
                <a:gd name="T11" fmla="*/ 0 h 421"/>
                <a:gd name="T12" fmla="*/ 89 w 323"/>
                <a:gd name="T13" fmla="*/ 151 h 421"/>
                <a:gd name="T14" fmla="*/ 0 w 323"/>
                <a:gd name="T15" fmla="*/ 249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421">
                  <a:moveTo>
                    <a:pt x="0" y="249"/>
                  </a:moveTo>
                  <a:cubicBezTo>
                    <a:pt x="44" y="268"/>
                    <a:pt x="75" y="312"/>
                    <a:pt x="75" y="363"/>
                  </a:cubicBezTo>
                  <a:cubicBezTo>
                    <a:pt x="75" y="367"/>
                    <a:pt x="75" y="371"/>
                    <a:pt x="75" y="375"/>
                  </a:cubicBezTo>
                  <a:cubicBezTo>
                    <a:pt x="182" y="421"/>
                    <a:pt x="182" y="421"/>
                    <a:pt x="182" y="421"/>
                  </a:cubicBezTo>
                  <a:cubicBezTo>
                    <a:pt x="323" y="320"/>
                    <a:pt x="323" y="320"/>
                    <a:pt x="323" y="320"/>
                  </a:cubicBezTo>
                  <a:cubicBezTo>
                    <a:pt x="305" y="165"/>
                    <a:pt x="193" y="38"/>
                    <a:pt x="44" y="0"/>
                  </a:cubicBezTo>
                  <a:cubicBezTo>
                    <a:pt x="89" y="151"/>
                    <a:pt x="89" y="151"/>
                    <a:pt x="89" y="151"/>
                  </a:cubicBezTo>
                  <a:lnTo>
                    <a:pt x="0" y="249"/>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05" name="Freeform 26"/>
            <p:cNvSpPr>
              <a:spLocks noEditPoints="1"/>
            </p:cNvSpPr>
            <p:nvPr/>
          </p:nvSpPr>
          <p:spPr bwMode="auto">
            <a:xfrm>
              <a:off x="10225959" y="2576486"/>
              <a:ext cx="508000" cy="378299"/>
            </a:xfrm>
            <a:custGeom>
              <a:avLst/>
              <a:gdLst>
                <a:gd name="T0" fmla="*/ 99 w 238"/>
                <a:gd name="T1" fmla="*/ 151 h 177"/>
                <a:gd name="T2" fmla="*/ 86 w 238"/>
                <a:gd name="T3" fmla="*/ 164 h 177"/>
                <a:gd name="T4" fmla="*/ 99 w 238"/>
                <a:gd name="T5" fmla="*/ 177 h 177"/>
                <a:gd name="T6" fmla="*/ 111 w 238"/>
                <a:gd name="T7" fmla="*/ 164 h 177"/>
                <a:gd name="T8" fmla="*/ 99 w 238"/>
                <a:gd name="T9" fmla="*/ 151 h 177"/>
                <a:gd name="T10" fmla="*/ 196 w 238"/>
                <a:gd name="T11" fmla="*/ 151 h 177"/>
                <a:gd name="T12" fmla="*/ 183 w 238"/>
                <a:gd name="T13" fmla="*/ 164 h 177"/>
                <a:gd name="T14" fmla="*/ 196 w 238"/>
                <a:gd name="T15" fmla="*/ 177 h 177"/>
                <a:gd name="T16" fmla="*/ 209 w 238"/>
                <a:gd name="T17" fmla="*/ 164 h 177"/>
                <a:gd name="T18" fmla="*/ 196 w 238"/>
                <a:gd name="T19" fmla="*/ 151 h 177"/>
                <a:gd name="T20" fmla="*/ 73 w 238"/>
                <a:gd name="T21" fmla="*/ 124 h 177"/>
                <a:gd name="T22" fmla="*/ 91 w 238"/>
                <a:gd name="T23" fmla="*/ 124 h 177"/>
                <a:gd name="T24" fmla="*/ 92 w 238"/>
                <a:gd name="T25" fmla="*/ 124 h 177"/>
                <a:gd name="T26" fmla="*/ 197 w 238"/>
                <a:gd name="T27" fmla="*/ 124 h 177"/>
                <a:gd name="T28" fmla="*/ 202 w 238"/>
                <a:gd name="T29" fmla="*/ 121 h 177"/>
                <a:gd name="T30" fmla="*/ 237 w 238"/>
                <a:gd name="T31" fmla="*/ 26 h 177"/>
                <a:gd name="T32" fmla="*/ 236 w 238"/>
                <a:gd name="T33" fmla="*/ 22 h 177"/>
                <a:gd name="T34" fmla="*/ 232 w 238"/>
                <a:gd name="T35" fmla="*/ 20 h 177"/>
                <a:gd name="T36" fmla="*/ 57 w 238"/>
                <a:gd name="T37" fmla="*/ 20 h 177"/>
                <a:gd name="T38" fmla="*/ 50 w 238"/>
                <a:gd name="T39" fmla="*/ 3 h 177"/>
                <a:gd name="T40" fmla="*/ 45 w 238"/>
                <a:gd name="T41" fmla="*/ 0 h 177"/>
                <a:gd name="T42" fmla="*/ 5 w 238"/>
                <a:gd name="T43" fmla="*/ 0 h 177"/>
                <a:gd name="T44" fmla="*/ 0 w 238"/>
                <a:gd name="T45" fmla="*/ 5 h 177"/>
                <a:gd name="T46" fmla="*/ 5 w 238"/>
                <a:gd name="T47" fmla="*/ 10 h 177"/>
                <a:gd name="T48" fmla="*/ 42 w 238"/>
                <a:gd name="T49" fmla="*/ 10 h 177"/>
                <a:gd name="T50" fmla="*/ 84 w 238"/>
                <a:gd name="T51" fmla="*/ 114 h 177"/>
                <a:gd name="T52" fmla="*/ 73 w 238"/>
                <a:gd name="T53" fmla="*/ 114 h 177"/>
                <a:gd name="T54" fmla="*/ 59 w 238"/>
                <a:gd name="T55" fmla="*/ 128 h 177"/>
                <a:gd name="T56" fmla="*/ 59 w 238"/>
                <a:gd name="T57" fmla="*/ 132 h 177"/>
                <a:gd name="T58" fmla="*/ 73 w 238"/>
                <a:gd name="T59" fmla="*/ 146 h 177"/>
                <a:gd name="T60" fmla="*/ 218 w 238"/>
                <a:gd name="T61" fmla="*/ 146 h 177"/>
                <a:gd name="T62" fmla="*/ 223 w 238"/>
                <a:gd name="T63" fmla="*/ 141 h 177"/>
                <a:gd name="T64" fmla="*/ 218 w 238"/>
                <a:gd name="T65" fmla="*/ 136 h 177"/>
                <a:gd name="T66" fmla="*/ 73 w 238"/>
                <a:gd name="T67" fmla="*/ 136 h 177"/>
                <a:gd name="T68" fmla="*/ 70 w 238"/>
                <a:gd name="T69" fmla="*/ 135 h 177"/>
                <a:gd name="T70" fmla="*/ 69 w 238"/>
                <a:gd name="T71" fmla="*/ 132 h 177"/>
                <a:gd name="T72" fmla="*/ 69 w 238"/>
                <a:gd name="T73" fmla="*/ 128 h 177"/>
                <a:gd name="T74" fmla="*/ 73 w 238"/>
                <a:gd name="T75" fmla="*/ 124 h 177"/>
                <a:gd name="T76" fmla="*/ 61 w 238"/>
                <a:gd name="T77" fmla="*/ 30 h 177"/>
                <a:gd name="T78" fmla="*/ 225 w 238"/>
                <a:gd name="T79" fmla="*/ 30 h 177"/>
                <a:gd name="T80" fmla="*/ 194 w 238"/>
                <a:gd name="T81" fmla="*/ 114 h 177"/>
                <a:gd name="T82" fmla="*/ 194 w 238"/>
                <a:gd name="T83" fmla="*/ 114 h 177"/>
                <a:gd name="T84" fmla="*/ 193 w 238"/>
                <a:gd name="T85" fmla="*/ 114 h 177"/>
                <a:gd name="T86" fmla="*/ 95 w 238"/>
                <a:gd name="T87" fmla="*/ 114 h 177"/>
                <a:gd name="T88" fmla="*/ 61 w 238"/>
                <a:gd name="T89"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177">
                  <a:moveTo>
                    <a:pt x="99" y="151"/>
                  </a:moveTo>
                  <a:cubicBezTo>
                    <a:pt x="91" y="151"/>
                    <a:pt x="86" y="157"/>
                    <a:pt x="86" y="164"/>
                  </a:cubicBezTo>
                  <a:cubicBezTo>
                    <a:pt x="86" y="171"/>
                    <a:pt x="91" y="177"/>
                    <a:pt x="99" y="177"/>
                  </a:cubicBezTo>
                  <a:cubicBezTo>
                    <a:pt x="106" y="177"/>
                    <a:pt x="111" y="171"/>
                    <a:pt x="111" y="164"/>
                  </a:cubicBezTo>
                  <a:cubicBezTo>
                    <a:pt x="111" y="157"/>
                    <a:pt x="106" y="151"/>
                    <a:pt x="99" y="151"/>
                  </a:cubicBezTo>
                  <a:close/>
                  <a:moveTo>
                    <a:pt x="196" y="151"/>
                  </a:moveTo>
                  <a:cubicBezTo>
                    <a:pt x="189" y="151"/>
                    <a:pt x="183" y="157"/>
                    <a:pt x="183" y="164"/>
                  </a:cubicBezTo>
                  <a:cubicBezTo>
                    <a:pt x="183" y="171"/>
                    <a:pt x="189" y="177"/>
                    <a:pt x="196" y="177"/>
                  </a:cubicBezTo>
                  <a:cubicBezTo>
                    <a:pt x="203" y="177"/>
                    <a:pt x="209" y="171"/>
                    <a:pt x="209" y="164"/>
                  </a:cubicBezTo>
                  <a:cubicBezTo>
                    <a:pt x="209" y="157"/>
                    <a:pt x="203" y="151"/>
                    <a:pt x="196" y="151"/>
                  </a:cubicBezTo>
                  <a:close/>
                  <a:moveTo>
                    <a:pt x="73" y="124"/>
                  </a:moveTo>
                  <a:cubicBezTo>
                    <a:pt x="91" y="124"/>
                    <a:pt x="91" y="124"/>
                    <a:pt x="91" y="124"/>
                  </a:cubicBezTo>
                  <a:cubicBezTo>
                    <a:pt x="91" y="124"/>
                    <a:pt x="91" y="124"/>
                    <a:pt x="92" y="124"/>
                  </a:cubicBezTo>
                  <a:cubicBezTo>
                    <a:pt x="197" y="124"/>
                    <a:pt x="197" y="124"/>
                    <a:pt x="197" y="124"/>
                  </a:cubicBezTo>
                  <a:cubicBezTo>
                    <a:pt x="199" y="124"/>
                    <a:pt x="201" y="123"/>
                    <a:pt x="202" y="121"/>
                  </a:cubicBezTo>
                  <a:cubicBezTo>
                    <a:pt x="237" y="26"/>
                    <a:pt x="237" y="26"/>
                    <a:pt x="237" y="26"/>
                  </a:cubicBezTo>
                  <a:cubicBezTo>
                    <a:pt x="238" y="25"/>
                    <a:pt x="237" y="23"/>
                    <a:pt x="236" y="22"/>
                  </a:cubicBezTo>
                  <a:cubicBezTo>
                    <a:pt x="236" y="21"/>
                    <a:pt x="234" y="20"/>
                    <a:pt x="232" y="20"/>
                  </a:cubicBezTo>
                  <a:cubicBezTo>
                    <a:pt x="57" y="20"/>
                    <a:pt x="57" y="20"/>
                    <a:pt x="57" y="20"/>
                  </a:cubicBezTo>
                  <a:cubicBezTo>
                    <a:pt x="50" y="3"/>
                    <a:pt x="50" y="3"/>
                    <a:pt x="50" y="3"/>
                  </a:cubicBezTo>
                  <a:cubicBezTo>
                    <a:pt x="49" y="1"/>
                    <a:pt x="47" y="0"/>
                    <a:pt x="45" y="0"/>
                  </a:cubicBezTo>
                  <a:cubicBezTo>
                    <a:pt x="5" y="0"/>
                    <a:pt x="5" y="0"/>
                    <a:pt x="5" y="0"/>
                  </a:cubicBezTo>
                  <a:cubicBezTo>
                    <a:pt x="2" y="0"/>
                    <a:pt x="0" y="2"/>
                    <a:pt x="0" y="5"/>
                  </a:cubicBezTo>
                  <a:cubicBezTo>
                    <a:pt x="0" y="7"/>
                    <a:pt x="2" y="10"/>
                    <a:pt x="5" y="10"/>
                  </a:cubicBezTo>
                  <a:cubicBezTo>
                    <a:pt x="42" y="10"/>
                    <a:pt x="42" y="10"/>
                    <a:pt x="42" y="10"/>
                  </a:cubicBezTo>
                  <a:cubicBezTo>
                    <a:pt x="84" y="114"/>
                    <a:pt x="84" y="114"/>
                    <a:pt x="84" y="114"/>
                  </a:cubicBezTo>
                  <a:cubicBezTo>
                    <a:pt x="73" y="114"/>
                    <a:pt x="73" y="114"/>
                    <a:pt x="73" y="114"/>
                  </a:cubicBezTo>
                  <a:cubicBezTo>
                    <a:pt x="65" y="114"/>
                    <a:pt x="59" y="120"/>
                    <a:pt x="59" y="128"/>
                  </a:cubicBezTo>
                  <a:cubicBezTo>
                    <a:pt x="59" y="132"/>
                    <a:pt x="59" y="132"/>
                    <a:pt x="59" y="132"/>
                  </a:cubicBezTo>
                  <a:cubicBezTo>
                    <a:pt x="59" y="140"/>
                    <a:pt x="65" y="146"/>
                    <a:pt x="73" y="146"/>
                  </a:cubicBezTo>
                  <a:cubicBezTo>
                    <a:pt x="218" y="146"/>
                    <a:pt x="218" y="146"/>
                    <a:pt x="218" y="146"/>
                  </a:cubicBezTo>
                  <a:cubicBezTo>
                    <a:pt x="221" y="146"/>
                    <a:pt x="223" y="144"/>
                    <a:pt x="223" y="141"/>
                  </a:cubicBezTo>
                  <a:cubicBezTo>
                    <a:pt x="223" y="138"/>
                    <a:pt x="221" y="136"/>
                    <a:pt x="218" y="136"/>
                  </a:cubicBezTo>
                  <a:cubicBezTo>
                    <a:pt x="73" y="136"/>
                    <a:pt x="73" y="136"/>
                    <a:pt x="73" y="136"/>
                  </a:cubicBezTo>
                  <a:cubicBezTo>
                    <a:pt x="72" y="136"/>
                    <a:pt x="71" y="136"/>
                    <a:pt x="70" y="135"/>
                  </a:cubicBezTo>
                  <a:cubicBezTo>
                    <a:pt x="69" y="134"/>
                    <a:pt x="69" y="133"/>
                    <a:pt x="69" y="132"/>
                  </a:cubicBezTo>
                  <a:cubicBezTo>
                    <a:pt x="69" y="128"/>
                    <a:pt x="69" y="128"/>
                    <a:pt x="69" y="128"/>
                  </a:cubicBezTo>
                  <a:cubicBezTo>
                    <a:pt x="69" y="126"/>
                    <a:pt x="71" y="124"/>
                    <a:pt x="73" y="124"/>
                  </a:cubicBezTo>
                  <a:close/>
                  <a:moveTo>
                    <a:pt x="61" y="30"/>
                  </a:moveTo>
                  <a:cubicBezTo>
                    <a:pt x="225" y="30"/>
                    <a:pt x="225" y="30"/>
                    <a:pt x="225" y="30"/>
                  </a:cubicBezTo>
                  <a:cubicBezTo>
                    <a:pt x="194" y="114"/>
                    <a:pt x="194" y="114"/>
                    <a:pt x="194" y="114"/>
                  </a:cubicBezTo>
                  <a:cubicBezTo>
                    <a:pt x="194" y="114"/>
                    <a:pt x="194" y="114"/>
                    <a:pt x="194" y="114"/>
                  </a:cubicBezTo>
                  <a:cubicBezTo>
                    <a:pt x="194" y="114"/>
                    <a:pt x="194" y="114"/>
                    <a:pt x="193" y="114"/>
                  </a:cubicBezTo>
                  <a:cubicBezTo>
                    <a:pt x="95" y="114"/>
                    <a:pt x="95" y="114"/>
                    <a:pt x="95" y="114"/>
                  </a:cubicBezTo>
                  <a:lnTo>
                    <a:pt x="61" y="3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9289539" y="3741450"/>
            <a:ext cx="977881" cy="1377923"/>
            <a:chOff x="9287750" y="3741450"/>
            <a:chExt cx="977881" cy="1377923"/>
          </a:xfrm>
        </p:grpSpPr>
        <p:sp>
          <p:nvSpPr>
            <p:cNvPr id="107" name="Freeform 13"/>
            <p:cNvSpPr/>
            <p:nvPr/>
          </p:nvSpPr>
          <p:spPr bwMode="auto">
            <a:xfrm>
              <a:off x="9287750" y="3741450"/>
              <a:ext cx="977881" cy="1377923"/>
            </a:xfrm>
            <a:custGeom>
              <a:avLst/>
              <a:gdLst>
                <a:gd name="T0" fmla="*/ 58 w 278"/>
                <a:gd name="T1" fmla="*/ 0 h 393"/>
                <a:gd name="T2" fmla="*/ 0 w 278"/>
                <a:gd name="T3" fmla="*/ 137 h 393"/>
                <a:gd name="T4" fmla="*/ 0 w 278"/>
                <a:gd name="T5" fmla="*/ 269 h 393"/>
                <a:gd name="T6" fmla="*/ 125 w 278"/>
                <a:gd name="T7" fmla="*/ 393 h 393"/>
                <a:gd name="T8" fmla="*/ 238 w 278"/>
                <a:gd name="T9" fmla="*/ 319 h 393"/>
                <a:gd name="T10" fmla="*/ 249 w 278"/>
                <a:gd name="T11" fmla="*/ 246 h 393"/>
                <a:gd name="T12" fmla="*/ 278 w 278"/>
                <a:gd name="T13" fmla="*/ 148 h 393"/>
                <a:gd name="T14" fmla="*/ 147 w 278"/>
                <a:gd name="T15" fmla="*/ 148 h 393"/>
                <a:gd name="T16" fmla="*/ 58 w 278"/>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93">
                  <a:moveTo>
                    <a:pt x="58" y="0"/>
                  </a:moveTo>
                  <a:cubicBezTo>
                    <a:pt x="21" y="31"/>
                    <a:pt x="0" y="68"/>
                    <a:pt x="0" y="137"/>
                  </a:cubicBezTo>
                  <a:cubicBezTo>
                    <a:pt x="0" y="269"/>
                    <a:pt x="0" y="269"/>
                    <a:pt x="0" y="269"/>
                  </a:cubicBezTo>
                  <a:cubicBezTo>
                    <a:pt x="0" y="337"/>
                    <a:pt x="56" y="393"/>
                    <a:pt x="125" y="393"/>
                  </a:cubicBezTo>
                  <a:cubicBezTo>
                    <a:pt x="175" y="393"/>
                    <a:pt x="217" y="362"/>
                    <a:pt x="238" y="319"/>
                  </a:cubicBezTo>
                  <a:cubicBezTo>
                    <a:pt x="251" y="293"/>
                    <a:pt x="249" y="256"/>
                    <a:pt x="249" y="246"/>
                  </a:cubicBezTo>
                  <a:cubicBezTo>
                    <a:pt x="251" y="208"/>
                    <a:pt x="253" y="176"/>
                    <a:pt x="278" y="148"/>
                  </a:cubicBezTo>
                  <a:cubicBezTo>
                    <a:pt x="147" y="148"/>
                    <a:pt x="147" y="148"/>
                    <a:pt x="147" y="148"/>
                  </a:cubicBezTo>
                  <a:lnTo>
                    <a:pt x="58" y="0"/>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08" name="Freeform 27"/>
            <p:cNvSpPr>
              <a:spLocks noEditPoints="1"/>
            </p:cNvSpPr>
            <p:nvPr/>
          </p:nvSpPr>
          <p:spPr bwMode="auto">
            <a:xfrm>
              <a:off x="9480097" y="4427693"/>
              <a:ext cx="506199" cy="384603"/>
            </a:xfrm>
            <a:custGeom>
              <a:avLst/>
              <a:gdLst>
                <a:gd name="T0" fmla="*/ 118 w 237"/>
                <a:gd name="T1" fmla="*/ 0 h 180"/>
                <a:gd name="T2" fmla="*/ 0 w 237"/>
                <a:gd name="T3" fmla="*/ 117 h 180"/>
                <a:gd name="T4" fmla="*/ 97 w 237"/>
                <a:gd name="T5" fmla="*/ 158 h 180"/>
                <a:gd name="T6" fmla="*/ 137 w 237"/>
                <a:gd name="T7" fmla="*/ 159 h 180"/>
                <a:gd name="T8" fmla="*/ 215 w 237"/>
                <a:gd name="T9" fmla="*/ 144 h 180"/>
                <a:gd name="T10" fmla="*/ 237 w 237"/>
                <a:gd name="T11" fmla="*/ 98 h 180"/>
                <a:gd name="T12" fmla="*/ 90 w 237"/>
                <a:gd name="T13" fmla="*/ 151 h 180"/>
                <a:gd name="T14" fmla="*/ 35 w 237"/>
                <a:gd name="T15" fmla="*/ 139 h 180"/>
                <a:gd name="T16" fmla="*/ 41 w 237"/>
                <a:gd name="T17" fmla="*/ 125 h 180"/>
                <a:gd name="T18" fmla="*/ 48 w 237"/>
                <a:gd name="T19" fmla="*/ 118 h 180"/>
                <a:gd name="T20" fmla="*/ 57 w 237"/>
                <a:gd name="T21" fmla="*/ 115 h 180"/>
                <a:gd name="T22" fmla="*/ 69 w 237"/>
                <a:gd name="T23" fmla="*/ 114 h 180"/>
                <a:gd name="T24" fmla="*/ 79 w 237"/>
                <a:gd name="T25" fmla="*/ 118 h 180"/>
                <a:gd name="T26" fmla="*/ 86 w 237"/>
                <a:gd name="T27" fmla="*/ 125 h 180"/>
                <a:gd name="T28" fmla="*/ 91 w 237"/>
                <a:gd name="T29" fmla="*/ 147 h 180"/>
                <a:gd name="T30" fmla="*/ 150 w 237"/>
                <a:gd name="T31" fmla="*/ 149 h 180"/>
                <a:gd name="T32" fmla="*/ 155 w 237"/>
                <a:gd name="T33" fmla="*/ 125 h 180"/>
                <a:gd name="T34" fmla="*/ 162 w 237"/>
                <a:gd name="T35" fmla="*/ 118 h 180"/>
                <a:gd name="T36" fmla="*/ 172 w 237"/>
                <a:gd name="T37" fmla="*/ 114 h 180"/>
                <a:gd name="T38" fmla="*/ 188 w 237"/>
                <a:gd name="T39" fmla="*/ 116 h 180"/>
                <a:gd name="T40" fmla="*/ 197 w 237"/>
                <a:gd name="T41" fmla="*/ 121 h 180"/>
                <a:gd name="T42" fmla="*/ 203 w 237"/>
                <a:gd name="T43" fmla="*/ 129 h 180"/>
                <a:gd name="T44" fmla="*/ 228 w 237"/>
                <a:gd name="T45" fmla="*/ 117 h 180"/>
                <a:gd name="T46" fmla="*/ 207 w 237"/>
                <a:gd name="T47" fmla="*/ 120 h 180"/>
                <a:gd name="T48" fmla="*/ 203 w 237"/>
                <a:gd name="T49" fmla="*/ 115 h 180"/>
                <a:gd name="T50" fmla="*/ 198 w 237"/>
                <a:gd name="T51" fmla="*/ 111 h 180"/>
                <a:gd name="T52" fmla="*/ 195 w 237"/>
                <a:gd name="T53" fmla="*/ 109 h 180"/>
                <a:gd name="T54" fmla="*/ 187 w 237"/>
                <a:gd name="T55" fmla="*/ 106 h 180"/>
                <a:gd name="T56" fmla="*/ 170 w 237"/>
                <a:gd name="T57" fmla="*/ 106 h 180"/>
                <a:gd name="T58" fmla="*/ 163 w 237"/>
                <a:gd name="T59" fmla="*/ 108 h 180"/>
                <a:gd name="T60" fmla="*/ 157 w 237"/>
                <a:gd name="T61" fmla="*/ 111 h 180"/>
                <a:gd name="T62" fmla="*/ 148 w 237"/>
                <a:gd name="T63" fmla="*/ 119 h 180"/>
                <a:gd name="T64" fmla="*/ 140 w 237"/>
                <a:gd name="T65" fmla="*/ 142 h 180"/>
                <a:gd name="T66" fmla="*/ 106 w 237"/>
                <a:gd name="T67" fmla="*/ 151 h 180"/>
                <a:gd name="T68" fmla="*/ 97 w 237"/>
                <a:gd name="T69" fmla="*/ 125 h 180"/>
                <a:gd name="T70" fmla="*/ 93 w 237"/>
                <a:gd name="T71" fmla="*/ 119 h 180"/>
                <a:gd name="T72" fmla="*/ 87 w 237"/>
                <a:gd name="T73" fmla="*/ 114 h 180"/>
                <a:gd name="T74" fmla="*/ 83 w 237"/>
                <a:gd name="T75" fmla="*/ 111 h 180"/>
                <a:gd name="T76" fmla="*/ 77 w 237"/>
                <a:gd name="T77" fmla="*/ 108 h 180"/>
                <a:gd name="T78" fmla="*/ 71 w 237"/>
                <a:gd name="T79" fmla="*/ 106 h 180"/>
                <a:gd name="T80" fmla="*/ 54 w 237"/>
                <a:gd name="T81" fmla="*/ 106 h 180"/>
                <a:gd name="T82" fmla="*/ 53 w 237"/>
                <a:gd name="T83" fmla="*/ 106 h 180"/>
                <a:gd name="T84" fmla="*/ 45 w 237"/>
                <a:gd name="T85" fmla="*/ 109 h 180"/>
                <a:gd name="T86" fmla="*/ 43 w 237"/>
                <a:gd name="T87" fmla="*/ 111 h 180"/>
                <a:gd name="T88" fmla="*/ 38 w 237"/>
                <a:gd name="T89" fmla="*/ 115 h 180"/>
                <a:gd name="T90" fmla="*/ 34 w 237"/>
                <a:gd name="T91" fmla="*/ 120 h 180"/>
                <a:gd name="T92" fmla="*/ 30 w 237"/>
                <a:gd name="T93" fmla="*/ 125 h 180"/>
                <a:gd name="T94" fmla="*/ 9 w 237"/>
                <a:gd name="T95" fmla="*/ 117 h 180"/>
                <a:gd name="T96" fmla="*/ 47 w 237"/>
                <a:gd name="T97" fmla="*/ 75 h 180"/>
                <a:gd name="T98" fmla="*/ 210 w 237"/>
                <a:gd name="T99" fmla="*/ 79 h 180"/>
                <a:gd name="T100" fmla="*/ 118 w 237"/>
                <a:gd name="T101" fmla="*/ 26 h 180"/>
                <a:gd name="T102" fmla="*/ 167 w 237"/>
                <a:gd name="T103" fmla="*/ 79 h 180"/>
                <a:gd name="T104" fmla="*/ 75 w 237"/>
                <a:gd name="T105" fmla="*/ 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180">
                  <a:moveTo>
                    <a:pt x="235" y="86"/>
                  </a:moveTo>
                  <a:cubicBezTo>
                    <a:pt x="231" y="77"/>
                    <a:pt x="221" y="70"/>
                    <a:pt x="210" y="70"/>
                  </a:cubicBezTo>
                  <a:cubicBezTo>
                    <a:pt x="198" y="70"/>
                    <a:pt x="198" y="70"/>
                    <a:pt x="198" y="70"/>
                  </a:cubicBezTo>
                  <a:cubicBezTo>
                    <a:pt x="193" y="31"/>
                    <a:pt x="159" y="0"/>
                    <a:pt x="118" y="0"/>
                  </a:cubicBezTo>
                  <a:cubicBezTo>
                    <a:pt x="77" y="0"/>
                    <a:pt x="44" y="31"/>
                    <a:pt x="39" y="70"/>
                  </a:cubicBezTo>
                  <a:cubicBezTo>
                    <a:pt x="27" y="70"/>
                    <a:pt x="27" y="70"/>
                    <a:pt x="27" y="70"/>
                  </a:cubicBezTo>
                  <a:cubicBezTo>
                    <a:pt x="12" y="70"/>
                    <a:pt x="0" y="82"/>
                    <a:pt x="0" y="98"/>
                  </a:cubicBezTo>
                  <a:cubicBezTo>
                    <a:pt x="0" y="117"/>
                    <a:pt x="0" y="117"/>
                    <a:pt x="0" y="117"/>
                  </a:cubicBezTo>
                  <a:cubicBezTo>
                    <a:pt x="0" y="129"/>
                    <a:pt x="8" y="139"/>
                    <a:pt x="18" y="142"/>
                  </a:cubicBezTo>
                  <a:cubicBezTo>
                    <a:pt x="26" y="145"/>
                    <a:pt x="26" y="145"/>
                    <a:pt x="26" y="145"/>
                  </a:cubicBezTo>
                  <a:cubicBezTo>
                    <a:pt x="27" y="165"/>
                    <a:pt x="44" y="180"/>
                    <a:pt x="63" y="180"/>
                  </a:cubicBezTo>
                  <a:cubicBezTo>
                    <a:pt x="78" y="180"/>
                    <a:pt x="91" y="171"/>
                    <a:pt x="97" y="158"/>
                  </a:cubicBezTo>
                  <a:cubicBezTo>
                    <a:pt x="104" y="159"/>
                    <a:pt x="104" y="159"/>
                    <a:pt x="104" y="159"/>
                  </a:cubicBezTo>
                  <a:cubicBezTo>
                    <a:pt x="104" y="159"/>
                    <a:pt x="104" y="159"/>
                    <a:pt x="104" y="159"/>
                  </a:cubicBezTo>
                  <a:cubicBezTo>
                    <a:pt x="109" y="160"/>
                    <a:pt x="113" y="161"/>
                    <a:pt x="118" y="161"/>
                  </a:cubicBezTo>
                  <a:cubicBezTo>
                    <a:pt x="125" y="161"/>
                    <a:pt x="131" y="160"/>
                    <a:pt x="137" y="159"/>
                  </a:cubicBezTo>
                  <a:cubicBezTo>
                    <a:pt x="137" y="159"/>
                    <a:pt x="137" y="159"/>
                    <a:pt x="137" y="159"/>
                  </a:cubicBezTo>
                  <a:cubicBezTo>
                    <a:pt x="143" y="157"/>
                    <a:pt x="143" y="157"/>
                    <a:pt x="143" y="157"/>
                  </a:cubicBezTo>
                  <a:cubicBezTo>
                    <a:pt x="149" y="170"/>
                    <a:pt x="162" y="180"/>
                    <a:pt x="177" y="180"/>
                  </a:cubicBezTo>
                  <a:cubicBezTo>
                    <a:pt x="197" y="180"/>
                    <a:pt x="214" y="164"/>
                    <a:pt x="215" y="144"/>
                  </a:cubicBezTo>
                  <a:cubicBezTo>
                    <a:pt x="217" y="143"/>
                    <a:pt x="219" y="142"/>
                    <a:pt x="223" y="140"/>
                  </a:cubicBezTo>
                  <a:cubicBezTo>
                    <a:pt x="231" y="136"/>
                    <a:pt x="237" y="127"/>
                    <a:pt x="237" y="117"/>
                  </a:cubicBezTo>
                  <a:cubicBezTo>
                    <a:pt x="237" y="98"/>
                    <a:pt x="237" y="98"/>
                    <a:pt x="237" y="98"/>
                  </a:cubicBezTo>
                  <a:cubicBezTo>
                    <a:pt x="237" y="98"/>
                    <a:pt x="237" y="98"/>
                    <a:pt x="237" y="98"/>
                  </a:cubicBezTo>
                  <a:cubicBezTo>
                    <a:pt x="237" y="96"/>
                    <a:pt x="237" y="92"/>
                    <a:pt x="235" y="86"/>
                  </a:cubicBezTo>
                  <a:close/>
                  <a:moveTo>
                    <a:pt x="91" y="147"/>
                  </a:moveTo>
                  <a:cubicBezTo>
                    <a:pt x="91" y="148"/>
                    <a:pt x="91" y="149"/>
                    <a:pt x="91" y="150"/>
                  </a:cubicBezTo>
                  <a:cubicBezTo>
                    <a:pt x="90" y="151"/>
                    <a:pt x="90" y="151"/>
                    <a:pt x="90" y="151"/>
                  </a:cubicBezTo>
                  <a:cubicBezTo>
                    <a:pt x="90" y="151"/>
                    <a:pt x="90" y="151"/>
                    <a:pt x="90" y="151"/>
                  </a:cubicBezTo>
                  <a:cubicBezTo>
                    <a:pt x="87" y="162"/>
                    <a:pt x="76" y="171"/>
                    <a:pt x="63" y="171"/>
                  </a:cubicBezTo>
                  <a:cubicBezTo>
                    <a:pt x="48" y="171"/>
                    <a:pt x="35" y="158"/>
                    <a:pt x="35" y="142"/>
                  </a:cubicBezTo>
                  <a:cubicBezTo>
                    <a:pt x="35" y="141"/>
                    <a:pt x="35" y="140"/>
                    <a:pt x="35" y="139"/>
                  </a:cubicBezTo>
                  <a:cubicBezTo>
                    <a:pt x="35" y="139"/>
                    <a:pt x="35" y="139"/>
                    <a:pt x="35" y="139"/>
                  </a:cubicBezTo>
                  <a:cubicBezTo>
                    <a:pt x="35" y="136"/>
                    <a:pt x="36" y="132"/>
                    <a:pt x="38" y="129"/>
                  </a:cubicBezTo>
                  <a:cubicBezTo>
                    <a:pt x="38" y="129"/>
                    <a:pt x="38" y="129"/>
                    <a:pt x="38" y="129"/>
                  </a:cubicBezTo>
                  <a:cubicBezTo>
                    <a:pt x="39" y="128"/>
                    <a:pt x="40" y="126"/>
                    <a:pt x="41" y="125"/>
                  </a:cubicBezTo>
                  <a:cubicBezTo>
                    <a:pt x="41" y="125"/>
                    <a:pt x="41" y="125"/>
                    <a:pt x="41" y="125"/>
                  </a:cubicBezTo>
                  <a:cubicBezTo>
                    <a:pt x="42" y="123"/>
                    <a:pt x="43" y="122"/>
                    <a:pt x="44" y="121"/>
                  </a:cubicBezTo>
                  <a:cubicBezTo>
                    <a:pt x="44" y="121"/>
                    <a:pt x="45" y="121"/>
                    <a:pt x="45" y="121"/>
                  </a:cubicBezTo>
                  <a:cubicBezTo>
                    <a:pt x="46" y="120"/>
                    <a:pt x="47" y="119"/>
                    <a:pt x="48" y="118"/>
                  </a:cubicBezTo>
                  <a:cubicBezTo>
                    <a:pt x="49" y="118"/>
                    <a:pt x="49" y="118"/>
                    <a:pt x="50" y="117"/>
                  </a:cubicBezTo>
                  <a:cubicBezTo>
                    <a:pt x="51" y="117"/>
                    <a:pt x="52" y="116"/>
                    <a:pt x="53" y="116"/>
                  </a:cubicBezTo>
                  <a:cubicBezTo>
                    <a:pt x="54" y="116"/>
                    <a:pt x="55" y="115"/>
                    <a:pt x="56" y="115"/>
                  </a:cubicBezTo>
                  <a:cubicBezTo>
                    <a:pt x="56" y="115"/>
                    <a:pt x="57" y="115"/>
                    <a:pt x="57" y="115"/>
                  </a:cubicBezTo>
                  <a:cubicBezTo>
                    <a:pt x="57" y="115"/>
                    <a:pt x="57" y="114"/>
                    <a:pt x="57" y="114"/>
                  </a:cubicBezTo>
                  <a:cubicBezTo>
                    <a:pt x="57" y="114"/>
                    <a:pt x="58" y="114"/>
                    <a:pt x="58" y="114"/>
                  </a:cubicBezTo>
                  <a:cubicBezTo>
                    <a:pt x="59" y="114"/>
                    <a:pt x="61" y="114"/>
                    <a:pt x="63" y="114"/>
                  </a:cubicBezTo>
                  <a:cubicBezTo>
                    <a:pt x="65" y="114"/>
                    <a:pt x="67" y="114"/>
                    <a:pt x="69" y="114"/>
                  </a:cubicBezTo>
                  <a:cubicBezTo>
                    <a:pt x="70" y="115"/>
                    <a:pt x="70" y="115"/>
                    <a:pt x="71" y="115"/>
                  </a:cubicBezTo>
                  <a:cubicBezTo>
                    <a:pt x="72" y="115"/>
                    <a:pt x="73" y="116"/>
                    <a:pt x="74" y="116"/>
                  </a:cubicBezTo>
                  <a:cubicBezTo>
                    <a:pt x="75" y="116"/>
                    <a:pt x="76" y="117"/>
                    <a:pt x="77" y="117"/>
                  </a:cubicBezTo>
                  <a:cubicBezTo>
                    <a:pt x="77" y="118"/>
                    <a:pt x="78" y="118"/>
                    <a:pt x="79" y="118"/>
                  </a:cubicBezTo>
                  <a:cubicBezTo>
                    <a:pt x="80" y="119"/>
                    <a:pt x="81" y="120"/>
                    <a:pt x="82" y="121"/>
                  </a:cubicBezTo>
                  <a:cubicBezTo>
                    <a:pt x="82" y="121"/>
                    <a:pt x="82" y="121"/>
                    <a:pt x="82" y="121"/>
                  </a:cubicBezTo>
                  <a:cubicBezTo>
                    <a:pt x="84" y="122"/>
                    <a:pt x="85" y="124"/>
                    <a:pt x="86" y="125"/>
                  </a:cubicBezTo>
                  <a:cubicBezTo>
                    <a:pt x="86" y="125"/>
                    <a:pt x="86" y="125"/>
                    <a:pt x="86" y="125"/>
                  </a:cubicBezTo>
                  <a:cubicBezTo>
                    <a:pt x="87" y="126"/>
                    <a:pt x="88" y="128"/>
                    <a:pt x="89" y="129"/>
                  </a:cubicBezTo>
                  <a:cubicBezTo>
                    <a:pt x="89" y="129"/>
                    <a:pt x="89" y="129"/>
                    <a:pt x="89" y="129"/>
                  </a:cubicBezTo>
                  <a:cubicBezTo>
                    <a:pt x="91" y="133"/>
                    <a:pt x="92" y="138"/>
                    <a:pt x="92" y="142"/>
                  </a:cubicBezTo>
                  <a:cubicBezTo>
                    <a:pt x="92" y="144"/>
                    <a:pt x="92" y="145"/>
                    <a:pt x="91" y="147"/>
                  </a:cubicBezTo>
                  <a:close/>
                  <a:moveTo>
                    <a:pt x="177" y="171"/>
                  </a:moveTo>
                  <a:cubicBezTo>
                    <a:pt x="166" y="171"/>
                    <a:pt x="155" y="164"/>
                    <a:pt x="151" y="153"/>
                  </a:cubicBezTo>
                  <a:cubicBezTo>
                    <a:pt x="150" y="149"/>
                    <a:pt x="150" y="149"/>
                    <a:pt x="150" y="149"/>
                  </a:cubicBezTo>
                  <a:cubicBezTo>
                    <a:pt x="150" y="149"/>
                    <a:pt x="150" y="149"/>
                    <a:pt x="150" y="149"/>
                  </a:cubicBezTo>
                  <a:cubicBezTo>
                    <a:pt x="149" y="147"/>
                    <a:pt x="149" y="145"/>
                    <a:pt x="149" y="142"/>
                  </a:cubicBezTo>
                  <a:cubicBezTo>
                    <a:pt x="149" y="138"/>
                    <a:pt x="150" y="133"/>
                    <a:pt x="152" y="129"/>
                  </a:cubicBezTo>
                  <a:cubicBezTo>
                    <a:pt x="152" y="129"/>
                    <a:pt x="152" y="129"/>
                    <a:pt x="152" y="129"/>
                  </a:cubicBezTo>
                  <a:cubicBezTo>
                    <a:pt x="153" y="128"/>
                    <a:pt x="154" y="126"/>
                    <a:pt x="155" y="125"/>
                  </a:cubicBezTo>
                  <a:cubicBezTo>
                    <a:pt x="155" y="125"/>
                    <a:pt x="155" y="125"/>
                    <a:pt x="155" y="125"/>
                  </a:cubicBezTo>
                  <a:cubicBezTo>
                    <a:pt x="156" y="124"/>
                    <a:pt x="157" y="122"/>
                    <a:pt x="158" y="121"/>
                  </a:cubicBezTo>
                  <a:cubicBezTo>
                    <a:pt x="158" y="121"/>
                    <a:pt x="159" y="121"/>
                    <a:pt x="159" y="121"/>
                  </a:cubicBezTo>
                  <a:cubicBezTo>
                    <a:pt x="160" y="120"/>
                    <a:pt x="161" y="119"/>
                    <a:pt x="162" y="118"/>
                  </a:cubicBezTo>
                  <a:cubicBezTo>
                    <a:pt x="163" y="118"/>
                    <a:pt x="163" y="118"/>
                    <a:pt x="164" y="117"/>
                  </a:cubicBezTo>
                  <a:cubicBezTo>
                    <a:pt x="165" y="117"/>
                    <a:pt x="166" y="116"/>
                    <a:pt x="167" y="116"/>
                  </a:cubicBezTo>
                  <a:cubicBezTo>
                    <a:pt x="168" y="116"/>
                    <a:pt x="169" y="115"/>
                    <a:pt x="170" y="115"/>
                  </a:cubicBezTo>
                  <a:cubicBezTo>
                    <a:pt x="170" y="115"/>
                    <a:pt x="171" y="115"/>
                    <a:pt x="172" y="114"/>
                  </a:cubicBezTo>
                  <a:cubicBezTo>
                    <a:pt x="174" y="114"/>
                    <a:pt x="176" y="114"/>
                    <a:pt x="177" y="114"/>
                  </a:cubicBezTo>
                  <a:cubicBezTo>
                    <a:pt x="179" y="114"/>
                    <a:pt x="181" y="114"/>
                    <a:pt x="183" y="114"/>
                  </a:cubicBezTo>
                  <a:cubicBezTo>
                    <a:pt x="184" y="115"/>
                    <a:pt x="184" y="115"/>
                    <a:pt x="185" y="115"/>
                  </a:cubicBezTo>
                  <a:cubicBezTo>
                    <a:pt x="186" y="115"/>
                    <a:pt x="187" y="116"/>
                    <a:pt x="188" y="116"/>
                  </a:cubicBezTo>
                  <a:cubicBezTo>
                    <a:pt x="189" y="116"/>
                    <a:pt x="190" y="117"/>
                    <a:pt x="191" y="117"/>
                  </a:cubicBezTo>
                  <a:cubicBezTo>
                    <a:pt x="191" y="118"/>
                    <a:pt x="192" y="118"/>
                    <a:pt x="193" y="118"/>
                  </a:cubicBezTo>
                  <a:cubicBezTo>
                    <a:pt x="194" y="119"/>
                    <a:pt x="195" y="120"/>
                    <a:pt x="196" y="121"/>
                  </a:cubicBezTo>
                  <a:cubicBezTo>
                    <a:pt x="196" y="121"/>
                    <a:pt x="196" y="121"/>
                    <a:pt x="197" y="121"/>
                  </a:cubicBezTo>
                  <a:cubicBezTo>
                    <a:pt x="198" y="122"/>
                    <a:pt x="199" y="124"/>
                    <a:pt x="200" y="125"/>
                  </a:cubicBezTo>
                  <a:cubicBezTo>
                    <a:pt x="200" y="125"/>
                    <a:pt x="200" y="125"/>
                    <a:pt x="200" y="125"/>
                  </a:cubicBezTo>
                  <a:cubicBezTo>
                    <a:pt x="201" y="126"/>
                    <a:pt x="202" y="128"/>
                    <a:pt x="203" y="129"/>
                  </a:cubicBezTo>
                  <a:cubicBezTo>
                    <a:pt x="203" y="129"/>
                    <a:pt x="203" y="129"/>
                    <a:pt x="203" y="129"/>
                  </a:cubicBezTo>
                  <a:cubicBezTo>
                    <a:pt x="205" y="133"/>
                    <a:pt x="206" y="138"/>
                    <a:pt x="206" y="142"/>
                  </a:cubicBezTo>
                  <a:cubicBezTo>
                    <a:pt x="206" y="158"/>
                    <a:pt x="193" y="171"/>
                    <a:pt x="177" y="171"/>
                  </a:cubicBezTo>
                  <a:close/>
                  <a:moveTo>
                    <a:pt x="228" y="98"/>
                  </a:moveTo>
                  <a:cubicBezTo>
                    <a:pt x="228" y="117"/>
                    <a:pt x="228" y="117"/>
                    <a:pt x="228" y="117"/>
                  </a:cubicBezTo>
                  <a:cubicBezTo>
                    <a:pt x="228" y="123"/>
                    <a:pt x="224" y="129"/>
                    <a:pt x="218" y="133"/>
                  </a:cubicBezTo>
                  <a:cubicBezTo>
                    <a:pt x="217" y="133"/>
                    <a:pt x="215" y="134"/>
                    <a:pt x="214" y="135"/>
                  </a:cubicBezTo>
                  <a:cubicBezTo>
                    <a:pt x="213" y="131"/>
                    <a:pt x="212" y="128"/>
                    <a:pt x="211" y="125"/>
                  </a:cubicBezTo>
                  <a:cubicBezTo>
                    <a:pt x="210" y="123"/>
                    <a:pt x="208" y="121"/>
                    <a:pt x="207" y="120"/>
                  </a:cubicBezTo>
                  <a:cubicBezTo>
                    <a:pt x="207" y="119"/>
                    <a:pt x="207" y="119"/>
                    <a:pt x="207" y="119"/>
                  </a:cubicBezTo>
                  <a:cubicBezTo>
                    <a:pt x="207" y="119"/>
                    <a:pt x="207" y="119"/>
                    <a:pt x="207" y="119"/>
                  </a:cubicBezTo>
                  <a:cubicBezTo>
                    <a:pt x="206" y="118"/>
                    <a:pt x="204" y="116"/>
                    <a:pt x="203" y="115"/>
                  </a:cubicBezTo>
                  <a:cubicBezTo>
                    <a:pt x="203" y="115"/>
                    <a:pt x="203" y="115"/>
                    <a:pt x="203" y="115"/>
                  </a:cubicBezTo>
                  <a:cubicBezTo>
                    <a:pt x="202" y="114"/>
                    <a:pt x="202" y="114"/>
                    <a:pt x="202" y="114"/>
                  </a:cubicBezTo>
                  <a:cubicBezTo>
                    <a:pt x="202" y="114"/>
                    <a:pt x="202" y="114"/>
                    <a:pt x="202" y="114"/>
                  </a:cubicBezTo>
                  <a:cubicBezTo>
                    <a:pt x="202" y="114"/>
                    <a:pt x="201" y="114"/>
                    <a:pt x="201" y="114"/>
                  </a:cubicBezTo>
                  <a:cubicBezTo>
                    <a:pt x="200" y="113"/>
                    <a:pt x="199" y="112"/>
                    <a:pt x="198" y="111"/>
                  </a:cubicBezTo>
                  <a:cubicBezTo>
                    <a:pt x="198" y="111"/>
                    <a:pt x="197" y="111"/>
                    <a:pt x="197" y="111"/>
                  </a:cubicBezTo>
                  <a:cubicBezTo>
                    <a:pt x="197" y="110"/>
                    <a:pt x="196" y="110"/>
                    <a:pt x="196" y="110"/>
                  </a:cubicBezTo>
                  <a:cubicBezTo>
                    <a:pt x="195" y="109"/>
                    <a:pt x="195" y="109"/>
                    <a:pt x="195" y="109"/>
                  </a:cubicBezTo>
                  <a:cubicBezTo>
                    <a:pt x="195" y="109"/>
                    <a:pt x="195" y="109"/>
                    <a:pt x="195" y="109"/>
                  </a:cubicBezTo>
                  <a:cubicBezTo>
                    <a:pt x="194" y="109"/>
                    <a:pt x="193" y="108"/>
                    <a:pt x="191" y="108"/>
                  </a:cubicBezTo>
                  <a:cubicBezTo>
                    <a:pt x="190" y="107"/>
                    <a:pt x="189" y="107"/>
                    <a:pt x="188" y="106"/>
                  </a:cubicBezTo>
                  <a:cubicBezTo>
                    <a:pt x="188" y="106"/>
                    <a:pt x="188" y="106"/>
                    <a:pt x="188" y="106"/>
                  </a:cubicBezTo>
                  <a:cubicBezTo>
                    <a:pt x="187" y="106"/>
                    <a:pt x="187" y="106"/>
                    <a:pt x="187" y="106"/>
                  </a:cubicBezTo>
                  <a:cubicBezTo>
                    <a:pt x="187" y="106"/>
                    <a:pt x="186" y="106"/>
                    <a:pt x="185" y="106"/>
                  </a:cubicBezTo>
                  <a:cubicBezTo>
                    <a:pt x="182" y="105"/>
                    <a:pt x="180" y="105"/>
                    <a:pt x="177" y="105"/>
                  </a:cubicBezTo>
                  <a:cubicBezTo>
                    <a:pt x="177" y="105"/>
                    <a:pt x="177" y="105"/>
                    <a:pt x="177" y="105"/>
                  </a:cubicBezTo>
                  <a:cubicBezTo>
                    <a:pt x="175" y="105"/>
                    <a:pt x="173" y="105"/>
                    <a:pt x="170" y="106"/>
                  </a:cubicBezTo>
                  <a:cubicBezTo>
                    <a:pt x="169" y="106"/>
                    <a:pt x="168" y="106"/>
                    <a:pt x="167" y="106"/>
                  </a:cubicBezTo>
                  <a:cubicBezTo>
                    <a:pt x="167" y="106"/>
                    <a:pt x="167" y="106"/>
                    <a:pt x="167" y="106"/>
                  </a:cubicBezTo>
                  <a:cubicBezTo>
                    <a:pt x="167" y="106"/>
                    <a:pt x="167" y="106"/>
                    <a:pt x="167" y="106"/>
                  </a:cubicBezTo>
                  <a:cubicBezTo>
                    <a:pt x="166" y="107"/>
                    <a:pt x="165" y="107"/>
                    <a:pt x="163" y="108"/>
                  </a:cubicBezTo>
                  <a:cubicBezTo>
                    <a:pt x="162" y="108"/>
                    <a:pt x="161" y="109"/>
                    <a:pt x="160" y="109"/>
                  </a:cubicBezTo>
                  <a:cubicBezTo>
                    <a:pt x="160" y="109"/>
                    <a:pt x="160" y="109"/>
                    <a:pt x="160" y="109"/>
                  </a:cubicBezTo>
                  <a:cubicBezTo>
                    <a:pt x="159" y="110"/>
                    <a:pt x="158" y="110"/>
                    <a:pt x="157" y="111"/>
                  </a:cubicBezTo>
                  <a:cubicBezTo>
                    <a:pt x="157" y="111"/>
                    <a:pt x="157" y="111"/>
                    <a:pt x="157" y="111"/>
                  </a:cubicBezTo>
                  <a:cubicBezTo>
                    <a:pt x="156" y="112"/>
                    <a:pt x="155" y="113"/>
                    <a:pt x="153" y="114"/>
                  </a:cubicBezTo>
                  <a:cubicBezTo>
                    <a:pt x="153" y="114"/>
                    <a:pt x="153" y="114"/>
                    <a:pt x="153" y="114"/>
                  </a:cubicBezTo>
                  <a:cubicBezTo>
                    <a:pt x="153" y="114"/>
                    <a:pt x="152" y="114"/>
                    <a:pt x="152" y="115"/>
                  </a:cubicBezTo>
                  <a:cubicBezTo>
                    <a:pt x="151" y="116"/>
                    <a:pt x="150" y="117"/>
                    <a:pt x="148" y="119"/>
                  </a:cubicBezTo>
                  <a:cubicBezTo>
                    <a:pt x="148" y="119"/>
                    <a:pt x="148" y="119"/>
                    <a:pt x="148" y="120"/>
                  </a:cubicBezTo>
                  <a:cubicBezTo>
                    <a:pt x="146" y="121"/>
                    <a:pt x="145" y="123"/>
                    <a:pt x="144" y="125"/>
                  </a:cubicBezTo>
                  <a:cubicBezTo>
                    <a:pt x="144" y="125"/>
                    <a:pt x="144" y="125"/>
                    <a:pt x="144" y="125"/>
                  </a:cubicBezTo>
                  <a:cubicBezTo>
                    <a:pt x="141" y="131"/>
                    <a:pt x="140" y="136"/>
                    <a:pt x="140" y="142"/>
                  </a:cubicBezTo>
                  <a:cubicBezTo>
                    <a:pt x="140" y="144"/>
                    <a:pt x="140" y="146"/>
                    <a:pt x="140" y="148"/>
                  </a:cubicBezTo>
                  <a:cubicBezTo>
                    <a:pt x="134" y="150"/>
                    <a:pt x="134" y="150"/>
                    <a:pt x="134" y="150"/>
                  </a:cubicBezTo>
                  <a:cubicBezTo>
                    <a:pt x="129" y="151"/>
                    <a:pt x="124" y="152"/>
                    <a:pt x="118" y="152"/>
                  </a:cubicBezTo>
                  <a:cubicBezTo>
                    <a:pt x="114" y="152"/>
                    <a:pt x="110" y="151"/>
                    <a:pt x="106" y="151"/>
                  </a:cubicBezTo>
                  <a:cubicBezTo>
                    <a:pt x="100" y="149"/>
                    <a:pt x="100" y="149"/>
                    <a:pt x="100" y="149"/>
                  </a:cubicBezTo>
                  <a:cubicBezTo>
                    <a:pt x="100" y="149"/>
                    <a:pt x="100" y="149"/>
                    <a:pt x="100" y="149"/>
                  </a:cubicBezTo>
                  <a:cubicBezTo>
                    <a:pt x="101" y="146"/>
                    <a:pt x="101" y="144"/>
                    <a:pt x="101" y="142"/>
                  </a:cubicBezTo>
                  <a:cubicBezTo>
                    <a:pt x="101" y="136"/>
                    <a:pt x="99" y="131"/>
                    <a:pt x="97" y="125"/>
                  </a:cubicBezTo>
                  <a:cubicBezTo>
                    <a:pt x="96" y="125"/>
                    <a:pt x="96" y="125"/>
                    <a:pt x="96" y="125"/>
                  </a:cubicBezTo>
                  <a:cubicBezTo>
                    <a:pt x="96" y="125"/>
                    <a:pt x="96" y="125"/>
                    <a:pt x="96" y="125"/>
                  </a:cubicBezTo>
                  <a:cubicBezTo>
                    <a:pt x="96" y="123"/>
                    <a:pt x="94" y="122"/>
                    <a:pt x="93" y="120"/>
                  </a:cubicBezTo>
                  <a:cubicBezTo>
                    <a:pt x="93" y="119"/>
                    <a:pt x="93" y="119"/>
                    <a:pt x="93" y="119"/>
                  </a:cubicBezTo>
                  <a:cubicBezTo>
                    <a:pt x="92" y="119"/>
                    <a:pt x="92" y="119"/>
                    <a:pt x="92" y="119"/>
                  </a:cubicBezTo>
                  <a:cubicBezTo>
                    <a:pt x="91" y="117"/>
                    <a:pt x="90" y="116"/>
                    <a:pt x="89" y="115"/>
                  </a:cubicBezTo>
                  <a:cubicBezTo>
                    <a:pt x="88" y="115"/>
                    <a:pt x="88" y="114"/>
                    <a:pt x="88" y="114"/>
                  </a:cubicBezTo>
                  <a:cubicBezTo>
                    <a:pt x="87" y="114"/>
                    <a:pt x="87" y="114"/>
                    <a:pt x="87" y="114"/>
                  </a:cubicBezTo>
                  <a:cubicBezTo>
                    <a:pt x="87" y="114"/>
                    <a:pt x="87" y="114"/>
                    <a:pt x="87" y="114"/>
                  </a:cubicBezTo>
                  <a:cubicBezTo>
                    <a:pt x="86" y="113"/>
                    <a:pt x="85" y="112"/>
                    <a:pt x="84" y="111"/>
                  </a:cubicBezTo>
                  <a:cubicBezTo>
                    <a:pt x="83" y="111"/>
                    <a:pt x="83" y="111"/>
                    <a:pt x="83" y="111"/>
                  </a:cubicBezTo>
                  <a:cubicBezTo>
                    <a:pt x="83" y="111"/>
                    <a:pt x="83" y="111"/>
                    <a:pt x="83" y="111"/>
                  </a:cubicBezTo>
                  <a:cubicBezTo>
                    <a:pt x="83" y="110"/>
                    <a:pt x="82" y="110"/>
                    <a:pt x="81" y="110"/>
                  </a:cubicBezTo>
                  <a:cubicBezTo>
                    <a:pt x="81" y="109"/>
                    <a:pt x="81" y="109"/>
                    <a:pt x="81" y="109"/>
                  </a:cubicBezTo>
                  <a:cubicBezTo>
                    <a:pt x="81" y="109"/>
                    <a:pt x="81" y="109"/>
                    <a:pt x="81" y="109"/>
                  </a:cubicBezTo>
                  <a:cubicBezTo>
                    <a:pt x="80" y="109"/>
                    <a:pt x="79" y="108"/>
                    <a:pt x="77" y="108"/>
                  </a:cubicBezTo>
                  <a:cubicBezTo>
                    <a:pt x="76" y="107"/>
                    <a:pt x="75" y="107"/>
                    <a:pt x="74" y="106"/>
                  </a:cubicBezTo>
                  <a:cubicBezTo>
                    <a:pt x="74" y="106"/>
                    <a:pt x="74" y="106"/>
                    <a:pt x="74" y="106"/>
                  </a:cubicBezTo>
                  <a:cubicBezTo>
                    <a:pt x="73" y="106"/>
                    <a:pt x="73" y="106"/>
                    <a:pt x="73" y="106"/>
                  </a:cubicBezTo>
                  <a:cubicBezTo>
                    <a:pt x="73" y="106"/>
                    <a:pt x="72" y="106"/>
                    <a:pt x="71" y="106"/>
                  </a:cubicBezTo>
                  <a:cubicBezTo>
                    <a:pt x="68" y="105"/>
                    <a:pt x="66" y="105"/>
                    <a:pt x="63" y="105"/>
                  </a:cubicBezTo>
                  <a:cubicBezTo>
                    <a:pt x="61" y="105"/>
                    <a:pt x="59" y="105"/>
                    <a:pt x="56" y="105"/>
                  </a:cubicBezTo>
                  <a:cubicBezTo>
                    <a:pt x="56" y="106"/>
                    <a:pt x="56" y="106"/>
                    <a:pt x="55" y="106"/>
                  </a:cubicBezTo>
                  <a:cubicBezTo>
                    <a:pt x="54" y="106"/>
                    <a:pt x="54" y="106"/>
                    <a:pt x="54" y="106"/>
                  </a:cubicBezTo>
                  <a:cubicBezTo>
                    <a:pt x="54" y="106"/>
                    <a:pt x="54" y="106"/>
                    <a:pt x="54" y="106"/>
                  </a:cubicBezTo>
                  <a:cubicBezTo>
                    <a:pt x="54" y="106"/>
                    <a:pt x="54" y="106"/>
                    <a:pt x="53" y="106"/>
                  </a:cubicBezTo>
                  <a:cubicBezTo>
                    <a:pt x="53" y="106"/>
                    <a:pt x="53" y="106"/>
                    <a:pt x="53" y="106"/>
                  </a:cubicBezTo>
                  <a:cubicBezTo>
                    <a:pt x="53" y="106"/>
                    <a:pt x="53" y="106"/>
                    <a:pt x="53" y="106"/>
                  </a:cubicBezTo>
                  <a:cubicBezTo>
                    <a:pt x="52" y="107"/>
                    <a:pt x="51" y="107"/>
                    <a:pt x="49" y="108"/>
                  </a:cubicBezTo>
                  <a:cubicBezTo>
                    <a:pt x="48" y="108"/>
                    <a:pt x="47" y="109"/>
                    <a:pt x="46" y="109"/>
                  </a:cubicBezTo>
                  <a:cubicBezTo>
                    <a:pt x="46" y="109"/>
                    <a:pt x="46" y="109"/>
                    <a:pt x="46" y="109"/>
                  </a:cubicBezTo>
                  <a:cubicBezTo>
                    <a:pt x="45" y="109"/>
                    <a:pt x="45" y="109"/>
                    <a:pt x="45" y="109"/>
                  </a:cubicBezTo>
                  <a:cubicBezTo>
                    <a:pt x="45" y="110"/>
                    <a:pt x="45" y="110"/>
                    <a:pt x="45" y="110"/>
                  </a:cubicBezTo>
                  <a:cubicBezTo>
                    <a:pt x="45" y="110"/>
                    <a:pt x="45" y="110"/>
                    <a:pt x="45" y="110"/>
                  </a:cubicBezTo>
                  <a:cubicBezTo>
                    <a:pt x="44" y="110"/>
                    <a:pt x="44" y="110"/>
                    <a:pt x="43" y="111"/>
                  </a:cubicBezTo>
                  <a:cubicBezTo>
                    <a:pt x="43" y="111"/>
                    <a:pt x="43" y="111"/>
                    <a:pt x="43" y="111"/>
                  </a:cubicBezTo>
                  <a:cubicBezTo>
                    <a:pt x="43" y="111"/>
                    <a:pt x="43" y="111"/>
                    <a:pt x="43" y="111"/>
                  </a:cubicBezTo>
                  <a:cubicBezTo>
                    <a:pt x="42" y="112"/>
                    <a:pt x="40" y="113"/>
                    <a:pt x="39" y="114"/>
                  </a:cubicBezTo>
                  <a:cubicBezTo>
                    <a:pt x="39" y="114"/>
                    <a:pt x="38" y="114"/>
                    <a:pt x="38" y="115"/>
                  </a:cubicBezTo>
                  <a:cubicBezTo>
                    <a:pt x="38" y="115"/>
                    <a:pt x="38" y="115"/>
                    <a:pt x="38" y="115"/>
                  </a:cubicBezTo>
                  <a:cubicBezTo>
                    <a:pt x="38" y="115"/>
                    <a:pt x="38" y="115"/>
                    <a:pt x="38" y="115"/>
                  </a:cubicBezTo>
                  <a:cubicBezTo>
                    <a:pt x="37" y="116"/>
                    <a:pt x="35" y="117"/>
                    <a:pt x="34" y="119"/>
                  </a:cubicBezTo>
                  <a:cubicBezTo>
                    <a:pt x="34" y="119"/>
                    <a:pt x="34" y="119"/>
                    <a:pt x="34" y="119"/>
                  </a:cubicBezTo>
                  <a:cubicBezTo>
                    <a:pt x="34" y="120"/>
                    <a:pt x="34" y="120"/>
                    <a:pt x="34" y="120"/>
                  </a:cubicBezTo>
                  <a:cubicBezTo>
                    <a:pt x="33" y="120"/>
                    <a:pt x="33" y="120"/>
                    <a:pt x="33" y="120"/>
                  </a:cubicBezTo>
                  <a:cubicBezTo>
                    <a:pt x="32" y="121"/>
                    <a:pt x="31" y="123"/>
                    <a:pt x="30" y="125"/>
                  </a:cubicBezTo>
                  <a:cubicBezTo>
                    <a:pt x="30" y="125"/>
                    <a:pt x="30" y="125"/>
                    <a:pt x="30" y="125"/>
                  </a:cubicBezTo>
                  <a:cubicBezTo>
                    <a:pt x="30" y="125"/>
                    <a:pt x="30" y="125"/>
                    <a:pt x="30" y="125"/>
                  </a:cubicBezTo>
                  <a:cubicBezTo>
                    <a:pt x="28" y="129"/>
                    <a:pt x="27" y="132"/>
                    <a:pt x="26" y="136"/>
                  </a:cubicBezTo>
                  <a:cubicBezTo>
                    <a:pt x="22" y="134"/>
                    <a:pt x="22" y="134"/>
                    <a:pt x="22" y="134"/>
                  </a:cubicBezTo>
                  <a:cubicBezTo>
                    <a:pt x="21" y="134"/>
                    <a:pt x="21" y="134"/>
                    <a:pt x="21" y="134"/>
                  </a:cubicBezTo>
                  <a:cubicBezTo>
                    <a:pt x="14" y="131"/>
                    <a:pt x="9" y="125"/>
                    <a:pt x="9" y="117"/>
                  </a:cubicBezTo>
                  <a:cubicBezTo>
                    <a:pt x="9" y="98"/>
                    <a:pt x="9" y="98"/>
                    <a:pt x="9" y="98"/>
                  </a:cubicBezTo>
                  <a:cubicBezTo>
                    <a:pt x="9" y="87"/>
                    <a:pt x="17" y="79"/>
                    <a:pt x="27" y="79"/>
                  </a:cubicBezTo>
                  <a:cubicBezTo>
                    <a:pt x="43" y="79"/>
                    <a:pt x="43" y="79"/>
                    <a:pt x="43" y="79"/>
                  </a:cubicBezTo>
                  <a:cubicBezTo>
                    <a:pt x="45" y="79"/>
                    <a:pt x="47" y="77"/>
                    <a:pt x="47" y="75"/>
                  </a:cubicBezTo>
                  <a:cubicBezTo>
                    <a:pt x="50" y="38"/>
                    <a:pt x="81" y="9"/>
                    <a:pt x="118" y="9"/>
                  </a:cubicBezTo>
                  <a:cubicBezTo>
                    <a:pt x="156" y="9"/>
                    <a:pt x="187" y="38"/>
                    <a:pt x="189" y="75"/>
                  </a:cubicBezTo>
                  <a:cubicBezTo>
                    <a:pt x="190" y="77"/>
                    <a:pt x="192" y="79"/>
                    <a:pt x="194" y="79"/>
                  </a:cubicBezTo>
                  <a:cubicBezTo>
                    <a:pt x="210" y="79"/>
                    <a:pt x="210" y="79"/>
                    <a:pt x="210" y="79"/>
                  </a:cubicBezTo>
                  <a:cubicBezTo>
                    <a:pt x="217" y="79"/>
                    <a:pt x="225" y="85"/>
                    <a:pt x="226" y="89"/>
                  </a:cubicBezTo>
                  <a:cubicBezTo>
                    <a:pt x="228" y="94"/>
                    <a:pt x="228" y="97"/>
                    <a:pt x="228" y="98"/>
                  </a:cubicBezTo>
                  <a:cubicBezTo>
                    <a:pt x="228" y="98"/>
                    <a:pt x="228" y="98"/>
                    <a:pt x="228" y="98"/>
                  </a:cubicBezTo>
                  <a:close/>
                  <a:moveTo>
                    <a:pt x="118" y="26"/>
                  </a:moveTo>
                  <a:cubicBezTo>
                    <a:pt x="91" y="26"/>
                    <a:pt x="68" y="47"/>
                    <a:pt x="65" y="74"/>
                  </a:cubicBezTo>
                  <a:cubicBezTo>
                    <a:pt x="65" y="75"/>
                    <a:pt x="65" y="77"/>
                    <a:pt x="66" y="78"/>
                  </a:cubicBezTo>
                  <a:cubicBezTo>
                    <a:pt x="67" y="79"/>
                    <a:pt x="68" y="79"/>
                    <a:pt x="69" y="79"/>
                  </a:cubicBezTo>
                  <a:cubicBezTo>
                    <a:pt x="167" y="79"/>
                    <a:pt x="167" y="79"/>
                    <a:pt x="167" y="79"/>
                  </a:cubicBezTo>
                  <a:cubicBezTo>
                    <a:pt x="169" y="79"/>
                    <a:pt x="170" y="79"/>
                    <a:pt x="171" y="78"/>
                  </a:cubicBezTo>
                  <a:cubicBezTo>
                    <a:pt x="172" y="77"/>
                    <a:pt x="172" y="75"/>
                    <a:pt x="172" y="74"/>
                  </a:cubicBezTo>
                  <a:cubicBezTo>
                    <a:pt x="169" y="47"/>
                    <a:pt x="146" y="26"/>
                    <a:pt x="118" y="26"/>
                  </a:cubicBezTo>
                  <a:close/>
                  <a:moveTo>
                    <a:pt x="75" y="70"/>
                  </a:moveTo>
                  <a:cubicBezTo>
                    <a:pt x="79" y="50"/>
                    <a:pt x="97" y="35"/>
                    <a:pt x="118" y="35"/>
                  </a:cubicBezTo>
                  <a:cubicBezTo>
                    <a:pt x="140" y="35"/>
                    <a:pt x="157" y="50"/>
                    <a:pt x="162" y="70"/>
                  </a:cubicBezTo>
                  <a:lnTo>
                    <a:pt x="75" y="7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9289539" y="5263091"/>
            <a:ext cx="875648" cy="874166"/>
            <a:chOff x="9287750" y="5263091"/>
            <a:chExt cx="875648" cy="874166"/>
          </a:xfrm>
        </p:grpSpPr>
        <p:sp>
          <p:nvSpPr>
            <p:cNvPr id="110" name="Oval 10"/>
            <p:cNvSpPr>
              <a:spLocks noChangeArrowheads="1"/>
            </p:cNvSpPr>
            <p:nvPr/>
          </p:nvSpPr>
          <p:spPr bwMode="auto">
            <a:xfrm>
              <a:off x="9287750" y="5263091"/>
              <a:ext cx="875648" cy="874166"/>
            </a:xfrm>
            <a:prstGeom prst="ellipse">
              <a:avLst/>
            </a:pr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111" name="组合 110"/>
            <p:cNvGrpSpPr/>
            <p:nvPr/>
          </p:nvGrpSpPr>
          <p:grpSpPr>
            <a:xfrm>
              <a:off x="9489221" y="5446852"/>
              <a:ext cx="442249" cy="439548"/>
              <a:chOff x="6645276" y="-1306513"/>
              <a:chExt cx="779462" cy="774700"/>
            </a:xfrm>
            <a:solidFill>
              <a:schemeClr val="bg1"/>
            </a:solidFill>
          </p:grpSpPr>
          <p:sp>
            <p:nvSpPr>
              <p:cNvPr id="112" name="Freeform 28"/>
              <p:cNvSpPr/>
              <p:nvPr/>
            </p:nvSpPr>
            <p:spPr bwMode="auto">
              <a:xfrm>
                <a:off x="6713538" y="-1062038"/>
                <a:ext cx="395288" cy="392113"/>
              </a:xfrm>
              <a:custGeom>
                <a:avLst/>
                <a:gdLst>
                  <a:gd name="T0" fmla="*/ 0 w 249"/>
                  <a:gd name="T1" fmla="*/ 14 h 247"/>
                  <a:gd name="T2" fmla="*/ 16 w 249"/>
                  <a:gd name="T3" fmla="*/ 0 h 247"/>
                  <a:gd name="T4" fmla="*/ 249 w 249"/>
                  <a:gd name="T5" fmla="*/ 232 h 247"/>
                  <a:gd name="T6" fmla="*/ 232 w 249"/>
                  <a:gd name="T7" fmla="*/ 247 h 247"/>
                  <a:gd name="T8" fmla="*/ 0 w 249"/>
                  <a:gd name="T9" fmla="*/ 14 h 247"/>
                  <a:gd name="T10" fmla="*/ 0 w 249"/>
                  <a:gd name="T11" fmla="*/ 14 h 247"/>
                </a:gdLst>
                <a:ahLst/>
                <a:cxnLst>
                  <a:cxn ang="0">
                    <a:pos x="T0" y="T1"/>
                  </a:cxn>
                  <a:cxn ang="0">
                    <a:pos x="T2" y="T3"/>
                  </a:cxn>
                  <a:cxn ang="0">
                    <a:pos x="T4" y="T5"/>
                  </a:cxn>
                  <a:cxn ang="0">
                    <a:pos x="T6" y="T7"/>
                  </a:cxn>
                  <a:cxn ang="0">
                    <a:pos x="T8" y="T9"/>
                  </a:cxn>
                  <a:cxn ang="0">
                    <a:pos x="T10" y="T11"/>
                  </a:cxn>
                </a:cxnLst>
                <a:rect l="0" t="0" r="r" b="b"/>
                <a:pathLst>
                  <a:path w="249" h="247">
                    <a:moveTo>
                      <a:pt x="0" y="14"/>
                    </a:moveTo>
                    <a:lnTo>
                      <a:pt x="16" y="0"/>
                    </a:lnTo>
                    <a:lnTo>
                      <a:pt x="249" y="232"/>
                    </a:lnTo>
                    <a:lnTo>
                      <a:pt x="232" y="247"/>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
              <p:cNvSpPr/>
              <p:nvPr/>
            </p:nvSpPr>
            <p:spPr bwMode="auto">
              <a:xfrm>
                <a:off x="6804026" y="-1152525"/>
                <a:ext cx="393700" cy="395288"/>
              </a:xfrm>
              <a:custGeom>
                <a:avLst/>
                <a:gdLst>
                  <a:gd name="T0" fmla="*/ 0 w 248"/>
                  <a:gd name="T1" fmla="*/ 17 h 249"/>
                  <a:gd name="T2" fmla="*/ 16 w 248"/>
                  <a:gd name="T3" fmla="*/ 0 h 249"/>
                  <a:gd name="T4" fmla="*/ 248 w 248"/>
                  <a:gd name="T5" fmla="*/ 232 h 249"/>
                  <a:gd name="T6" fmla="*/ 232 w 248"/>
                  <a:gd name="T7" fmla="*/ 249 h 249"/>
                  <a:gd name="T8" fmla="*/ 0 w 248"/>
                  <a:gd name="T9" fmla="*/ 17 h 249"/>
                  <a:gd name="T10" fmla="*/ 0 w 248"/>
                  <a:gd name="T11" fmla="*/ 17 h 249"/>
                </a:gdLst>
                <a:ahLst/>
                <a:cxnLst>
                  <a:cxn ang="0">
                    <a:pos x="T0" y="T1"/>
                  </a:cxn>
                  <a:cxn ang="0">
                    <a:pos x="T2" y="T3"/>
                  </a:cxn>
                  <a:cxn ang="0">
                    <a:pos x="T4" y="T5"/>
                  </a:cxn>
                  <a:cxn ang="0">
                    <a:pos x="T6" y="T7"/>
                  </a:cxn>
                  <a:cxn ang="0">
                    <a:pos x="T8" y="T9"/>
                  </a:cxn>
                  <a:cxn ang="0">
                    <a:pos x="T10" y="T11"/>
                  </a:cxn>
                </a:cxnLst>
                <a:rect l="0" t="0" r="r" b="b"/>
                <a:pathLst>
                  <a:path w="248" h="249">
                    <a:moveTo>
                      <a:pt x="0" y="17"/>
                    </a:moveTo>
                    <a:lnTo>
                      <a:pt x="16" y="0"/>
                    </a:lnTo>
                    <a:lnTo>
                      <a:pt x="248" y="232"/>
                    </a:lnTo>
                    <a:lnTo>
                      <a:pt x="232" y="249"/>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
              <p:cNvSpPr/>
              <p:nvPr/>
            </p:nvSpPr>
            <p:spPr bwMode="auto">
              <a:xfrm>
                <a:off x="6889751" y="-1238250"/>
                <a:ext cx="395288" cy="395288"/>
              </a:xfrm>
              <a:custGeom>
                <a:avLst/>
                <a:gdLst>
                  <a:gd name="T0" fmla="*/ 0 w 249"/>
                  <a:gd name="T1" fmla="*/ 16 h 249"/>
                  <a:gd name="T2" fmla="*/ 17 w 249"/>
                  <a:gd name="T3" fmla="*/ 0 h 249"/>
                  <a:gd name="T4" fmla="*/ 249 w 249"/>
                  <a:gd name="T5" fmla="*/ 232 h 249"/>
                  <a:gd name="T6" fmla="*/ 232 w 249"/>
                  <a:gd name="T7" fmla="*/ 249 h 249"/>
                  <a:gd name="T8" fmla="*/ 0 w 249"/>
                  <a:gd name="T9" fmla="*/ 16 h 249"/>
                  <a:gd name="T10" fmla="*/ 0 w 249"/>
                  <a:gd name="T11" fmla="*/ 16 h 249"/>
                </a:gdLst>
                <a:ahLst/>
                <a:cxnLst>
                  <a:cxn ang="0">
                    <a:pos x="T0" y="T1"/>
                  </a:cxn>
                  <a:cxn ang="0">
                    <a:pos x="T2" y="T3"/>
                  </a:cxn>
                  <a:cxn ang="0">
                    <a:pos x="T4" y="T5"/>
                  </a:cxn>
                  <a:cxn ang="0">
                    <a:pos x="T6" y="T7"/>
                  </a:cxn>
                  <a:cxn ang="0">
                    <a:pos x="T8" y="T9"/>
                  </a:cxn>
                  <a:cxn ang="0">
                    <a:pos x="T10" y="T11"/>
                  </a:cxn>
                </a:cxnLst>
                <a:rect l="0" t="0" r="r" b="b"/>
                <a:pathLst>
                  <a:path w="249" h="249">
                    <a:moveTo>
                      <a:pt x="0" y="16"/>
                    </a:moveTo>
                    <a:lnTo>
                      <a:pt x="17" y="0"/>
                    </a:lnTo>
                    <a:lnTo>
                      <a:pt x="249" y="232"/>
                    </a:lnTo>
                    <a:lnTo>
                      <a:pt x="232" y="249"/>
                    </a:lnTo>
                    <a:lnTo>
                      <a:pt x="0" y="16"/>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1"/>
              <p:cNvSpPr>
                <a:spLocks noEditPoints="1"/>
              </p:cNvSpPr>
              <p:nvPr/>
            </p:nvSpPr>
            <p:spPr bwMode="auto">
              <a:xfrm>
                <a:off x="7142163" y="-814388"/>
                <a:ext cx="282575" cy="282575"/>
              </a:xfrm>
              <a:custGeom>
                <a:avLst/>
                <a:gdLst>
                  <a:gd name="T0" fmla="*/ 69 w 75"/>
                  <a:gd name="T1" fmla="*/ 75 h 75"/>
                  <a:gd name="T2" fmla="*/ 4 w 75"/>
                  <a:gd name="T3" fmla="*/ 58 h 75"/>
                  <a:gd name="T4" fmla="*/ 0 w 75"/>
                  <a:gd name="T5" fmla="*/ 54 h 75"/>
                  <a:gd name="T6" fmla="*/ 0 w 75"/>
                  <a:gd name="T7" fmla="*/ 54 h 75"/>
                  <a:gd name="T8" fmla="*/ 2 w 75"/>
                  <a:gd name="T9" fmla="*/ 50 h 75"/>
                  <a:gd name="T10" fmla="*/ 2 w 75"/>
                  <a:gd name="T11" fmla="*/ 50 h 75"/>
                  <a:gd name="T12" fmla="*/ 49 w 75"/>
                  <a:gd name="T13" fmla="*/ 2 h 75"/>
                  <a:gd name="T14" fmla="*/ 54 w 75"/>
                  <a:gd name="T15" fmla="*/ 1 h 75"/>
                  <a:gd name="T16" fmla="*/ 54 w 75"/>
                  <a:gd name="T17" fmla="*/ 1 h 75"/>
                  <a:gd name="T18" fmla="*/ 57 w 75"/>
                  <a:gd name="T19" fmla="*/ 4 h 75"/>
                  <a:gd name="T20" fmla="*/ 57 w 75"/>
                  <a:gd name="T21" fmla="*/ 4 h 75"/>
                  <a:gd name="T22" fmla="*/ 75 w 75"/>
                  <a:gd name="T23" fmla="*/ 69 h 75"/>
                  <a:gd name="T24" fmla="*/ 73 w 75"/>
                  <a:gd name="T25" fmla="*/ 74 h 75"/>
                  <a:gd name="T26" fmla="*/ 73 w 75"/>
                  <a:gd name="T27" fmla="*/ 74 h 75"/>
                  <a:gd name="T28" fmla="*/ 70 w 75"/>
                  <a:gd name="T29" fmla="*/ 75 h 75"/>
                  <a:gd name="T30" fmla="*/ 70 w 75"/>
                  <a:gd name="T31" fmla="*/ 75 h 75"/>
                  <a:gd name="T32" fmla="*/ 69 w 75"/>
                  <a:gd name="T33" fmla="*/ 75 h 75"/>
                  <a:gd name="T34" fmla="*/ 14 w 75"/>
                  <a:gd name="T35" fmla="*/ 50 h 75"/>
                  <a:gd name="T36" fmla="*/ 63 w 75"/>
                  <a:gd name="T37" fmla="*/ 63 h 75"/>
                  <a:gd name="T38" fmla="*/ 50 w 75"/>
                  <a:gd name="T39" fmla="*/ 15 h 75"/>
                  <a:gd name="T40" fmla="*/ 14 w 75"/>
                  <a:gd name="T4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69" y="75"/>
                    </a:moveTo>
                    <a:cubicBezTo>
                      <a:pt x="4" y="58"/>
                      <a:pt x="4" y="58"/>
                      <a:pt x="4" y="58"/>
                    </a:cubicBezTo>
                    <a:cubicBezTo>
                      <a:pt x="2" y="57"/>
                      <a:pt x="1" y="56"/>
                      <a:pt x="0" y="54"/>
                    </a:cubicBezTo>
                    <a:cubicBezTo>
                      <a:pt x="0" y="54"/>
                      <a:pt x="0" y="54"/>
                      <a:pt x="0" y="54"/>
                    </a:cubicBezTo>
                    <a:cubicBezTo>
                      <a:pt x="0" y="53"/>
                      <a:pt x="0" y="51"/>
                      <a:pt x="2" y="50"/>
                    </a:cubicBezTo>
                    <a:cubicBezTo>
                      <a:pt x="2" y="50"/>
                      <a:pt x="2" y="50"/>
                      <a:pt x="2" y="50"/>
                    </a:cubicBezTo>
                    <a:cubicBezTo>
                      <a:pt x="49" y="2"/>
                      <a:pt x="49" y="2"/>
                      <a:pt x="49" y="2"/>
                    </a:cubicBezTo>
                    <a:cubicBezTo>
                      <a:pt x="50" y="1"/>
                      <a:pt x="52" y="0"/>
                      <a:pt x="54" y="1"/>
                    </a:cubicBezTo>
                    <a:cubicBezTo>
                      <a:pt x="54" y="1"/>
                      <a:pt x="54" y="1"/>
                      <a:pt x="54" y="1"/>
                    </a:cubicBezTo>
                    <a:cubicBezTo>
                      <a:pt x="55" y="1"/>
                      <a:pt x="57" y="3"/>
                      <a:pt x="57" y="4"/>
                    </a:cubicBezTo>
                    <a:cubicBezTo>
                      <a:pt x="57" y="4"/>
                      <a:pt x="57" y="4"/>
                      <a:pt x="57" y="4"/>
                    </a:cubicBezTo>
                    <a:cubicBezTo>
                      <a:pt x="75" y="69"/>
                      <a:pt x="75" y="69"/>
                      <a:pt x="75" y="69"/>
                    </a:cubicBezTo>
                    <a:cubicBezTo>
                      <a:pt x="75" y="71"/>
                      <a:pt x="75" y="73"/>
                      <a:pt x="73" y="74"/>
                    </a:cubicBezTo>
                    <a:cubicBezTo>
                      <a:pt x="73" y="74"/>
                      <a:pt x="73" y="74"/>
                      <a:pt x="73" y="74"/>
                    </a:cubicBezTo>
                    <a:cubicBezTo>
                      <a:pt x="72" y="75"/>
                      <a:pt x="71" y="75"/>
                      <a:pt x="70" y="75"/>
                    </a:cubicBezTo>
                    <a:cubicBezTo>
                      <a:pt x="70" y="75"/>
                      <a:pt x="70" y="75"/>
                      <a:pt x="70" y="75"/>
                    </a:cubicBezTo>
                    <a:cubicBezTo>
                      <a:pt x="69" y="75"/>
                      <a:pt x="69" y="75"/>
                      <a:pt x="69" y="75"/>
                    </a:cubicBezTo>
                    <a:close/>
                    <a:moveTo>
                      <a:pt x="14" y="50"/>
                    </a:moveTo>
                    <a:cubicBezTo>
                      <a:pt x="63" y="63"/>
                      <a:pt x="63" y="63"/>
                      <a:pt x="63" y="63"/>
                    </a:cubicBezTo>
                    <a:cubicBezTo>
                      <a:pt x="50" y="15"/>
                      <a:pt x="50" y="15"/>
                      <a:pt x="50" y="15"/>
                    </a:cubicBezTo>
                    <a:cubicBezTo>
                      <a:pt x="14" y="50"/>
                      <a:pt x="14" y="50"/>
                      <a:pt x="1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2"/>
              <p:cNvSpPr/>
              <p:nvPr/>
            </p:nvSpPr>
            <p:spPr bwMode="auto">
              <a:xfrm>
                <a:off x="6645276" y="-1306513"/>
                <a:ext cx="225425" cy="222250"/>
              </a:xfrm>
              <a:custGeom>
                <a:avLst/>
                <a:gdLst>
                  <a:gd name="T0" fmla="*/ 0 w 142"/>
                  <a:gd name="T1" fmla="*/ 126 h 140"/>
                  <a:gd name="T2" fmla="*/ 126 w 142"/>
                  <a:gd name="T3" fmla="*/ 0 h 140"/>
                  <a:gd name="T4" fmla="*/ 142 w 142"/>
                  <a:gd name="T5" fmla="*/ 14 h 140"/>
                  <a:gd name="T6" fmla="*/ 17 w 142"/>
                  <a:gd name="T7" fmla="*/ 140 h 140"/>
                  <a:gd name="T8" fmla="*/ 0 w 142"/>
                  <a:gd name="T9" fmla="*/ 126 h 140"/>
                  <a:gd name="T10" fmla="*/ 0 w 142"/>
                  <a:gd name="T11" fmla="*/ 126 h 140"/>
                </a:gdLst>
                <a:ahLst/>
                <a:cxnLst>
                  <a:cxn ang="0">
                    <a:pos x="T0" y="T1"/>
                  </a:cxn>
                  <a:cxn ang="0">
                    <a:pos x="T2" y="T3"/>
                  </a:cxn>
                  <a:cxn ang="0">
                    <a:pos x="T4" y="T5"/>
                  </a:cxn>
                  <a:cxn ang="0">
                    <a:pos x="T6" y="T7"/>
                  </a:cxn>
                  <a:cxn ang="0">
                    <a:pos x="T8" y="T9"/>
                  </a:cxn>
                  <a:cxn ang="0">
                    <a:pos x="T10" y="T11"/>
                  </a:cxn>
                </a:cxnLst>
                <a:rect l="0" t="0" r="r" b="b"/>
                <a:pathLst>
                  <a:path w="142" h="140">
                    <a:moveTo>
                      <a:pt x="0" y="126"/>
                    </a:moveTo>
                    <a:lnTo>
                      <a:pt x="126" y="0"/>
                    </a:lnTo>
                    <a:lnTo>
                      <a:pt x="142" y="14"/>
                    </a:lnTo>
                    <a:lnTo>
                      <a:pt x="17" y="140"/>
                    </a:lnTo>
                    <a:lnTo>
                      <a:pt x="0" y="126"/>
                    </a:lnTo>
                    <a:lnTo>
                      <a:pt x="0"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8636138" y="1784207"/>
            <a:ext cx="1514233" cy="985290"/>
            <a:chOff x="8634349" y="1784207"/>
            <a:chExt cx="1514233" cy="985290"/>
          </a:xfrm>
        </p:grpSpPr>
        <p:sp>
          <p:nvSpPr>
            <p:cNvPr id="118" name="Freeform 11"/>
            <p:cNvSpPr/>
            <p:nvPr/>
          </p:nvSpPr>
          <p:spPr bwMode="auto">
            <a:xfrm>
              <a:off x="8634349" y="1784207"/>
              <a:ext cx="1514233" cy="985290"/>
            </a:xfrm>
            <a:custGeom>
              <a:avLst/>
              <a:gdLst>
                <a:gd name="T0" fmla="*/ 232 w 431"/>
                <a:gd name="T1" fmla="*/ 281 h 281"/>
                <a:gd name="T2" fmla="*/ 311 w 431"/>
                <a:gd name="T3" fmla="*/ 250 h 281"/>
                <a:gd name="T4" fmla="*/ 344 w 431"/>
                <a:gd name="T5" fmla="*/ 255 h 281"/>
                <a:gd name="T6" fmla="*/ 431 w 431"/>
                <a:gd name="T7" fmla="*/ 159 h 281"/>
                <a:gd name="T8" fmla="*/ 386 w 431"/>
                <a:gd name="T9" fmla="*/ 8 h 281"/>
                <a:gd name="T10" fmla="*/ 311 w 431"/>
                <a:gd name="T11" fmla="*/ 0 h 281"/>
                <a:gd name="T12" fmla="*/ 0 w 431"/>
                <a:gd name="T13" fmla="*/ 165 h 281"/>
                <a:gd name="T14" fmla="*/ 159 w 431"/>
                <a:gd name="T15" fmla="*/ 163 h 281"/>
                <a:gd name="T16" fmla="*/ 232 w 431"/>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81">
                  <a:moveTo>
                    <a:pt x="232" y="281"/>
                  </a:moveTo>
                  <a:cubicBezTo>
                    <a:pt x="254" y="262"/>
                    <a:pt x="281" y="250"/>
                    <a:pt x="311" y="250"/>
                  </a:cubicBezTo>
                  <a:cubicBezTo>
                    <a:pt x="322" y="250"/>
                    <a:pt x="333" y="252"/>
                    <a:pt x="344" y="255"/>
                  </a:cubicBezTo>
                  <a:cubicBezTo>
                    <a:pt x="431" y="159"/>
                    <a:pt x="431" y="159"/>
                    <a:pt x="431" y="159"/>
                  </a:cubicBezTo>
                  <a:cubicBezTo>
                    <a:pt x="386" y="8"/>
                    <a:pt x="386" y="8"/>
                    <a:pt x="386" y="8"/>
                  </a:cubicBezTo>
                  <a:cubicBezTo>
                    <a:pt x="362" y="3"/>
                    <a:pt x="337" y="0"/>
                    <a:pt x="311" y="0"/>
                  </a:cubicBezTo>
                  <a:cubicBezTo>
                    <a:pt x="182" y="0"/>
                    <a:pt x="68" y="65"/>
                    <a:pt x="0" y="165"/>
                  </a:cubicBezTo>
                  <a:cubicBezTo>
                    <a:pt x="159" y="163"/>
                    <a:pt x="159" y="163"/>
                    <a:pt x="159" y="163"/>
                  </a:cubicBezTo>
                  <a:lnTo>
                    <a:pt x="232" y="281"/>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119" name="组合 118"/>
            <p:cNvGrpSpPr/>
            <p:nvPr/>
          </p:nvGrpSpPr>
          <p:grpSpPr>
            <a:xfrm>
              <a:off x="9389254" y="2040022"/>
              <a:ext cx="448555" cy="373795"/>
              <a:chOff x="5967413" y="1090613"/>
              <a:chExt cx="790575" cy="658813"/>
            </a:xfrm>
            <a:solidFill>
              <a:schemeClr val="bg1"/>
            </a:solidFill>
          </p:grpSpPr>
          <p:sp>
            <p:nvSpPr>
              <p:cNvPr id="120" name="Freeform 33"/>
              <p:cNvSpPr>
                <a:spLocks noEditPoints="1"/>
              </p:cNvSpPr>
              <p:nvPr/>
            </p:nvSpPr>
            <p:spPr bwMode="auto">
              <a:xfrm>
                <a:off x="6081713" y="1187450"/>
                <a:ext cx="563563" cy="403225"/>
              </a:xfrm>
              <a:custGeom>
                <a:avLst/>
                <a:gdLst>
                  <a:gd name="T0" fmla="*/ 5 w 150"/>
                  <a:gd name="T1" fmla="*/ 107 h 107"/>
                  <a:gd name="T2" fmla="*/ 2 w 150"/>
                  <a:gd name="T3" fmla="*/ 106 h 107"/>
                  <a:gd name="T4" fmla="*/ 2 w 150"/>
                  <a:gd name="T5" fmla="*/ 106 h 107"/>
                  <a:gd name="T6" fmla="*/ 0 w 150"/>
                  <a:gd name="T7" fmla="*/ 102 h 107"/>
                  <a:gd name="T8" fmla="*/ 0 w 150"/>
                  <a:gd name="T9" fmla="*/ 102 h 107"/>
                  <a:gd name="T10" fmla="*/ 0 w 150"/>
                  <a:gd name="T11" fmla="*/ 4 h 107"/>
                  <a:gd name="T12" fmla="*/ 2 w 150"/>
                  <a:gd name="T13" fmla="*/ 1 h 107"/>
                  <a:gd name="T14" fmla="*/ 2 w 150"/>
                  <a:gd name="T15" fmla="*/ 1 h 107"/>
                  <a:gd name="T16" fmla="*/ 5 w 150"/>
                  <a:gd name="T17" fmla="*/ 0 h 107"/>
                  <a:gd name="T18" fmla="*/ 5 w 150"/>
                  <a:gd name="T19" fmla="*/ 0 h 107"/>
                  <a:gd name="T20" fmla="*/ 145 w 150"/>
                  <a:gd name="T21" fmla="*/ 0 h 107"/>
                  <a:gd name="T22" fmla="*/ 149 w 150"/>
                  <a:gd name="T23" fmla="*/ 1 h 107"/>
                  <a:gd name="T24" fmla="*/ 149 w 150"/>
                  <a:gd name="T25" fmla="*/ 1 h 107"/>
                  <a:gd name="T26" fmla="*/ 150 w 150"/>
                  <a:gd name="T27" fmla="*/ 4 h 107"/>
                  <a:gd name="T28" fmla="*/ 150 w 150"/>
                  <a:gd name="T29" fmla="*/ 4 h 107"/>
                  <a:gd name="T30" fmla="*/ 150 w 150"/>
                  <a:gd name="T31" fmla="*/ 102 h 107"/>
                  <a:gd name="T32" fmla="*/ 149 w 150"/>
                  <a:gd name="T33" fmla="*/ 106 h 107"/>
                  <a:gd name="T34" fmla="*/ 149 w 150"/>
                  <a:gd name="T35" fmla="*/ 106 h 107"/>
                  <a:gd name="T36" fmla="*/ 145 w 150"/>
                  <a:gd name="T37" fmla="*/ 107 h 107"/>
                  <a:gd name="T38" fmla="*/ 145 w 150"/>
                  <a:gd name="T39" fmla="*/ 107 h 107"/>
                  <a:gd name="T40" fmla="*/ 5 w 150"/>
                  <a:gd name="T41" fmla="*/ 107 h 107"/>
                  <a:gd name="T42" fmla="*/ 145 w 150"/>
                  <a:gd name="T43" fmla="*/ 102 h 107"/>
                  <a:gd name="T44" fmla="*/ 145 w 150"/>
                  <a:gd name="T45" fmla="*/ 98 h 107"/>
                  <a:gd name="T46" fmla="*/ 145 w 150"/>
                  <a:gd name="T47" fmla="*/ 102 h 107"/>
                  <a:gd name="T48" fmla="*/ 10 w 150"/>
                  <a:gd name="T49" fmla="*/ 98 h 107"/>
                  <a:gd name="T50" fmla="*/ 141 w 150"/>
                  <a:gd name="T51" fmla="*/ 98 h 107"/>
                  <a:gd name="T52" fmla="*/ 141 w 150"/>
                  <a:gd name="T53" fmla="*/ 9 h 107"/>
                  <a:gd name="T54" fmla="*/ 10 w 150"/>
                  <a:gd name="T55" fmla="*/ 9 h 107"/>
                  <a:gd name="T56" fmla="*/ 10 w 150"/>
                  <a:gd name="T57"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07">
                    <a:moveTo>
                      <a:pt x="5" y="107"/>
                    </a:moveTo>
                    <a:cubicBezTo>
                      <a:pt x="4" y="107"/>
                      <a:pt x="3" y="107"/>
                      <a:pt x="2" y="106"/>
                    </a:cubicBezTo>
                    <a:cubicBezTo>
                      <a:pt x="2" y="106"/>
                      <a:pt x="2" y="106"/>
                      <a:pt x="2" y="106"/>
                    </a:cubicBezTo>
                    <a:cubicBezTo>
                      <a:pt x="1" y="105"/>
                      <a:pt x="0" y="104"/>
                      <a:pt x="0" y="102"/>
                    </a:cubicBezTo>
                    <a:cubicBezTo>
                      <a:pt x="0" y="102"/>
                      <a:pt x="0" y="102"/>
                      <a:pt x="0" y="102"/>
                    </a:cubicBezTo>
                    <a:cubicBezTo>
                      <a:pt x="0" y="4"/>
                      <a:pt x="0" y="4"/>
                      <a:pt x="0" y="4"/>
                    </a:cubicBezTo>
                    <a:cubicBezTo>
                      <a:pt x="0" y="3"/>
                      <a:pt x="1" y="2"/>
                      <a:pt x="2" y="1"/>
                    </a:cubicBezTo>
                    <a:cubicBezTo>
                      <a:pt x="2" y="1"/>
                      <a:pt x="2" y="1"/>
                      <a:pt x="2" y="1"/>
                    </a:cubicBezTo>
                    <a:cubicBezTo>
                      <a:pt x="3" y="0"/>
                      <a:pt x="4" y="0"/>
                      <a:pt x="5" y="0"/>
                    </a:cubicBezTo>
                    <a:cubicBezTo>
                      <a:pt x="5" y="0"/>
                      <a:pt x="5" y="0"/>
                      <a:pt x="5" y="0"/>
                    </a:cubicBezTo>
                    <a:cubicBezTo>
                      <a:pt x="145" y="0"/>
                      <a:pt x="145" y="0"/>
                      <a:pt x="145" y="0"/>
                    </a:cubicBezTo>
                    <a:cubicBezTo>
                      <a:pt x="147" y="0"/>
                      <a:pt x="148" y="0"/>
                      <a:pt x="149" y="1"/>
                    </a:cubicBezTo>
                    <a:cubicBezTo>
                      <a:pt x="149" y="1"/>
                      <a:pt x="149" y="1"/>
                      <a:pt x="149" y="1"/>
                    </a:cubicBezTo>
                    <a:cubicBezTo>
                      <a:pt x="150" y="2"/>
                      <a:pt x="150" y="3"/>
                      <a:pt x="150" y="4"/>
                    </a:cubicBezTo>
                    <a:cubicBezTo>
                      <a:pt x="150" y="4"/>
                      <a:pt x="150" y="4"/>
                      <a:pt x="150" y="4"/>
                    </a:cubicBezTo>
                    <a:cubicBezTo>
                      <a:pt x="150" y="102"/>
                      <a:pt x="150" y="102"/>
                      <a:pt x="150" y="102"/>
                    </a:cubicBezTo>
                    <a:cubicBezTo>
                      <a:pt x="150" y="104"/>
                      <a:pt x="150" y="105"/>
                      <a:pt x="149" y="106"/>
                    </a:cubicBezTo>
                    <a:cubicBezTo>
                      <a:pt x="149" y="106"/>
                      <a:pt x="149" y="106"/>
                      <a:pt x="149" y="106"/>
                    </a:cubicBezTo>
                    <a:cubicBezTo>
                      <a:pt x="148" y="107"/>
                      <a:pt x="147" y="107"/>
                      <a:pt x="145" y="107"/>
                    </a:cubicBezTo>
                    <a:cubicBezTo>
                      <a:pt x="145" y="107"/>
                      <a:pt x="145" y="107"/>
                      <a:pt x="145" y="107"/>
                    </a:cubicBezTo>
                    <a:cubicBezTo>
                      <a:pt x="5" y="107"/>
                      <a:pt x="5" y="107"/>
                      <a:pt x="5" y="107"/>
                    </a:cubicBezTo>
                    <a:close/>
                    <a:moveTo>
                      <a:pt x="145" y="102"/>
                    </a:moveTo>
                    <a:cubicBezTo>
                      <a:pt x="145" y="98"/>
                      <a:pt x="145" y="98"/>
                      <a:pt x="145" y="98"/>
                    </a:cubicBezTo>
                    <a:cubicBezTo>
                      <a:pt x="145" y="102"/>
                      <a:pt x="145" y="102"/>
                      <a:pt x="145" y="102"/>
                    </a:cubicBezTo>
                    <a:close/>
                    <a:moveTo>
                      <a:pt x="10" y="98"/>
                    </a:moveTo>
                    <a:cubicBezTo>
                      <a:pt x="141" y="98"/>
                      <a:pt x="141" y="98"/>
                      <a:pt x="141" y="98"/>
                    </a:cubicBezTo>
                    <a:cubicBezTo>
                      <a:pt x="141" y="9"/>
                      <a:pt x="141" y="9"/>
                      <a:pt x="141" y="9"/>
                    </a:cubicBezTo>
                    <a:cubicBezTo>
                      <a:pt x="10" y="9"/>
                      <a:pt x="10" y="9"/>
                      <a:pt x="10" y="9"/>
                    </a:cubicBezTo>
                    <a:cubicBezTo>
                      <a:pt x="10" y="98"/>
                      <a:pt x="10" y="98"/>
                      <a:pt x="10"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4"/>
              <p:cNvSpPr/>
              <p:nvPr/>
            </p:nvSpPr>
            <p:spPr bwMode="auto">
              <a:xfrm>
                <a:off x="6088063" y="1271588"/>
                <a:ext cx="549275" cy="233363"/>
              </a:xfrm>
              <a:custGeom>
                <a:avLst/>
                <a:gdLst>
                  <a:gd name="T0" fmla="*/ 71 w 146"/>
                  <a:gd name="T1" fmla="*/ 60 h 62"/>
                  <a:gd name="T2" fmla="*/ 57 w 146"/>
                  <a:gd name="T3" fmla="*/ 29 h 62"/>
                  <a:gd name="T4" fmla="*/ 53 w 146"/>
                  <a:gd name="T5" fmla="*/ 38 h 62"/>
                  <a:gd name="T6" fmla="*/ 48 w 146"/>
                  <a:gd name="T7" fmla="*/ 41 h 62"/>
                  <a:gd name="T8" fmla="*/ 48 w 146"/>
                  <a:gd name="T9" fmla="*/ 41 h 62"/>
                  <a:gd name="T10" fmla="*/ 4 w 146"/>
                  <a:gd name="T11" fmla="*/ 41 h 62"/>
                  <a:gd name="T12" fmla="*/ 4 w 146"/>
                  <a:gd name="T13" fmla="*/ 41 h 62"/>
                  <a:gd name="T14" fmla="*/ 0 w 146"/>
                  <a:gd name="T15" fmla="*/ 36 h 62"/>
                  <a:gd name="T16" fmla="*/ 0 w 146"/>
                  <a:gd name="T17" fmla="*/ 36 h 62"/>
                  <a:gd name="T18" fmla="*/ 4 w 146"/>
                  <a:gd name="T19" fmla="*/ 31 h 62"/>
                  <a:gd name="T20" fmla="*/ 4 w 146"/>
                  <a:gd name="T21" fmla="*/ 31 h 62"/>
                  <a:gd name="T22" fmla="*/ 45 w 146"/>
                  <a:gd name="T23" fmla="*/ 31 h 62"/>
                  <a:gd name="T24" fmla="*/ 53 w 146"/>
                  <a:gd name="T25" fmla="*/ 15 h 62"/>
                  <a:gd name="T26" fmla="*/ 57 w 146"/>
                  <a:gd name="T27" fmla="*/ 13 h 62"/>
                  <a:gd name="T28" fmla="*/ 57 w 146"/>
                  <a:gd name="T29" fmla="*/ 13 h 62"/>
                  <a:gd name="T30" fmla="*/ 62 w 146"/>
                  <a:gd name="T31" fmla="*/ 15 h 62"/>
                  <a:gd name="T32" fmla="*/ 62 w 146"/>
                  <a:gd name="T33" fmla="*/ 15 h 62"/>
                  <a:gd name="T34" fmla="*/ 74 w 146"/>
                  <a:gd name="T35" fmla="*/ 44 h 62"/>
                  <a:gd name="T36" fmla="*/ 86 w 146"/>
                  <a:gd name="T37" fmla="*/ 4 h 62"/>
                  <a:gd name="T38" fmla="*/ 90 w 146"/>
                  <a:gd name="T39" fmla="*/ 0 h 62"/>
                  <a:gd name="T40" fmla="*/ 90 w 146"/>
                  <a:gd name="T41" fmla="*/ 0 h 62"/>
                  <a:gd name="T42" fmla="*/ 95 w 146"/>
                  <a:gd name="T43" fmla="*/ 3 h 62"/>
                  <a:gd name="T44" fmla="*/ 95 w 146"/>
                  <a:gd name="T45" fmla="*/ 3 h 62"/>
                  <a:gd name="T46" fmla="*/ 107 w 146"/>
                  <a:gd name="T47" fmla="*/ 31 h 62"/>
                  <a:gd name="T48" fmla="*/ 141 w 146"/>
                  <a:gd name="T49" fmla="*/ 31 h 62"/>
                  <a:gd name="T50" fmla="*/ 146 w 146"/>
                  <a:gd name="T51" fmla="*/ 36 h 62"/>
                  <a:gd name="T52" fmla="*/ 146 w 146"/>
                  <a:gd name="T53" fmla="*/ 36 h 62"/>
                  <a:gd name="T54" fmla="*/ 141 w 146"/>
                  <a:gd name="T55" fmla="*/ 41 h 62"/>
                  <a:gd name="T56" fmla="*/ 141 w 146"/>
                  <a:gd name="T57" fmla="*/ 41 h 62"/>
                  <a:gd name="T58" fmla="*/ 104 w 146"/>
                  <a:gd name="T59" fmla="*/ 41 h 62"/>
                  <a:gd name="T60" fmla="*/ 99 w 146"/>
                  <a:gd name="T61" fmla="*/ 38 h 62"/>
                  <a:gd name="T62" fmla="*/ 99 w 146"/>
                  <a:gd name="T63" fmla="*/ 38 h 62"/>
                  <a:gd name="T64" fmla="*/ 91 w 146"/>
                  <a:gd name="T65" fmla="*/ 19 h 62"/>
                  <a:gd name="T66" fmla="*/ 79 w 146"/>
                  <a:gd name="T67" fmla="*/ 59 h 62"/>
                  <a:gd name="T68" fmla="*/ 75 w 146"/>
                  <a:gd name="T69" fmla="*/ 62 h 62"/>
                  <a:gd name="T70" fmla="*/ 75 w 146"/>
                  <a:gd name="T71" fmla="*/ 62 h 62"/>
                  <a:gd name="T72" fmla="*/ 75 w 146"/>
                  <a:gd name="T73" fmla="*/ 62 h 62"/>
                  <a:gd name="T74" fmla="*/ 75 w 146"/>
                  <a:gd name="T75" fmla="*/ 62 h 62"/>
                  <a:gd name="T76" fmla="*/ 71 w 146"/>
                  <a:gd name="T7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62">
                    <a:moveTo>
                      <a:pt x="71" y="60"/>
                    </a:moveTo>
                    <a:cubicBezTo>
                      <a:pt x="57" y="29"/>
                      <a:pt x="57" y="29"/>
                      <a:pt x="57" y="29"/>
                    </a:cubicBezTo>
                    <a:cubicBezTo>
                      <a:pt x="53" y="38"/>
                      <a:pt x="53" y="38"/>
                      <a:pt x="53" y="38"/>
                    </a:cubicBezTo>
                    <a:cubicBezTo>
                      <a:pt x="52" y="40"/>
                      <a:pt x="50" y="41"/>
                      <a:pt x="48" y="41"/>
                    </a:cubicBezTo>
                    <a:cubicBezTo>
                      <a:pt x="48" y="41"/>
                      <a:pt x="48" y="41"/>
                      <a:pt x="48" y="41"/>
                    </a:cubicBezTo>
                    <a:cubicBezTo>
                      <a:pt x="4" y="41"/>
                      <a:pt x="4" y="41"/>
                      <a:pt x="4" y="41"/>
                    </a:cubicBezTo>
                    <a:cubicBezTo>
                      <a:pt x="4" y="41"/>
                      <a:pt x="4" y="41"/>
                      <a:pt x="4" y="41"/>
                    </a:cubicBezTo>
                    <a:cubicBezTo>
                      <a:pt x="2" y="41"/>
                      <a:pt x="0" y="39"/>
                      <a:pt x="0" y="36"/>
                    </a:cubicBezTo>
                    <a:cubicBezTo>
                      <a:pt x="0" y="36"/>
                      <a:pt x="0" y="36"/>
                      <a:pt x="0" y="36"/>
                    </a:cubicBezTo>
                    <a:cubicBezTo>
                      <a:pt x="0" y="34"/>
                      <a:pt x="2" y="31"/>
                      <a:pt x="4" y="31"/>
                    </a:cubicBezTo>
                    <a:cubicBezTo>
                      <a:pt x="4" y="31"/>
                      <a:pt x="4" y="31"/>
                      <a:pt x="4" y="31"/>
                    </a:cubicBezTo>
                    <a:cubicBezTo>
                      <a:pt x="45" y="31"/>
                      <a:pt x="45" y="31"/>
                      <a:pt x="45" y="31"/>
                    </a:cubicBezTo>
                    <a:cubicBezTo>
                      <a:pt x="53" y="15"/>
                      <a:pt x="53" y="15"/>
                      <a:pt x="53" y="15"/>
                    </a:cubicBezTo>
                    <a:cubicBezTo>
                      <a:pt x="54" y="14"/>
                      <a:pt x="55" y="12"/>
                      <a:pt x="57" y="13"/>
                    </a:cubicBezTo>
                    <a:cubicBezTo>
                      <a:pt x="57" y="13"/>
                      <a:pt x="57" y="13"/>
                      <a:pt x="57" y="13"/>
                    </a:cubicBezTo>
                    <a:cubicBezTo>
                      <a:pt x="59" y="13"/>
                      <a:pt x="61" y="14"/>
                      <a:pt x="62" y="15"/>
                    </a:cubicBezTo>
                    <a:cubicBezTo>
                      <a:pt x="62" y="15"/>
                      <a:pt x="62" y="15"/>
                      <a:pt x="62" y="15"/>
                    </a:cubicBezTo>
                    <a:cubicBezTo>
                      <a:pt x="74" y="44"/>
                      <a:pt x="74" y="44"/>
                      <a:pt x="74" y="44"/>
                    </a:cubicBezTo>
                    <a:cubicBezTo>
                      <a:pt x="86" y="4"/>
                      <a:pt x="86" y="4"/>
                      <a:pt x="86" y="4"/>
                    </a:cubicBezTo>
                    <a:cubicBezTo>
                      <a:pt x="86" y="2"/>
                      <a:pt x="88" y="0"/>
                      <a:pt x="90" y="0"/>
                    </a:cubicBezTo>
                    <a:cubicBezTo>
                      <a:pt x="90" y="0"/>
                      <a:pt x="90" y="0"/>
                      <a:pt x="90" y="0"/>
                    </a:cubicBezTo>
                    <a:cubicBezTo>
                      <a:pt x="92" y="0"/>
                      <a:pt x="94" y="1"/>
                      <a:pt x="95" y="3"/>
                    </a:cubicBezTo>
                    <a:cubicBezTo>
                      <a:pt x="95" y="3"/>
                      <a:pt x="95" y="3"/>
                      <a:pt x="95" y="3"/>
                    </a:cubicBezTo>
                    <a:cubicBezTo>
                      <a:pt x="107" y="31"/>
                      <a:pt x="107" y="31"/>
                      <a:pt x="107" y="31"/>
                    </a:cubicBezTo>
                    <a:cubicBezTo>
                      <a:pt x="141" y="31"/>
                      <a:pt x="141" y="31"/>
                      <a:pt x="141" y="31"/>
                    </a:cubicBezTo>
                    <a:cubicBezTo>
                      <a:pt x="144" y="31"/>
                      <a:pt x="146" y="34"/>
                      <a:pt x="146" y="36"/>
                    </a:cubicBezTo>
                    <a:cubicBezTo>
                      <a:pt x="146" y="36"/>
                      <a:pt x="146" y="36"/>
                      <a:pt x="146" y="36"/>
                    </a:cubicBezTo>
                    <a:cubicBezTo>
                      <a:pt x="146" y="39"/>
                      <a:pt x="144" y="41"/>
                      <a:pt x="141" y="41"/>
                    </a:cubicBezTo>
                    <a:cubicBezTo>
                      <a:pt x="141" y="41"/>
                      <a:pt x="141" y="41"/>
                      <a:pt x="141" y="41"/>
                    </a:cubicBezTo>
                    <a:cubicBezTo>
                      <a:pt x="104" y="41"/>
                      <a:pt x="104" y="41"/>
                      <a:pt x="104" y="41"/>
                    </a:cubicBezTo>
                    <a:cubicBezTo>
                      <a:pt x="102" y="41"/>
                      <a:pt x="100" y="40"/>
                      <a:pt x="99" y="38"/>
                    </a:cubicBezTo>
                    <a:cubicBezTo>
                      <a:pt x="99" y="38"/>
                      <a:pt x="99" y="38"/>
                      <a:pt x="99" y="38"/>
                    </a:cubicBezTo>
                    <a:cubicBezTo>
                      <a:pt x="91" y="19"/>
                      <a:pt x="91" y="19"/>
                      <a:pt x="91" y="19"/>
                    </a:cubicBezTo>
                    <a:cubicBezTo>
                      <a:pt x="79" y="59"/>
                      <a:pt x="79" y="59"/>
                      <a:pt x="79" y="59"/>
                    </a:cubicBezTo>
                    <a:cubicBezTo>
                      <a:pt x="79" y="61"/>
                      <a:pt x="77" y="62"/>
                      <a:pt x="75" y="62"/>
                    </a:cubicBezTo>
                    <a:cubicBezTo>
                      <a:pt x="75" y="62"/>
                      <a:pt x="75" y="62"/>
                      <a:pt x="75" y="62"/>
                    </a:cubicBezTo>
                    <a:cubicBezTo>
                      <a:pt x="75" y="62"/>
                      <a:pt x="75" y="62"/>
                      <a:pt x="75" y="62"/>
                    </a:cubicBezTo>
                    <a:cubicBezTo>
                      <a:pt x="75" y="62"/>
                      <a:pt x="75" y="62"/>
                      <a:pt x="75" y="62"/>
                    </a:cubicBezTo>
                    <a:cubicBezTo>
                      <a:pt x="73" y="62"/>
                      <a:pt x="71" y="61"/>
                      <a:pt x="7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5"/>
              <p:cNvSpPr/>
              <p:nvPr/>
            </p:nvSpPr>
            <p:spPr bwMode="auto">
              <a:xfrm>
                <a:off x="5967413" y="1090613"/>
                <a:ext cx="790575" cy="658813"/>
              </a:xfrm>
              <a:custGeom>
                <a:avLst/>
                <a:gdLst>
                  <a:gd name="T0" fmla="*/ 144 w 210"/>
                  <a:gd name="T1" fmla="*/ 174 h 175"/>
                  <a:gd name="T2" fmla="*/ 142 w 210"/>
                  <a:gd name="T3" fmla="*/ 171 h 175"/>
                  <a:gd name="T4" fmla="*/ 142 w 210"/>
                  <a:gd name="T5" fmla="*/ 159 h 175"/>
                  <a:gd name="T6" fmla="*/ 68 w 210"/>
                  <a:gd name="T7" fmla="*/ 171 h 175"/>
                  <a:gd name="T8" fmla="*/ 67 w 210"/>
                  <a:gd name="T9" fmla="*/ 174 h 175"/>
                  <a:gd name="T10" fmla="*/ 63 w 210"/>
                  <a:gd name="T11" fmla="*/ 175 h 175"/>
                  <a:gd name="T12" fmla="*/ 33 w 210"/>
                  <a:gd name="T13" fmla="*/ 174 h 175"/>
                  <a:gd name="T14" fmla="*/ 32 w 210"/>
                  <a:gd name="T15" fmla="*/ 171 h 175"/>
                  <a:gd name="T16" fmla="*/ 32 w 210"/>
                  <a:gd name="T17" fmla="*/ 158 h 175"/>
                  <a:gd name="T18" fmla="*/ 0 w 210"/>
                  <a:gd name="T19" fmla="*/ 121 h 175"/>
                  <a:gd name="T20" fmla="*/ 38 w 210"/>
                  <a:gd name="T21" fmla="*/ 0 h 175"/>
                  <a:gd name="T22" fmla="*/ 172 w 210"/>
                  <a:gd name="T23" fmla="*/ 0 h 175"/>
                  <a:gd name="T24" fmla="*/ 172 w 210"/>
                  <a:gd name="T25" fmla="*/ 9 h 175"/>
                  <a:gd name="T26" fmla="*/ 10 w 210"/>
                  <a:gd name="T27" fmla="*/ 37 h 175"/>
                  <a:gd name="T28" fmla="*/ 10 w 210"/>
                  <a:gd name="T29" fmla="*/ 121 h 175"/>
                  <a:gd name="T30" fmla="*/ 37 w 210"/>
                  <a:gd name="T31" fmla="*/ 149 h 175"/>
                  <a:gd name="T32" fmla="*/ 41 w 210"/>
                  <a:gd name="T33" fmla="*/ 154 h 175"/>
                  <a:gd name="T34" fmla="*/ 59 w 210"/>
                  <a:gd name="T35" fmla="*/ 166 h 175"/>
                  <a:gd name="T36" fmla="*/ 60 w 210"/>
                  <a:gd name="T37" fmla="*/ 151 h 175"/>
                  <a:gd name="T38" fmla="*/ 63 w 210"/>
                  <a:gd name="T39" fmla="*/ 149 h 175"/>
                  <a:gd name="T40" fmla="*/ 147 w 210"/>
                  <a:gd name="T41" fmla="*/ 149 h 175"/>
                  <a:gd name="T42" fmla="*/ 151 w 210"/>
                  <a:gd name="T43" fmla="*/ 151 h 175"/>
                  <a:gd name="T44" fmla="*/ 152 w 210"/>
                  <a:gd name="T45" fmla="*/ 154 h 175"/>
                  <a:gd name="T46" fmla="*/ 169 w 210"/>
                  <a:gd name="T47" fmla="*/ 166 h 175"/>
                  <a:gd name="T48" fmla="*/ 174 w 210"/>
                  <a:gd name="T49" fmla="*/ 149 h 175"/>
                  <a:gd name="T50" fmla="*/ 200 w 210"/>
                  <a:gd name="T51" fmla="*/ 121 h 175"/>
                  <a:gd name="T52" fmla="*/ 200 w 210"/>
                  <a:gd name="T53" fmla="*/ 37 h 175"/>
                  <a:gd name="T54" fmla="*/ 172 w 210"/>
                  <a:gd name="T55" fmla="*/ 9 h 175"/>
                  <a:gd name="T56" fmla="*/ 172 w 210"/>
                  <a:gd name="T57" fmla="*/ 0 h 175"/>
                  <a:gd name="T58" fmla="*/ 210 w 210"/>
                  <a:gd name="T59" fmla="*/ 37 h 175"/>
                  <a:gd name="T60" fmla="*/ 179 w 210"/>
                  <a:gd name="T61" fmla="*/ 158 h 175"/>
                  <a:gd name="T62" fmla="*/ 179 w 210"/>
                  <a:gd name="T63" fmla="*/ 171 h 175"/>
                  <a:gd name="T64" fmla="*/ 177 w 210"/>
                  <a:gd name="T65" fmla="*/ 174 h 175"/>
                  <a:gd name="T66" fmla="*/ 174 w 210"/>
                  <a:gd name="T6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 h="175">
                    <a:moveTo>
                      <a:pt x="147" y="175"/>
                    </a:moveTo>
                    <a:cubicBezTo>
                      <a:pt x="146" y="175"/>
                      <a:pt x="145" y="175"/>
                      <a:pt x="144" y="174"/>
                    </a:cubicBezTo>
                    <a:cubicBezTo>
                      <a:pt x="144" y="174"/>
                      <a:pt x="144" y="174"/>
                      <a:pt x="144" y="174"/>
                    </a:cubicBezTo>
                    <a:cubicBezTo>
                      <a:pt x="143" y="173"/>
                      <a:pt x="142" y="172"/>
                      <a:pt x="142" y="171"/>
                    </a:cubicBezTo>
                    <a:cubicBezTo>
                      <a:pt x="142" y="171"/>
                      <a:pt x="142" y="171"/>
                      <a:pt x="142" y="171"/>
                    </a:cubicBezTo>
                    <a:cubicBezTo>
                      <a:pt x="142" y="159"/>
                      <a:pt x="142" y="159"/>
                      <a:pt x="142" y="159"/>
                    </a:cubicBezTo>
                    <a:cubicBezTo>
                      <a:pt x="68" y="159"/>
                      <a:pt x="68" y="159"/>
                      <a:pt x="68" y="159"/>
                    </a:cubicBezTo>
                    <a:cubicBezTo>
                      <a:pt x="68" y="171"/>
                      <a:pt x="68" y="171"/>
                      <a:pt x="68" y="171"/>
                    </a:cubicBezTo>
                    <a:cubicBezTo>
                      <a:pt x="68" y="172"/>
                      <a:pt x="68" y="173"/>
                      <a:pt x="67" y="174"/>
                    </a:cubicBezTo>
                    <a:cubicBezTo>
                      <a:pt x="67" y="174"/>
                      <a:pt x="67" y="174"/>
                      <a:pt x="67" y="174"/>
                    </a:cubicBezTo>
                    <a:cubicBezTo>
                      <a:pt x="66" y="175"/>
                      <a:pt x="65" y="175"/>
                      <a:pt x="63" y="175"/>
                    </a:cubicBezTo>
                    <a:cubicBezTo>
                      <a:pt x="63" y="175"/>
                      <a:pt x="63" y="175"/>
                      <a:pt x="63" y="175"/>
                    </a:cubicBezTo>
                    <a:cubicBezTo>
                      <a:pt x="36" y="175"/>
                      <a:pt x="36" y="175"/>
                      <a:pt x="36" y="175"/>
                    </a:cubicBezTo>
                    <a:cubicBezTo>
                      <a:pt x="35" y="175"/>
                      <a:pt x="34" y="175"/>
                      <a:pt x="33" y="174"/>
                    </a:cubicBezTo>
                    <a:cubicBezTo>
                      <a:pt x="33" y="174"/>
                      <a:pt x="33" y="174"/>
                      <a:pt x="33" y="174"/>
                    </a:cubicBezTo>
                    <a:cubicBezTo>
                      <a:pt x="32" y="173"/>
                      <a:pt x="32" y="172"/>
                      <a:pt x="32" y="171"/>
                    </a:cubicBezTo>
                    <a:cubicBezTo>
                      <a:pt x="32" y="171"/>
                      <a:pt x="32" y="171"/>
                      <a:pt x="32" y="171"/>
                    </a:cubicBezTo>
                    <a:cubicBezTo>
                      <a:pt x="32" y="158"/>
                      <a:pt x="32" y="158"/>
                      <a:pt x="32" y="158"/>
                    </a:cubicBezTo>
                    <a:cubicBezTo>
                      <a:pt x="14" y="155"/>
                      <a:pt x="0" y="140"/>
                      <a:pt x="0" y="121"/>
                    </a:cubicBezTo>
                    <a:cubicBezTo>
                      <a:pt x="0" y="121"/>
                      <a:pt x="0" y="121"/>
                      <a:pt x="0" y="121"/>
                    </a:cubicBezTo>
                    <a:cubicBezTo>
                      <a:pt x="0" y="37"/>
                      <a:pt x="0" y="37"/>
                      <a:pt x="0" y="37"/>
                    </a:cubicBezTo>
                    <a:cubicBezTo>
                      <a:pt x="0" y="17"/>
                      <a:pt x="17" y="0"/>
                      <a:pt x="38" y="0"/>
                    </a:cubicBezTo>
                    <a:cubicBezTo>
                      <a:pt x="38" y="0"/>
                      <a:pt x="38" y="0"/>
                      <a:pt x="38" y="0"/>
                    </a:cubicBezTo>
                    <a:cubicBezTo>
                      <a:pt x="172" y="0"/>
                      <a:pt x="172" y="0"/>
                      <a:pt x="172" y="0"/>
                    </a:cubicBezTo>
                    <a:cubicBezTo>
                      <a:pt x="172" y="5"/>
                      <a:pt x="172" y="5"/>
                      <a:pt x="172" y="5"/>
                    </a:cubicBezTo>
                    <a:cubicBezTo>
                      <a:pt x="172" y="9"/>
                      <a:pt x="172" y="9"/>
                      <a:pt x="172" y="9"/>
                    </a:cubicBezTo>
                    <a:cubicBezTo>
                      <a:pt x="38" y="9"/>
                      <a:pt x="38" y="9"/>
                      <a:pt x="38" y="9"/>
                    </a:cubicBezTo>
                    <a:cubicBezTo>
                      <a:pt x="22" y="9"/>
                      <a:pt x="10" y="22"/>
                      <a:pt x="10" y="37"/>
                    </a:cubicBezTo>
                    <a:cubicBezTo>
                      <a:pt x="10" y="37"/>
                      <a:pt x="10" y="37"/>
                      <a:pt x="10" y="37"/>
                    </a:cubicBezTo>
                    <a:cubicBezTo>
                      <a:pt x="10" y="121"/>
                      <a:pt x="10" y="121"/>
                      <a:pt x="10" y="121"/>
                    </a:cubicBezTo>
                    <a:cubicBezTo>
                      <a:pt x="10" y="136"/>
                      <a:pt x="22" y="149"/>
                      <a:pt x="37" y="149"/>
                    </a:cubicBezTo>
                    <a:cubicBezTo>
                      <a:pt x="37" y="149"/>
                      <a:pt x="37" y="149"/>
                      <a:pt x="37" y="149"/>
                    </a:cubicBezTo>
                    <a:cubicBezTo>
                      <a:pt x="39" y="149"/>
                      <a:pt x="41" y="151"/>
                      <a:pt x="41" y="154"/>
                    </a:cubicBezTo>
                    <a:cubicBezTo>
                      <a:pt x="41" y="154"/>
                      <a:pt x="41" y="154"/>
                      <a:pt x="41" y="154"/>
                    </a:cubicBezTo>
                    <a:cubicBezTo>
                      <a:pt x="41" y="166"/>
                      <a:pt x="41" y="166"/>
                      <a:pt x="41" y="166"/>
                    </a:cubicBezTo>
                    <a:cubicBezTo>
                      <a:pt x="59" y="166"/>
                      <a:pt x="59" y="166"/>
                      <a:pt x="59" y="166"/>
                    </a:cubicBezTo>
                    <a:cubicBezTo>
                      <a:pt x="59" y="154"/>
                      <a:pt x="59" y="154"/>
                      <a:pt x="59" y="154"/>
                    </a:cubicBezTo>
                    <a:cubicBezTo>
                      <a:pt x="59" y="153"/>
                      <a:pt x="59" y="152"/>
                      <a:pt x="60" y="151"/>
                    </a:cubicBezTo>
                    <a:cubicBezTo>
                      <a:pt x="60" y="151"/>
                      <a:pt x="60" y="151"/>
                      <a:pt x="60" y="151"/>
                    </a:cubicBezTo>
                    <a:cubicBezTo>
                      <a:pt x="61" y="150"/>
                      <a:pt x="62" y="149"/>
                      <a:pt x="63" y="149"/>
                    </a:cubicBezTo>
                    <a:cubicBezTo>
                      <a:pt x="63" y="149"/>
                      <a:pt x="63" y="149"/>
                      <a:pt x="63" y="149"/>
                    </a:cubicBezTo>
                    <a:cubicBezTo>
                      <a:pt x="147" y="149"/>
                      <a:pt x="147" y="149"/>
                      <a:pt x="147" y="149"/>
                    </a:cubicBezTo>
                    <a:cubicBezTo>
                      <a:pt x="148" y="149"/>
                      <a:pt x="150" y="150"/>
                      <a:pt x="151" y="151"/>
                    </a:cubicBezTo>
                    <a:cubicBezTo>
                      <a:pt x="151" y="151"/>
                      <a:pt x="151" y="151"/>
                      <a:pt x="151" y="151"/>
                    </a:cubicBezTo>
                    <a:cubicBezTo>
                      <a:pt x="151" y="152"/>
                      <a:pt x="152" y="153"/>
                      <a:pt x="152" y="154"/>
                    </a:cubicBezTo>
                    <a:cubicBezTo>
                      <a:pt x="152" y="154"/>
                      <a:pt x="152" y="154"/>
                      <a:pt x="152" y="154"/>
                    </a:cubicBezTo>
                    <a:cubicBezTo>
                      <a:pt x="152" y="166"/>
                      <a:pt x="152" y="166"/>
                      <a:pt x="152" y="166"/>
                    </a:cubicBezTo>
                    <a:cubicBezTo>
                      <a:pt x="169" y="166"/>
                      <a:pt x="169" y="166"/>
                      <a:pt x="169" y="166"/>
                    </a:cubicBezTo>
                    <a:cubicBezTo>
                      <a:pt x="169" y="154"/>
                      <a:pt x="169" y="154"/>
                      <a:pt x="169" y="154"/>
                    </a:cubicBezTo>
                    <a:cubicBezTo>
                      <a:pt x="169" y="151"/>
                      <a:pt x="171" y="149"/>
                      <a:pt x="174" y="149"/>
                    </a:cubicBezTo>
                    <a:cubicBezTo>
                      <a:pt x="174" y="149"/>
                      <a:pt x="174" y="149"/>
                      <a:pt x="174" y="149"/>
                    </a:cubicBezTo>
                    <a:cubicBezTo>
                      <a:pt x="189" y="149"/>
                      <a:pt x="201" y="136"/>
                      <a:pt x="200" y="121"/>
                    </a:cubicBezTo>
                    <a:cubicBezTo>
                      <a:pt x="200" y="121"/>
                      <a:pt x="200" y="121"/>
                      <a:pt x="200" y="121"/>
                    </a:cubicBezTo>
                    <a:cubicBezTo>
                      <a:pt x="200" y="37"/>
                      <a:pt x="200" y="37"/>
                      <a:pt x="200" y="37"/>
                    </a:cubicBezTo>
                    <a:cubicBezTo>
                      <a:pt x="200" y="22"/>
                      <a:pt x="188" y="9"/>
                      <a:pt x="172" y="9"/>
                    </a:cubicBezTo>
                    <a:cubicBezTo>
                      <a:pt x="172" y="9"/>
                      <a:pt x="172" y="9"/>
                      <a:pt x="172" y="9"/>
                    </a:cubicBezTo>
                    <a:cubicBezTo>
                      <a:pt x="172" y="5"/>
                      <a:pt x="172" y="5"/>
                      <a:pt x="172" y="5"/>
                    </a:cubicBezTo>
                    <a:cubicBezTo>
                      <a:pt x="172" y="0"/>
                      <a:pt x="172" y="0"/>
                      <a:pt x="172" y="0"/>
                    </a:cubicBezTo>
                    <a:cubicBezTo>
                      <a:pt x="193" y="0"/>
                      <a:pt x="210" y="17"/>
                      <a:pt x="210" y="37"/>
                    </a:cubicBezTo>
                    <a:cubicBezTo>
                      <a:pt x="210" y="37"/>
                      <a:pt x="210" y="37"/>
                      <a:pt x="210" y="37"/>
                    </a:cubicBezTo>
                    <a:cubicBezTo>
                      <a:pt x="210" y="121"/>
                      <a:pt x="210" y="121"/>
                      <a:pt x="210" y="121"/>
                    </a:cubicBezTo>
                    <a:cubicBezTo>
                      <a:pt x="210" y="140"/>
                      <a:pt x="197" y="155"/>
                      <a:pt x="179" y="158"/>
                    </a:cubicBezTo>
                    <a:cubicBezTo>
                      <a:pt x="179" y="158"/>
                      <a:pt x="179" y="158"/>
                      <a:pt x="179" y="158"/>
                    </a:cubicBezTo>
                    <a:cubicBezTo>
                      <a:pt x="179" y="171"/>
                      <a:pt x="179" y="171"/>
                      <a:pt x="179" y="171"/>
                    </a:cubicBezTo>
                    <a:cubicBezTo>
                      <a:pt x="179" y="172"/>
                      <a:pt x="178" y="173"/>
                      <a:pt x="177" y="174"/>
                    </a:cubicBezTo>
                    <a:cubicBezTo>
                      <a:pt x="177" y="174"/>
                      <a:pt x="177" y="174"/>
                      <a:pt x="177" y="174"/>
                    </a:cubicBezTo>
                    <a:cubicBezTo>
                      <a:pt x="176" y="175"/>
                      <a:pt x="175" y="175"/>
                      <a:pt x="174" y="175"/>
                    </a:cubicBezTo>
                    <a:cubicBezTo>
                      <a:pt x="174" y="175"/>
                      <a:pt x="174" y="175"/>
                      <a:pt x="174" y="175"/>
                    </a:cubicBezTo>
                    <a:cubicBezTo>
                      <a:pt x="147" y="175"/>
                      <a:pt x="147" y="175"/>
                      <a:pt x="147"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 name="组合 2"/>
          <p:cNvGrpSpPr/>
          <p:nvPr/>
        </p:nvGrpSpPr>
        <p:grpSpPr>
          <a:xfrm>
            <a:off x="8400557" y="2412421"/>
            <a:ext cx="1008996" cy="1146788"/>
            <a:chOff x="8398768" y="2412421"/>
            <a:chExt cx="1008996" cy="1146788"/>
          </a:xfrm>
        </p:grpSpPr>
        <p:sp>
          <p:nvSpPr>
            <p:cNvPr id="124" name="Freeform 15"/>
            <p:cNvSpPr/>
            <p:nvPr/>
          </p:nvSpPr>
          <p:spPr bwMode="auto">
            <a:xfrm>
              <a:off x="8398768" y="2412421"/>
              <a:ext cx="1008996" cy="1146788"/>
            </a:xfrm>
            <a:custGeom>
              <a:avLst/>
              <a:gdLst>
                <a:gd name="T0" fmla="*/ 287 w 287"/>
                <a:gd name="T1" fmla="*/ 113 h 327"/>
                <a:gd name="T2" fmla="*/ 217 w 287"/>
                <a:gd name="T3" fmla="*/ 0 h 327"/>
                <a:gd name="T4" fmla="*/ 57 w 287"/>
                <a:gd name="T5" fmla="*/ 2 h 327"/>
                <a:gd name="T6" fmla="*/ 12 w 287"/>
                <a:gd name="T7" fmla="*/ 116 h 327"/>
                <a:gd name="T8" fmla="*/ 14 w 287"/>
                <a:gd name="T9" fmla="*/ 245 h 327"/>
                <a:gd name="T10" fmla="*/ 126 w 287"/>
                <a:gd name="T11" fmla="*/ 327 h 327"/>
                <a:gd name="T12" fmla="*/ 251 w 287"/>
                <a:gd name="T13" fmla="*/ 204 h 327"/>
                <a:gd name="T14" fmla="*/ 251 w 287"/>
                <a:gd name="T15" fmla="*/ 204 h 327"/>
                <a:gd name="T16" fmla="*/ 251 w 287"/>
                <a:gd name="T17" fmla="*/ 203 h 327"/>
                <a:gd name="T18" fmla="*/ 287 w 287"/>
                <a:gd name="T19" fmla="*/ 11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7">
                  <a:moveTo>
                    <a:pt x="287" y="113"/>
                  </a:moveTo>
                  <a:cubicBezTo>
                    <a:pt x="217" y="0"/>
                    <a:pt x="217" y="0"/>
                    <a:pt x="217" y="0"/>
                  </a:cubicBezTo>
                  <a:cubicBezTo>
                    <a:pt x="57" y="2"/>
                    <a:pt x="57" y="2"/>
                    <a:pt x="57" y="2"/>
                  </a:cubicBezTo>
                  <a:cubicBezTo>
                    <a:pt x="36" y="36"/>
                    <a:pt x="20" y="75"/>
                    <a:pt x="12" y="116"/>
                  </a:cubicBezTo>
                  <a:cubicBezTo>
                    <a:pt x="6" y="141"/>
                    <a:pt x="0" y="206"/>
                    <a:pt x="14" y="245"/>
                  </a:cubicBezTo>
                  <a:cubicBezTo>
                    <a:pt x="31" y="293"/>
                    <a:pt x="72" y="327"/>
                    <a:pt x="126" y="327"/>
                  </a:cubicBezTo>
                  <a:cubicBezTo>
                    <a:pt x="195" y="327"/>
                    <a:pt x="251" y="272"/>
                    <a:pt x="251" y="204"/>
                  </a:cubicBezTo>
                  <a:cubicBezTo>
                    <a:pt x="251" y="204"/>
                    <a:pt x="251" y="204"/>
                    <a:pt x="251" y="204"/>
                  </a:cubicBezTo>
                  <a:cubicBezTo>
                    <a:pt x="251" y="204"/>
                    <a:pt x="251" y="203"/>
                    <a:pt x="251" y="203"/>
                  </a:cubicBezTo>
                  <a:cubicBezTo>
                    <a:pt x="251" y="169"/>
                    <a:pt x="265" y="137"/>
                    <a:pt x="287" y="113"/>
                  </a:cubicBez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25" name="Freeform 36"/>
            <p:cNvSpPr>
              <a:spLocks noEditPoints="1"/>
            </p:cNvSpPr>
            <p:nvPr/>
          </p:nvSpPr>
          <p:spPr bwMode="auto">
            <a:xfrm>
              <a:off x="8699100" y="2730332"/>
              <a:ext cx="364788" cy="423333"/>
            </a:xfrm>
            <a:custGeom>
              <a:avLst/>
              <a:gdLst>
                <a:gd name="T0" fmla="*/ 382 w 405"/>
                <a:gd name="T1" fmla="*/ 45 h 470"/>
                <a:gd name="T2" fmla="*/ 382 w 405"/>
                <a:gd name="T3" fmla="*/ 446 h 470"/>
                <a:gd name="T4" fmla="*/ 24 w 405"/>
                <a:gd name="T5" fmla="*/ 446 h 470"/>
                <a:gd name="T6" fmla="*/ 24 w 405"/>
                <a:gd name="T7" fmla="*/ 45 h 470"/>
                <a:gd name="T8" fmla="*/ 0 w 405"/>
                <a:gd name="T9" fmla="*/ 45 h 470"/>
                <a:gd name="T10" fmla="*/ 0 w 405"/>
                <a:gd name="T11" fmla="*/ 470 h 470"/>
                <a:gd name="T12" fmla="*/ 405 w 405"/>
                <a:gd name="T13" fmla="*/ 470 h 470"/>
                <a:gd name="T14" fmla="*/ 405 w 405"/>
                <a:gd name="T15" fmla="*/ 45 h 470"/>
                <a:gd name="T16" fmla="*/ 382 w 405"/>
                <a:gd name="T17" fmla="*/ 45 h 470"/>
                <a:gd name="T18" fmla="*/ 71 w 405"/>
                <a:gd name="T19" fmla="*/ 0 h 470"/>
                <a:gd name="T20" fmla="*/ 48 w 405"/>
                <a:gd name="T21" fmla="*/ 0 h 470"/>
                <a:gd name="T22" fmla="*/ 48 w 405"/>
                <a:gd name="T23" fmla="*/ 86 h 470"/>
                <a:gd name="T24" fmla="*/ 71 w 405"/>
                <a:gd name="T25" fmla="*/ 86 h 470"/>
                <a:gd name="T26" fmla="*/ 71 w 405"/>
                <a:gd name="T27" fmla="*/ 0 h 470"/>
                <a:gd name="T28" fmla="*/ 128 w 405"/>
                <a:gd name="T29" fmla="*/ 0 h 470"/>
                <a:gd name="T30" fmla="*/ 104 w 405"/>
                <a:gd name="T31" fmla="*/ 0 h 470"/>
                <a:gd name="T32" fmla="*/ 104 w 405"/>
                <a:gd name="T33" fmla="*/ 86 h 470"/>
                <a:gd name="T34" fmla="*/ 128 w 405"/>
                <a:gd name="T35" fmla="*/ 86 h 470"/>
                <a:gd name="T36" fmla="*/ 128 w 405"/>
                <a:gd name="T37" fmla="*/ 0 h 470"/>
                <a:gd name="T38" fmla="*/ 185 w 405"/>
                <a:gd name="T39" fmla="*/ 0 h 470"/>
                <a:gd name="T40" fmla="*/ 164 w 405"/>
                <a:gd name="T41" fmla="*/ 0 h 470"/>
                <a:gd name="T42" fmla="*/ 164 w 405"/>
                <a:gd name="T43" fmla="*/ 86 h 470"/>
                <a:gd name="T44" fmla="*/ 185 w 405"/>
                <a:gd name="T45" fmla="*/ 86 h 470"/>
                <a:gd name="T46" fmla="*/ 185 w 405"/>
                <a:gd name="T47" fmla="*/ 0 h 470"/>
                <a:gd name="T48" fmla="*/ 244 w 405"/>
                <a:gd name="T49" fmla="*/ 0 h 470"/>
                <a:gd name="T50" fmla="*/ 221 w 405"/>
                <a:gd name="T51" fmla="*/ 0 h 470"/>
                <a:gd name="T52" fmla="*/ 221 w 405"/>
                <a:gd name="T53" fmla="*/ 86 h 470"/>
                <a:gd name="T54" fmla="*/ 244 w 405"/>
                <a:gd name="T55" fmla="*/ 86 h 470"/>
                <a:gd name="T56" fmla="*/ 244 w 405"/>
                <a:gd name="T57" fmla="*/ 0 h 470"/>
                <a:gd name="T58" fmla="*/ 301 w 405"/>
                <a:gd name="T59" fmla="*/ 0 h 470"/>
                <a:gd name="T60" fmla="*/ 277 w 405"/>
                <a:gd name="T61" fmla="*/ 0 h 470"/>
                <a:gd name="T62" fmla="*/ 277 w 405"/>
                <a:gd name="T63" fmla="*/ 86 h 470"/>
                <a:gd name="T64" fmla="*/ 301 w 405"/>
                <a:gd name="T65" fmla="*/ 86 h 470"/>
                <a:gd name="T66" fmla="*/ 301 w 405"/>
                <a:gd name="T67" fmla="*/ 0 h 470"/>
                <a:gd name="T68" fmla="*/ 358 w 405"/>
                <a:gd name="T69" fmla="*/ 0 h 470"/>
                <a:gd name="T70" fmla="*/ 334 w 405"/>
                <a:gd name="T71" fmla="*/ 0 h 470"/>
                <a:gd name="T72" fmla="*/ 334 w 405"/>
                <a:gd name="T73" fmla="*/ 86 h 470"/>
                <a:gd name="T74" fmla="*/ 358 w 405"/>
                <a:gd name="T75" fmla="*/ 86 h 470"/>
                <a:gd name="T76" fmla="*/ 358 w 405"/>
                <a:gd name="T77" fmla="*/ 0 h 470"/>
                <a:gd name="T78" fmla="*/ 145 w 405"/>
                <a:gd name="T79" fmla="*/ 218 h 470"/>
                <a:gd name="T80" fmla="*/ 145 w 405"/>
                <a:gd name="T81" fmla="*/ 373 h 470"/>
                <a:gd name="T82" fmla="*/ 168 w 405"/>
                <a:gd name="T83" fmla="*/ 373 h 470"/>
                <a:gd name="T84" fmla="*/ 168 w 405"/>
                <a:gd name="T85" fmla="*/ 162 h 470"/>
                <a:gd name="T86" fmla="*/ 102 w 405"/>
                <a:gd name="T87" fmla="*/ 228 h 470"/>
                <a:gd name="T88" fmla="*/ 119 w 405"/>
                <a:gd name="T89" fmla="*/ 245 h 470"/>
                <a:gd name="T90" fmla="*/ 145 w 405"/>
                <a:gd name="T91" fmla="*/ 218 h 470"/>
                <a:gd name="T92" fmla="*/ 237 w 405"/>
                <a:gd name="T93" fmla="*/ 245 h 470"/>
                <a:gd name="T94" fmla="*/ 237 w 405"/>
                <a:gd name="T95" fmla="*/ 245 h 470"/>
                <a:gd name="T96" fmla="*/ 237 w 405"/>
                <a:gd name="T97" fmla="*/ 245 h 470"/>
                <a:gd name="T98" fmla="*/ 237 w 405"/>
                <a:gd name="T99" fmla="*/ 245 h 470"/>
                <a:gd name="T100" fmla="*/ 287 w 405"/>
                <a:gd name="T101" fmla="*/ 373 h 470"/>
                <a:gd name="T102" fmla="*/ 287 w 405"/>
                <a:gd name="T103" fmla="*/ 162 h 470"/>
                <a:gd name="T104" fmla="*/ 221 w 405"/>
                <a:gd name="T105" fmla="*/ 228 h 470"/>
                <a:gd name="T106" fmla="*/ 237 w 405"/>
                <a:gd name="T107" fmla="*/ 245 h 470"/>
                <a:gd name="T108" fmla="*/ 263 w 405"/>
                <a:gd name="T109" fmla="*/ 218 h 470"/>
                <a:gd name="T110" fmla="*/ 263 w 405"/>
                <a:gd name="T111" fmla="*/ 373 h 470"/>
                <a:gd name="T112" fmla="*/ 287 w 405"/>
                <a:gd name="T113" fmla="*/ 37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470">
                  <a:moveTo>
                    <a:pt x="382" y="45"/>
                  </a:moveTo>
                  <a:lnTo>
                    <a:pt x="382" y="446"/>
                  </a:lnTo>
                  <a:lnTo>
                    <a:pt x="24" y="446"/>
                  </a:lnTo>
                  <a:lnTo>
                    <a:pt x="24" y="45"/>
                  </a:lnTo>
                  <a:lnTo>
                    <a:pt x="0" y="45"/>
                  </a:lnTo>
                  <a:lnTo>
                    <a:pt x="0" y="470"/>
                  </a:lnTo>
                  <a:lnTo>
                    <a:pt x="405" y="470"/>
                  </a:lnTo>
                  <a:lnTo>
                    <a:pt x="405" y="45"/>
                  </a:lnTo>
                  <a:lnTo>
                    <a:pt x="382" y="45"/>
                  </a:lnTo>
                  <a:close/>
                  <a:moveTo>
                    <a:pt x="71" y="0"/>
                  </a:moveTo>
                  <a:lnTo>
                    <a:pt x="48" y="0"/>
                  </a:lnTo>
                  <a:lnTo>
                    <a:pt x="48" y="86"/>
                  </a:lnTo>
                  <a:lnTo>
                    <a:pt x="71" y="86"/>
                  </a:lnTo>
                  <a:lnTo>
                    <a:pt x="71" y="0"/>
                  </a:lnTo>
                  <a:close/>
                  <a:moveTo>
                    <a:pt x="128" y="0"/>
                  </a:moveTo>
                  <a:lnTo>
                    <a:pt x="104" y="0"/>
                  </a:lnTo>
                  <a:lnTo>
                    <a:pt x="104" y="86"/>
                  </a:lnTo>
                  <a:lnTo>
                    <a:pt x="128" y="86"/>
                  </a:lnTo>
                  <a:lnTo>
                    <a:pt x="128" y="0"/>
                  </a:lnTo>
                  <a:close/>
                  <a:moveTo>
                    <a:pt x="185" y="0"/>
                  </a:moveTo>
                  <a:lnTo>
                    <a:pt x="164" y="0"/>
                  </a:lnTo>
                  <a:lnTo>
                    <a:pt x="164" y="86"/>
                  </a:lnTo>
                  <a:lnTo>
                    <a:pt x="185" y="86"/>
                  </a:lnTo>
                  <a:lnTo>
                    <a:pt x="185" y="0"/>
                  </a:lnTo>
                  <a:close/>
                  <a:moveTo>
                    <a:pt x="244" y="0"/>
                  </a:moveTo>
                  <a:lnTo>
                    <a:pt x="221" y="0"/>
                  </a:lnTo>
                  <a:lnTo>
                    <a:pt x="221" y="86"/>
                  </a:lnTo>
                  <a:lnTo>
                    <a:pt x="244" y="86"/>
                  </a:lnTo>
                  <a:lnTo>
                    <a:pt x="244" y="0"/>
                  </a:lnTo>
                  <a:close/>
                  <a:moveTo>
                    <a:pt x="301" y="0"/>
                  </a:moveTo>
                  <a:lnTo>
                    <a:pt x="277" y="0"/>
                  </a:lnTo>
                  <a:lnTo>
                    <a:pt x="277" y="86"/>
                  </a:lnTo>
                  <a:lnTo>
                    <a:pt x="301" y="86"/>
                  </a:lnTo>
                  <a:lnTo>
                    <a:pt x="301" y="0"/>
                  </a:lnTo>
                  <a:close/>
                  <a:moveTo>
                    <a:pt x="358" y="0"/>
                  </a:moveTo>
                  <a:lnTo>
                    <a:pt x="334" y="0"/>
                  </a:lnTo>
                  <a:lnTo>
                    <a:pt x="334" y="86"/>
                  </a:lnTo>
                  <a:lnTo>
                    <a:pt x="358" y="86"/>
                  </a:lnTo>
                  <a:lnTo>
                    <a:pt x="358" y="0"/>
                  </a:lnTo>
                  <a:close/>
                  <a:moveTo>
                    <a:pt x="145" y="218"/>
                  </a:moveTo>
                  <a:lnTo>
                    <a:pt x="145" y="373"/>
                  </a:lnTo>
                  <a:lnTo>
                    <a:pt x="168" y="373"/>
                  </a:lnTo>
                  <a:lnTo>
                    <a:pt x="168" y="162"/>
                  </a:lnTo>
                  <a:lnTo>
                    <a:pt x="102" y="228"/>
                  </a:lnTo>
                  <a:lnTo>
                    <a:pt x="119" y="245"/>
                  </a:lnTo>
                  <a:lnTo>
                    <a:pt x="145" y="218"/>
                  </a:lnTo>
                  <a:close/>
                  <a:moveTo>
                    <a:pt x="237" y="245"/>
                  </a:moveTo>
                  <a:lnTo>
                    <a:pt x="237" y="245"/>
                  </a:lnTo>
                  <a:lnTo>
                    <a:pt x="237" y="245"/>
                  </a:lnTo>
                  <a:lnTo>
                    <a:pt x="237" y="245"/>
                  </a:lnTo>
                  <a:close/>
                  <a:moveTo>
                    <a:pt x="287" y="373"/>
                  </a:moveTo>
                  <a:lnTo>
                    <a:pt x="287" y="162"/>
                  </a:lnTo>
                  <a:lnTo>
                    <a:pt x="221" y="228"/>
                  </a:lnTo>
                  <a:lnTo>
                    <a:pt x="237" y="245"/>
                  </a:lnTo>
                  <a:lnTo>
                    <a:pt x="263" y="218"/>
                  </a:lnTo>
                  <a:lnTo>
                    <a:pt x="263" y="373"/>
                  </a:lnTo>
                  <a:lnTo>
                    <a:pt x="287" y="37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2202167" y="3419293"/>
            <a:ext cx="2512708" cy="917526"/>
            <a:chOff x="2202167" y="3419293"/>
            <a:chExt cx="2512708" cy="917526"/>
          </a:xfrm>
        </p:grpSpPr>
        <p:sp>
          <p:nvSpPr>
            <p:cNvPr id="55" name="文本框 54"/>
            <p:cNvSpPr txBox="1"/>
            <p:nvPr/>
          </p:nvSpPr>
          <p:spPr>
            <a:xfrm flipH="1">
              <a:off x="2313438" y="3419293"/>
              <a:ext cx="1858511" cy="453183"/>
            </a:xfrm>
            <a:prstGeom prst="rect">
              <a:avLst/>
            </a:prstGeom>
            <a:noFill/>
          </p:spPr>
          <p:txBody>
            <a:bodyPr wrap="square" lIns="0" tIns="72000" bIns="72000" rtlCol="0" anchor="ctr" anchorCtr="0">
              <a:spAutoFit/>
            </a:bodyPr>
            <a:lstStyle>
              <a:defPPr>
                <a:defRPr lang="zh-CN"/>
              </a:defPPr>
              <a:lvl1pP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输入你的文字</a:t>
              </a:r>
              <a:endParaRPr lang="zh-CN" altLang="en-US" dirty="0"/>
            </a:p>
          </p:txBody>
        </p:sp>
        <p:sp>
          <p:nvSpPr>
            <p:cNvPr id="126" name="文本框 125"/>
            <p:cNvSpPr txBox="1"/>
            <p:nvPr/>
          </p:nvSpPr>
          <p:spPr>
            <a:xfrm>
              <a:off x="2202167" y="3808469"/>
              <a:ext cx="2512708" cy="52835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grpSp>
        <p:nvGrpSpPr>
          <p:cNvPr id="11" name="组合 10"/>
          <p:cNvGrpSpPr/>
          <p:nvPr/>
        </p:nvGrpSpPr>
        <p:grpSpPr>
          <a:xfrm>
            <a:off x="2202167" y="4664581"/>
            <a:ext cx="2512708" cy="916838"/>
            <a:chOff x="2202167" y="4664581"/>
            <a:chExt cx="2512708" cy="916838"/>
          </a:xfrm>
        </p:grpSpPr>
        <p:sp>
          <p:nvSpPr>
            <p:cNvPr id="61" name="文本框 60"/>
            <p:cNvSpPr txBox="1"/>
            <p:nvPr/>
          </p:nvSpPr>
          <p:spPr>
            <a:xfrm flipH="1">
              <a:off x="2313438" y="4664581"/>
              <a:ext cx="1712461" cy="453183"/>
            </a:xfrm>
            <a:prstGeom prst="rect">
              <a:avLst/>
            </a:prstGeom>
            <a:noFill/>
          </p:spPr>
          <p:txBody>
            <a:bodyPr wrap="square" lIns="0" tIns="72000" bIns="72000" rtlCol="0" anchor="ctr" anchorCtr="0">
              <a:spAutoFit/>
            </a:bodyPr>
            <a:lstStyle>
              <a:defPPr>
                <a:defRPr lang="zh-CN"/>
              </a:defPPr>
              <a:lvl1pP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你的文字信息</a:t>
              </a:r>
              <a:endParaRPr lang="zh-CN" altLang="en-US" dirty="0"/>
            </a:p>
          </p:txBody>
        </p:sp>
        <p:sp>
          <p:nvSpPr>
            <p:cNvPr id="127" name="文本框 126"/>
            <p:cNvSpPr txBox="1"/>
            <p:nvPr/>
          </p:nvSpPr>
          <p:spPr>
            <a:xfrm>
              <a:off x="2202167" y="5053069"/>
              <a:ext cx="2512708" cy="52835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grpSp>
        <p:nvGrpSpPr>
          <p:cNvPr id="12" name="组合 11"/>
          <p:cNvGrpSpPr/>
          <p:nvPr/>
        </p:nvGrpSpPr>
        <p:grpSpPr>
          <a:xfrm>
            <a:off x="5783567" y="4664582"/>
            <a:ext cx="2512708" cy="916837"/>
            <a:chOff x="5783567" y="4664582"/>
            <a:chExt cx="2512708" cy="916837"/>
          </a:xfrm>
        </p:grpSpPr>
        <p:sp>
          <p:nvSpPr>
            <p:cNvPr id="70" name="文本框 69"/>
            <p:cNvSpPr txBox="1"/>
            <p:nvPr/>
          </p:nvSpPr>
          <p:spPr>
            <a:xfrm flipH="1">
              <a:off x="5872702" y="4664582"/>
              <a:ext cx="1970761" cy="453183"/>
            </a:xfrm>
            <a:prstGeom prst="rect">
              <a:avLst/>
            </a:prstGeom>
            <a:noFill/>
          </p:spPr>
          <p:txBody>
            <a:bodyPr wrap="square" lIns="0" tIns="72000" bIns="72000" rtlCol="0" anchor="ctr" anchorCtr="0">
              <a:spAutoFit/>
            </a:bodyPr>
            <a:lstStyle>
              <a:defPPr>
                <a:defRPr lang="zh-CN"/>
              </a:defPPr>
              <a:lvl1pP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输入文字信息</a:t>
              </a:r>
              <a:endParaRPr lang="zh-CN" altLang="en-US" dirty="0"/>
            </a:p>
          </p:txBody>
        </p:sp>
        <p:sp>
          <p:nvSpPr>
            <p:cNvPr id="128" name="文本框 127"/>
            <p:cNvSpPr txBox="1"/>
            <p:nvPr/>
          </p:nvSpPr>
          <p:spPr>
            <a:xfrm>
              <a:off x="5783567" y="5053069"/>
              <a:ext cx="2512708" cy="52835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grpSp>
        <p:nvGrpSpPr>
          <p:cNvPr id="13" name="组合 12"/>
          <p:cNvGrpSpPr/>
          <p:nvPr/>
        </p:nvGrpSpPr>
        <p:grpSpPr>
          <a:xfrm>
            <a:off x="5783567" y="3419294"/>
            <a:ext cx="2512708" cy="930225"/>
            <a:chOff x="5783567" y="3419294"/>
            <a:chExt cx="2512708" cy="930225"/>
          </a:xfrm>
        </p:grpSpPr>
        <p:sp>
          <p:nvSpPr>
            <p:cNvPr id="64" name="文本框 63"/>
            <p:cNvSpPr txBox="1"/>
            <p:nvPr/>
          </p:nvSpPr>
          <p:spPr>
            <a:xfrm flipH="1">
              <a:off x="5872702" y="3419294"/>
              <a:ext cx="1430448" cy="453183"/>
            </a:xfrm>
            <a:prstGeom prst="rect">
              <a:avLst/>
            </a:prstGeom>
            <a:noFill/>
          </p:spPr>
          <p:txBody>
            <a:bodyPr wrap="square" lIns="0" tIns="72000" bIns="72000" rtlCol="0" anchor="ctr" anchorCtr="0">
              <a:spAutoFit/>
            </a:bodyPr>
            <a:lstStyle>
              <a:defPPr>
                <a:defRPr lang="zh-CN"/>
              </a:defPPr>
              <a:lvl1pP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文字信息</a:t>
              </a:r>
              <a:endParaRPr lang="zh-CN" altLang="en-US" dirty="0"/>
            </a:p>
          </p:txBody>
        </p:sp>
        <p:sp>
          <p:nvSpPr>
            <p:cNvPr id="129" name="文本框 128"/>
            <p:cNvSpPr txBox="1"/>
            <p:nvPr/>
          </p:nvSpPr>
          <p:spPr>
            <a:xfrm>
              <a:off x="5783567" y="3821169"/>
              <a:ext cx="2512708" cy="52835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grpSp>
        <p:nvGrpSpPr>
          <p:cNvPr id="14" name="组合 13"/>
          <p:cNvGrpSpPr/>
          <p:nvPr/>
        </p:nvGrpSpPr>
        <p:grpSpPr>
          <a:xfrm>
            <a:off x="5783567" y="2219686"/>
            <a:ext cx="2512708" cy="923333"/>
            <a:chOff x="5783567" y="2219686"/>
            <a:chExt cx="2512708" cy="923333"/>
          </a:xfrm>
        </p:grpSpPr>
        <p:sp>
          <p:nvSpPr>
            <p:cNvPr id="67" name="文本框 66"/>
            <p:cNvSpPr txBox="1"/>
            <p:nvPr/>
          </p:nvSpPr>
          <p:spPr>
            <a:xfrm flipH="1">
              <a:off x="5855444" y="2219686"/>
              <a:ext cx="1626438" cy="453183"/>
            </a:xfrm>
            <a:prstGeom prst="rect">
              <a:avLst/>
            </a:prstGeom>
            <a:noFill/>
          </p:spPr>
          <p:txBody>
            <a:bodyPr wrap="square" lIns="0" tIns="72000" bIns="72000" rtlCol="0" anchor="ctr" anchorCtr="0">
              <a:spAutoFit/>
            </a:bodyPr>
            <a:lstStyle/>
            <a:p>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你的文字信息</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30" name="文本框 129"/>
            <p:cNvSpPr txBox="1"/>
            <p:nvPr/>
          </p:nvSpPr>
          <p:spPr>
            <a:xfrm>
              <a:off x="5783567" y="2614669"/>
              <a:ext cx="2512708" cy="52835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cxnSp>
        <p:nvCxnSpPr>
          <p:cNvPr id="164" name="直接连接符 163"/>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165" name="文本框 164"/>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166" name="文本框 165"/>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167"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168" name="直接连接符 167"/>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3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3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9" presetClass="entr" presetSubtype="10" repeatCount="3000"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2000" fill="hold"/>
                                        <p:tgtEl>
                                          <p:spTgt spid="93"/>
                                        </p:tgtEl>
                                        <p:attrNameLst>
                                          <p:attrName>ppt_w</p:attrName>
                                        </p:attrNameLst>
                                      </p:cBhvr>
                                      <p:tavLst>
                                        <p:tav tm="0" fmla="#ppt_w*sin(2.5*pi*$)">
                                          <p:val>
                                            <p:fltVal val="0"/>
                                          </p:val>
                                        </p:tav>
                                        <p:tav tm="100000">
                                          <p:val>
                                            <p:fltVal val="1"/>
                                          </p:val>
                                        </p:tav>
                                      </p:tavLst>
                                    </p:anim>
                                    <p:anim calcmode="lin" valueType="num">
                                      <p:cBhvr>
                                        <p:cTn id="52" dur="2000" fill="hold"/>
                                        <p:tgtEl>
                                          <p:spTgt spid="93"/>
                                        </p:tgtEl>
                                        <p:attrNameLst>
                                          <p:attrName>ppt_h</p:attrName>
                                        </p:attrNameLst>
                                      </p:cBhvr>
                                      <p:tavLst>
                                        <p:tav tm="0">
                                          <p:val>
                                            <p:strVal val="#ppt_h"/>
                                          </p:val>
                                        </p:tav>
                                        <p:tav tm="100000">
                                          <p:val>
                                            <p:strVal val="#ppt_h"/>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anim calcmode="lin" valueType="num">
                                      <p:cBhvr>
                                        <p:cTn id="56" dur="500" fill="hold"/>
                                        <p:tgtEl>
                                          <p:spTgt spid="92"/>
                                        </p:tgtEl>
                                        <p:attrNameLst>
                                          <p:attrName>ppt_x</p:attrName>
                                        </p:attrNameLst>
                                      </p:cBhvr>
                                      <p:tavLst>
                                        <p:tav tm="0">
                                          <p:val>
                                            <p:strVal val="#ppt_x"/>
                                          </p:val>
                                        </p:tav>
                                        <p:tav tm="100000">
                                          <p:val>
                                            <p:strVal val="#ppt_x"/>
                                          </p:val>
                                        </p:tav>
                                      </p:tavLst>
                                    </p:anim>
                                    <p:anim calcmode="lin" valueType="num">
                                      <p:cBhvr>
                                        <p:cTn id="57" dur="500" fill="hold"/>
                                        <p:tgtEl>
                                          <p:spTgt spid="92"/>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100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42" presetClass="entr" presetSubtype="0" fill="hold" grpId="0" nodeType="withEffect">
                                  <p:stCondLst>
                                    <p:cond delay="150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anim calcmode="lin" valueType="num">
                                      <p:cBhvr>
                                        <p:cTn id="64" dur="500" fill="hold"/>
                                        <p:tgtEl>
                                          <p:spTgt spid="80"/>
                                        </p:tgtEl>
                                        <p:attrNameLst>
                                          <p:attrName>ppt_x</p:attrName>
                                        </p:attrNameLst>
                                      </p:cBhvr>
                                      <p:tavLst>
                                        <p:tav tm="0">
                                          <p:val>
                                            <p:strVal val="#ppt_x"/>
                                          </p:val>
                                        </p:tav>
                                        <p:tav tm="100000">
                                          <p:val>
                                            <p:strVal val="#ppt_x"/>
                                          </p:val>
                                        </p:tav>
                                      </p:tavLst>
                                    </p:anim>
                                    <p:anim calcmode="lin" valueType="num">
                                      <p:cBhvr>
                                        <p:cTn id="65" dur="500" fill="hold"/>
                                        <p:tgtEl>
                                          <p:spTgt spid="80"/>
                                        </p:tgtEl>
                                        <p:attrNameLst>
                                          <p:attrName>ppt_y</p:attrName>
                                        </p:attrNameLst>
                                      </p:cBhvr>
                                      <p:tavLst>
                                        <p:tav tm="0">
                                          <p:val>
                                            <p:strVal val="#ppt_y+.1"/>
                                          </p:val>
                                        </p:tav>
                                        <p:tav tm="100000">
                                          <p:val>
                                            <p:strVal val="#ppt_y"/>
                                          </p:val>
                                        </p:tav>
                                      </p:tavLst>
                                    </p:anim>
                                  </p:childTnLst>
                                </p:cTn>
                              </p:par>
                              <p:par>
                                <p:cTn id="66" presetID="10" presetClass="entr" presetSubtype="0" fill="hold" nodeType="withEffect">
                                  <p:stCondLst>
                                    <p:cond delay="200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42" presetClass="entr" presetSubtype="0" fill="hold" nodeType="withEffect">
                                  <p:stCondLst>
                                    <p:cond delay="250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anim calcmode="lin" valueType="num">
                                      <p:cBhvr>
                                        <p:cTn id="72" dur="500" fill="hold"/>
                                        <p:tgtEl>
                                          <p:spTgt spid="88"/>
                                        </p:tgtEl>
                                        <p:attrNameLst>
                                          <p:attrName>ppt_x</p:attrName>
                                        </p:attrNameLst>
                                      </p:cBhvr>
                                      <p:tavLst>
                                        <p:tav tm="0">
                                          <p:val>
                                            <p:strVal val="#ppt_x"/>
                                          </p:val>
                                        </p:tav>
                                        <p:tav tm="100000">
                                          <p:val>
                                            <p:strVal val="#ppt_x"/>
                                          </p:val>
                                        </p:tav>
                                      </p:tavLst>
                                    </p:anim>
                                    <p:anim calcmode="lin" valueType="num">
                                      <p:cBhvr>
                                        <p:cTn id="73" dur="500" fill="hold"/>
                                        <p:tgtEl>
                                          <p:spTgt spid="88"/>
                                        </p:tgtEl>
                                        <p:attrNameLst>
                                          <p:attrName>ppt_y</p:attrName>
                                        </p:attrNameLst>
                                      </p:cBhvr>
                                      <p:tavLst>
                                        <p:tav tm="0">
                                          <p:val>
                                            <p:strVal val="#ppt_y+.1"/>
                                          </p:val>
                                        </p:tav>
                                        <p:tav tm="100000">
                                          <p:val>
                                            <p:strVal val="#ppt_y"/>
                                          </p:val>
                                        </p:tav>
                                      </p:tavLst>
                                    </p:anim>
                                  </p:childTnLst>
                                </p:cTn>
                              </p:par>
                              <p:par>
                                <p:cTn id="74" presetID="10" presetClass="entr" presetSubtype="0" fill="hold" nodeType="withEffect">
                                  <p:stCondLst>
                                    <p:cond delay="30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42" presetClass="entr" presetSubtype="0" fill="hold" nodeType="withEffect">
                                  <p:stCondLst>
                                    <p:cond delay="350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anim calcmode="lin" valueType="num">
                                      <p:cBhvr>
                                        <p:cTn id="80" dur="500" fill="hold"/>
                                        <p:tgtEl>
                                          <p:spTgt spid="72"/>
                                        </p:tgtEl>
                                        <p:attrNameLst>
                                          <p:attrName>ppt_x</p:attrName>
                                        </p:attrNameLst>
                                      </p:cBhvr>
                                      <p:tavLst>
                                        <p:tav tm="0">
                                          <p:val>
                                            <p:strVal val="#ppt_x"/>
                                          </p:val>
                                        </p:tav>
                                        <p:tav tm="100000">
                                          <p:val>
                                            <p:strVal val="#ppt_x"/>
                                          </p:val>
                                        </p:tav>
                                      </p:tavLst>
                                    </p:anim>
                                    <p:anim calcmode="lin" valueType="num">
                                      <p:cBhvr>
                                        <p:cTn id="81" dur="500" fill="hold"/>
                                        <p:tgtEl>
                                          <p:spTgt spid="72"/>
                                        </p:tgtEl>
                                        <p:attrNameLst>
                                          <p:attrName>ppt_y</p:attrName>
                                        </p:attrNameLst>
                                      </p:cBhvr>
                                      <p:tavLst>
                                        <p:tav tm="0">
                                          <p:val>
                                            <p:strVal val="#ppt_y+.1"/>
                                          </p:val>
                                        </p:tav>
                                        <p:tav tm="100000">
                                          <p:val>
                                            <p:strVal val="#ppt_y"/>
                                          </p:val>
                                        </p:tav>
                                      </p:tavLst>
                                    </p:anim>
                                  </p:childTnLst>
                                </p:cTn>
                              </p:par>
                              <p:par>
                                <p:cTn id="82" presetID="10" presetClass="entr" presetSubtype="0" fill="hold" nodeType="withEffect">
                                  <p:stCondLst>
                                    <p:cond delay="400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42" presetClass="entr" presetSubtype="0" fill="hold" grpId="0" nodeType="withEffect">
                                  <p:stCondLst>
                                    <p:cond delay="450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anim calcmode="lin" valueType="num">
                                      <p:cBhvr>
                                        <p:cTn id="88" dur="500" fill="hold"/>
                                        <p:tgtEl>
                                          <p:spTgt spid="81"/>
                                        </p:tgtEl>
                                        <p:attrNameLst>
                                          <p:attrName>ppt_x</p:attrName>
                                        </p:attrNameLst>
                                      </p:cBhvr>
                                      <p:tavLst>
                                        <p:tav tm="0">
                                          <p:val>
                                            <p:strVal val="#ppt_x"/>
                                          </p:val>
                                        </p:tav>
                                        <p:tav tm="100000">
                                          <p:val>
                                            <p:strVal val="#ppt_x"/>
                                          </p:val>
                                        </p:tav>
                                      </p:tavLst>
                                    </p:anim>
                                    <p:anim calcmode="lin" valueType="num">
                                      <p:cBhvr>
                                        <p:cTn id="89" dur="500" fill="hold"/>
                                        <p:tgtEl>
                                          <p:spTgt spid="81"/>
                                        </p:tgtEl>
                                        <p:attrNameLst>
                                          <p:attrName>ppt_y</p:attrName>
                                        </p:attrNameLst>
                                      </p:cBhvr>
                                      <p:tavLst>
                                        <p:tav tm="0">
                                          <p:val>
                                            <p:strVal val="#ppt_y+.1"/>
                                          </p:val>
                                        </p:tav>
                                        <p:tav tm="100000">
                                          <p:val>
                                            <p:strVal val="#ppt_y"/>
                                          </p:val>
                                        </p:tav>
                                      </p:tavLst>
                                    </p:anim>
                                  </p:childTnLst>
                                </p:cTn>
                              </p:par>
                              <p:par>
                                <p:cTn id="90" presetID="10" presetClass="entr" presetSubtype="0" fill="hold" nodeType="withEffect">
                                  <p:stCondLst>
                                    <p:cond delay="500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par>
                                <p:cTn id="93" presetID="42" presetClass="entr" presetSubtype="0" fill="hold" nodeType="withEffect">
                                  <p:stCondLst>
                                    <p:cond delay="550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500"/>
                                        <p:tgtEl>
                                          <p:spTgt spid="82"/>
                                        </p:tgtEl>
                                      </p:cBhvr>
                                    </p:animEffect>
                                    <p:anim calcmode="lin" valueType="num">
                                      <p:cBhvr>
                                        <p:cTn id="96" dur="500" fill="hold"/>
                                        <p:tgtEl>
                                          <p:spTgt spid="82"/>
                                        </p:tgtEl>
                                        <p:attrNameLst>
                                          <p:attrName>ppt_x</p:attrName>
                                        </p:attrNameLst>
                                      </p:cBhvr>
                                      <p:tavLst>
                                        <p:tav tm="0">
                                          <p:val>
                                            <p:strVal val="#ppt_x"/>
                                          </p:val>
                                        </p:tav>
                                        <p:tav tm="100000">
                                          <p:val>
                                            <p:strVal val="#ppt_x"/>
                                          </p:val>
                                        </p:tav>
                                      </p:tavLst>
                                    </p:anim>
                                    <p:anim calcmode="lin" valueType="num">
                                      <p:cBhvr>
                                        <p:cTn id="97" dur="500" fill="hold"/>
                                        <p:tgtEl>
                                          <p:spTgt spid="82"/>
                                        </p:tgtEl>
                                        <p:attrNameLst>
                                          <p:attrName>ppt_y</p:attrName>
                                        </p:attrNameLst>
                                      </p:cBhvr>
                                      <p:tavLst>
                                        <p:tav tm="0">
                                          <p:val>
                                            <p:strVal val="#ppt_y+.1"/>
                                          </p:val>
                                        </p:tav>
                                        <p:tav tm="100000">
                                          <p:val>
                                            <p:strVal val="#ppt_y"/>
                                          </p:val>
                                        </p:tav>
                                      </p:tavLst>
                                    </p:anim>
                                  </p:childTnLst>
                                </p:cTn>
                              </p:par>
                              <p:par>
                                <p:cTn id="98" presetID="10" presetClass="entr" presetSubtype="0" fill="hold" nodeType="withEffect">
                                  <p:stCondLst>
                                    <p:cond delay="600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Freeform 57"/>
          <p:cNvSpPr/>
          <p:nvPr/>
        </p:nvSpPr>
        <p:spPr bwMode="auto">
          <a:xfrm>
            <a:off x="2589783" y="3429175"/>
            <a:ext cx="862505" cy="1715160"/>
          </a:xfrm>
          <a:custGeom>
            <a:avLst/>
            <a:gdLst>
              <a:gd name="T0" fmla="*/ 951 w 958"/>
              <a:gd name="T1" fmla="*/ 1905 h 1905"/>
              <a:gd name="T2" fmla="*/ 945 w 958"/>
              <a:gd name="T3" fmla="*/ 1902 h 1905"/>
              <a:gd name="T4" fmla="*/ 1 w 958"/>
              <a:gd name="T5" fmla="*/ 10 h 1905"/>
              <a:gd name="T6" fmla="*/ 4 w 958"/>
              <a:gd name="T7" fmla="*/ 1 h 1905"/>
              <a:gd name="T8" fmla="*/ 12 w 958"/>
              <a:gd name="T9" fmla="*/ 4 h 1905"/>
              <a:gd name="T10" fmla="*/ 956 w 958"/>
              <a:gd name="T11" fmla="*/ 1896 h 1905"/>
              <a:gd name="T12" fmla="*/ 953 w 958"/>
              <a:gd name="T13" fmla="*/ 1904 h 1905"/>
              <a:gd name="T14" fmla="*/ 951 w 958"/>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905">
                <a:moveTo>
                  <a:pt x="951" y="1905"/>
                </a:moveTo>
                <a:cubicBezTo>
                  <a:pt x="949" y="1905"/>
                  <a:pt x="946" y="1904"/>
                  <a:pt x="945" y="1902"/>
                </a:cubicBezTo>
                <a:cubicBezTo>
                  <a:pt x="1" y="10"/>
                  <a:pt x="1" y="10"/>
                  <a:pt x="1" y="10"/>
                </a:cubicBezTo>
                <a:cubicBezTo>
                  <a:pt x="0" y="7"/>
                  <a:pt x="1" y="3"/>
                  <a:pt x="4" y="1"/>
                </a:cubicBezTo>
                <a:cubicBezTo>
                  <a:pt x="7" y="0"/>
                  <a:pt x="10" y="1"/>
                  <a:pt x="12" y="4"/>
                </a:cubicBezTo>
                <a:cubicBezTo>
                  <a:pt x="956" y="1896"/>
                  <a:pt x="956" y="1896"/>
                  <a:pt x="956" y="1896"/>
                </a:cubicBezTo>
                <a:cubicBezTo>
                  <a:pt x="958" y="1899"/>
                  <a:pt x="956" y="1903"/>
                  <a:pt x="953" y="1904"/>
                </a:cubicBezTo>
                <a:cubicBezTo>
                  <a:pt x="953" y="1905"/>
                  <a:pt x="952" y="1905"/>
                  <a:pt x="951" y="190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58"/>
          <p:cNvSpPr/>
          <p:nvPr/>
        </p:nvSpPr>
        <p:spPr bwMode="auto">
          <a:xfrm>
            <a:off x="871808" y="3429175"/>
            <a:ext cx="1729231" cy="824515"/>
          </a:xfrm>
          <a:custGeom>
            <a:avLst/>
            <a:gdLst>
              <a:gd name="T0" fmla="*/ 7 w 1920"/>
              <a:gd name="T1" fmla="*/ 915 h 915"/>
              <a:gd name="T2" fmla="*/ 2 w 1920"/>
              <a:gd name="T3" fmla="*/ 911 h 915"/>
              <a:gd name="T4" fmla="*/ 5 w 1920"/>
              <a:gd name="T5" fmla="*/ 903 h 915"/>
              <a:gd name="T6" fmla="*/ 1911 w 1920"/>
              <a:gd name="T7" fmla="*/ 1 h 915"/>
              <a:gd name="T8" fmla="*/ 1919 w 1920"/>
              <a:gd name="T9" fmla="*/ 4 h 915"/>
              <a:gd name="T10" fmla="*/ 1916 w 1920"/>
              <a:gd name="T11" fmla="*/ 12 h 915"/>
              <a:gd name="T12" fmla="*/ 10 w 1920"/>
              <a:gd name="T13" fmla="*/ 914 h 915"/>
              <a:gd name="T14" fmla="*/ 7 w 1920"/>
              <a:gd name="T15" fmla="*/ 915 h 9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0" h="915">
                <a:moveTo>
                  <a:pt x="7" y="915"/>
                </a:moveTo>
                <a:cubicBezTo>
                  <a:pt x="5" y="915"/>
                  <a:pt x="3" y="914"/>
                  <a:pt x="2" y="911"/>
                </a:cubicBezTo>
                <a:cubicBezTo>
                  <a:pt x="0" y="908"/>
                  <a:pt x="2" y="905"/>
                  <a:pt x="5" y="903"/>
                </a:cubicBezTo>
                <a:cubicBezTo>
                  <a:pt x="1911" y="1"/>
                  <a:pt x="1911" y="1"/>
                  <a:pt x="1911" y="1"/>
                </a:cubicBezTo>
                <a:cubicBezTo>
                  <a:pt x="1914" y="0"/>
                  <a:pt x="1918" y="1"/>
                  <a:pt x="1919" y="4"/>
                </a:cubicBezTo>
                <a:cubicBezTo>
                  <a:pt x="1920" y="7"/>
                  <a:pt x="1919" y="11"/>
                  <a:pt x="1916" y="12"/>
                </a:cubicBezTo>
                <a:cubicBezTo>
                  <a:pt x="10" y="914"/>
                  <a:pt x="10" y="914"/>
                  <a:pt x="10" y="914"/>
                </a:cubicBezTo>
                <a:cubicBezTo>
                  <a:pt x="9" y="915"/>
                  <a:pt x="8" y="915"/>
                  <a:pt x="7" y="91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59"/>
          <p:cNvSpPr/>
          <p:nvPr/>
        </p:nvSpPr>
        <p:spPr bwMode="auto">
          <a:xfrm>
            <a:off x="2589783" y="2171297"/>
            <a:ext cx="726023" cy="1269134"/>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60"/>
          <p:cNvSpPr/>
          <p:nvPr/>
        </p:nvSpPr>
        <p:spPr bwMode="auto">
          <a:xfrm>
            <a:off x="3303143" y="2171297"/>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61"/>
          <p:cNvSpPr/>
          <p:nvPr/>
        </p:nvSpPr>
        <p:spPr bwMode="auto">
          <a:xfrm>
            <a:off x="3788566" y="3659926"/>
            <a:ext cx="1619483" cy="11819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62"/>
          <p:cNvSpPr/>
          <p:nvPr/>
        </p:nvSpPr>
        <p:spPr bwMode="auto">
          <a:xfrm>
            <a:off x="5392571" y="2604660"/>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63"/>
          <p:cNvSpPr/>
          <p:nvPr/>
        </p:nvSpPr>
        <p:spPr bwMode="auto">
          <a:xfrm>
            <a:off x="3303143" y="1495926"/>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64"/>
          <p:cNvSpPr/>
          <p:nvPr/>
        </p:nvSpPr>
        <p:spPr bwMode="auto">
          <a:xfrm>
            <a:off x="4568056" y="1318641"/>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65"/>
          <p:cNvSpPr/>
          <p:nvPr/>
        </p:nvSpPr>
        <p:spPr bwMode="auto">
          <a:xfrm>
            <a:off x="5030966" y="1495926"/>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66"/>
          <p:cNvSpPr/>
          <p:nvPr/>
        </p:nvSpPr>
        <p:spPr bwMode="auto">
          <a:xfrm>
            <a:off x="3303143" y="2171297"/>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67"/>
          <p:cNvSpPr/>
          <p:nvPr/>
        </p:nvSpPr>
        <p:spPr bwMode="auto">
          <a:xfrm>
            <a:off x="3303143" y="2171297"/>
            <a:ext cx="498086" cy="1606819"/>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68"/>
          <p:cNvSpPr/>
          <p:nvPr/>
        </p:nvSpPr>
        <p:spPr bwMode="auto">
          <a:xfrm>
            <a:off x="3303143" y="1318641"/>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69"/>
          <p:cNvSpPr/>
          <p:nvPr/>
        </p:nvSpPr>
        <p:spPr bwMode="auto">
          <a:xfrm>
            <a:off x="4568056" y="-43169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70"/>
          <p:cNvSpPr/>
          <p:nvPr/>
        </p:nvSpPr>
        <p:spPr bwMode="auto">
          <a:xfrm>
            <a:off x="5166040" y="-43169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71"/>
          <p:cNvSpPr/>
          <p:nvPr/>
        </p:nvSpPr>
        <p:spPr bwMode="auto">
          <a:xfrm>
            <a:off x="6067941" y="295737"/>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72"/>
          <p:cNvSpPr/>
          <p:nvPr/>
        </p:nvSpPr>
        <p:spPr bwMode="auto">
          <a:xfrm>
            <a:off x="6067941" y="1289094"/>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73"/>
          <p:cNvSpPr/>
          <p:nvPr/>
        </p:nvSpPr>
        <p:spPr bwMode="auto">
          <a:xfrm>
            <a:off x="7041601" y="1417133"/>
            <a:ext cx="1812244" cy="993358"/>
          </a:xfrm>
          <a:custGeom>
            <a:avLst/>
            <a:gdLst>
              <a:gd name="T0" fmla="*/ 2006 w 2013"/>
              <a:gd name="T1" fmla="*/ 1103 h 1103"/>
              <a:gd name="T2" fmla="*/ 2003 w 2013"/>
              <a:gd name="T3" fmla="*/ 1103 h 1103"/>
              <a:gd name="T4" fmla="*/ 4 w 2013"/>
              <a:gd name="T5" fmla="*/ 12 h 1103"/>
              <a:gd name="T6" fmla="*/ 2 w 2013"/>
              <a:gd name="T7" fmla="*/ 4 h 1103"/>
              <a:gd name="T8" fmla="*/ 10 w 2013"/>
              <a:gd name="T9" fmla="*/ 2 h 1103"/>
              <a:gd name="T10" fmla="*/ 2009 w 2013"/>
              <a:gd name="T11" fmla="*/ 1092 h 1103"/>
              <a:gd name="T12" fmla="*/ 2011 w 2013"/>
              <a:gd name="T13" fmla="*/ 1100 h 1103"/>
              <a:gd name="T14" fmla="*/ 2006 w 2013"/>
              <a:gd name="T15" fmla="*/ 1103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3" h="1103">
                <a:moveTo>
                  <a:pt x="2006" y="1103"/>
                </a:moveTo>
                <a:cubicBezTo>
                  <a:pt x="2005" y="1103"/>
                  <a:pt x="2004" y="1103"/>
                  <a:pt x="2003" y="1103"/>
                </a:cubicBezTo>
                <a:cubicBezTo>
                  <a:pt x="4" y="12"/>
                  <a:pt x="4" y="12"/>
                  <a:pt x="4" y="12"/>
                </a:cubicBezTo>
                <a:cubicBezTo>
                  <a:pt x="1" y="11"/>
                  <a:pt x="0" y="7"/>
                  <a:pt x="2" y="4"/>
                </a:cubicBezTo>
                <a:cubicBezTo>
                  <a:pt x="3" y="1"/>
                  <a:pt x="7" y="0"/>
                  <a:pt x="10" y="2"/>
                </a:cubicBezTo>
                <a:cubicBezTo>
                  <a:pt x="2009" y="1092"/>
                  <a:pt x="2009" y="1092"/>
                  <a:pt x="2009" y="1092"/>
                </a:cubicBezTo>
                <a:cubicBezTo>
                  <a:pt x="2012" y="1094"/>
                  <a:pt x="2013" y="1097"/>
                  <a:pt x="2011" y="1100"/>
                </a:cubicBezTo>
                <a:cubicBezTo>
                  <a:pt x="2010" y="1102"/>
                  <a:pt x="2008" y="1103"/>
                  <a:pt x="2006" y="11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74"/>
          <p:cNvSpPr/>
          <p:nvPr/>
        </p:nvSpPr>
        <p:spPr bwMode="auto">
          <a:xfrm>
            <a:off x="8112344" y="523674"/>
            <a:ext cx="741501" cy="1886817"/>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75"/>
          <p:cNvSpPr/>
          <p:nvPr/>
        </p:nvSpPr>
        <p:spPr bwMode="auto">
          <a:xfrm>
            <a:off x="7041602" y="523674"/>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76"/>
          <p:cNvSpPr/>
          <p:nvPr/>
        </p:nvSpPr>
        <p:spPr bwMode="auto">
          <a:xfrm>
            <a:off x="5391163" y="1417133"/>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77"/>
          <p:cNvSpPr/>
          <p:nvPr/>
        </p:nvSpPr>
        <p:spPr bwMode="auto">
          <a:xfrm>
            <a:off x="6066534" y="523674"/>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78"/>
          <p:cNvSpPr/>
          <p:nvPr/>
        </p:nvSpPr>
        <p:spPr bwMode="auto">
          <a:xfrm>
            <a:off x="6142513" y="295737"/>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79"/>
          <p:cNvSpPr/>
          <p:nvPr/>
        </p:nvSpPr>
        <p:spPr bwMode="auto">
          <a:xfrm>
            <a:off x="5166041" y="-43169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80"/>
          <p:cNvSpPr/>
          <p:nvPr/>
        </p:nvSpPr>
        <p:spPr bwMode="auto">
          <a:xfrm>
            <a:off x="5391164" y="1289094"/>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81"/>
          <p:cNvSpPr/>
          <p:nvPr/>
        </p:nvSpPr>
        <p:spPr bwMode="auto">
          <a:xfrm>
            <a:off x="1948182" y="1754818"/>
            <a:ext cx="1367625" cy="427735"/>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82"/>
          <p:cNvSpPr/>
          <p:nvPr/>
        </p:nvSpPr>
        <p:spPr bwMode="auto">
          <a:xfrm>
            <a:off x="-398732" y="1754818"/>
            <a:ext cx="2358170" cy="2453847"/>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83"/>
          <p:cNvSpPr/>
          <p:nvPr/>
        </p:nvSpPr>
        <p:spPr bwMode="auto">
          <a:xfrm>
            <a:off x="-398732" y="4197409"/>
            <a:ext cx="1283205" cy="56281"/>
          </a:xfrm>
          <a:custGeom>
            <a:avLst/>
            <a:gdLst>
              <a:gd name="T0" fmla="*/ 1419 w 1425"/>
              <a:gd name="T1" fmla="*/ 62 h 62"/>
              <a:gd name="T2" fmla="*/ 1419 w 1425"/>
              <a:gd name="T3" fmla="*/ 62 h 62"/>
              <a:gd name="T4" fmla="*/ 6 w 1425"/>
              <a:gd name="T5" fmla="*/ 12 h 62"/>
              <a:gd name="T6" fmla="*/ 0 w 1425"/>
              <a:gd name="T7" fmla="*/ 6 h 62"/>
              <a:gd name="T8" fmla="*/ 6 w 1425"/>
              <a:gd name="T9" fmla="*/ 0 h 62"/>
              <a:gd name="T10" fmla="*/ 1419 w 1425"/>
              <a:gd name="T11" fmla="*/ 50 h 62"/>
              <a:gd name="T12" fmla="*/ 1425 w 1425"/>
              <a:gd name="T13" fmla="*/ 56 h 62"/>
              <a:gd name="T14" fmla="*/ 1419 w 142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5" h="62">
                <a:moveTo>
                  <a:pt x="1419" y="62"/>
                </a:moveTo>
                <a:cubicBezTo>
                  <a:pt x="1419" y="62"/>
                  <a:pt x="1419" y="62"/>
                  <a:pt x="1419" y="62"/>
                </a:cubicBezTo>
                <a:cubicBezTo>
                  <a:pt x="6" y="12"/>
                  <a:pt x="6" y="12"/>
                  <a:pt x="6" y="12"/>
                </a:cubicBezTo>
                <a:cubicBezTo>
                  <a:pt x="3" y="12"/>
                  <a:pt x="0" y="9"/>
                  <a:pt x="0" y="6"/>
                </a:cubicBezTo>
                <a:cubicBezTo>
                  <a:pt x="0" y="2"/>
                  <a:pt x="3" y="0"/>
                  <a:pt x="6" y="0"/>
                </a:cubicBezTo>
                <a:cubicBezTo>
                  <a:pt x="1419" y="50"/>
                  <a:pt x="1419" y="50"/>
                  <a:pt x="1419" y="50"/>
                </a:cubicBezTo>
                <a:cubicBezTo>
                  <a:pt x="1423" y="50"/>
                  <a:pt x="1425" y="53"/>
                  <a:pt x="1425" y="56"/>
                </a:cubicBezTo>
                <a:cubicBezTo>
                  <a:pt x="1425" y="59"/>
                  <a:pt x="1422" y="62"/>
                  <a:pt x="1419" y="62"/>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84"/>
          <p:cNvSpPr/>
          <p:nvPr/>
        </p:nvSpPr>
        <p:spPr bwMode="auto">
          <a:xfrm>
            <a:off x="871808" y="1754817"/>
            <a:ext cx="1087629" cy="2498871"/>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85"/>
          <p:cNvSpPr/>
          <p:nvPr/>
        </p:nvSpPr>
        <p:spPr bwMode="auto">
          <a:xfrm>
            <a:off x="3439625" y="3766859"/>
            <a:ext cx="361605" cy="1377475"/>
          </a:xfrm>
          <a:custGeom>
            <a:avLst/>
            <a:gdLst>
              <a:gd name="T0" fmla="*/ 7 w 401"/>
              <a:gd name="T1" fmla="*/ 1530 h 1530"/>
              <a:gd name="T2" fmla="*/ 5 w 401"/>
              <a:gd name="T3" fmla="*/ 1530 h 1530"/>
              <a:gd name="T4" fmla="*/ 1 w 401"/>
              <a:gd name="T5" fmla="*/ 1522 h 1530"/>
              <a:gd name="T6" fmla="*/ 388 w 401"/>
              <a:gd name="T7" fmla="*/ 5 h 1530"/>
              <a:gd name="T8" fmla="*/ 396 w 401"/>
              <a:gd name="T9" fmla="*/ 0 h 1530"/>
              <a:gd name="T10" fmla="*/ 400 w 401"/>
              <a:gd name="T11" fmla="*/ 8 h 1530"/>
              <a:gd name="T12" fmla="*/ 13 w 401"/>
              <a:gd name="T13" fmla="*/ 1525 h 1530"/>
              <a:gd name="T14" fmla="*/ 7 w 401"/>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530">
                <a:moveTo>
                  <a:pt x="7" y="1530"/>
                </a:moveTo>
                <a:cubicBezTo>
                  <a:pt x="6" y="1530"/>
                  <a:pt x="6" y="1530"/>
                  <a:pt x="5" y="1530"/>
                </a:cubicBezTo>
                <a:cubicBezTo>
                  <a:pt x="2" y="1529"/>
                  <a:pt x="0" y="1526"/>
                  <a:pt x="1" y="1522"/>
                </a:cubicBezTo>
                <a:cubicBezTo>
                  <a:pt x="388" y="5"/>
                  <a:pt x="388" y="5"/>
                  <a:pt x="388" y="5"/>
                </a:cubicBezTo>
                <a:cubicBezTo>
                  <a:pt x="389" y="2"/>
                  <a:pt x="393" y="0"/>
                  <a:pt x="396" y="0"/>
                </a:cubicBezTo>
                <a:cubicBezTo>
                  <a:pt x="399" y="1"/>
                  <a:pt x="401" y="4"/>
                  <a:pt x="400" y="8"/>
                </a:cubicBezTo>
                <a:cubicBezTo>
                  <a:pt x="13" y="1525"/>
                  <a:pt x="13" y="1525"/>
                  <a:pt x="13" y="1525"/>
                </a:cubicBezTo>
                <a:cubicBezTo>
                  <a:pt x="12" y="1528"/>
                  <a:pt x="9" y="1530"/>
                  <a:pt x="7" y="15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86"/>
          <p:cNvSpPr/>
          <p:nvPr/>
        </p:nvSpPr>
        <p:spPr bwMode="auto">
          <a:xfrm>
            <a:off x="871808" y="4241026"/>
            <a:ext cx="2580479" cy="903308"/>
          </a:xfrm>
          <a:custGeom>
            <a:avLst/>
            <a:gdLst>
              <a:gd name="T0" fmla="*/ 2858 w 2865"/>
              <a:gd name="T1" fmla="*/ 1003 h 1003"/>
              <a:gd name="T2" fmla="*/ 2856 w 2865"/>
              <a:gd name="T3" fmla="*/ 1003 h 1003"/>
              <a:gd name="T4" fmla="*/ 5 w 2865"/>
              <a:gd name="T5" fmla="*/ 13 h 1003"/>
              <a:gd name="T6" fmla="*/ 1 w 2865"/>
              <a:gd name="T7" fmla="*/ 5 h 1003"/>
              <a:gd name="T8" fmla="*/ 9 w 2865"/>
              <a:gd name="T9" fmla="*/ 1 h 1003"/>
              <a:gd name="T10" fmla="*/ 2860 w 2865"/>
              <a:gd name="T11" fmla="*/ 991 h 1003"/>
              <a:gd name="T12" fmla="*/ 2863 w 2865"/>
              <a:gd name="T13" fmla="*/ 999 h 1003"/>
              <a:gd name="T14" fmla="*/ 2858 w 2865"/>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5" h="1003">
                <a:moveTo>
                  <a:pt x="2858" y="1003"/>
                </a:moveTo>
                <a:cubicBezTo>
                  <a:pt x="2857" y="1003"/>
                  <a:pt x="2856" y="1003"/>
                  <a:pt x="2856" y="1003"/>
                </a:cubicBezTo>
                <a:cubicBezTo>
                  <a:pt x="5" y="13"/>
                  <a:pt x="5" y="13"/>
                  <a:pt x="5" y="13"/>
                </a:cubicBezTo>
                <a:cubicBezTo>
                  <a:pt x="2" y="11"/>
                  <a:pt x="0" y="8"/>
                  <a:pt x="1" y="5"/>
                </a:cubicBezTo>
                <a:cubicBezTo>
                  <a:pt x="2" y="2"/>
                  <a:pt x="6" y="0"/>
                  <a:pt x="9" y="1"/>
                </a:cubicBezTo>
                <a:cubicBezTo>
                  <a:pt x="2860" y="991"/>
                  <a:pt x="2860" y="991"/>
                  <a:pt x="2860" y="991"/>
                </a:cubicBezTo>
                <a:cubicBezTo>
                  <a:pt x="2863" y="992"/>
                  <a:pt x="2865" y="996"/>
                  <a:pt x="2863" y="999"/>
                </a:cubicBezTo>
                <a:cubicBezTo>
                  <a:pt x="2863" y="1001"/>
                  <a:pt x="2860" y="1003"/>
                  <a:pt x="2858" y="10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87"/>
          <p:cNvSpPr/>
          <p:nvPr/>
        </p:nvSpPr>
        <p:spPr bwMode="auto">
          <a:xfrm>
            <a:off x="3303149" y="2171296"/>
            <a:ext cx="147738" cy="297303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5"/>
          <p:cNvSpPr/>
          <p:nvPr/>
        </p:nvSpPr>
        <p:spPr bwMode="auto">
          <a:xfrm>
            <a:off x="3747762" y="2649685"/>
            <a:ext cx="505121" cy="797782"/>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6"/>
          <p:cNvSpPr/>
          <p:nvPr/>
        </p:nvSpPr>
        <p:spPr bwMode="auto">
          <a:xfrm>
            <a:off x="3742134" y="3125258"/>
            <a:ext cx="510749" cy="322209"/>
          </a:xfrm>
          <a:custGeom>
            <a:avLst/>
            <a:gdLst>
              <a:gd name="T0" fmla="*/ 564 w 568"/>
              <a:gd name="T1" fmla="*/ 358 h 358"/>
              <a:gd name="T2" fmla="*/ 562 w 568"/>
              <a:gd name="T3" fmla="*/ 358 h 358"/>
              <a:gd name="T4" fmla="*/ 3 w 568"/>
              <a:gd name="T5" fmla="*/ 8 h 358"/>
              <a:gd name="T6" fmla="*/ 2 w 568"/>
              <a:gd name="T7" fmla="*/ 3 h 358"/>
              <a:gd name="T8" fmla="*/ 7 w 568"/>
              <a:gd name="T9" fmla="*/ 2 h 358"/>
              <a:gd name="T10" fmla="*/ 566 w 568"/>
              <a:gd name="T11" fmla="*/ 351 h 358"/>
              <a:gd name="T12" fmla="*/ 567 w 568"/>
              <a:gd name="T13" fmla="*/ 356 h 358"/>
              <a:gd name="T14" fmla="*/ 564 w 56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358">
                <a:moveTo>
                  <a:pt x="564" y="358"/>
                </a:moveTo>
                <a:cubicBezTo>
                  <a:pt x="563" y="358"/>
                  <a:pt x="562" y="358"/>
                  <a:pt x="562" y="358"/>
                </a:cubicBezTo>
                <a:cubicBezTo>
                  <a:pt x="3" y="8"/>
                  <a:pt x="3" y="8"/>
                  <a:pt x="3" y="8"/>
                </a:cubicBezTo>
                <a:cubicBezTo>
                  <a:pt x="1" y="7"/>
                  <a:pt x="0" y="5"/>
                  <a:pt x="2" y="3"/>
                </a:cubicBezTo>
                <a:cubicBezTo>
                  <a:pt x="3" y="1"/>
                  <a:pt x="5" y="0"/>
                  <a:pt x="7" y="2"/>
                </a:cubicBezTo>
                <a:cubicBezTo>
                  <a:pt x="566" y="351"/>
                  <a:pt x="566" y="351"/>
                  <a:pt x="566" y="351"/>
                </a:cubicBezTo>
                <a:cubicBezTo>
                  <a:pt x="568" y="352"/>
                  <a:pt x="568" y="355"/>
                  <a:pt x="567" y="356"/>
                </a:cubicBezTo>
                <a:cubicBezTo>
                  <a:pt x="566" y="358"/>
                  <a:pt x="565" y="358"/>
                  <a:pt x="564" y="35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7"/>
          <p:cNvSpPr/>
          <p:nvPr/>
        </p:nvSpPr>
        <p:spPr bwMode="auto">
          <a:xfrm>
            <a:off x="3743540" y="2649685"/>
            <a:ext cx="12664" cy="484016"/>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8"/>
          <p:cNvSpPr/>
          <p:nvPr/>
        </p:nvSpPr>
        <p:spPr bwMode="auto">
          <a:xfrm>
            <a:off x="2741741" y="3092897"/>
            <a:ext cx="1008835" cy="40804"/>
          </a:xfrm>
          <a:custGeom>
            <a:avLst/>
            <a:gdLst>
              <a:gd name="T0" fmla="*/ 1118 w 1122"/>
              <a:gd name="T1" fmla="*/ 44 h 44"/>
              <a:gd name="T2" fmla="*/ 1118 w 1122"/>
              <a:gd name="T3" fmla="*/ 44 h 44"/>
              <a:gd name="T4" fmla="*/ 4 w 1122"/>
              <a:gd name="T5" fmla="*/ 8 h 44"/>
              <a:gd name="T6" fmla="*/ 0 w 1122"/>
              <a:gd name="T7" fmla="*/ 4 h 44"/>
              <a:gd name="T8" fmla="*/ 4 w 1122"/>
              <a:gd name="T9" fmla="*/ 0 h 44"/>
              <a:gd name="T10" fmla="*/ 1118 w 1122"/>
              <a:gd name="T11" fmla="*/ 36 h 44"/>
              <a:gd name="T12" fmla="*/ 1122 w 1122"/>
              <a:gd name="T13" fmla="*/ 40 h 44"/>
              <a:gd name="T14" fmla="*/ 1118 w 112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2" h="44">
                <a:moveTo>
                  <a:pt x="1118" y="44"/>
                </a:moveTo>
                <a:cubicBezTo>
                  <a:pt x="1118" y="44"/>
                  <a:pt x="1118" y="44"/>
                  <a:pt x="1118" y="44"/>
                </a:cubicBezTo>
                <a:cubicBezTo>
                  <a:pt x="4" y="8"/>
                  <a:pt x="4" y="8"/>
                  <a:pt x="4" y="8"/>
                </a:cubicBezTo>
                <a:cubicBezTo>
                  <a:pt x="1" y="8"/>
                  <a:pt x="0" y="7"/>
                  <a:pt x="0" y="4"/>
                </a:cubicBezTo>
                <a:cubicBezTo>
                  <a:pt x="0" y="2"/>
                  <a:pt x="2" y="0"/>
                  <a:pt x="4" y="0"/>
                </a:cubicBezTo>
                <a:cubicBezTo>
                  <a:pt x="1118" y="36"/>
                  <a:pt x="1118" y="36"/>
                  <a:pt x="1118" y="36"/>
                </a:cubicBezTo>
                <a:cubicBezTo>
                  <a:pt x="1120" y="36"/>
                  <a:pt x="1122" y="38"/>
                  <a:pt x="1122" y="40"/>
                </a:cubicBezTo>
                <a:cubicBezTo>
                  <a:pt x="1122" y="42"/>
                  <a:pt x="1120" y="44"/>
                  <a:pt x="1118" y="4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9"/>
          <p:cNvSpPr/>
          <p:nvPr/>
        </p:nvSpPr>
        <p:spPr bwMode="auto">
          <a:xfrm>
            <a:off x="2599632" y="3092897"/>
            <a:ext cx="149144" cy="574065"/>
          </a:xfrm>
          <a:custGeom>
            <a:avLst/>
            <a:gdLst>
              <a:gd name="T0" fmla="*/ 4 w 166"/>
              <a:gd name="T1" fmla="*/ 637 h 637"/>
              <a:gd name="T2" fmla="*/ 4 w 166"/>
              <a:gd name="T3" fmla="*/ 637 h 637"/>
              <a:gd name="T4" fmla="*/ 1 w 166"/>
              <a:gd name="T5" fmla="*/ 632 h 637"/>
              <a:gd name="T6" fmla="*/ 158 w 166"/>
              <a:gd name="T7" fmla="*/ 3 h 637"/>
              <a:gd name="T8" fmla="*/ 163 w 166"/>
              <a:gd name="T9" fmla="*/ 1 h 637"/>
              <a:gd name="T10" fmla="*/ 166 w 166"/>
              <a:gd name="T11" fmla="*/ 5 h 637"/>
              <a:gd name="T12" fmla="*/ 8 w 166"/>
              <a:gd name="T13" fmla="*/ 634 h 637"/>
              <a:gd name="T14" fmla="*/ 4 w 166"/>
              <a:gd name="T15" fmla="*/ 637 h 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637">
                <a:moveTo>
                  <a:pt x="4" y="637"/>
                </a:moveTo>
                <a:cubicBezTo>
                  <a:pt x="4" y="637"/>
                  <a:pt x="4" y="637"/>
                  <a:pt x="4" y="637"/>
                </a:cubicBezTo>
                <a:cubicBezTo>
                  <a:pt x="1" y="636"/>
                  <a:pt x="0" y="634"/>
                  <a:pt x="1" y="632"/>
                </a:cubicBezTo>
                <a:cubicBezTo>
                  <a:pt x="158" y="3"/>
                  <a:pt x="158" y="3"/>
                  <a:pt x="158" y="3"/>
                </a:cubicBezTo>
                <a:cubicBezTo>
                  <a:pt x="158" y="1"/>
                  <a:pt x="161" y="0"/>
                  <a:pt x="163" y="1"/>
                </a:cubicBezTo>
                <a:cubicBezTo>
                  <a:pt x="165" y="1"/>
                  <a:pt x="166" y="3"/>
                  <a:pt x="166" y="5"/>
                </a:cubicBezTo>
                <a:cubicBezTo>
                  <a:pt x="8" y="634"/>
                  <a:pt x="8" y="634"/>
                  <a:pt x="8" y="634"/>
                </a:cubicBezTo>
                <a:cubicBezTo>
                  <a:pt x="8" y="636"/>
                  <a:pt x="6" y="637"/>
                  <a:pt x="4" y="6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0"/>
          <p:cNvSpPr/>
          <p:nvPr/>
        </p:nvSpPr>
        <p:spPr bwMode="auto">
          <a:xfrm>
            <a:off x="2444859" y="2981742"/>
            <a:ext cx="161808" cy="685220"/>
          </a:xfrm>
          <a:custGeom>
            <a:avLst/>
            <a:gdLst>
              <a:gd name="T0" fmla="*/ 176 w 181"/>
              <a:gd name="T1" fmla="*/ 761 h 761"/>
              <a:gd name="T2" fmla="*/ 173 w 181"/>
              <a:gd name="T3" fmla="*/ 758 h 761"/>
              <a:gd name="T4" fmla="*/ 1 w 181"/>
              <a:gd name="T5" fmla="*/ 5 h 761"/>
              <a:gd name="T6" fmla="*/ 4 w 181"/>
              <a:gd name="T7" fmla="*/ 0 h 761"/>
              <a:gd name="T8" fmla="*/ 8 w 181"/>
              <a:gd name="T9" fmla="*/ 3 h 761"/>
              <a:gd name="T10" fmla="*/ 180 w 181"/>
              <a:gd name="T11" fmla="*/ 756 h 761"/>
              <a:gd name="T12" fmla="*/ 177 w 181"/>
              <a:gd name="T13" fmla="*/ 761 h 761"/>
              <a:gd name="T14" fmla="*/ 176 w 181"/>
              <a:gd name="T15" fmla="*/ 761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61">
                <a:moveTo>
                  <a:pt x="176" y="761"/>
                </a:moveTo>
                <a:cubicBezTo>
                  <a:pt x="175" y="761"/>
                  <a:pt x="173" y="760"/>
                  <a:pt x="173" y="758"/>
                </a:cubicBezTo>
                <a:cubicBezTo>
                  <a:pt x="1" y="5"/>
                  <a:pt x="1" y="5"/>
                  <a:pt x="1" y="5"/>
                </a:cubicBezTo>
                <a:cubicBezTo>
                  <a:pt x="0" y="3"/>
                  <a:pt x="1" y="1"/>
                  <a:pt x="4" y="0"/>
                </a:cubicBezTo>
                <a:cubicBezTo>
                  <a:pt x="6" y="0"/>
                  <a:pt x="8" y="1"/>
                  <a:pt x="8" y="3"/>
                </a:cubicBezTo>
                <a:cubicBezTo>
                  <a:pt x="180" y="756"/>
                  <a:pt x="180" y="756"/>
                  <a:pt x="180" y="756"/>
                </a:cubicBezTo>
                <a:cubicBezTo>
                  <a:pt x="181" y="758"/>
                  <a:pt x="180" y="760"/>
                  <a:pt x="177" y="761"/>
                </a:cubicBezTo>
                <a:cubicBezTo>
                  <a:pt x="177" y="761"/>
                  <a:pt x="177" y="761"/>
                  <a:pt x="176" y="7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1"/>
          <p:cNvSpPr/>
          <p:nvPr/>
        </p:nvSpPr>
        <p:spPr bwMode="auto">
          <a:xfrm>
            <a:off x="1782152" y="3658520"/>
            <a:ext cx="824515" cy="144924"/>
          </a:xfrm>
          <a:custGeom>
            <a:avLst/>
            <a:gdLst>
              <a:gd name="T0" fmla="*/ 5 w 917"/>
              <a:gd name="T1" fmla="*/ 161 h 161"/>
              <a:gd name="T2" fmla="*/ 1 w 917"/>
              <a:gd name="T3" fmla="*/ 158 h 161"/>
              <a:gd name="T4" fmla="*/ 4 w 917"/>
              <a:gd name="T5" fmla="*/ 153 h 161"/>
              <a:gd name="T6" fmla="*/ 912 w 917"/>
              <a:gd name="T7" fmla="*/ 1 h 161"/>
              <a:gd name="T8" fmla="*/ 916 w 917"/>
              <a:gd name="T9" fmla="*/ 4 h 161"/>
              <a:gd name="T10" fmla="*/ 913 w 917"/>
              <a:gd name="T11" fmla="*/ 9 h 161"/>
              <a:gd name="T12" fmla="*/ 5 w 917"/>
              <a:gd name="T13" fmla="*/ 161 h 161"/>
              <a:gd name="T14" fmla="*/ 5 w 917"/>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161">
                <a:moveTo>
                  <a:pt x="5" y="161"/>
                </a:moveTo>
                <a:cubicBezTo>
                  <a:pt x="3" y="161"/>
                  <a:pt x="1" y="160"/>
                  <a:pt x="1" y="158"/>
                </a:cubicBezTo>
                <a:cubicBezTo>
                  <a:pt x="0" y="155"/>
                  <a:pt x="2" y="153"/>
                  <a:pt x="4" y="153"/>
                </a:cubicBezTo>
                <a:cubicBezTo>
                  <a:pt x="912" y="1"/>
                  <a:pt x="912" y="1"/>
                  <a:pt x="912" y="1"/>
                </a:cubicBezTo>
                <a:cubicBezTo>
                  <a:pt x="914" y="0"/>
                  <a:pt x="916" y="2"/>
                  <a:pt x="916" y="4"/>
                </a:cubicBezTo>
                <a:cubicBezTo>
                  <a:pt x="917" y="6"/>
                  <a:pt x="915" y="8"/>
                  <a:pt x="913" y="9"/>
                </a:cubicBezTo>
                <a:cubicBezTo>
                  <a:pt x="5" y="161"/>
                  <a:pt x="5" y="161"/>
                  <a:pt x="5" y="161"/>
                </a:cubicBezTo>
                <a:cubicBezTo>
                  <a:pt x="5" y="161"/>
                  <a:pt x="5" y="161"/>
                  <a:pt x="5" y="1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2"/>
          <p:cNvSpPr/>
          <p:nvPr/>
        </p:nvSpPr>
        <p:spPr bwMode="auto">
          <a:xfrm>
            <a:off x="2444859" y="2228986"/>
            <a:ext cx="339093" cy="759792"/>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3"/>
          <p:cNvSpPr/>
          <p:nvPr/>
        </p:nvSpPr>
        <p:spPr bwMode="auto">
          <a:xfrm>
            <a:off x="1856724" y="2228986"/>
            <a:ext cx="927228" cy="156180"/>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
          <p:cNvSpPr/>
          <p:nvPr/>
        </p:nvSpPr>
        <p:spPr bwMode="auto">
          <a:xfrm>
            <a:off x="1856724" y="2376722"/>
            <a:ext cx="595171" cy="612055"/>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5"/>
          <p:cNvSpPr/>
          <p:nvPr/>
        </p:nvSpPr>
        <p:spPr bwMode="auto">
          <a:xfrm>
            <a:off x="1858131" y="2378130"/>
            <a:ext cx="39397" cy="41366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6"/>
          <p:cNvSpPr/>
          <p:nvPr/>
        </p:nvSpPr>
        <p:spPr bwMode="auto">
          <a:xfrm>
            <a:off x="1889085" y="2783352"/>
            <a:ext cx="562809" cy="20542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7"/>
          <p:cNvSpPr/>
          <p:nvPr/>
        </p:nvSpPr>
        <p:spPr bwMode="auto">
          <a:xfrm>
            <a:off x="1707580" y="2981742"/>
            <a:ext cx="744315" cy="517784"/>
          </a:xfrm>
          <a:custGeom>
            <a:avLst/>
            <a:gdLst>
              <a:gd name="T0" fmla="*/ 5 w 828"/>
              <a:gd name="T1" fmla="*/ 575 h 575"/>
              <a:gd name="T2" fmla="*/ 1 w 828"/>
              <a:gd name="T3" fmla="*/ 573 h 575"/>
              <a:gd name="T4" fmla="*/ 2 w 828"/>
              <a:gd name="T5" fmla="*/ 567 h 575"/>
              <a:gd name="T6" fmla="*/ 821 w 828"/>
              <a:gd name="T7" fmla="*/ 1 h 575"/>
              <a:gd name="T8" fmla="*/ 827 w 828"/>
              <a:gd name="T9" fmla="*/ 2 h 575"/>
              <a:gd name="T10" fmla="*/ 826 w 828"/>
              <a:gd name="T11" fmla="*/ 8 h 575"/>
              <a:gd name="T12" fmla="*/ 7 w 828"/>
              <a:gd name="T13" fmla="*/ 574 h 575"/>
              <a:gd name="T14" fmla="*/ 5 w 828"/>
              <a:gd name="T15" fmla="*/ 575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575">
                <a:moveTo>
                  <a:pt x="5" y="575"/>
                </a:moveTo>
                <a:cubicBezTo>
                  <a:pt x="3" y="575"/>
                  <a:pt x="2" y="574"/>
                  <a:pt x="1" y="573"/>
                </a:cubicBezTo>
                <a:cubicBezTo>
                  <a:pt x="0" y="571"/>
                  <a:pt x="1" y="569"/>
                  <a:pt x="2" y="567"/>
                </a:cubicBezTo>
                <a:cubicBezTo>
                  <a:pt x="821" y="1"/>
                  <a:pt x="821" y="1"/>
                  <a:pt x="821" y="1"/>
                </a:cubicBezTo>
                <a:cubicBezTo>
                  <a:pt x="823" y="0"/>
                  <a:pt x="826" y="0"/>
                  <a:pt x="827" y="2"/>
                </a:cubicBezTo>
                <a:cubicBezTo>
                  <a:pt x="828" y="4"/>
                  <a:pt x="828" y="6"/>
                  <a:pt x="826" y="8"/>
                </a:cubicBezTo>
                <a:cubicBezTo>
                  <a:pt x="7" y="574"/>
                  <a:pt x="7" y="574"/>
                  <a:pt x="7" y="574"/>
                </a:cubicBezTo>
                <a:cubicBezTo>
                  <a:pt x="6" y="574"/>
                  <a:pt x="5" y="575"/>
                  <a:pt x="5" y="5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8"/>
          <p:cNvSpPr/>
          <p:nvPr/>
        </p:nvSpPr>
        <p:spPr bwMode="auto">
          <a:xfrm>
            <a:off x="1782152" y="2981742"/>
            <a:ext cx="669742" cy="821701"/>
          </a:xfrm>
          <a:custGeom>
            <a:avLst/>
            <a:gdLst>
              <a:gd name="T0" fmla="*/ 5 w 745"/>
              <a:gd name="T1" fmla="*/ 913 h 913"/>
              <a:gd name="T2" fmla="*/ 2 w 745"/>
              <a:gd name="T3" fmla="*/ 912 h 913"/>
              <a:gd name="T4" fmla="*/ 2 w 745"/>
              <a:gd name="T5" fmla="*/ 906 h 913"/>
              <a:gd name="T6" fmla="*/ 737 w 745"/>
              <a:gd name="T7" fmla="*/ 2 h 913"/>
              <a:gd name="T8" fmla="*/ 743 w 745"/>
              <a:gd name="T9" fmla="*/ 1 h 913"/>
              <a:gd name="T10" fmla="*/ 744 w 745"/>
              <a:gd name="T11" fmla="*/ 7 h 913"/>
              <a:gd name="T12" fmla="*/ 8 w 745"/>
              <a:gd name="T13" fmla="*/ 911 h 913"/>
              <a:gd name="T14" fmla="*/ 5 w 745"/>
              <a:gd name="T15" fmla="*/ 91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 h="913">
                <a:moveTo>
                  <a:pt x="5" y="913"/>
                </a:moveTo>
                <a:cubicBezTo>
                  <a:pt x="4" y="913"/>
                  <a:pt x="3" y="913"/>
                  <a:pt x="2" y="912"/>
                </a:cubicBezTo>
                <a:cubicBezTo>
                  <a:pt x="1" y="911"/>
                  <a:pt x="0" y="908"/>
                  <a:pt x="2" y="906"/>
                </a:cubicBezTo>
                <a:cubicBezTo>
                  <a:pt x="737" y="2"/>
                  <a:pt x="737" y="2"/>
                  <a:pt x="737" y="2"/>
                </a:cubicBezTo>
                <a:cubicBezTo>
                  <a:pt x="739" y="0"/>
                  <a:pt x="741" y="0"/>
                  <a:pt x="743" y="1"/>
                </a:cubicBezTo>
                <a:cubicBezTo>
                  <a:pt x="745" y="3"/>
                  <a:pt x="745" y="5"/>
                  <a:pt x="744" y="7"/>
                </a:cubicBezTo>
                <a:cubicBezTo>
                  <a:pt x="8" y="911"/>
                  <a:pt x="8" y="911"/>
                  <a:pt x="8" y="911"/>
                </a:cubicBezTo>
                <a:cubicBezTo>
                  <a:pt x="7" y="912"/>
                  <a:pt x="6" y="913"/>
                  <a:pt x="5" y="9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9"/>
          <p:cNvSpPr/>
          <p:nvPr/>
        </p:nvSpPr>
        <p:spPr bwMode="auto">
          <a:xfrm>
            <a:off x="505983" y="2783352"/>
            <a:ext cx="1391545" cy="251857"/>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0"/>
          <p:cNvSpPr/>
          <p:nvPr/>
        </p:nvSpPr>
        <p:spPr bwMode="auto">
          <a:xfrm>
            <a:off x="505983" y="3026767"/>
            <a:ext cx="1210039" cy="472760"/>
          </a:xfrm>
          <a:custGeom>
            <a:avLst/>
            <a:gdLst>
              <a:gd name="T0" fmla="*/ 1342 w 1346"/>
              <a:gd name="T1" fmla="*/ 525 h 525"/>
              <a:gd name="T2" fmla="*/ 1340 w 1346"/>
              <a:gd name="T3" fmla="*/ 524 h 525"/>
              <a:gd name="T4" fmla="*/ 3 w 1346"/>
              <a:gd name="T5" fmla="*/ 8 h 525"/>
              <a:gd name="T6" fmla="*/ 1 w 1346"/>
              <a:gd name="T7" fmla="*/ 3 h 525"/>
              <a:gd name="T8" fmla="*/ 6 w 1346"/>
              <a:gd name="T9" fmla="*/ 1 h 525"/>
              <a:gd name="T10" fmla="*/ 1343 w 1346"/>
              <a:gd name="T11" fmla="*/ 517 h 525"/>
              <a:gd name="T12" fmla="*/ 1345 w 1346"/>
              <a:gd name="T13" fmla="*/ 522 h 525"/>
              <a:gd name="T14" fmla="*/ 1342 w 1346"/>
              <a:gd name="T15" fmla="*/ 525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 h="525">
                <a:moveTo>
                  <a:pt x="1342" y="525"/>
                </a:moveTo>
                <a:cubicBezTo>
                  <a:pt x="1341" y="525"/>
                  <a:pt x="1341" y="525"/>
                  <a:pt x="1340" y="524"/>
                </a:cubicBezTo>
                <a:cubicBezTo>
                  <a:pt x="3" y="8"/>
                  <a:pt x="3" y="8"/>
                  <a:pt x="3" y="8"/>
                </a:cubicBezTo>
                <a:cubicBezTo>
                  <a:pt x="1" y="8"/>
                  <a:pt x="0" y="5"/>
                  <a:pt x="1" y="3"/>
                </a:cubicBezTo>
                <a:cubicBezTo>
                  <a:pt x="2" y="1"/>
                  <a:pt x="4" y="0"/>
                  <a:pt x="6" y="1"/>
                </a:cubicBezTo>
                <a:cubicBezTo>
                  <a:pt x="1343" y="517"/>
                  <a:pt x="1343" y="517"/>
                  <a:pt x="1343" y="517"/>
                </a:cubicBezTo>
                <a:cubicBezTo>
                  <a:pt x="1345" y="518"/>
                  <a:pt x="1346" y="520"/>
                  <a:pt x="1345" y="522"/>
                </a:cubicBezTo>
                <a:cubicBezTo>
                  <a:pt x="1345" y="524"/>
                  <a:pt x="1343" y="525"/>
                  <a:pt x="1342" y="5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1"/>
          <p:cNvSpPr/>
          <p:nvPr/>
        </p:nvSpPr>
        <p:spPr bwMode="auto">
          <a:xfrm>
            <a:off x="1707579" y="3491085"/>
            <a:ext cx="83015" cy="312359"/>
          </a:xfrm>
          <a:custGeom>
            <a:avLst/>
            <a:gdLst>
              <a:gd name="T0" fmla="*/ 88 w 92"/>
              <a:gd name="T1" fmla="*/ 347 h 347"/>
              <a:gd name="T2" fmla="*/ 84 w 92"/>
              <a:gd name="T3" fmla="*/ 344 h 347"/>
              <a:gd name="T4" fmla="*/ 1 w 92"/>
              <a:gd name="T5" fmla="*/ 6 h 347"/>
              <a:gd name="T6" fmla="*/ 4 w 92"/>
              <a:gd name="T7" fmla="*/ 1 h 347"/>
              <a:gd name="T8" fmla="*/ 8 w 92"/>
              <a:gd name="T9" fmla="*/ 4 h 347"/>
              <a:gd name="T10" fmla="*/ 92 w 92"/>
              <a:gd name="T11" fmla="*/ 342 h 347"/>
              <a:gd name="T12" fmla="*/ 89 w 92"/>
              <a:gd name="T13" fmla="*/ 347 h 347"/>
              <a:gd name="T14" fmla="*/ 88 w 9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47">
                <a:moveTo>
                  <a:pt x="88" y="347"/>
                </a:moveTo>
                <a:cubicBezTo>
                  <a:pt x="86" y="347"/>
                  <a:pt x="84" y="346"/>
                  <a:pt x="84" y="344"/>
                </a:cubicBezTo>
                <a:cubicBezTo>
                  <a:pt x="1" y="6"/>
                  <a:pt x="1" y="6"/>
                  <a:pt x="1" y="6"/>
                </a:cubicBezTo>
                <a:cubicBezTo>
                  <a:pt x="0" y="3"/>
                  <a:pt x="1" y="1"/>
                  <a:pt x="4" y="1"/>
                </a:cubicBezTo>
                <a:cubicBezTo>
                  <a:pt x="6" y="0"/>
                  <a:pt x="8" y="2"/>
                  <a:pt x="8" y="4"/>
                </a:cubicBezTo>
                <a:cubicBezTo>
                  <a:pt x="92" y="342"/>
                  <a:pt x="92" y="342"/>
                  <a:pt x="92" y="342"/>
                </a:cubicBezTo>
                <a:cubicBezTo>
                  <a:pt x="92" y="344"/>
                  <a:pt x="91" y="346"/>
                  <a:pt x="89" y="347"/>
                </a:cubicBezTo>
                <a:cubicBezTo>
                  <a:pt x="88" y="347"/>
                  <a:pt x="88" y="347"/>
                  <a:pt x="88" y="34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2"/>
          <p:cNvSpPr/>
          <p:nvPr/>
        </p:nvSpPr>
        <p:spPr bwMode="auto">
          <a:xfrm>
            <a:off x="2775508" y="2228986"/>
            <a:ext cx="517784" cy="401002"/>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3"/>
          <p:cNvSpPr/>
          <p:nvPr/>
        </p:nvSpPr>
        <p:spPr bwMode="auto">
          <a:xfrm>
            <a:off x="2740333" y="2621544"/>
            <a:ext cx="552960" cy="479795"/>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4"/>
          <p:cNvSpPr/>
          <p:nvPr/>
        </p:nvSpPr>
        <p:spPr bwMode="auto">
          <a:xfrm>
            <a:off x="3286258" y="2622952"/>
            <a:ext cx="469945" cy="33769"/>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5"/>
          <p:cNvSpPr/>
          <p:nvPr/>
        </p:nvSpPr>
        <p:spPr bwMode="auto">
          <a:xfrm>
            <a:off x="3284851" y="1985570"/>
            <a:ext cx="742908" cy="644416"/>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6"/>
          <p:cNvSpPr/>
          <p:nvPr/>
        </p:nvSpPr>
        <p:spPr bwMode="auto">
          <a:xfrm>
            <a:off x="3747761" y="1985570"/>
            <a:ext cx="279998" cy="671150"/>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7"/>
          <p:cNvSpPr/>
          <p:nvPr/>
        </p:nvSpPr>
        <p:spPr bwMode="auto">
          <a:xfrm>
            <a:off x="4019316" y="1985570"/>
            <a:ext cx="233566" cy="52904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8"/>
          <p:cNvSpPr/>
          <p:nvPr/>
        </p:nvSpPr>
        <p:spPr bwMode="auto">
          <a:xfrm>
            <a:off x="4019316" y="1985570"/>
            <a:ext cx="1038381" cy="157587"/>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
          <p:cNvSpPr/>
          <p:nvPr/>
        </p:nvSpPr>
        <p:spPr bwMode="auto">
          <a:xfrm>
            <a:off x="3996803" y="1483264"/>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
          <p:cNvSpPr/>
          <p:nvPr/>
        </p:nvSpPr>
        <p:spPr bwMode="auto">
          <a:xfrm>
            <a:off x="3996803" y="1401656"/>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1"/>
          <p:cNvSpPr/>
          <p:nvPr/>
        </p:nvSpPr>
        <p:spPr bwMode="auto">
          <a:xfrm>
            <a:off x="4753781" y="695331"/>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2"/>
          <p:cNvSpPr/>
          <p:nvPr/>
        </p:nvSpPr>
        <p:spPr bwMode="auto">
          <a:xfrm>
            <a:off x="4871972" y="695331"/>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3"/>
          <p:cNvSpPr/>
          <p:nvPr/>
        </p:nvSpPr>
        <p:spPr bwMode="auto">
          <a:xfrm>
            <a:off x="4753781" y="1401656"/>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4"/>
          <p:cNvSpPr/>
          <p:nvPr/>
        </p:nvSpPr>
        <p:spPr bwMode="auto">
          <a:xfrm>
            <a:off x="5049256" y="1507183"/>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5"/>
          <p:cNvSpPr/>
          <p:nvPr/>
        </p:nvSpPr>
        <p:spPr bwMode="auto">
          <a:xfrm>
            <a:off x="5049256" y="2136122"/>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6"/>
          <p:cNvSpPr/>
          <p:nvPr/>
        </p:nvSpPr>
        <p:spPr bwMode="auto">
          <a:xfrm>
            <a:off x="4871972" y="695331"/>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7"/>
          <p:cNvSpPr/>
          <p:nvPr/>
        </p:nvSpPr>
        <p:spPr bwMode="auto">
          <a:xfrm>
            <a:off x="4871972" y="695331"/>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8"/>
          <p:cNvSpPr/>
          <p:nvPr/>
        </p:nvSpPr>
        <p:spPr bwMode="auto">
          <a:xfrm>
            <a:off x="5346138" y="1051307"/>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9"/>
          <p:cNvSpPr/>
          <p:nvPr/>
        </p:nvSpPr>
        <p:spPr bwMode="auto">
          <a:xfrm>
            <a:off x="5704928" y="1051307"/>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0"/>
          <p:cNvSpPr/>
          <p:nvPr/>
        </p:nvSpPr>
        <p:spPr bwMode="auto">
          <a:xfrm>
            <a:off x="6093266" y="1051307"/>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1"/>
          <p:cNvSpPr/>
          <p:nvPr/>
        </p:nvSpPr>
        <p:spPr bwMode="auto">
          <a:xfrm>
            <a:off x="6225526" y="1522660"/>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2"/>
          <p:cNvSpPr/>
          <p:nvPr/>
        </p:nvSpPr>
        <p:spPr bwMode="auto">
          <a:xfrm>
            <a:off x="6225526" y="700959"/>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3"/>
          <p:cNvSpPr/>
          <p:nvPr/>
        </p:nvSpPr>
        <p:spPr bwMode="auto">
          <a:xfrm>
            <a:off x="6521001" y="622166"/>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4"/>
          <p:cNvSpPr/>
          <p:nvPr/>
        </p:nvSpPr>
        <p:spPr bwMode="auto">
          <a:xfrm>
            <a:off x="6521001" y="700959"/>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5"/>
          <p:cNvSpPr/>
          <p:nvPr/>
        </p:nvSpPr>
        <p:spPr bwMode="auto">
          <a:xfrm>
            <a:off x="6521001" y="700959"/>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6"/>
          <p:cNvSpPr/>
          <p:nvPr/>
        </p:nvSpPr>
        <p:spPr bwMode="auto">
          <a:xfrm>
            <a:off x="7308933" y="622166"/>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7"/>
          <p:cNvSpPr/>
          <p:nvPr/>
        </p:nvSpPr>
        <p:spPr bwMode="auto">
          <a:xfrm>
            <a:off x="7110543" y="1279245"/>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8"/>
          <p:cNvSpPr/>
          <p:nvPr/>
        </p:nvSpPr>
        <p:spPr bwMode="auto">
          <a:xfrm>
            <a:off x="5704929" y="1633815"/>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9"/>
          <p:cNvSpPr/>
          <p:nvPr/>
        </p:nvSpPr>
        <p:spPr bwMode="auto">
          <a:xfrm>
            <a:off x="4244440" y="2506168"/>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0"/>
          <p:cNvSpPr/>
          <p:nvPr/>
        </p:nvSpPr>
        <p:spPr bwMode="auto">
          <a:xfrm>
            <a:off x="4244440" y="2583556"/>
            <a:ext cx="229345" cy="863912"/>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1"/>
          <p:cNvSpPr/>
          <p:nvPr/>
        </p:nvSpPr>
        <p:spPr bwMode="auto">
          <a:xfrm>
            <a:off x="4466749" y="2136123"/>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52"/>
          <p:cNvSpPr/>
          <p:nvPr/>
        </p:nvSpPr>
        <p:spPr bwMode="auto">
          <a:xfrm>
            <a:off x="4244440" y="2136124"/>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53"/>
          <p:cNvSpPr/>
          <p:nvPr/>
        </p:nvSpPr>
        <p:spPr bwMode="auto">
          <a:xfrm>
            <a:off x="2740333" y="2649690"/>
            <a:ext cx="1015870" cy="451655"/>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11"/>
          <p:cNvSpPr/>
          <p:nvPr/>
        </p:nvSpPr>
        <p:spPr bwMode="auto">
          <a:xfrm>
            <a:off x="1828583" y="2351396"/>
            <a:ext cx="66130" cy="66130"/>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12"/>
          <p:cNvSpPr/>
          <p:nvPr/>
        </p:nvSpPr>
        <p:spPr bwMode="auto">
          <a:xfrm>
            <a:off x="1860944" y="2758026"/>
            <a:ext cx="66130" cy="66130"/>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13"/>
          <p:cNvSpPr/>
          <p:nvPr/>
        </p:nvSpPr>
        <p:spPr bwMode="auto">
          <a:xfrm>
            <a:off x="1682252" y="3462944"/>
            <a:ext cx="66130" cy="66130"/>
          </a:xfrm>
          <a:custGeom>
            <a:avLst/>
            <a:gdLst>
              <a:gd name="T0" fmla="*/ 54 w 73"/>
              <a:gd name="T1" fmla="*/ 10 h 74"/>
              <a:gd name="T2" fmla="*/ 64 w 73"/>
              <a:gd name="T3" fmla="*/ 54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4"/>
                </a:cubicBezTo>
                <a:cubicBezTo>
                  <a:pt x="54" y="69"/>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14"/>
          <p:cNvSpPr/>
          <p:nvPr/>
        </p:nvSpPr>
        <p:spPr bwMode="auto">
          <a:xfrm>
            <a:off x="465179" y="2985964"/>
            <a:ext cx="92863" cy="91456"/>
          </a:xfrm>
          <a:custGeom>
            <a:avLst/>
            <a:gdLst>
              <a:gd name="T0" fmla="*/ 76 w 104"/>
              <a:gd name="T1" fmla="*/ 13 h 103"/>
              <a:gd name="T2" fmla="*/ 90 w 104"/>
              <a:gd name="T3" fmla="*/ 76 h 103"/>
              <a:gd name="T4" fmla="*/ 27 w 104"/>
              <a:gd name="T5" fmla="*/ 90 h 103"/>
              <a:gd name="T6" fmla="*/ 13 w 104"/>
              <a:gd name="T7" fmla="*/ 27 h 103"/>
              <a:gd name="T8" fmla="*/ 76 w 104"/>
              <a:gd name="T9" fmla="*/ 13 h 103"/>
            </a:gdLst>
            <a:ahLst/>
            <a:cxnLst>
              <a:cxn ang="0">
                <a:pos x="T0" y="T1"/>
              </a:cxn>
              <a:cxn ang="0">
                <a:pos x="T2" y="T3"/>
              </a:cxn>
              <a:cxn ang="0">
                <a:pos x="T4" y="T5"/>
              </a:cxn>
              <a:cxn ang="0">
                <a:pos x="T6" y="T7"/>
              </a:cxn>
              <a:cxn ang="0">
                <a:pos x="T8" y="T9"/>
              </a:cxn>
            </a:cxnLst>
            <a:rect l="0" t="0" r="r" b="b"/>
            <a:pathLst>
              <a:path w="104" h="103">
                <a:moveTo>
                  <a:pt x="76" y="13"/>
                </a:moveTo>
                <a:cubicBezTo>
                  <a:pt x="97" y="26"/>
                  <a:pt x="104" y="54"/>
                  <a:pt x="90" y="76"/>
                </a:cubicBezTo>
                <a:cubicBezTo>
                  <a:pt x="77" y="97"/>
                  <a:pt x="49" y="103"/>
                  <a:pt x="27" y="90"/>
                </a:cubicBezTo>
                <a:cubicBezTo>
                  <a:pt x="6" y="77"/>
                  <a:pt x="0" y="49"/>
                  <a:pt x="13" y="27"/>
                </a:cubicBezTo>
                <a:cubicBezTo>
                  <a:pt x="26" y="6"/>
                  <a:pt x="54" y="0"/>
                  <a:pt x="76" y="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15"/>
          <p:cNvSpPr/>
          <p:nvPr/>
        </p:nvSpPr>
        <p:spPr bwMode="auto">
          <a:xfrm>
            <a:off x="2391393" y="2935311"/>
            <a:ext cx="106934" cy="106934"/>
          </a:xfrm>
          <a:custGeom>
            <a:avLst/>
            <a:gdLst>
              <a:gd name="T0" fmla="*/ 87 w 119"/>
              <a:gd name="T1" fmla="*/ 15 h 119"/>
              <a:gd name="T2" fmla="*/ 104 w 119"/>
              <a:gd name="T3" fmla="*/ 87 h 119"/>
              <a:gd name="T4" fmla="*/ 32 w 119"/>
              <a:gd name="T5" fmla="*/ 104 h 119"/>
              <a:gd name="T6" fmla="*/ 15 w 119"/>
              <a:gd name="T7" fmla="*/ 32 h 119"/>
              <a:gd name="T8" fmla="*/ 87 w 119"/>
              <a:gd name="T9" fmla="*/ 15 h 119"/>
            </a:gdLst>
            <a:ahLst/>
            <a:cxnLst>
              <a:cxn ang="0">
                <a:pos x="T0" y="T1"/>
              </a:cxn>
              <a:cxn ang="0">
                <a:pos x="T2" y="T3"/>
              </a:cxn>
              <a:cxn ang="0">
                <a:pos x="T4" y="T5"/>
              </a:cxn>
              <a:cxn ang="0">
                <a:pos x="T6" y="T7"/>
              </a:cxn>
              <a:cxn ang="0">
                <a:pos x="T8" y="T9"/>
              </a:cxn>
            </a:cxnLst>
            <a:rect l="0" t="0" r="r" b="b"/>
            <a:pathLst>
              <a:path w="119" h="119">
                <a:moveTo>
                  <a:pt x="87" y="15"/>
                </a:moveTo>
                <a:cubicBezTo>
                  <a:pt x="112" y="30"/>
                  <a:pt x="119" y="63"/>
                  <a:pt x="104" y="87"/>
                </a:cubicBezTo>
                <a:cubicBezTo>
                  <a:pt x="89" y="112"/>
                  <a:pt x="56" y="119"/>
                  <a:pt x="32" y="104"/>
                </a:cubicBezTo>
                <a:cubicBezTo>
                  <a:pt x="7" y="88"/>
                  <a:pt x="0" y="56"/>
                  <a:pt x="15" y="32"/>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16"/>
          <p:cNvSpPr/>
          <p:nvPr/>
        </p:nvSpPr>
        <p:spPr bwMode="auto">
          <a:xfrm>
            <a:off x="1746976" y="3758418"/>
            <a:ext cx="106934" cy="106934"/>
          </a:xfrm>
          <a:custGeom>
            <a:avLst/>
            <a:gdLst>
              <a:gd name="T0" fmla="*/ 88 w 119"/>
              <a:gd name="T1" fmla="*/ 16 h 120"/>
              <a:gd name="T2" fmla="*/ 104 w 119"/>
              <a:gd name="T3" fmla="*/ 88 h 120"/>
              <a:gd name="T4" fmla="*/ 32 w 119"/>
              <a:gd name="T5" fmla="*/ 104 h 120"/>
              <a:gd name="T6" fmla="*/ 15 w 119"/>
              <a:gd name="T7" fmla="*/ 32 h 120"/>
              <a:gd name="T8" fmla="*/ 88 w 119"/>
              <a:gd name="T9" fmla="*/ 16 h 120"/>
            </a:gdLst>
            <a:ahLst/>
            <a:cxnLst>
              <a:cxn ang="0">
                <a:pos x="T0" y="T1"/>
              </a:cxn>
              <a:cxn ang="0">
                <a:pos x="T2" y="T3"/>
              </a:cxn>
              <a:cxn ang="0">
                <a:pos x="T4" y="T5"/>
              </a:cxn>
              <a:cxn ang="0">
                <a:pos x="T6" y="T7"/>
              </a:cxn>
              <a:cxn ang="0">
                <a:pos x="T8" y="T9"/>
              </a:cxn>
            </a:cxnLst>
            <a:rect l="0" t="0" r="r" b="b"/>
            <a:pathLst>
              <a:path w="119" h="120">
                <a:moveTo>
                  <a:pt x="88" y="16"/>
                </a:moveTo>
                <a:cubicBezTo>
                  <a:pt x="112" y="31"/>
                  <a:pt x="119" y="63"/>
                  <a:pt x="104" y="88"/>
                </a:cubicBezTo>
                <a:cubicBezTo>
                  <a:pt x="89" y="112"/>
                  <a:pt x="56" y="120"/>
                  <a:pt x="32" y="104"/>
                </a:cubicBezTo>
                <a:cubicBezTo>
                  <a:pt x="7" y="89"/>
                  <a:pt x="0" y="57"/>
                  <a:pt x="15" y="32"/>
                </a:cubicBezTo>
                <a:cubicBezTo>
                  <a:pt x="31" y="8"/>
                  <a:pt x="63" y="0"/>
                  <a:pt x="88"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17"/>
          <p:cNvSpPr/>
          <p:nvPr/>
        </p:nvSpPr>
        <p:spPr bwMode="auto">
          <a:xfrm>
            <a:off x="2572898" y="3631785"/>
            <a:ext cx="64723" cy="64723"/>
          </a:xfrm>
          <a:custGeom>
            <a:avLst/>
            <a:gdLst>
              <a:gd name="T0" fmla="*/ 52 w 72"/>
              <a:gd name="T1" fmla="*/ 10 h 72"/>
              <a:gd name="T2" fmla="*/ 62 w 72"/>
              <a:gd name="T3" fmla="*/ 53 h 72"/>
              <a:gd name="T4" fmla="*/ 19 w 72"/>
              <a:gd name="T5" fmla="*/ 63 h 72"/>
              <a:gd name="T6" fmla="*/ 9 w 72"/>
              <a:gd name="T7" fmla="*/ 20 h 72"/>
              <a:gd name="T8" fmla="*/ 52 w 72"/>
              <a:gd name="T9" fmla="*/ 10 h 72"/>
            </a:gdLst>
            <a:ahLst/>
            <a:cxnLst>
              <a:cxn ang="0">
                <a:pos x="T0" y="T1"/>
              </a:cxn>
              <a:cxn ang="0">
                <a:pos x="T2" y="T3"/>
              </a:cxn>
              <a:cxn ang="0">
                <a:pos x="T4" y="T5"/>
              </a:cxn>
              <a:cxn ang="0">
                <a:pos x="T6" y="T7"/>
              </a:cxn>
              <a:cxn ang="0">
                <a:pos x="T8" y="T9"/>
              </a:cxn>
            </a:cxnLst>
            <a:rect l="0" t="0" r="r" b="b"/>
            <a:pathLst>
              <a:path w="72" h="72">
                <a:moveTo>
                  <a:pt x="52" y="10"/>
                </a:moveTo>
                <a:cubicBezTo>
                  <a:pt x="67" y="19"/>
                  <a:pt x="72"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18"/>
          <p:cNvSpPr/>
          <p:nvPr/>
        </p:nvSpPr>
        <p:spPr bwMode="auto">
          <a:xfrm>
            <a:off x="2713599" y="3067571"/>
            <a:ext cx="63316" cy="64723"/>
          </a:xfrm>
          <a:custGeom>
            <a:avLst/>
            <a:gdLst>
              <a:gd name="T0" fmla="*/ 52 w 71"/>
              <a:gd name="T1" fmla="*/ 9 h 72"/>
              <a:gd name="T2" fmla="*/ 62 w 71"/>
              <a:gd name="T3" fmla="*/ 53 h 72"/>
              <a:gd name="T4" fmla="*/ 19 w 71"/>
              <a:gd name="T5" fmla="*/ 63 h 72"/>
              <a:gd name="T6" fmla="*/ 9 w 71"/>
              <a:gd name="T7" fmla="*/ 19 h 72"/>
              <a:gd name="T8" fmla="*/ 52 w 71"/>
              <a:gd name="T9" fmla="*/ 9 h 72"/>
            </a:gdLst>
            <a:ahLst/>
            <a:cxnLst>
              <a:cxn ang="0">
                <a:pos x="T0" y="T1"/>
              </a:cxn>
              <a:cxn ang="0">
                <a:pos x="T2" y="T3"/>
              </a:cxn>
              <a:cxn ang="0">
                <a:pos x="T4" y="T5"/>
              </a:cxn>
              <a:cxn ang="0">
                <a:pos x="T6" y="T7"/>
              </a:cxn>
              <a:cxn ang="0">
                <a:pos x="T8" y="T9"/>
              </a:cxn>
            </a:cxnLst>
            <a:rect l="0" t="0" r="r" b="b"/>
            <a:pathLst>
              <a:path w="71" h="72">
                <a:moveTo>
                  <a:pt x="52" y="9"/>
                </a:moveTo>
                <a:cubicBezTo>
                  <a:pt x="67" y="19"/>
                  <a:pt x="71" y="38"/>
                  <a:pt x="62" y="53"/>
                </a:cubicBezTo>
                <a:cubicBezTo>
                  <a:pt x="53" y="67"/>
                  <a:pt x="33" y="72"/>
                  <a:pt x="19" y="63"/>
                </a:cubicBezTo>
                <a:cubicBezTo>
                  <a:pt x="4" y="53"/>
                  <a:pt x="0" y="34"/>
                  <a:pt x="9" y="19"/>
                </a:cubicBezTo>
                <a:cubicBezTo>
                  <a:pt x="18" y="5"/>
                  <a:pt x="37"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19"/>
          <p:cNvSpPr/>
          <p:nvPr/>
        </p:nvSpPr>
        <p:spPr bwMode="auto">
          <a:xfrm>
            <a:off x="3258117" y="2596218"/>
            <a:ext cx="64723" cy="64723"/>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20"/>
          <p:cNvSpPr/>
          <p:nvPr/>
        </p:nvSpPr>
        <p:spPr bwMode="auto">
          <a:xfrm>
            <a:off x="2703750" y="2169891"/>
            <a:ext cx="149144" cy="14773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21"/>
          <p:cNvSpPr/>
          <p:nvPr/>
        </p:nvSpPr>
        <p:spPr bwMode="auto">
          <a:xfrm>
            <a:off x="3699923" y="261028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22"/>
          <p:cNvSpPr/>
          <p:nvPr/>
        </p:nvSpPr>
        <p:spPr bwMode="auto">
          <a:xfrm>
            <a:off x="4994384" y="208124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23"/>
          <p:cNvSpPr/>
          <p:nvPr/>
        </p:nvSpPr>
        <p:spPr bwMode="auto">
          <a:xfrm>
            <a:off x="3715401" y="3097117"/>
            <a:ext cx="64723" cy="64723"/>
          </a:xfrm>
          <a:custGeom>
            <a:avLst/>
            <a:gdLst>
              <a:gd name="T0" fmla="*/ 52 w 71"/>
              <a:gd name="T1" fmla="*/ 10 h 72"/>
              <a:gd name="T2" fmla="*/ 62 w 71"/>
              <a:gd name="T3" fmla="*/ 53 h 72"/>
              <a:gd name="T4" fmla="*/ 19 w 71"/>
              <a:gd name="T5" fmla="*/ 63 h 72"/>
              <a:gd name="T6" fmla="*/ 9 w 71"/>
              <a:gd name="T7" fmla="*/ 20 h 72"/>
              <a:gd name="T8" fmla="*/ 52 w 71"/>
              <a:gd name="T9" fmla="*/ 10 h 72"/>
            </a:gdLst>
            <a:ahLst/>
            <a:cxnLst>
              <a:cxn ang="0">
                <a:pos x="T0" y="T1"/>
              </a:cxn>
              <a:cxn ang="0">
                <a:pos x="T2" y="T3"/>
              </a:cxn>
              <a:cxn ang="0">
                <a:pos x="T4" y="T5"/>
              </a:cxn>
              <a:cxn ang="0">
                <a:pos x="T6" y="T7"/>
              </a:cxn>
              <a:cxn ang="0">
                <a:pos x="T8" y="T9"/>
              </a:cxn>
            </a:cxnLst>
            <a:rect l="0" t="0" r="r" b="b"/>
            <a:pathLst>
              <a:path w="71" h="72">
                <a:moveTo>
                  <a:pt x="52" y="10"/>
                </a:moveTo>
                <a:cubicBezTo>
                  <a:pt x="67" y="19"/>
                  <a:pt x="71"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24"/>
          <p:cNvSpPr/>
          <p:nvPr/>
        </p:nvSpPr>
        <p:spPr bwMode="auto">
          <a:xfrm>
            <a:off x="4192381" y="3388371"/>
            <a:ext cx="111155" cy="111154"/>
          </a:xfrm>
          <a:custGeom>
            <a:avLst/>
            <a:gdLst>
              <a:gd name="T0" fmla="*/ 91 w 124"/>
              <a:gd name="T1" fmla="*/ 16 h 123"/>
              <a:gd name="T2" fmla="*/ 108 w 124"/>
              <a:gd name="T3" fmla="*/ 90 h 123"/>
              <a:gd name="T4" fmla="*/ 33 w 124"/>
              <a:gd name="T5" fmla="*/ 107 h 123"/>
              <a:gd name="T6" fmla="*/ 16 w 124"/>
              <a:gd name="T7" fmla="*/ 33 h 123"/>
              <a:gd name="T8" fmla="*/ 91 w 124"/>
              <a:gd name="T9" fmla="*/ 16 h 123"/>
            </a:gdLst>
            <a:ahLst/>
            <a:cxnLst>
              <a:cxn ang="0">
                <a:pos x="T0" y="T1"/>
              </a:cxn>
              <a:cxn ang="0">
                <a:pos x="T2" y="T3"/>
              </a:cxn>
              <a:cxn ang="0">
                <a:pos x="T4" y="T5"/>
              </a:cxn>
              <a:cxn ang="0">
                <a:pos x="T6" y="T7"/>
              </a:cxn>
              <a:cxn ang="0">
                <a:pos x="T8" y="T9"/>
              </a:cxn>
            </a:cxnLst>
            <a:rect l="0" t="0" r="r" b="b"/>
            <a:pathLst>
              <a:path w="124" h="123">
                <a:moveTo>
                  <a:pt x="91" y="16"/>
                </a:moveTo>
                <a:cubicBezTo>
                  <a:pt x="116" y="32"/>
                  <a:pt x="124" y="65"/>
                  <a:pt x="108" y="90"/>
                </a:cubicBezTo>
                <a:cubicBezTo>
                  <a:pt x="92" y="116"/>
                  <a:pt x="59" y="123"/>
                  <a:pt x="33" y="107"/>
                </a:cubicBezTo>
                <a:cubicBezTo>
                  <a:pt x="8" y="91"/>
                  <a:pt x="0" y="58"/>
                  <a:pt x="16" y="33"/>
                </a:cubicBezTo>
                <a:cubicBezTo>
                  <a:pt x="32" y="7"/>
                  <a:pt x="65" y="0"/>
                  <a:pt x="91"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25"/>
          <p:cNvSpPr/>
          <p:nvPr/>
        </p:nvSpPr>
        <p:spPr bwMode="auto">
          <a:xfrm>
            <a:off x="4434389" y="2552601"/>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26"/>
          <p:cNvSpPr/>
          <p:nvPr/>
        </p:nvSpPr>
        <p:spPr bwMode="auto">
          <a:xfrm>
            <a:off x="3991177" y="1964465"/>
            <a:ext cx="66130"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27"/>
          <p:cNvSpPr/>
          <p:nvPr/>
        </p:nvSpPr>
        <p:spPr bwMode="auto">
          <a:xfrm>
            <a:off x="3965850" y="1455123"/>
            <a:ext cx="67537"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28"/>
          <p:cNvSpPr/>
          <p:nvPr/>
        </p:nvSpPr>
        <p:spPr bwMode="auto">
          <a:xfrm>
            <a:off x="4721421" y="1373516"/>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29"/>
          <p:cNvSpPr/>
          <p:nvPr/>
        </p:nvSpPr>
        <p:spPr bwMode="auto">
          <a:xfrm>
            <a:off x="4821319" y="646085"/>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30"/>
          <p:cNvSpPr/>
          <p:nvPr/>
        </p:nvSpPr>
        <p:spPr bwMode="auto">
          <a:xfrm>
            <a:off x="5315184" y="1476228"/>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31"/>
          <p:cNvSpPr/>
          <p:nvPr/>
        </p:nvSpPr>
        <p:spPr bwMode="auto">
          <a:xfrm>
            <a:off x="6060907" y="1023167"/>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32"/>
          <p:cNvSpPr/>
          <p:nvPr/>
        </p:nvSpPr>
        <p:spPr bwMode="auto">
          <a:xfrm>
            <a:off x="6194573" y="1604268"/>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33"/>
          <p:cNvSpPr/>
          <p:nvPr/>
        </p:nvSpPr>
        <p:spPr bwMode="auto">
          <a:xfrm>
            <a:off x="5673974" y="2250089"/>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34"/>
          <p:cNvSpPr/>
          <p:nvPr/>
        </p:nvSpPr>
        <p:spPr bwMode="auto">
          <a:xfrm>
            <a:off x="7078183" y="1491706"/>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35"/>
          <p:cNvSpPr/>
          <p:nvPr/>
        </p:nvSpPr>
        <p:spPr bwMode="auto">
          <a:xfrm>
            <a:off x="7279388" y="592619"/>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36"/>
          <p:cNvSpPr/>
          <p:nvPr/>
        </p:nvSpPr>
        <p:spPr bwMode="auto">
          <a:xfrm>
            <a:off x="7380693" y="1229999"/>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37"/>
          <p:cNvSpPr/>
          <p:nvPr/>
        </p:nvSpPr>
        <p:spPr bwMode="auto">
          <a:xfrm>
            <a:off x="6471756" y="651712"/>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38"/>
          <p:cNvSpPr/>
          <p:nvPr/>
        </p:nvSpPr>
        <p:spPr bwMode="auto">
          <a:xfrm>
            <a:off x="4223309" y="2487853"/>
            <a:ext cx="52060" cy="52059"/>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1"/>
          <p:cNvSpPr/>
          <p:nvPr/>
        </p:nvSpPr>
        <p:spPr bwMode="auto">
          <a:xfrm>
            <a:off x="2522245" y="3371487"/>
            <a:ext cx="137888" cy="121004"/>
          </a:xfrm>
          <a:custGeom>
            <a:avLst/>
            <a:gdLst>
              <a:gd name="T0" fmla="*/ 77 w 153"/>
              <a:gd name="T1" fmla="*/ 0 h 134"/>
              <a:gd name="T2" fmla="*/ 20 w 153"/>
              <a:gd name="T3" fmla="*/ 31 h 134"/>
              <a:gd name="T4" fmla="*/ 41 w 153"/>
              <a:gd name="T5" fmla="*/ 124 h 134"/>
              <a:gd name="T6" fmla="*/ 77 w 153"/>
              <a:gd name="T7" fmla="*/ 134 h 134"/>
              <a:gd name="T8" fmla="*/ 133 w 153"/>
              <a:gd name="T9" fmla="*/ 103 h 134"/>
              <a:gd name="T10" fmla="*/ 112 w 153"/>
              <a:gd name="T11" fmla="*/ 10 h 134"/>
              <a:gd name="T12" fmla="*/ 77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7" y="0"/>
                </a:moveTo>
                <a:cubicBezTo>
                  <a:pt x="54" y="0"/>
                  <a:pt x="33" y="11"/>
                  <a:pt x="20" y="31"/>
                </a:cubicBezTo>
                <a:cubicBezTo>
                  <a:pt x="0" y="63"/>
                  <a:pt x="10" y="104"/>
                  <a:pt x="41" y="124"/>
                </a:cubicBezTo>
                <a:cubicBezTo>
                  <a:pt x="52" y="131"/>
                  <a:pt x="64" y="134"/>
                  <a:pt x="77" y="134"/>
                </a:cubicBezTo>
                <a:cubicBezTo>
                  <a:pt x="99" y="134"/>
                  <a:pt x="121" y="123"/>
                  <a:pt x="133" y="103"/>
                </a:cubicBezTo>
                <a:cubicBezTo>
                  <a:pt x="153" y="71"/>
                  <a:pt x="144" y="30"/>
                  <a:pt x="112" y="10"/>
                </a:cubicBezTo>
                <a:cubicBezTo>
                  <a:pt x="101" y="3"/>
                  <a:pt x="89" y="0"/>
                  <a:pt x="77"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2"/>
          <p:cNvSpPr/>
          <p:nvPr/>
        </p:nvSpPr>
        <p:spPr bwMode="auto">
          <a:xfrm>
            <a:off x="807085" y="4183339"/>
            <a:ext cx="137888" cy="121004"/>
          </a:xfrm>
          <a:custGeom>
            <a:avLst/>
            <a:gdLst>
              <a:gd name="T0" fmla="*/ 76 w 153"/>
              <a:gd name="T1" fmla="*/ 0 h 134"/>
              <a:gd name="T2" fmla="*/ 19 w 153"/>
              <a:gd name="T3" fmla="*/ 31 h 134"/>
              <a:gd name="T4" fmla="*/ 41 w 153"/>
              <a:gd name="T5" fmla="*/ 124 h 134"/>
              <a:gd name="T6" fmla="*/ 76 w 153"/>
              <a:gd name="T7" fmla="*/ 134 h 134"/>
              <a:gd name="T8" fmla="*/ 133 w 153"/>
              <a:gd name="T9" fmla="*/ 103 h 134"/>
              <a:gd name="T10" fmla="*/ 112 w 153"/>
              <a:gd name="T11" fmla="*/ 10 h 134"/>
              <a:gd name="T12" fmla="*/ 76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6" y="0"/>
                </a:moveTo>
                <a:cubicBezTo>
                  <a:pt x="54" y="0"/>
                  <a:pt x="32" y="11"/>
                  <a:pt x="19" y="31"/>
                </a:cubicBezTo>
                <a:cubicBezTo>
                  <a:pt x="0" y="63"/>
                  <a:pt x="9" y="104"/>
                  <a:pt x="41" y="124"/>
                </a:cubicBezTo>
                <a:cubicBezTo>
                  <a:pt x="52" y="131"/>
                  <a:pt x="64" y="134"/>
                  <a:pt x="76" y="134"/>
                </a:cubicBezTo>
                <a:cubicBezTo>
                  <a:pt x="99" y="134"/>
                  <a:pt x="120" y="123"/>
                  <a:pt x="133" y="103"/>
                </a:cubicBezTo>
                <a:cubicBezTo>
                  <a:pt x="153" y="71"/>
                  <a:pt x="143" y="30"/>
                  <a:pt x="112" y="10"/>
                </a:cubicBezTo>
                <a:cubicBezTo>
                  <a:pt x="101" y="3"/>
                  <a:pt x="89"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3"/>
          <p:cNvSpPr/>
          <p:nvPr/>
        </p:nvSpPr>
        <p:spPr bwMode="auto">
          <a:xfrm>
            <a:off x="-442351" y="4156606"/>
            <a:ext cx="94271" cy="83015"/>
          </a:xfrm>
          <a:custGeom>
            <a:avLst/>
            <a:gdLst>
              <a:gd name="T0" fmla="*/ 52 w 105"/>
              <a:gd name="T1" fmla="*/ 0 h 92"/>
              <a:gd name="T2" fmla="*/ 13 w 105"/>
              <a:gd name="T3" fmla="*/ 22 h 92"/>
              <a:gd name="T4" fmla="*/ 28 w 105"/>
              <a:gd name="T5" fmla="*/ 85 h 92"/>
              <a:gd name="T6" fmla="*/ 52 w 105"/>
              <a:gd name="T7" fmla="*/ 92 h 92"/>
              <a:gd name="T8" fmla="*/ 91 w 105"/>
              <a:gd name="T9" fmla="*/ 71 h 92"/>
              <a:gd name="T10" fmla="*/ 77 w 105"/>
              <a:gd name="T11" fmla="*/ 7 h 92"/>
              <a:gd name="T12" fmla="*/ 52 w 10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05" h="92">
                <a:moveTo>
                  <a:pt x="52" y="0"/>
                </a:moveTo>
                <a:cubicBezTo>
                  <a:pt x="37" y="0"/>
                  <a:pt x="22" y="8"/>
                  <a:pt x="13" y="22"/>
                </a:cubicBezTo>
                <a:cubicBezTo>
                  <a:pt x="0" y="43"/>
                  <a:pt x="6" y="72"/>
                  <a:pt x="28" y="85"/>
                </a:cubicBezTo>
                <a:cubicBezTo>
                  <a:pt x="35" y="90"/>
                  <a:pt x="44" y="92"/>
                  <a:pt x="52" y="92"/>
                </a:cubicBezTo>
                <a:cubicBezTo>
                  <a:pt x="68" y="92"/>
                  <a:pt x="83" y="85"/>
                  <a:pt x="91" y="71"/>
                </a:cubicBezTo>
                <a:cubicBezTo>
                  <a:pt x="105" y="49"/>
                  <a:pt x="99" y="21"/>
                  <a:pt x="77" y="7"/>
                </a:cubicBezTo>
                <a:cubicBezTo>
                  <a:pt x="69" y="2"/>
                  <a:pt x="61" y="0"/>
                  <a:pt x="5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4"/>
          <p:cNvSpPr/>
          <p:nvPr/>
        </p:nvSpPr>
        <p:spPr bwMode="auto">
          <a:xfrm>
            <a:off x="1907377" y="1719643"/>
            <a:ext cx="97085" cy="84421"/>
          </a:xfrm>
          <a:custGeom>
            <a:avLst/>
            <a:gdLst>
              <a:gd name="T0" fmla="*/ 54 w 107"/>
              <a:gd name="T1" fmla="*/ 0 h 94"/>
              <a:gd name="T2" fmla="*/ 14 w 107"/>
              <a:gd name="T3" fmla="*/ 22 h 94"/>
              <a:gd name="T4" fmla="*/ 29 w 107"/>
              <a:gd name="T5" fmla="*/ 87 h 94"/>
              <a:gd name="T6" fmla="*/ 53 w 107"/>
              <a:gd name="T7" fmla="*/ 94 h 94"/>
              <a:gd name="T8" fmla="*/ 93 w 107"/>
              <a:gd name="T9" fmla="*/ 72 h 94"/>
              <a:gd name="T10" fmla="*/ 78 w 107"/>
              <a:gd name="T11" fmla="*/ 7 h 94"/>
              <a:gd name="T12" fmla="*/ 54 w 10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54" y="0"/>
                </a:moveTo>
                <a:cubicBezTo>
                  <a:pt x="38" y="0"/>
                  <a:pt x="23" y="8"/>
                  <a:pt x="14" y="22"/>
                </a:cubicBezTo>
                <a:cubicBezTo>
                  <a:pt x="0" y="44"/>
                  <a:pt x="7" y="73"/>
                  <a:pt x="29" y="87"/>
                </a:cubicBezTo>
                <a:cubicBezTo>
                  <a:pt x="36" y="91"/>
                  <a:pt x="45" y="94"/>
                  <a:pt x="53" y="94"/>
                </a:cubicBezTo>
                <a:cubicBezTo>
                  <a:pt x="69" y="94"/>
                  <a:pt x="84" y="86"/>
                  <a:pt x="93" y="72"/>
                </a:cubicBezTo>
                <a:cubicBezTo>
                  <a:pt x="107" y="50"/>
                  <a:pt x="100" y="21"/>
                  <a:pt x="78" y="7"/>
                </a:cubicBezTo>
                <a:cubicBezTo>
                  <a:pt x="71" y="3"/>
                  <a:pt x="62" y="0"/>
                  <a:pt x="5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95"/>
          <p:cNvSpPr/>
          <p:nvPr/>
        </p:nvSpPr>
        <p:spPr bwMode="auto">
          <a:xfrm>
            <a:off x="3197616" y="2081248"/>
            <a:ext cx="213867" cy="188541"/>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96"/>
          <p:cNvSpPr/>
          <p:nvPr/>
        </p:nvSpPr>
        <p:spPr bwMode="auto">
          <a:xfrm>
            <a:off x="3358017" y="5062729"/>
            <a:ext cx="153366" cy="135074"/>
          </a:xfrm>
          <a:custGeom>
            <a:avLst/>
            <a:gdLst>
              <a:gd name="T0" fmla="*/ 85 w 170"/>
              <a:gd name="T1" fmla="*/ 0 h 150"/>
              <a:gd name="T2" fmla="*/ 22 w 170"/>
              <a:gd name="T3" fmla="*/ 35 h 150"/>
              <a:gd name="T4" fmla="*/ 45 w 170"/>
              <a:gd name="T5" fmla="*/ 138 h 150"/>
              <a:gd name="T6" fmla="*/ 85 w 170"/>
              <a:gd name="T7" fmla="*/ 150 h 150"/>
              <a:gd name="T8" fmla="*/ 149 w 170"/>
              <a:gd name="T9" fmla="*/ 115 h 150"/>
              <a:gd name="T10" fmla="*/ 125 w 170"/>
              <a:gd name="T11" fmla="*/ 11 h 150"/>
              <a:gd name="T12" fmla="*/ 85 w 17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85" y="0"/>
                </a:moveTo>
                <a:cubicBezTo>
                  <a:pt x="60" y="0"/>
                  <a:pt x="36" y="12"/>
                  <a:pt x="22" y="35"/>
                </a:cubicBezTo>
                <a:cubicBezTo>
                  <a:pt x="0" y="70"/>
                  <a:pt x="10" y="116"/>
                  <a:pt x="45" y="138"/>
                </a:cubicBezTo>
                <a:cubicBezTo>
                  <a:pt x="58" y="146"/>
                  <a:pt x="72" y="150"/>
                  <a:pt x="85" y="150"/>
                </a:cubicBezTo>
                <a:cubicBezTo>
                  <a:pt x="110" y="150"/>
                  <a:pt x="134" y="137"/>
                  <a:pt x="149" y="115"/>
                </a:cubicBezTo>
                <a:cubicBezTo>
                  <a:pt x="170" y="80"/>
                  <a:pt x="160" y="33"/>
                  <a:pt x="125" y="11"/>
                </a:cubicBezTo>
                <a:cubicBezTo>
                  <a:pt x="113" y="4"/>
                  <a:pt x="99" y="0"/>
                  <a:pt x="8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7"/>
          <p:cNvSpPr/>
          <p:nvPr/>
        </p:nvSpPr>
        <p:spPr bwMode="auto">
          <a:xfrm>
            <a:off x="3742134" y="3727463"/>
            <a:ext cx="94271" cy="81607"/>
          </a:xfrm>
          <a:custGeom>
            <a:avLst/>
            <a:gdLst>
              <a:gd name="T0" fmla="*/ 53 w 105"/>
              <a:gd name="T1" fmla="*/ 0 h 91"/>
              <a:gd name="T2" fmla="*/ 14 w 105"/>
              <a:gd name="T3" fmla="*/ 21 h 91"/>
              <a:gd name="T4" fmla="*/ 28 w 105"/>
              <a:gd name="T5" fmla="*/ 84 h 91"/>
              <a:gd name="T6" fmla="*/ 52 w 105"/>
              <a:gd name="T7" fmla="*/ 91 h 91"/>
              <a:gd name="T8" fmla="*/ 91 w 105"/>
              <a:gd name="T9" fmla="*/ 70 h 91"/>
              <a:gd name="T10" fmla="*/ 77 w 105"/>
              <a:gd name="T11" fmla="*/ 7 h 91"/>
              <a:gd name="T12" fmla="*/ 53 w 10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05" h="91">
                <a:moveTo>
                  <a:pt x="53" y="0"/>
                </a:moveTo>
                <a:cubicBezTo>
                  <a:pt x="37" y="0"/>
                  <a:pt x="23" y="7"/>
                  <a:pt x="14" y="21"/>
                </a:cubicBezTo>
                <a:cubicBezTo>
                  <a:pt x="0" y="43"/>
                  <a:pt x="7" y="71"/>
                  <a:pt x="28" y="84"/>
                </a:cubicBezTo>
                <a:cubicBezTo>
                  <a:pt x="36" y="89"/>
                  <a:pt x="44" y="91"/>
                  <a:pt x="52" y="91"/>
                </a:cubicBezTo>
                <a:cubicBezTo>
                  <a:pt x="68" y="91"/>
                  <a:pt x="82" y="84"/>
                  <a:pt x="91" y="70"/>
                </a:cubicBezTo>
                <a:cubicBezTo>
                  <a:pt x="105" y="48"/>
                  <a:pt x="98" y="20"/>
                  <a:pt x="77" y="7"/>
                </a:cubicBezTo>
                <a:cubicBezTo>
                  <a:pt x="69" y="2"/>
                  <a:pt x="61" y="0"/>
                  <a:pt x="5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8"/>
          <p:cNvSpPr/>
          <p:nvPr/>
        </p:nvSpPr>
        <p:spPr bwMode="auto">
          <a:xfrm>
            <a:off x="5327848" y="3602239"/>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9"/>
          <p:cNvSpPr/>
          <p:nvPr/>
        </p:nvSpPr>
        <p:spPr bwMode="auto">
          <a:xfrm>
            <a:off x="5350360" y="2570891"/>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00"/>
          <p:cNvSpPr/>
          <p:nvPr/>
        </p:nvSpPr>
        <p:spPr bwMode="auto">
          <a:xfrm>
            <a:off x="4926847" y="1431203"/>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1"/>
          <p:cNvSpPr/>
          <p:nvPr/>
        </p:nvSpPr>
        <p:spPr bwMode="auto">
          <a:xfrm>
            <a:off x="4518810" y="1279246"/>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2"/>
          <p:cNvSpPr/>
          <p:nvPr/>
        </p:nvSpPr>
        <p:spPr bwMode="auto">
          <a:xfrm>
            <a:off x="5118202" y="-461241"/>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3"/>
          <p:cNvSpPr/>
          <p:nvPr/>
        </p:nvSpPr>
        <p:spPr bwMode="auto">
          <a:xfrm>
            <a:off x="6069349" y="243677"/>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4"/>
          <p:cNvSpPr/>
          <p:nvPr/>
        </p:nvSpPr>
        <p:spPr bwMode="auto">
          <a:xfrm>
            <a:off x="5953973" y="1194824"/>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5"/>
          <p:cNvSpPr/>
          <p:nvPr/>
        </p:nvSpPr>
        <p:spPr bwMode="auto">
          <a:xfrm>
            <a:off x="6972657" y="1367888"/>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6"/>
          <p:cNvSpPr/>
          <p:nvPr/>
        </p:nvSpPr>
        <p:spPr bwMode="auto">
          <a:xfrm>
            <a:off x="8078572" y="501162"/>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7"/>
          <p:cNvSpPr/>
          <p:nvPr/>
        </p:nvSpPr>
        <p:spPr bwMode="auto">
          <a:xfrm>
            <a:off x="8808829" y="2378115"/>
            <a:ext cx="59095" cy="52060"/>
          </a:xfrm>
          <a:custGeom>
            <a:avLst/>
            <a:gdLst>
              <a:gd name="T0" fmla="*/ 33 w 66"/>
              <a:gd name="T1" fmla="*/ 0 h 58"/>
              <a:gd name="T2" fmla="*/ 8 w 66"/>
              <a:gd name="T3" fmla="*/ 13 h 58"/>
              <a:gd name="T4" fmla="*/ 17 w 66"/>
              <a:gd name="T5" fmla="*/ 53 h 58"/>
              <a:gd name="T6" fmla="*/ 33 w 66"/>
              <a:gd name="T7" fmla="*/ 58 h 58"/>
              <a:gd name="T8" fmla="*/ 58 w 66"/>
              <a:gd name="T9" fmla="*/ 44 h 58"/>
              <a:gd name="T10" fmla="*/ 49 w 66"/>
              <a:gd name="T11" fmla="*/ 4 h 58"/>
              <a:gd name="T12" fmla="*/ 33 w 6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66" h="58">
                <a:moveTo>
                  <a:pt x="33" y="0"/>
                </a:moveTo>
                <a:cubicBezTo>
                  <a:pt x="23" y="0"/>
                  <a:pt x="14" y="4"/>
                  <a:pt x="8" y="13"/>
                </a:cubicBezTo>
                <a:cubicBezTo>
                  <a:pt x="0" y="27"/>
                  <a:pt x="4" y="45"/>
                  <a:pt x="17" y="53"/>
                </a:cubicBezTo>
                <a:cubicBezTo>
                  <a:pt x="22" y="57"/>
                  <a:pt x="28" y="58"/>
                  <a:pt x="33" y="58"/>
                </a:cubicBezTo>
                <a:cubicBezTo>
                  <a:pt x="43" y="58"/>
                  <a:pt x="52" y="53"/>
                  <a:pt x="58" y="44"/>
                </a:cubicBezTo>
                <a:cubicBezTo>
                  <a:pt x="66" y="31"/>
                  <a:pt x="62" y="13"/>
                  <a:pt x="49" y="4"/>
                </a:cubicBezTo>
                <a:cubicBezTo>
                  <a:pt x="44" y="1"/>
                  <a:pt x="38" y="0"/>
                  <a:pt x="3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73"/>
          <p:cNvSpPr/>
          <p:nvPr/>
        </p:nvSpPr>
        <p:spPr bwMode="auto">
          <a:xfrm>
            <a:off x="-872899" y="3764046"/>
            <a:ext cx="928635" cy="928635"/>
          </a:xfrm>
          <a:custGeom>
            <a:avLst/>
            <a:gdLst>
              <a:gd name="T0" fmla="*/ 753 w 1027"/>
              <a:gd name="T1" fmla="*/ 132 h 1027"/>
              <a:gd name="T2" fmla="*/ 895 w 1027"/>
              <a:gd name="T3" fmla="*/ 753 h 1027"/>
              <a:gd name="T4" fmla="*/ 274 w 1027"/>
              <a:gd name="T5" fmla="*/ 895 h 1027"/>
              <a:gd name="T6" fmla="*/ 133 w 1027"/>
              <a:gd name="T7" fmla="*/ 274 h 1027"/>
              <a:gd name="T8" fmla="*/ 753 w 1027"/>
              <a:gd name="T9" fmla="*/ 132 h 1027"/>
            </a:gdLst>
            <a:ahLst/>
            <a:cxnLst>
              <a:cxn ang="0">
                <a:pos x="T0" y="T1"/>
              </a:cxn>
              <a:cxn ang="0">
                <a:pos x="T2" y="T3"/>
              </a:cxn>
              <a:cxn ang="0">
                <a:pos x="T4" y="T5"/>
              </a:cxn>
              <a:cxn ang="0">
                <a:pos x="T6" y="T7"/>
              </a:cxn>
              <a:cxn ang="0">
                <a:pos x="T8" y="T9"/>
              </a:cxn>
            </a:cxnLst>
            <a:rect l="0" t="0" r="r" b="b"/>
            <a:pathLst>
              <a:path w="1027" h="1027">
                <a:moveTo>
                  <a:pt x="753" y="132"/>
                </a:moveTo>
                <a:cubicBezTo>
                  <a:pt x="964" y="264"/>
                  <a:pt x="1027" y="542"/>
                  <a:pt x="895" y="753"/>
                </a:cubicBezTo>
                <a:cubicBezTo>
                  <a:pt x="763" y="963"/>
                  <a:pt x="485" y="1027"/>
                  <a:pt x="274" y="895"/>
                </a:cubicBezTo>
                <a:cubicBezTo>
                  <a:pt x="64" y="762"/>
                  <a:pt x="0" y="484"/>
                  <a:pt x="133" y="274"/>
                </a:cubicBezTo>
                <a:cubicBezTo>
                  <a:pt x="265" y="63"/>
                  <a:pt x="543" y="0"/>
                  <a:pt x="753" y="13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6" name="Freeform 174"/>
          <p:cNvSpPr/>
          <p:nvPr/>
        </p:nvSpPr>
        <p:spPr bwMode="auto">
          <a:xfrm>
            <a:off x="5149156" y="3426361"/>
            <a:ext cx="527634" cy="527634"/>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7" name="Freeform 175"/>
          <p:cNvSpPr/>
          <p:nvPr/>
        </p:nvSpPr>
        <p:spPr bwMode="auto">
          <a:xfrm>
            <a:off x="4470971" y="-1123950"/>
            <a:ext cx="1423906" cy="1426720"/>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8" name="Freeform 176"/>
          <p:cNvSpPr/>
          <p:nvPr/>
        </p:nvSpPr>
        <p:spPr bwMode="auto">
          <a:xfrm>
            <a:off x="5554378" y="778346"/>
            <a:ext cx="1062302" cy="1062302"/>
          </a:xfrm>
          <a:custGeom>
            <a:avLst/>
            <a:gdLst>
              <a:gd name="T0" fmla="*/ 862 w 1175"/>
              <a:gd name="T1" fmla="*/ 151 h 1175"/>
              <a:gd name="T2" fmla="*/ 1024 w 1175"/>
              <a:gd name="T3" fmla="*/ 861 h 1175"/>
              <a:gd name="T4" fmla="*/ 314 w 1175"/>
              <a:gd name="T5" fmla="*/ 1023 h 1175"/>
              <a:gd name="T6" fmla="*/ 152 w 1175"/>
              <a:gd name="T7" fmla="*/ 313 h 1175"/>
              <a:gd name="T8" fmla="*/ 862 w 1175"/>
              <a:gd name="T9" fmla="*/ 151 h 1175"/>
            </a:gdLst>
            <a:ahLst/>
            <a:cxnLst>
              <a:cxn ang="0">
                <a:pos x="T0" y="T1"/>
              </a:cxn>
              <a:cxn ang="0">
                <a:pos x="T2" y="T3"/>
              </a:cxn>
              <a:cxn ang="0">
                <a:pos x="T4" y="T5"/>
              </a:cxn>
              <a:cxn ang="0">
                <a:pos x="T6" y="T7"/>
              </a:cxn>
              <a:cxn ang="0">
                <a:pos x="T8" y="T9"/>
              </a:cxn>
            </a:cxnLst>
            <a:rect l="0" t="0" r="r" b="b"/>
            <a:pathLst>
              <a:path w="1175" h="1175">
                <a:moveTo>
                  <a:pt x="862" y="151"/>
                </a:moveTo>
                <a:cubicBezTo>
                  <a:pt x="1103" y="302"/>
                  <a:pt x="1175" y="620"/>
                  <a:pt x="1024" y="861"/>
                </a:cubicBezTo>
                <a:cubicBezTo>
                  <a:pt x="873" y="1102"/>
                  <a:pt x="555" y="1175"/>
                  <a:pt x="314" y="1023"/>
                </a:cubicBezTo>
                <a:cubicBezTo>
                  <a:pt x="73" y="872"/>
                  <a:pt x="0" y="554"/>
                  <a:pt x="152" y="313"/>
                </a:cubicBezTo>
                <a:cubicBezTo>
                  <a:pt x="303" y="73"/>
                  <a:pt x="621" y="0"/>
                  <a:pt x="862" y="15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9" name="Freeform 177"/>
          <p:cNvSpPr/>
          <p:nvPr/>
        </p:nvSpPr>
        <p:spPr bwMode="auto">
          <a:xfrm>
            <a:off x="2482848" y="4205851"/>
            <a:ext cx="1917772" cy="1919178"/>
          </a:xfrm>
          <a:custGeom>
            <a:avLst/>
            <a:gdLst>
              <a:gd name="T0" fmla="*/ 1555 w 2121"/>
              <a:gd name="T1" fmla="*/ 273 h 2122"/>
              <a:gd name="T2" fmla="*/ 1848 w 2121"/>
              <a:gd name="T3" fmla="*/ 1555 h 2122"/>
              <a:gd name="T4" fmla="*/ 566 w 2121"/>
              <a:gd name="T5" fmla="*/ 1848 h 2122"/>
              <a:gd name="T6" fmla="*/ 273 w 2121"/>
              <a:gd name="T7" fmla="*/ 566 h 2122"/>
              <a:gd name="T8" fmla="*/ 1555 w 2121"/>
              <a:gd name="T9" fmla="*/ 273 h 2122"/>
            </a:gdLst>
            <a:ahLst/>
            <a:cxnLst>
              <a:cxn ang="0">
                <a:pos x="T0" y="T1"/>
              </a:cxn>
              <a:cxn ang="0">
                <a:pos x="T2" y="T3"/>
              </a:cxn>
              <a:cxn ang="0">
                <a:pos x="T4" y="T5"/>
              </a:cxn>
              <a:cxn ang="0">
                <a:pos x="T6" y="T7"/>
              </a:cxn>
              <a:cxn ang="0">
                <a:pos x="T8" y="T9"/>
              </a:cxn>
            </a:cxnLst>
            <a:rect l="0" t="0" r="r" b="b"/>
            <a:pathLst>
              <a:path w="2121" h="2122">
                <a:moveTo>
                  <a:pt x="1555" y="273"/>
                </a:moveTo>
                <a:cubicBezTo>
                  <a:pt x="1990" y="547"/>
                  <a:pt x="2121" y="1121"/>
                  <a:pt x="1848" y="1555"/>
                </a:cubicBezTo>
                <a:cubicBezTo>
                  <a:pt x="1575" y="1990"/>
                  <a:pt x="1001" y="2122"/>
                  <a:pt x="566" y="1848"/>
                </a:cubicBezTo>
                <a:cubicBezTo>
                  <a:pt x="131" y="1575"/>
                  <a:pt x="0" y="1001"/>
                  <a:pt x="273" y="566"/>
                </a:cubicBezTo>
                <a:cubicBezTo>
                  <a:pt x="546" y="131"/>
                  <a:pt x="1120" y="0"/>
                  <a:pt x="1555" y="27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0" name="Freeform 178"/>
          <p:cNvSpPr/>
          <p:nvPr/>
        </p:nvSpPr>
        <p:spPr bwMode="auto">
          <a:xfrm>
            <a:off x="-556319" y="4080626"/>
            <a:ext cx="296882" cy="295475"/>
          </a:xfrm>
          <a:custGeom>
            <a:avLst/>
            <a:gdLst>
              <a:gd name="T0" fmla="*/ 240 w 327"/>
              <a:gd name="T1" fmla="*/ 42 h 327"/>
              <a:gd name="T2" fmla="*/ 285 w 327"/>
              <a:gd name="T3" fmla="*/ 240 h 327"/>
              <a:gd name="T4" fmla="*/ 88 w 327"/>
              <a:gd name="T5" fmla="*/ 285 h 327"/>
              <a:gd name="T6" fmla="*/ 42 w 327"/>
              <a:gd name="T7" fmla="*/ 87 h 327"/>
              <a:gd name="T8" fmla="*/ 240 w 327"/>
              <a:gd name="T9" fmla="*/ 42 h 327"/>
            </a:gdLst>
            <a:ahLst/>
            <a:cxnLst>
              <a:cxn ang="0">
                <a:pos x="T0" y="T1"/>
              </a:cxn>
              <a:cxn ang="0">
                <a:pos x="T2" y="T3"/>
              </a:cxn>
              <a:cxn ang="0">
                <a:pos x="T4" y="T5"/>
              </a:cxn>
              <a:cxn ang="0">
                <a:pos x="T6" y="T7"/>
              </a:cxn>
              <a:cxn ang="0">
                <a:pos x="T8" y="T9"/>
              </a:cxn>
            </a:cxnLst>
            <a:rect l="0" t="0" r="r" b="b"/>
            <a:pathLst>
              <a:path w="327" h="327">
                <a:moveTo>
                  <a:pt x="240" y="42"/>
                </a:moveTo>
                <a:cubicBezTo>
                  <a:pt x="307" y="84"/>
                  <a:pt x="327" y="173"/>
                  <a:pt x="285" y="240"/>
                </a:cubicBezTo>
                <a:cubicBezTo>
                  <a:pt x="243" y="307"/>
                  <a:pt x="155" y="327"/>
                  <a:pt x="88" y="285"/>
                </a:cubicBezTo>
                <a:cubicBezTo>
                  <a:pt x="21" y="243"/>
                  <a:pt x="0" y="154"/>
                  <a:pt x="42" y="87"/>
                </a:cubicBezTo>
                <a:cubicBezTo>
                  <a:pt x="85" y="20"/>
                  <a:pt x="173" y="0"/>
                  <a:pt x="240" y="4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1" name="Freeform 179"/>
          <p:cNvSpPr/>
          <p:nvPr/>
        </p:nvSpPr>
        <p:spPr bwMode="auto">
          <a:xfrm>
            <a:off x="4956393" y="-638527"/>
            <a:ext cx="453061" cy="454469"/>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2" name="Freeform 180"/>
          <p:cNvSpPr/>
          <p:nvPr/>
        </p:nvSpPr>
        <p:spPr bwMode="auto">
          <a:xfrm>
            <a:off x="5804828" y="1028796"/>
            <a:ext cx="561402" cy="561402"/>
          </a:xfrm>
          <a:custGeom>
            <a:avLst/>
            <a:gdLst>
              <a:gd name="T0" fmla="*/ 456 w 621"/>
              <a:gd name="T1" fmla="*/ 80 h 621"/>
              <a:gd name="T2" fmla="*/ 541 w 621"/>
              <a:gd name="T3" fmla="*/ 455 h 621"/>
              <a:gd name="T4" fmla="*/ 166 w 621"/>
              <a:gd name="T5" fmla="*/ 541 h 621"/>
              <a:gd name="T6" fmla="*/ 80 w 621"/>
              <a:gd name="T7" fmla="*/ 165 h 621"/>
              <a:gd name="T8" fmla="*/ 456 w 621"/>
              <a:gd name="T9" fmla="*/ 80 h 621"/>
            </a:gdLst>
            <a:ahLst/>
            <a:cxnLst>
              <a:cxn ang="0">
                <a:pos x="T0" y="T1"/>
              </a:cxn>
              <a:cxn ang="0">
                <a:pos x="T2" y="T3"/>
              </a:cxn>
              <a:cxn ang="0">
                <a:pos x="T4" y="T5"/>
              </a:cxn>
              <a:cxn ang="0">
                <a:pos x="T6" y="T7"/>
              </a:cxn>
              <a:cxn ang="0">
                <a:pos x="T8" y="T9"/>
              </a:cxn>
            </a:cxnLst>
            <a:rect l="0" t="0" r="r" b="b"/>
            <a:pathLst>
              <a:path w="621" h="621">
                <a:moveTo>
                  <a:pt x="456" y="80"/>
                </a:moveTo>
                <a:cubicBezTo>
                  <a:pt x="583" y="160"/>
                  <a:pt x="621" y="328"/>
                  <a:pt x="541" y="455"/>
                </a:cubicBezTo>
                <a:cubicBezTo>
                  <a:pt x="461" y="582"/>
                  <a:pt x="293" y="621"/>
                  <a:pt x="166" y="541"/>
                </a:cubicBezTo>
                <a:cubicBezTo>
                  <a:pt x="39" y="461"/>
                  <a:pt x="0" y="293"/>
                  <a:pt x="80" y="165"/>
                </a:cubicBezTo>
                <a:cubicBezTo>
                  <a:pt x="160" y="38"/>
                  <a:pt x="328" y="0"/>
                  <a:pt x="456" y="8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3" name="Freeform 181"/>
          <p:cNvSpPr/>
          <p:nvPr/>
        </p:nvSpPr>
        <p:spPr bwMode="auto">
          <a:xfrm>
            <a:off x="2948573" y="4672982"/>
            <a:ext cx="986323" cy="984916"/>
          </a:xfrm>
          <a:custGeom>
            <a:avLst/>
            <a:gdLst>
              <a:gd name="T0" fmla="*/ 799 w 1090"/>
              <a:gd name="T1" fmla="*/ 140 h 1090"/>
              <a:gd name="T2" fmla="*/ 949 w 1090"/>
              <a:gd name="T3" fmla="*/ 799 h 1090"/>
              <a:gd name="T4" fmla="*/ 291 w 1090"/>
              <a:gd name="T5" fmla="*/ 950 h 1090"/>
              <a:gd name="T6" fmla="*/ 140 w 1090"/>
              <a:gd name="T7" fmla="*/ 291 h 1090"/>
              <a:gd name="T8" fmla="*/ 799 w 1090"/>
              <a:gd name="T9" fmla="*/ 140 h 1090"/>
            </a:gdLst>
            <a:ahLst/>
            <a:cxnLst>
              <a:cxn ang="0">
                <a:pos x="T0" y="T1"/>
              </a:cxn>
              <a:cxn ang="0">
                <a:pos x="T2" y="T3"/>
              </a:cxn>
              <a:cxn ang="0">
                <a:pos x="T4" y="T5"/>
              </a:cxn>
              <a:cxn ang="0">
                <a:pos x="T6" y="T7"/>
              </a:cxn>
              <a:cxn ang="0">
                <a:pos x="T8" y="T9"/>
              </a:cxn>
            </a:cxnLst>
            <a:rect l="0" t="0" r="r" b="b"/>
            <a:pathLst>
              <a:path w="1090" h="1090">
                <a:moveTo>
                  <a:pt x="799" y="140"/>
                </a:moveTo>
                <a:cubicBezTo>
                  <a:pt x="1022" y="281"/>
                  <a:pt x="1090" y="576"/>
                  <a:pt x="949" y="799"/>
                </a:cubicBezTo>
                <a:cubicBezTo>
                  <a:pt x="809" y="1023"/>
                  <a:pt x="514" y="1090"/>
                  <a:pt x="291" y="950"/>
                </a:cubicBezTo>
                <a:cubicBezTo>
                  <a:pt x="67" y="809"/>
                  <a:pt x="0" y="514"/>
                  <a:pt x="140" y="291"/>
                </a:cubicBezTo>
                <a:cubicBezTo>
                  <a:pt x="280" y="67"/>
                  <a:pt x="575" y="0"/>
                  <a:pt x="799" y="14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4" name="Freeform 182"/>
          <p:cNvSpPr/>
          <p:nvPr/>
        </p:nvSpPr>
        <p:spPr bwMode="auto">
          <a:xfrm>
            <a:off x="1516224" y="401264"/>
            <a:ext cx="3587905" cy="3587908"/>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5" name="Freeform 183"/>
          <p:cNvSpPr/>
          <p:nvPr/>
        </p:nvSpPr>
        <p:spPr bwMode="auto">
          <a:xfrm>
            <a:off x="3196210" y="4919213"/>
            <a:ext cx="491051" cy="492458"/>
          </a:xfrm>
          <a:custGeom>
            <a:avLst/>
            <a:gdLst>
              <a:gd name="T0" fmla="*/ 398 w 543"/>
              <a:gd name="T1" fmla="*/ 70 h 544"/>
              <a:gd name="T2" fmla="*/ 473 w 543"/>
              <a:gd name="T3" fmla="*/ 399 h 544"/>
              <a:gd name="T4" fmla="*/ 145 w 543"/>
              <a:gd name="T5" fmla="*/ 474 h 544"/>
              <a:gd name="T6" fmla="*/ 70 w 543"/>
              <a:gd name="T7" fmla="*/ 145 h 544"/>
              <a:gd name="T8" fmla="*/ 398 w 543"/>
              <a:gd name="T9" fmla="*/ 70 h 544"/>
            </a:gdLst>
            <a:ahLst/>
            <a:cxnLst>
              <a:cxn ang="0">
                <a:pos x="T0" y="T1"/>
              </a:cxn>
              <a:cxn ang="0">
                <a:pos x="T2" y="T3"/>
              </a:cxn>
              <a:cxn ang="0">
                <a:pos x="T4" y="T5"/>
              </a:cxn>
              <a:cxn ang="0">
                <a:pos x="T6" y="T7"/>
              </a:cxn>
              <a:cxn ang="0">
                <a:pos x="T8" y="T9"/>
              </a:cxn>
            </a:cxnLst>
            <a:rect l="0" t="0" r="r" b="b"/>
            <a:pathLst>
              <a:path w="543" h="544">
                <a:moveTo>
                  <a:pt x="398" y="70"/>
                </a:moveTo>
                <a:cubicBezTo>
                  <a:pt x="510" y="140"/>
                  <a:pt x="543" y="287"/>
                  <a:pt x="473" y="399"/>
                </a:cubicBezTo>
                <a:cubicBezTo>
                  <a:pt x="404" y="510"/>
                  <a:pt x="256" y="544"/>
                  <a:pt x="145" y="474"/>
                </a:cubicBezTo>
                <a:cubicBezTo>
                  <a:pt x="34" y="404"/>
                  <a:pt x="0" y="257"/>
                  <a:pt x="70" y="145"/>
                </a:cubicBezTo>
                <a:cubicBezTo>
                  <a:pt x="140" y="34"/>
                  <a:pt x="287" y="0"/>
                  <a:pt x="398" y="7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6" name="Freeform 184"/>
          <p:cNvSpPr/>
          <p:nvPr/>
        </p:nvSpPr>
        <p:spPr bwMode="auto">
          <a:xfrm>
            <a:off x="2053708" y="938747"/>
            <a:ext cx="2512941" cy="2512942"/>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7" name="Freeform 142"/>
          <p:cNvSpPr/>
          <p:nvPr/>
        </p:nvSpPr>
        <p:spPr bwMode="auto">
          <a:xfrm>
            <a:off x="6879793" y="719250"/>
            <a:ext cx="1121397" cy="1119990"/>
          </a:xfrm>
          <a:custGeom>
            <a:avLst/>
            <a:gdLst>
              <a:gd name="T0" fmla="*/ 912 w 1244"/>
              <a:gd name="T1" fmla="*/ 160 h 1244"/>
              <a:gd name="T2" fmla="*/ 1084 w 1244"/>
              <a:gd name="T3" fmla="*/ 912 h 1244"/>
              <a:gd name="T4" fmla="*/ 332 w 1244"/>
              <a:gd name="T5" fmla="*/ 1084 h 1244"/>
              <a:gd name="T6" fmla="*/ 161 w 1244"/>
              <a:gd name="T7" fmla="*/ 332 h 1244"/>
              <a:gd name="T8" fmla="*/ 912 w 1244"/>
              <a:gd name="T9" fmla="*/ 160 h 1244"/>
            </a:gdLst>
            <a:ahLst/>
            <a:cxnLst>
              <a:cxn ang="0">
                <a:pos x="T0" y="T1"/>
              </a:cxn>
              <a:cxn ang="0">
                <a:pos x="T2" y="T3"/>
              </a:cxn>
              <a:cxn ang="0">
                <a:pos x="T4" y="T5"/>
              </a:cxn>
              <a:cxn ang="0">
                <a:pos x="T6" y="T7"/>
              </a:cxn>
              <a:cxn ang="0">
                <a:pos x="T8" y="T9"/>
              </a:cxn>
            </a:cxnLst>
            <a:rect l="0" t="0" r="r" b="b"/>
            <a:pathLst>
              <a:path w="1244" h="1244">
                <a:moveTo>
                  <a:pt x="912" y="160"/>
                </a:moveTo>
                <a:cubicBezTo>
                  <a:pt x="1167" y="321"/>
                  <a:pt x="1244" y="657"/>
                  <a:pt x="1084" y="912"/>
                </a:cubicBezTo>
                <a:cubicBezTo>
                  <a:pt x="924" y="1167"/>
                  <a:pt x="587" y="1244"/>
                  <a:pt x="332" y="1084"/>
                </a:cubicBezTo>
                <a:cubicBezTo>
                  <a:pt x="77" y="924"/>
                  <a:pt x="0" y="587"/>
                  <a:pt x="161" y="332"/>
                </a:cubicBezTo>
                <a:cubicBezTo>
                  <a:pt x="321" y="77"/>
                  <a:pt x="657" y="0"/>
                  <a:pt x="912" y="160"/>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8" name="Freeform 143"/>
          <p:cNvSpPr/>
          <p:nvPr/>
        </p:nvSpPr>
        <p:spPr bwMode="auto">
          <a:xfrm>
            <a:off x="7149941" y="987992"/>
            <a:ext cx="582507" cy="582507"/>
          </a:xfrm>
          <a:custGeom>
            <a:avLst/>
            <a:gdLst>
              <a:gd name="T0" fmla="*/ 474 w 647"/>
              <a:gd name="T1" fmla="*/ 83 h 646"/>
              <a:gd name="T2" fmla="*/ 563 w 647"/>
              <a:gd name="T3" fmla="*/ 474 h 646"/>
              <a:gd name="T4" fmla="*/ 172 w 647"/>
              <a:gd name="T5" fmla="*/ 563 h 646"/>
              <a:gd name="T6" fmla="*/ 83 w 647"/>
              <a:gd name="T7" fmla="*/ 172 h 646"/>
              <a:gd name="T8" fmla="*/ 474 w 647"/>
              <a:gd name="T9" fmla="*/ 83 h 646"/>
            </a:gdLst>
            <a:ahLst/>
            <a:cxnLst>
              <a:cxn ang="0">
                <a:pos x="T0" y="T1"/>
              </a:cxn>
              <a:cxn ang="0">
                <a:pos x="T2" y="T3"/>
              </a:cxn>
              <a:cxn ang="0">
                <a:pos x="T4" y="T5"/>
              </a:cxn>
              <a:cxn ang="0">
                <a:pos x="T6" y="T7"/>
              </a:cxn>
              <a:cxn ang="0">
                <a:pos x="T8" y="T9"/>
              </a:cxn>
            </a:cxnLst>
            <a:rect l="0" t="0" r="r" b="b"/>
            <a:pathLst>
              <a:path w="647" h="646">
                <a:moveTo>
                  <a:pt x="474" y="83"/>
                </a:moveTo>
                <a:cubicBezTo>
                  <a:pt x="607" y="166"/>
                  <a:pt x="647" y="341"/>
                  <a:pt x="563" y="474"/>
                </a:cubicBezTo>
                <a:cubicBezTo>
                  <a:pt x="480" y="606"/>
                  <a:pt x="305" y="646"/>
                  <a:pt x="172" y="563"/>
                </a:cubicBezTo>
                <a:cubicBezTo>
                  <a:pt x="40" y="480"/>
                  <a:pt x="0" y="305"/>
                  <a:pt x="83" y="172"/>
                </a:cubicBezTo>
                <a:cubicBezTo>
                  <a:pt x="166" y="40"/>
                  <a:pt x="341" y="0"/>
                  <a:pt x="474" y="8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9" name="Freeform 144"/>
          <p:cNvSpPr/>
          <p:nvPr/>
        </p:nvSpPr>
        <p:spPr bwMode="auto">
          <a:xfrm>
            <a:off x="4417504" y="239455"/>
            <a:ext cx="921600" cy="923007"/>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0" name="Freeform 145"/>
          <p:cNvSpPr/>
          <p:nvPr/>
        </p:nvSpPr>
        <p:spPr bwMode="auto">
          <a:xfrm>
            <a:off x="4634186" y="456137"/>
            <a:ext cx="488237" cy="488237"/>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1" name="Freeform 146"/>
          <p:cNvSpPr/>
          <p:nvPr/>
        </p:nvSpPr>
        <p:spPr bwMode="auto">
          <a:xfrm>
            <a:off x="4106553" y="1197638"/>
            <a:ext cx="1882596" cy="1882596"/>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2" name="Freeform 147"/>
          <p:cNvSpPr/>
          <p:nvPr/>
        </p:nvSpPr>
        <p:spPr bwMode="auto">
          <a:xfrm>
            <a:off x="4393585" y="1483265"/>
            <a:ext cx="1309938" cy="1309938"/>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3" name="Freeform 148"/>
          <p:cNvSpPr/>
          <p:nvPr/>
        </p:nvSpPr>
        <p:spPr bwMode="auto">
          <a:xfrm>
            <a:off x="2208480" y="2756618"/>
            <a:ext cx="468539" cy="46994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4" name="Freeform 149"/>
          <p:cNvSpPr/>
          <p:nvPr/>
        </p:nvSpPr>
        <p:spPr bwMode="auto">
          <a:xfrm>
            <a:off x="3512790" y="2425968"/>
            <a:ext cx="479795" cy="479795"/>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5" name="Freeform 150"/>
          <p:cNvSpPr/>
          <p:nvPr/>
        </p:nvSpPr>
        <p:spPr bwMode="auto">
          <a:xfrm>
            <a:off x="2125466" y="1594418"/>
            <a:ext cx="1302902" cy="1302903"/>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6" name="Freeform 151"/>
          <p:cNvSpPr/>
          <p:nvPr/>
        </p:nvSpPr>
        <p:spPr bwMode="auto">
          <a:xfrm>
            <a:off x="2447673" y="1915219"/>
            <a:ext cx="659894" cy="661300"/>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7" name="Freeform 152"/>
          <p:cNvSpPr/>
          <p:nvPr/>
        </p:nvSpPr>
        <p:spPr bwMode="auto">
          <a:xfrm>
            <a:off x="1333312" y="3340533"/>
            <a:ext cx="930042" cy="930042"/>
          </a:xfrm>
          <a:custGeom>
            <a:avLst/>
            <a:gdLst>
              <a:gd name="T0" fmla="*/ 757 w 1033"/>
              <a:gd name="T1" fmla="*/ 133 h 1033"/>
              <a:gd name="T2" fmla="*/ 900 w 1033"/>
              <a:gd name="T3" fmla="*/ 757 h 1033"/>
              <a:gd name="T4" fmla="*/ 276 w 1033"/>
              <a:gd name="T5" fmla="*/ 900 h 1033"/>
              <a:gd name="T6" fmla="*/ 133 w 1033"/>
              <a:gd name="T7" fmla="*/ 276 h 1033"/>
              <a:gd name="T8" fmla="*/ 757 w 1033"/>
              <a:gd name="T9" fmla="*/ 133 h 1033"/>
            </a:gdLst>
            <a:ahLst/>
            <a:cxnLst>
              <a:cxn ang="0">
                <a:pos x="T0" y="T1"/>
              </a:cxn>
              <a:cxn ang="0">
                <a:pos x="T2" y="T3"/>
              </a:cxn>
              <a:cxn ang="0">
                <a:pos x="T4" y="T5"/>
              </a:cxn>
              <a:cxn ang="0">
                <a:pos x="T6" y="T7"/>
              </a:cxn>
              <a:cxn ang="0">
                <a:pos x="T8" y="T9"/>
              </a:cxn>
            </a:cxnLst>
            <a:rect l="0" t="0" r="r" b="b"/>
            <a:pathLst>
              <a:path w="1033" h="1033">
                <a:moveTo>
                  <a:pt x="757" y="133"/>
                </a:moveTo>
                <a:cubicBezTo>
                  <a:pt x="969" y="266"/>
                  <a:pt x="1033" y="546"/>
                  <a:pt x="900" y="757"/>
                </a:cubicBezTo>
                <a:cubicBezTo>
                  <a:pt x="767" y="969"/>
                  <a:pt x="487" y="1033"/>
                  <a:pt x="276" y="900"/>
                </a:cubicBezTo>
                <a:cubicBezTo>
                  <a:pt x="64" y="767"/>
                  <a:pt x="0" y="488"/>
                  <a:pt x="133" y="276"/>
                </a:cubicBezTo>
                <a:cubicBezTo>
                  <a:pt x="266" y="64"/>
                  <a:pt x="546" y="0"/>
                  <a:pt x="757" y="133"/>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8" name="Freeform 153"/>
          <p:cNvSpPr/>
          <p:nvPr/>
        </p:nvSpPr>
        <p:spPr bwMode="auto">
          <a:xfrm>
            <a:off x="1557029" y="3562842"/>
            <a:ext cx="484016" cy="484016"/>
          </a:xfrm>
          <a:custGeom>
            <a:avLst/>
            <a:gdLst>
              <a:gd name="T0" fmla="*/ 394 w 537"/>
              <a:gd name="T1" fmla="*/ 69 h 537"/>
              <a:gd name="T2" fmla="*/ 468 w 537"/>
              <a:gd name="T3" fmla="*/ 394 h 537"/>
              <a:gd name="T4" fmla="*/ 143 w 537"/>
              <a:gd name="T5" fmla="*/ 468 h 537"/>
              <a:gd name="T6" fmla="*/ 69 w 537"/>
              <a:gd name="T7" fmla="*/ 144 h 537"/>
              <a:gd name="T8" fmla="*/ 394 w 537"/>
              <a:gd name="T9" fmla="*/ 69 h 537"/>
            </a:gdLst>
            <a:ahLst/>
            <a:cxnLst>
              <a:cxn ang="0">
                <a:pos x="T0" y="T1"/>
              </a:cxn>
              <a:cxn ang="0">
                <a:pos x="T2" y="T3"/>
              </a:cxn>
              <a:cxn ang="0">
                <a:pos x="T4" y="T5"/>
              </a:cxn>
              <a:cxn ang="0">
                <a:pos x="T6" y="T7"/>
              </a:cxn>
              <a:cxn ang="0">
                <a:pos x="T8" y="T9"/>
              </a:cxn>
            </a:cxnLst>
            <a:rect l="0" t="0" r="r" b="b"/>
            <a:pathLst>
              <a:path w="537" h="537">
                <a:moveTo>
                  <a:pt x="394" y="69"/>
                </a:moveTo>
                <a:cubicBezTo>
                  <a:pt x="504" y="139"/>
                  <a:pt x="537" y="284"/>
                  <a:pt x="468" y="394"/>
                </a:cubicBezTo>
                <a:cubicBezTo>
                  <a:pt x="399" y="504"/>
                  <a:pt x="253" y="537"/>
                  <a:pt x="143" y="468"/>
                </a:cubicBezTo>
                <a:cubicBezTo>
                  <a:pt x="33" y="399"/>
                  <a:pt x="0" y="254"/>
                  <a:pt x="69" y="144"/>
                </a:cubicBezTo>
                <a:cubicBezTo>
                  <a:pt x="138" y="33"/>
                  <a:pt x="284" y="0"/>
                  <a:pt x="394" y="69"/>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9" name="Freeform 154"/>
          <p:cNvSpPr/>
          <p:nvPr/>
        </p:nvSpPr>
        <p:spPr bwMode="auto">
          <a:xfrm>
            <a:off x="6294472" y="473022"/>
            <a:ext cx="468539" cy="468539"/>
          </a:xfrm>
          <a:custGeom>
            <a:avLst/>
            <a:gdLst>
              <a:gd name="T0" fmla="*/ 382 w 521"/>
              <a:gd name="T1" fmla="*/ 67 h 520"/>
              <a:gd name="T2" fmla="*/ 454 w 521"/>
              <a:gd name="T3" fmla="*/ 381 h 520"/>
              <a:gd name="T4" fmla="*/ 139 w 521"/>
              <a:gd name="T5" fmla="*/ 453 h 520"/>
              <a:gd name="T6" fmla="*/ 67 w 521"/>
              <a:gd name="T7" fmla="*/ 138 h 520"/>
              <a:gd name="T8" fmla="*/ 382 w 521"/>
              <a:gd name="T9" fmla="*/ 67 h 520"/>
            </a:gdLst>
            <a:ahLst/>
            <a:cxnLst>
              <a:cxn ang="0">
                <a:pos x="T0" y="T1"/>
              </a:cxn>
              <a:cxn ang="0">
                <a:pos x="T2" y="T3"/>
              </a:cxn>
              <a:cxn ang="0">
                <a:pos x="T4" y="T5"/>
              </a:cxn>
              <a:cxn ang="0">
                <a:pos x="T6" y="T7"/>
              </a:cxn>
              <a:cxn ang="0">
                <a:pos x="T8" y="T9"/>
              </a:cxn>
            </a:cxnLst>
            <a:rect l="0" t="0" r="r" b="b"/>
            <a:pathLst>
              <a:path w="521" h="520">
                <a:moveTo>
                  <a:pt x="382" y="67"/>
                </a:moveTo>
                <a:cubicBezTo>
                  <a:pt x="488" y="134"/>
                  <a:pt x="521" y="274"/>
                  <a:pt x="454" y="381"/>
                </a:cubicBezTo>
                <a:cubicBezTo>
                  <a:pt x="387" y="488"/>
                  <a:pt x="246" y="520"/>
                  <a:pt x="139" y="453"/>
                </a:cubicBezTo>
                <a:cubicBezTo>
                  <a:pt x="33" y="386"/>
                  <a:pt x="0" y="245"/>
                  <a:pt x="67" y="138"/>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0" name="Freeform 155"/>
          <p:cNvSpPr/>
          <p:nvPr/>
        </p:nvSpPr>
        <p:spPr bwMode="auto">
          <a:xfrm>
            <a:off x="3737913" y="2939531"/>
            <a:ext cx="1018684" cy="1020092"/>
          </a:xfrm>
          <a:custGeom>
            <a:avLst/>
            <a:gdLst>
              <a:gd name="T0" fmla="*/ 830 w 1132"/>
              <a:gd name="T1" fmla="*/ 146 h 1132"/>
              <a:gd name="T2" fmla="*/ 986 w 1132"/>
              <a:gd name="T3" fmla="*/ 830 h 1132"/>
              <a:gd name="T4" fmla="*/ 302 w 1132"/>
              <a:gd name="T5" fmla="*/ 986 h 1132"/>
              <a:gd name="T6" fmla="*/ 146 w 1132"/>
              <a:gd name="T7" fmla="*/ 302 h 1132"/>
              <a:gd name="T8" fmla="*/ 830 w 1132"/>
              <a:gd name="T9" fmla="*/ 146 h 1132"/>
            </a:gdLst>
            <a:ahLst/>
            <a:cxnLst>
              <a:cxn ang="0">
                <a:pos x="T0" y="T1"/>
              </a:cxn>
              <a:cxn ang="0">
                <a:pos x="T2" y="T3"/>
              </a:cxn>
              <a:cxn ang="0">
                <a:pos x="T4" y="T5"/>
              </a:cxn>
              <a:cxn ang="0">
                <a:pos x="T6" y="T7"/>
              </a:cxn>
              <a:cxn ang="0">
                <a:pos x="T8" y="T9"/>
              </a:cxn>
            </a:cxnLst>
            <a:rect l="0" t="0" r="r" b="b"/>
            <a:pathLst>
              <a:path w="1132" h="1132">
                <a:moveTo>
                  <a:pt x="830" y="146"/>
                </a:moveTo>
                <a:cubicBezTo>
                  <a:pt x="1062" y="292"/>
                  <a:pt x="1132" y="598"/>
                  <a:pt x="986" y="830"/>
                </a:cubicBezTo>
                <a:cubicBezTo>
                  <a:pt x="840" y="1062"/>
                  <a:pt x="534" y="1132"/>
                  <a:pt x="302" y="986"/>
                </a:cubicBezTo>
                <a:cubicBezTo>
                  <a:pt x="70" y="840"/>
                  <a:pt x="0" y="534"/>
                  <a:pt x="146" y="302"/>
                </a:cubicBezTo>
                <a:cubicBezTo>
                  <a:pt x="292" y="70"/>
                  <a:pt x="598" y="0"/>
                  <a:pt x="830" y="14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1" name="Freeform 156"/>
          <p:cNvSpPr/>
          <p:nvPr/>
        </p:nvSpPr>
        <p:spPr bwMode="auto">
          <a:xfrm>
            <a:off x="2321041" y="2870588"/>
            <a:ext cx="242008" cy="242008"/>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2" name="Freeform 157"/>
          <p:cNvSpPr/>
          <p:nvPr/>
        </p:nvSpPr>
        <p:spPr bwMode="auto">
          <a:xfrm>
            <a:off x="1680846" y="3686660"/>
            <a:ext cx="236380" cy="236380"/>
          </a:xfrm>
          <a:custGeom>
            <a:avLst/>
            <a:gdLst>
              <a:gd name="T0" fmla="*/ 193 w 263"/>
              <a:gd name="T1" fmla="*/ 34 h 263"/>
              <a:gd name="T2" fmla="*/ 229 w 263"/>
              <a:gd name="T3" fmla="*/ 193 h 263"/>
              <a:gd name="T4" fmla="*/ 70 w 263"/>
              <a:gd name="T5" fmla="*/ 229 h 263"/>
              <a:gd name="T6" fmla="*/ 34 w 263"/>
              <a:gd name="T7" fmla="*/ 70 h 263"/>
              <a:gd name="T8" fmla="*/ 193 w 263"/>
              <a:gd name="T9" fmla="*/ 34 h 263"/>
            </a:gdLst>
            <a:ahLst/>
            <a:cxnLst>
              <a:cxn ang="0">
                <a:pos x="T0" y="T1"/>
              </a:cxn>
              <a:cxn ang="0">
                <a:pos x="T2" y="T3"/>
              </a:cxn>
              <a:cxn ang="0">
                <a:pos x="T4" y="T5"/>
              </a:cxn>
              <a:cxn ang="0">
                <a:pos x="T6" y="T7"/>
              </a:cxn>
              <a:cxn ang="0">
                <a:pos x="T8" y="T9"/>
              </a:cxn>
            </a:cxnLst>
            <a:rect l="0" t="0" r="r" b="b"/>
            <a:pathLst>
              <a:path w="263" h="263">
                <a:moveTo>
                  <a:pt x="193" y="34"/>
                </a:moveTo>
                <a:cubicBezTo>
                  <a:pt x="247" y="68"/>
                  <a:pt x="263" y="139"/>
                  <a:pt x="229" y="193"/>
                </a:cubicBezTo>
                <a:cubicBezTo>
                  <a:pt x="195" y="247"/>
                  <a:pt x="124" y="263"/>
                  <a:pt x="70" y="229"/>
                </a:cubicBezTo>
                <a:cubicBezTo>
                  <a:pt x="16" y="196"/>
                  <a:pt x="0" y="124"/>
                  <a:pt x="34" y="70"/>
                </a:cubicBezTo>
                <a:cubicBezTo>
                  <a:pt x="68" y="16"/>
                  <a:pt x="139" y="0"/>
                  <a:pt x="193" y="3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83" name="Freeform 158"/>
          <p:cNvSpPr/>
          <p:nvPr/>
        </p:nvSpPr>
        <p:spPr bwMode="auto">
          <a:xfrm>
            <a:off x="7297678" y="1135729"/>
            <a:ext cx="285626" cy="287033"/>
          </a:xfrm>
          <a:custGeom>
            <a:avLst/>
            <a:gdLst>
              <a:gd name="T0" fmla="*/ 232 w 317"/>
              <a:gd name="T1" fmla="*/ 41 h 318"/>
              <a:gd name="T2" fmla="*/ 276 w 317"/>
              <a:gd name="T3" fmla="*/ 233 h 318"/>
              <a:gd name="T4" fmla="*/ 84 w 317"/>
              <a:gd name="T5" fmla="*/ 277 h 318"/>
              <a:gd name="T6" fmla="*/ 41 w 317"/>
              <a:gd name="T7" fmla="*/ 85 h 318"/>
              <a:gd name="T8" fmla="*/ 232 w 317"/>
              <a:gd name="T9" fmla="*/ 41 h 318"/>
            </a:gdLst>
            <a:ahLst/>
            <a:cxnLst>
              <a:cxn ang="0">
                <a:pos x="T0" y="T1"/>
              </a:cxn>
              <a:cxn ang="0">
                <a:pos x="T2" y="T3"/>
              </a:cxn>
              <a:cxn ang="0">
                <a:pos x="T4" y="T5"/>
              </a:cxn>
              <a:cxn ang="0">
                <a:pos x="T6" y="T7"/>
              </a:cxn>
              <a:cxn ang="0">
                <a:pos x="T8" y="T9"/>
              </a:cxn>
            </a:cxnLst>
            <a:rect l="0" t="0" r="r" b="b"/>
            <a:pathLst>
              <a:path w="317" h="318">
                <a:moveTo>
                  <a:pt x="232" y="41"/>
                </a:moveTo>
                <a:cubicBezTo>
                  <a:pt x="297" y="82"/>
                  <a:pt x="317" y="168"/>
                  <a:pt x="276" y="233"/>
                </a:cubicBezTo>
                <a:cubicBezTo>
                  <a:pt x="235" y="298"/>
                  <a:pt x="149" y="318"/>
                  <a:pt x="84" y="277"/>
                </a:cubicBezTo>
                <a:cubicBezTo>
                  <a:pt x="19" y="236"/>
                  <a:pt x="0" y="150"/>
                  <a:pt x="41" y="85"/>
                </a:cubicBezTo>
                <a:cubicBezTo>
                  <a:pt x="81" y="20"/>
                  <a:pt x="167" y="0"/>
                  <a:pt x="232" y="41"/>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4" name="Freeform 159"/>
          <p:cNvSpPr/>
          <p:nvPr/>
        </p:nvSpPr>
        <p:spPr bwMode="auto">
          <a:xfrm>
            <a:off x="2603852" y="2072805"/>
            <a:ext cx="347535" cy="346127"/>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5" name="Freeform 160"/>
          <p:cNvSpPr/>
          <p:nvPr/>
        </p:nvSpPr>
        <p:spPr bwMode="auto">
          <a:xfrm>
            <a:off x="3628165" y="2541344"/>
            <a:ext cx="247636" cy="249043"/>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6" name="Freeform 161"/>
          <p:cNvSpPr/>
          <p:nvPr/>
        </p:nvSpPr>
        <p:spPr bwMode="auto">
          <a:xfrm>
            <a:off x="4911369" y="2001048"/>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7" name="Freeform 162"/>
          <p:cNvSpPr/>
          <p:nvPr/>
        </p:nvSpPr>
        <p:spPr bwMode="auto">
          <a:xfrm>
            <a:off x="3991176" y="3192795"/>
            <a:ext cx="513563" cy="513564"/>
          </a:xfrm>
          <a:custGeom>
            <a:avLst/>
            <a:gdLst>
              <a:gd name="T0" fmla="*/ 418 w 570"/>
              <a:gd name="T1" fmla="*/ 73 h 570"/>
              <a:gd name="T2" fmla="*/ 497 w 570"/>
              <a:gd name="T3" fmla="*/ 418 h 570"/>
              <a:gd name="T4" fmla="*/ 152 w 570"/>
              <a:gd name="T5" fmla="*/ 497 h 570"/>
              <a:gd name="T6" fmla="*/ 73 w 570"/>
              <a:gd name="T7" fmla="*/ 152 h 570"/>
              <a:gd name="T8" fmla="*/ 418 w 570"/>
              <a:gd name="T9" fmla="*/ 73 h 570"/>
            </a:gdLst>
            <a:ahLst/>
            <a:cxnLst>
              <a:cxn ang="0">
                <a:pos x="T0" y="T1"/>
              </a:cxn>
              <a:cxn ang="0">
                <a:pos x="T2" y="T3"/>
              </a:cxn>
              <a:cxn ang="0">
                <a:pos x="T4" y="T5"/>
              </a:cxn>
              <a:cxn ang="0">
                <a:pos x="T6" y="T7"/>
              </a:cxn>
              <a:cxn ang="0">
                <a:pos x="T8" y="T9"/>
              </a:cxn>
            </a:cxnLst>
            <a:rect l="0" t="0" r="r" b="b"/>
            <a:pathLst>
              <a:path w="570" h="570">
                <a:moveTo>
                  <a:pt x="418" y="73"/>
                </a:moveTo>
                <a:cubicBezTo>
                  <a:pt x="535" y="147"/>
                  <a:pt x="570" y="301"/>
                  <a:pt x="497" y="418"/>
                </a:cubicBezTo>
                <a:cubicBezTo>
                  <a:pt x="423" y="535"/>
                  <a:pt x="269" y="570"/>
                  <a:pt x="152" y="497"/>
                </a:cubicBezTo>
                <a:cubicBezTo>
                  <a:pt x="35" y="423"/>
                  <a:pt x="0" y="269"/>
                  <a:pt x="73" y="152"/>
                </a:cubicBezTo>
                <a:cubicBezTo>
                  <a:pt x="147" y="35"/>
                  <a:pt x="301" y="0"/>
                  <a:pt x="418" y="7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8" name="Freeform 163"/>
          <p:cNvSpPr/>
          <p:nvPr/>
        </p:nvSpPr>
        <p:spPr bwMode="auto">
          <a:xfrm>
            <a:off x="4110773" y="3312392"/>
            <a:ext cx="272962" cy="274370"/>
          </a:xfrm>
          <a:custGeom>
            <a:avLst/>
            <a:gdLst>
              <a:gd name="T0" fmla="*/ 223 w 304"/>
              <a:gd name="T1" fmla="*/ 39 h 304"/>
              <a:gd name="T2" fmla="*/ 265 w 304"/>
              <a:gd name="T3" fmla="*/ 223 h 304"/>
              <a:gd name="T4" fmla="*/ 81 w 304"/>
              <a:gd name="T5" fmla="*/ 265 h 304"/>
              <a:gd name="T6" fmla="*/ 39 w 304"/>
              <a:gd name="T7" fmla="*/ 81 h 304"/>
              <a:gd name="T8" fmla="*/ 223 w 304"/>
              <a:gd name="T9" fmla="*/ 39 h 304"/>
            </a:gdLst>
            <a:ahLst/>
            <a:cxnLst>
              <a:cxn ang="0">
                <a:pos x="T0" y="T1"/>
              </a:cxn>
              <a:cxn ang="0">
                <a:pos x="T2" y="T3"/>
              </a:cxn>
              <a:cxn ang="0">
                <a:pos x="T4" y="T5"/>
              </a:cxn>
              <a:cxn ang="0">
                <a:pos x="T6" y="T7"/>
              </a:cxn>
              <a:cxn ang="0">
                <a:pos x="T8" y="T9"/>
              </a:cxn>
            </a:cxnLst>
            <a:rect l="0" t="0" r="r" b="b"/>
            <a:pathLst>
              <a:path w="304" h="304">
                <a:moveTo>
                  <a:pt x="223" y="39"/>
                </a:moveTo>
                <a:cubicBezTo>
                  <a:pt x="285" y="78"/>
                  <a:pt x="304" y="161"/>
                  <a:pt x="265" y="223"/>
                </a:cubicBezTo>
                <a:cubicBezTo>
                  <a:pt x="226" y="285"/>
                  <a:pt x="144" y="304"/>
                  <a:pt x="81" y="265"/>
                </a:cubicBezTo>
                <a:cubicBezTo>
                  <a:pt x="19" y="226"/>
                  <a:pt x="0" y="144"/>
                  <a:pt x="39" y="81"/>
                </a:cubicBezTo>
                <a:cubicBezTo>
                  <a:pt x="78" y="19"/>
                  <a:pt x="161" y="0"/>
                  <a:pt x="223" y="3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9" name="Freeform 164"/>
          <p:cNvSpPr/>
          <p:nvPr/>
        </p:nvSpPr>
        <p:spPr bwMode="auto">
          <a:xfrm>
            <a:off x="3878614" y="1367888"/>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0" name="Freeform 165"/>
          <p:cNvSpPr/>
          <p:nvPr/>
        </p:nvSpPr>
        <p:spPr bwMode="auto">
          <a:xfrm>
            <a:off x="1741347" y="2254313"/>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1" name="Freeform 166"/>
          <p:cNvSpPr/>
          <p:nvPr/>
        </p:nvSpPr>
        <p:spPr bwMode="auto">
          <a:xfrm>
            <a:off x="2484255" y="3536109"/>
            <a:ext cx="246229" cy="247636"/>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3"/>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2" name="Freeform 167"/>
          <p:cNvSpPr/>
          <p:nvPr/>
        </p:nvSpPr>
        <p:spPr bwMode="auto">
          <a:xfrm>
            <a:off x="4749559" y="572919"/>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3" name="Freeform 168"/>
          <p:cNvSpPr/>
          <p:nvPr/>
        </p:nvSpPr>
        <p:spPr bwMode="auto">
          <a:xfrm>
            <a:off x="6104516" y="1515625"/>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4" name="Freeform 169"/>
          <p:cNvSpPr/>
          <p:nvPr/>
        </p:nvSpPr>
        <p:spPr bwMode="auto">
          <a:xfrm>
            <a:off x="6405610" y="584174"/>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5" name="文本框 494"/>
          <p:cNvSpPr txBox="1"/>
          <p:nvPr/>
        </p:nvSpPr>
        <p:spPr>
          <a:xfrm>
            <a:off x="8229375" y="4142086"/>
            <a:ext cx="2600150" cy="338554"/>
          </a:xfrm>
          <a:prstGeom prst="rect">
            <a:avLst/>
          </a:prstGeom>
          <a:noFill/>
        </p:spPr>
        <p:txBody>
          <a:bodyPr wrap="square" rtlCol="0">
            <a:spAutoFit/>
          </a:bodyPr>
          <a:lstStyle/>
          <a:p>
            <a:r>
              <a:rPr lang="zh-CN" altLang="en-US" sz="1600" dirty="0">
                <a:solidFill>
                  <a:srgbClr val="009AC4"/>
                </a:solidFill>
                <a:latin typeface="微软雅黑" panose="020B0503020204020204" pitchFamily="34" charset="-122"/>
                <a:ea typeface="微软雅黑" panose="020B0503020204020204" pitchFamily="34" charset="-122"/>
              </a:rPr>
              <a:t>输入你的文字内容信息</a:t>
            </a:r>
            <a:endParaRPr lang="zh-CN" altLang="en-US" sz="1600" dirty="0">
              <a:solidFill>
                <a:srgbClr val="009AC4"/>
              </a:solidFill>
              <a:latin typeface="微软雅黑" panose="020B0503020204020204" pitchFamily="34" charset="-122"/>
              <a:ea typeface="微软雅黑" panose="020B0503020204020204" pitchFamily="34" charset="-122"/>
            </a:endParaRPr>
          </a:p>
        </p:txBody>
      </p:sp>
      <p:sp>
        <p:nvSpPr>
          <p:cNvPr id="496" name="文本框 495"/>
          <p:cNvSpPr txBox="1"/>
          <p:nvPr/>
        </p:nvSpPr>
        <p:spPr>
          <a:xfrm>
            <a:off x="8231188" y="3659671"/>
            <a:ext cx="1063711" cy="523220"/>
          </a:xfrm>
          <a:prstGeom prst="rect">
            <a:avLst/>
          </a:prstGeom>
          <a:noFill/>
        </p:spPr>
        <p:txBody>
          <a:bodyPr wrap="square" rtlCol="0">
            <a:spAutoFit/>
          </a:bodyPr>
          <a:lstStyle/>
          <a:p>
            <a:r>
              <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grpSp>
        <p:nvGrpSpPr>
          <p:cNvPr id="497" name="组合 496"/>
          <p:cNvGrpSpPr/>
          <p:nvPr/>
        </p:nvGrpSpPr>
        <p:grpSpPr>
          <a:xfrm>
            <a:off x="5955731" y="3499299"/>
            <a:ext cx="1938251" cy="2169825"/>
            <a:chOff x="3598202" y="2417537"/>
            <a:chExt cx="1938251" cy="2169825"/>
          </a:xfrm>
        </p:grpSpPr>
        <p:sp>
          <p:nvSpPr>
            <p:cNvPr id="498" name="文本框 497"/>
            <p:cNvSpPr txBox="1"/>
            <p:nvPr/>
          </p:nvSpPr>
          <p:spPr>
            <a:xfrm>
              <a:off x="3926555" y="2417537"/>
              <a:ext cx="1218291" cy="2169825"/>
            </a:xfrm>
            <a:prstGeom prst="rect">
              <a:avLst/>
            </a:prstGeom>
            <a:noFill/>
          </p:spPr>
          <p:txBody>
            <a:bodyPr wrap="square" rtlCol="0">
              <a:spAutoFit/>
            </a:bodyPr>
            <a:lstStyle/>
            <a:p>
              <a:r>
                <a:rPr lang="en-US" altLang="zh-CN"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2</a:t>
              </a:r>
              <a:endParaRPr lang="zh-CN" altLang="en-US"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499" name="Freeform 13"/>
            <p:cNvSpPr/>
            <p:nvPr/>
          </p:nvSpPr>
          <p:spPr bwMode="auto">
            <a:xfrm>
              <a:off x="3598202" y="2670810"/>
              <a:ext cx="374954"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sp>
          <p:nvSpPr>
            <p:cNvPr id="500" name="Freeform 13"/>
            <p:cNvSpPr/>
            <p:nvPr/>
          </p:nvSpPr>
          <p:spPr bwMode="auto">
            <a:xfrm flipH="1">
              <a:off x="5161501" y="2670810"/>
              <a:ext cx="374952"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grpSp>
      <p:sp>
        <p:nvSpPr>
          <p:cNvPr id="501" name="文本框 500"/>
          <p:cNvSpPr txBox="1"/>
          <p:nvPr/>
        </p:nvSpPr>
        <p:spPr>
          <a:xfrm>
            <a:off x="8225493" y="4650730"/>
            <a:ext cx="1807373" cy="523220"/>
          </a:xfrm>
          <a:prstGeom prst="rect">
            <a:avLst/>
          </a:prstGeom>
          <a:noFill/>
        </p:spPr>
        <p:txBody>
          <a:bodyPr wrap="square" rtlCol="0">
            <a:spAutoFit/>
          </a:bodyPr>
          <a:lstStyle>
            <a:defPPr>
              <a:defRPr lang="zh-CN"/>
            </a:defPPr>
            <a:lvl1pPr>
              <a:defRPr sz="3200" b="1">
                <a:solidFill>
                  <a:srgbClr val="F6E75C"/>
                </a:solidFill>
                <a:latin typeface="微软雅黑" panose="020B0503020204020204" pitchFamily="34" charset="-122"/>
                <a:ea typeface="微软雅黑" panose="020B0503020204020204" pitchFamily="34" charset="-122"/>
              </a:defRPr>
            </a:lvl1pPr>
          </a:lstStyle>
          <a:p>
            <a:r>
              <a:rPr lang="en-US" altLang="zh-CN" sz="2800" b="0" dirty="0">
                <a:solidFill>
                  <a:srgbClr val="45D8FF"/>
                </a:solidFill>
                <a:effectLst>
                  <a:outerShdw blurRad="101600" algn="ctr" rotWithShape="0">
                    <a:srgbClr val="45D8FF">
                      <a:alpha val="90000"/>
                    </a:srgbClr>
                  </a:outerShdw>
                </a:effectLst>
                <a:latin typeface="ZapfHumnst Dm BT" panose="020B0602050508020304" pitchFamily="34" charset="0"/>
              </a:rPr>
              <a:t>The title</a:t>
            </a:r>
            <a:endParaRPr lang="zh-CN" altLang="en-US" sz="2800" b="0" dirty="0">
              <a:solidFill>
                <a:srgbClr val="45D8FF"/>
              </a:solidFill>
              <a:effectLst>
                <a:outerShdw blurRad="101600" algn="ctr" rotWithShape="0">
                  <a:srgbClr val="45D8FF">
                    <a:alpha val="90000"/>
                  </a:srgbClr>
                </a:outerShdw>
              </a:effectLst>
              <a:latin typeface="ZapfHumnst Dm BT" panose="020B0602050508020304" pitchFamily="34" charset="0"/>
            </a:endParaRPr>
          </a:p>
        </p:txBody>
      </p:sp>
      <p:sp>
        <p:nvSpPr>
          <p:cNvPr id="502" name="文本框 501"/>
          <p:cNvSpPr txBox="1"/>
          <p:nvPr/>
        </p:nvSpPr>
        <p:spPr>
          <a:xfrm>
            <a:off x="8232138" y="5048698"/>
            <a:ext cx="2657071" cy="338554"/>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600" dirty="0">
                <a:solidFill>
                  <a:srgbClr val="009AC4"/>
                </a:solidFill>
                <a:latin typeface="ZapfHumnst Dm BT" panose="020B0602050508020304" pitchFamily="34" charset="0"/>
              </a:rPr>
              <a:t>Type your text information</a:t>
            </a:r>
            <a:endParaRPr lang="zh-CN" altLang="en-US" sz="1600" dirty="0">
              <a:solidFill>
                <a:srgbClr val="009AC4"/>
              </a:solidFill>
              <a:latin typeface="ZapfHumnst Dm BT" panose="020B0602050508020304" pitchFamily="34" charset="0"/>
            </a:endParaRPr>
          </a:p>
        </p:txBody>
      </p:sp>
      <p:sp>
        <p:nvSpPr>
          <p:cNvPr id="503" name="Freeform 5"/>
          <p:cNvSpPr/>
          <p:nvPr/>
        </p:nvSpPr>
        <p:spPr bwMode="auto">
          <a:xfrm>
            <a:off x="9042134" y="3421111"/>
            <a:ext cx="317180" cy="318274"/>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p:cTn id="7" dur="500" fill="hold"/>
                                        <p:tgtEl>
                                          <p:spTgt spid="330"/>
                                        </p:tgtEl>
                                        <p:attrNameLst>
                                          <p:attrName>ppt_w</p:attrName>
                                        </p:attrNameLst>
                                      </p:cBhvr>
                                      <p:tavLst>
                                        <p:tav tm="0">
                                          <p:val>
                                            <p:fltVal val="0"/>
                                          </p:val>
                                        </p:tav>
                                        <p:tav tm="100000">
                                          <p:val>
                                            <p:strVal val="#ppt_w"/>
                                          </p:val>
                                        </p:tav>
                                      </p:tavLst>
                                    </p:anim>
                                    <p:anim calcmode="lin" valueType="num">
                                      <p:cBhvr>
                                        <p:cTn id="8" dur="500" fill="hold"/>
                                        <p:tgtEl>
                                          <p:spTgt spid="330"/>
                                        </p:tgtEl>
                                        <p:attrNameLst>
                                          <p:attrName>ppt_h</p:attrName>
                                        </p:attrNameLst>
                                      </p:cBhvr>
                                      <p:tavLst>
                                        <p:tav tm="0">
                                          <p:val>
                                            <p:fltVal val="0"/>
                                          </p:val>
                                        </p:tav>
                                        <p:tav tm="100000">
                                          <p:val>
                                            <p:strVal val="#ppt_h"/>
                                          </p:val>
                                        </p:tav>
                                      </p:tavLst>
                                    </p:anim>
                                    <p:animEffect transition="in" filter="fade">
                                      <p:cBhvr>
                                        <p:cTn id="9" dur="500"/>
                                        <p:tgtEl>
                                          <p:spTgt spid="330"/>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31"/>
                                        </p:tgtEl>
                                        <p:attrNameLst>
                                          <p:attrName>style.visibility</p:attrName>
                                        </p:attrNameLst>
                                      </p:cBhvr>
                                      <p:to>
                                        <p:strVal val="visible"/>
                                      </p:to>
                                    </p:set>
                                    <p:anim calcmode="lin" valueType="num">
                                      <p:cBhvr>
                                        <p:cTn id="12" dur="500" fill="hold"/>
                                        <p:tgtEl>
                                          <p:spTgt spid="331"/>
                                        </p:tgtEl>
                                        <p:attrNameLst>
                                          <p:attrName>ppt_w</p:attrName>
                                        </p:attrNameLst>
                                      </p:cBhvr>
                                      <p:tavLst>
                                        <p:tav tm="0">
                                          <p:val>
                                            <p:fltVal val="0"/>
                                          </p:val>
                                        </p:tav>
                                        <p:tav tm="100000">
                                          <p:val>
                                            <p:strVal val="#ppt_w"/>
                                          </p:val>
                                        </p:tav>
                                      </p:tavLst>
                                    </p:anim>
                                    <p:anim calcmode="lin" valueType="num">
                                      <p:cBhvr>
                                        <p:cTn id="13" dur="500" fill="hold"/>
                                        <p:tgtEl>
                                          <p:spTgt spid="331"/>
                                        </p:tgtEl>
                                        <p:attrNameLst>
                                          <p:attrName>ppt_h</p:attrName>
                                        </p:attrNameLst>
                                      </p:cBhvr>
                                      <p:tavLst>
                                        <p:tav tm="0">
                                          <p:val>
                                            <p:fltVal val="0"/>
                                          </p:val>
                                        </p:tav>
                                        <p:tav tm="100000">
                                          <p:val>
                                            <p:strVal val="#ppt_h"/>
                                          </p:val>
                                        </p:tav>
                                      </p:tavLst>
                                    </p:anim>
                                    <p:animEffect transition="in" filter="fade">
                                      <p:cBhvr>
                                        <p:cTn id="14" dur="500"/>
                                        <p:tgtEl>
                                          <p:spTgt spid="331"/>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32"/>
                                        </p:tgtEl>
                                        <p:attrNameLst>
                                          <p:attrName>style.visibility</p:attrName>
                                        </p:attrNameLst>
                                      </p:cBhvr>
                                      <p:to>
                                        <p:strVal val="visible"/>
                                      </p:to>
                                    </p:set>
                                    <p:anim calcmode="lin" valueType="num">
                                      <p:cBhvr>
                                        <p:cTn id="17" dur="500" fill="hold"/>
                                        <p:tgtEl>
                                          <p:spTgt spid="332"/>
                                        </p:tgtEl>
                                        <p:attrNameLst>
                                          <p:attrName>ppt_w</p:attrName>
                                        </p:attrNameLst>
                                      </p:cBhvr>
                                      <p:tavLst>
                                        <p:tav tm="0">
                                          <p:val>
                                            <p:fltVal val="0"/>
                                          </p:val>
                                        </p:tav>
                                        <p:tav tm="100000">
                                          <p:val>
                                            <p:strVal val="#ppt_w"/>
                                          </p:val>
                                        </p:tav>
                                      </p:tavLst>
                                    </p:anim>
                                    <p:anim calcmode="lin" valueType="num">
                                      <p:cBhvr>
                                        <p:cTn id="18" dur="500" fill="hold"/>
                                        <p:tgtEl>
                                          <p:spTgt spid="332"/>
                                        </p:tgtEl>
                                        <p:attrNameLst>
                                          <p:attrName>ppt_h</p:attrName>
                                        </p:attrNameLst>
                                      </p:cBhvr>
                                      <p:tavLst>
                                        <p:tav tm="0">
                                          <p:val>
                                            <p:fltVal val="0"/>
                                          </p:val>
                                        </p:tav>
                                        <p:tav tm="100000">
                                          <p:val>
                                            <p:strVal val="#ppt_h"/>
                                          </p:val>
                                        </p:tav>
                                      </p:tavLst>
                                    </p:anim>
                                    <p:animEffect transition="in" filter="fade">
                                      <p:cBhvr>
                                        <p:cTn id="19" dur="500"/>
                                        <p:tgtEl>
                                          <p:spTgt spid="332"/>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333"/>
                                        </p:tgtEl>
                                        <p:attrNameLst>
                                          <p:attrName>style.visibility</p:attrName>
                                        </p:attrNameLst>
                                      </p:cBhvr>
                                      <p:to>
                                        <p:strVal val="visible"/>
                                      </p:to>
                                    </p:set>
                                    <p:anim calcmode="lin" valueType="num">
                                      <p:cBhvr>
                                        <p:cTn id="22" dur="500" fill="hold"/>
                                        <p:tgtEl>
                                          <p:spTgt spid="333"/>
                                        </p:tgtEl>
                                        <p:attrNameLst>
                                          <p:attrName>ppt_w</p:attrName>
                                        </p:attrNameLst>
                                      </p:cBhvr>
                                      <p:tavLst>
                                        <p:tav tm="0">
                                          <p:val>
                                            <p:fltVal val="0"/>
                                          </p:val>
                                        </p:tav>
                                        <p:tav tm="100000">
                                          <p:val>
                                            <p:strVal val="#ppt_w"/>
                                          </p:val>
                                        </p:tav>
                                      </p:tavLst>
                                    </p:anim>
                                    <p:anim calcmode="lin" valueType="num">
                                      <p:cBhvr>
                                        <p:cTn id="23" dur="500" fill="hold"/>
                                        <p:tgtEl>
                                          <p:spTgt spid="333"/>
                                        </p:tgtEl>
                                        <p:attrNameLst>
                                          <p:attrName>ppt_h</p:attrName>
                                        </p:attrNameLst>
                                      </p:cBhvr>
                                      <p:tavLst>
                                        <p:tav tm="0">
                                          <p:val>
                                            <p:fltVal val="0"/>
                                          </p:val>
                                        </p:tav>
                                        <p:tav tm="100000">
                                          <p:val>
                                            <p:strVal val="#ppt_h"/>
                                          </p:val>
                                        </p:tav>
                                      </p:tavLst>
                                    </p:anim>
                                    <p:animEffect transition="in" filter="fade">
                                      <p:cBhvr>
                                        <p:cTn id="24" dur="500"/>
                                        <p:tgtEl>
                                          <p:spTgt spid="333"/>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334"/>
                                        </p:tgtEl>
                                        <p:attrNameLst>
                                          <p:attrName>style.visibility</p:attrName>
                                        </p:attrNameLst>
                                      </p:cBhvr>
                                      <p:to>
                                        <p:strVal val="visible"/>
                                      </p:to>
                                    </p:set>
                                    <p:anim calcmode="lin" valueType="num">
                                      <p:cBhvr>
                                        <p:cTn id="27" dur="500" fill="hold"/>
                                        <p:tgtEl>
                                          <p:spTgt spid="334"/>
                                        </p:tgtEl>
                                        <p:attrNameLst>
                                          <p:attrName>ppt_w</p:attrName>
                                        </p:attrNameLst>
                                      </p:cBhvr>
                                      <p:tavLst>
                                        <p:tav tm="0">
                                          <p:val>
                                            <p:fltVal val="0"/>
                                          </p:val>
                                        </p:tav>
                                        <p:tav tm="100000">
                                          <p:val>
                                            <p:strVal val="#ppt_w"/>
                                          </p:val>
                                        </p:tav>
                                      </p:tavLst>
                                    </p:anim>
                                    <p:anim calcmode="lin" valueType="num">
                                      <p:cBhvr>
                                        <p:cTn id="28" dur="500" fill="hold"/>
                                        <p:tgtEl>
                                          <p:spTgt spid="334"/>
                                        </p:tgtEl>
                                        <p:attrNameLst>
                                          <p:attrName>ppt_h</p:attrName>
                                        </p:attrNameLst>
                                      </p:cBhvr>
                                      <p:tavLst>
                                        <p:tav tm="0">
                                          <p:val>
                                            <p:fltVal val="0"/>
                                          </p:val>
                                        </p:tav>
                                        <p:tav tm="100000">
                                          <p:val>
                                            <p:strVal val="#ppt_h"/>
                                          </p:val>
                                        </p:tav>
                                      </p:tavLst>
                                    </p:anim>
                                    <p:animEffect transition="in" filter="fade">
                                      <p:cBhvr>
                                        <p:cTn id="29" dur="500"/>
                                        <p:tgtEl>
                                          <p:spTgt spid="334"/>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335"/>
                                        </p:tgtEl>
                                        <p:attrNameLst>
                                          <p:attrName>style.visibility</p:attrName>
                                        </p:attrNameLst>
                                      </p:cBhvr>
                                      <p:to>
                                        <p:strVal val="visible"/>
                                      </p:to>
                                    </p:set>
                                    <p:anim calcmode="lin" valueType="num">
                                      <p:cBhvr>
                                        <p:cTn id="32" dur="500" fill="hold"/>
                                        <p:tgtEl>
                                          <p:spTgt spid="335"/>
                                        </p:tgtEl>
                                        <p:attrNameLst>
                                          <p:attrName>ppt_w</p:attrName>
                                        </p:attrNameLst>
                                      </p:cBhvr>
                                      <p:tavLst>
                                        <p:tav tm="0">
                                          <p:val>
                                            <p:fltVal val="0"/>
                                          </p:val>
                                        </p:tav>
                                        <p:tav tm="100000">
                                          <p:val>
                                            <p:strVal val="#ppt_w"/>
                                          </p:val>
                                        </p:tav>
                                      </p:tavLst>
                                    </p:anim>
                                    <p:anim calcmode="lin" valueType="num">
                                      <p:cBhvr>
                                        <p:cTn id="33" dur="500" fill="hold"/>
                                        <p:tgtEl>
                                          <p:spTgt spid="335"/>
                                        </p:tgtEl>
                                        <p:attrNameLst>
                                          <p:attrName>ppt_h</p:attrName>
                                        </p:attrNameLst>
                                      </p:cBhvr>
                                      <p:tavLst>
                                        <p:tav tm="0">
                                          <p:val>
                                            <p:fltVal val="0"/>
                                          </p:val>
                                        </p:tav>
                                        <p:tav tm="100000">
                                          <p:val>
                                            <p:strVal val="#ppt_h"/>
                                          </p:val>
                                        </p:tav>
                                      </p:tavLst>
                                    </p:anim>
                                    <p:animEffect transition="in" filter="fade">
                                      <p:cBhvr>
                                        <p:cTn id="34" dur="500"/>
                                        <p:tgtEl>
                                          <p:spTgt spid="335"/>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6"/>
                                        </p:tgtEl>
                                        <p:attrNameLst>
                                          <p:attrName>style.visibility</p:attrName>
                                        </p:attrNameLst>
                                      </p:cBhvr>
                                      <p:to>
                                        <p:strVal val="visible"/>
                                      </p:to>
                                    </p:set>
                                    <p:anim calcmode="lin" valueType="num">
                                      <p:cBhvr>
                                        <p:cTn id="37" dur="500" fill="hold"/>
                                        <p:tgtEl>
                                          <p:spTgt spid="336"/>
                                        </p:tgtEl>
                                        <p:attrNameLst>
                                          <p:attrName>ppt_w</p:attrName>
                                        </p:attrNameLst>
                                      </p:cBhvr>
                                      <p:tavLst>
                                        <p:tav tm="0">
                                          <p:val>
                                            <p:fltVal val="0"/>
                                          </p:val>
                                        </p:tav>
                                        <p:tav tm="100000">
                                          <p:val>
                                            <p:strVal val="#ppt_w"/>
                                          </p:val>
                                        </p:tav>
                                      </p:tavLst>
                                    </p:anim>
                                    <p:anim calcmode="lin" valueType="num">
                                      <p:cBhvr>
                                        <p:cTn id="38" dur="500" fill="hold"/>
                                        <p:tgtEl>
                                          <p:spTgt spid="336"/>
                                        </p:tgtEl>
                                        <p:attrNameLst>
                                          <p:attrName>ppt_h</p:attrName>
                                        </p:attrNameLst>
                                      </p:cBhvr>
                                      <p:tavLst>
                                        <p:tav tm="0">
                                          <p:val>
                                            <p:fltVal val="0"/>
                                          </p:val>
                                        </p:tav>
                                        <p:tav tm="100000">
                                          <p:val>
                                            <p:strVal val="#ppt_h"/>
                                          </p:val>
                                        </p:tav>
                                      </p:tavLst>
                                    </p:anim>
                                    <p:animEffect transition="in" filter="fade">
                                      <p:cBhvr>
                                        <p:cTn id="39" dur="500"/>
                                        <p:tgtEl>
                                          <p:spTgt spid="33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37"/>
                                        </p:tgtEl>
                                        <p:attrNameLst>
                                          <p:attrName>style.visibility</p:attrName>
                                        </p:attrNameLst>
                                      </p:cBhvr>
                                      <p:to>
                                        <p:strVal val="visible"/>
                                      </p:to>
                                    </p:set>
                                    <p:anim calcmode="lin" valueType="num">
                                      <p:cBhvr>
                                        <p:cTn id="42" dur="500" fill="hold"/>
                                        <p:tgtEl>
                                          <p:spTgt spid="337"/>
                                        </p:tgtEl>
                                        <p:attrNameLst>
                                          <p:attrName>ppt_w</p:attrName>
                                        </p:attrNameLst>
                                      </p:cBhvr>
                                      <p:tavLst>
                                        <p:tav tm="0">
                                          <p:val>
                                            <p:fltVal val="0"/>
                                          </p:val>
                                        </p:tav>
                                        <p:tav tm="100000">
                                          <p:val>
                                            <p:strVal val="#ppt_w"/>
                                          </p:val>
                                        </p:tav>
                                      </p:tavLst>
                                    </p:anim>
                                    <p:anim calcmode="lin" valueType="num">
                                      <p:cBhvr>
                                        <p:cTn id="43" dur="500" fill="hold"/>
                                        <p:tgtEl>
                                          <p:spTgt spid="337"/>
                                        </p:tgtEl>
                                        <p:attrNameLst>
                                          <p:attrName>ppt_h</p:attrName>
                                        </p:attrNameLst>
                                      </p:cBhvr>
                                      <p:tavLst>
                                        <p:tav tm="0">
                                          <p:val>
                                            <p:fltVal val="0"/>
                                          </p:val>
                                        </p:tav>
                                        <p:tav tm="100000">
                                          <p:val>
                                            <p:strVal val="#ppt_h"/>
                                          </p:val>
                                        </p:tav>
                                      </p:tavLst>
                                    </p:anim>
                                    <p:animEffect transition="in" filter="fade">
                                      <p:cBhvr>
                                        <p:cTn id="44" dur="500"/>
                                        <p:tgtEl>
                                          <p:spTgt spid="337"/>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338"/>
                                        </p:tgtEl>
                                        <p:attrNameLst>
                                          <p:attrName>style.visibility</p:attrName>
                                        </p:attrNameLst>
                                      </p:cBhvr>
                                      <p:to>
                                        <p:strVal val="visible"/>
                                      </p:to>
                                    </p:set>
                                    <p:anim calcmode="lin" valueType="num">
                                      <p:cBhvr>
                                        <p:cTn id="47" dur="500" fill="hold"/>
                                        <p:tgtEl>
                                          <p:spTgt spid="338"/>
                                        </p:tgtEl>
                                        <p:attrNameLst>
                                          <p:attrName>ppt_w</p:attrName>
                                        </p:attrNameLst>
                                      </p:cBhvr>
                                      <p:tavLst>
                                        <p:tav tm="0">
                                          <p:val>
                                            <p:fltVal val="0"/>
                                          </p:val>
                                        </p:tav>
                                        <p:tav tm="100000">
                                          <p:val>
                                            <p:strVal val="#ppt_w"/>
                                          </p:val>
                                        </p:tav>
                                      </p:tavLst>
                                    </p:anim>
                                    <p:anim calcmode="lin" valueType="num">
                                      <p:cBhvr>
                                        <p:cTn id="48" dur="500" fill="hold"/>
                                        <p:tgtEl>
                                          <p:spTgt spid="338"/>
                                        </p:tgtEl>
                                        <p:attrNameLst>
                                          <p:attrName>ppt_h</p:attrName>
                                        </p:attrNameLst>
                                      </p:cBhvr>
                                      <p:tavLst>
                                        <p:tav tm="0">
                                          <p:val>
                                            <p:fltVal val="0"/>
                                          </p:val>
                                        </p:tav>
                                        <p:tav tm="100000">
                                          <p:val>
                                            <p:strVal val="#ppt_h"/>
                                          </p:val>
                                        </p:tav>
                                      </p:tavLst>
                                    </p:anim>
                                    <p:animEffect transition="in" filter="fade">
                                      <p:cBhvr>
                                        <p:cTn id="49" dur="500"/>
                                        <p:tgtEl>
                                          <p:spTgt spid="33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39"/>
                                        </p:tgtEl>
                                        <p:attrNameLst>
                                          <p:attrName>style.visibility</p:attrName>
                                        </p:attrNameLst>
                                      </p:cBhvr>
                                      <p:to>
                                        <p:strVal val="visible"/>
                                      </p:to>
                                    </p:set>
                                    <p:anim calcmode="lin" valueType="num">
                                      <p:cBhvr>
                                        <p:cTn id="52" dur="500" fill="hold"/>
                                        <p:tgtEl>
                                          <p:spTgt spid="339"/>
                                        </p:tgtEl>
                                        <p:attrNameLst>
                                          <p:attrName>ppt_w</p:attrName>
                                        </p:attrNameLst>
                                      </p:cBhvr>
                                      <p:tavLst>
                                        <p:tav tm="0">
                                          <p:val>
                                            <p:fltVal val="0"/>
                                          </p:val>
                                        </p:tav>
                                        <p:tav tm="100000">
                                          <p:val>
                                            <p:strVal val="#ppt_w"/>
                                          </p:val>
                                        </p:tav>
                                      </p:tavLst>
                                    </p:anim>
                                    <p:anim calcmode="lin" valueType="num">
                                      <p:cBhvr>
                                        <p:cTn id="53" dur="500" fill="hold"/>
                                        <p:tgtEl>
                                          <p:spTgt spid="339"/>
                                        </p:tgtEl>
                                        <p:attrNameLst>
                                          <p:attrName>ppt_h</p:attrName>
                                        </p:attrNameLst>
                                      </p:cBhvr>
                                      <p:tavLst>
                                        <p:tav tm="0">
                                          <p:val>
                                            <p:fltVal val="0"/>
                                          </p:val>
                                        </p:tav>
                                        <p:tav tm="100000">
                                          <p:val>
                                            <p:strVal val="#ppt_h"/>
                                          </p:val>
                                        </p:tav>
                                      </p:tavLst>
                                    </p:anim>
                                    <p:animEffect transition="in" filter="fade">
                                      <p:cBhvr>
                                        <p:cTn id="54" dur="500"/>
                                        <p:tgtEl>
                                          <p:spTgt spid="33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40"/>
                                        </p:tgtEl>
                                        <p:attrNameLst>
                                          <p:attrName>style.visibility</p:attrName>
                                        </p:attrNameLst>
                                      </p:cBhvr>
                                      <p:to>
                                        <p:strVal val="visible"/>
                                      </p:to>
                                    </p:set>
                                    <p:anim calcmode="lin" valueType="num">
                                      <p:cBhvr>
                                        <p:cTn id="57" dur="500" fill="hold"/>
                                        <p:tgtEl>
                                          <p:spTgt spid="340"/>
                                        </p:tgtEl>
                                        <p:attrNameLst>
                                          <p:attrName>ppt_w</p:attrName>
                                        </p:attrNameLst>
                                      </p:cBhvr>
                                      <p:tavLst>
                                        <p:tav tm="0">
                                          <p:val>
                                            <p:fltVal val="0"/>
                                          </p:val>
                                        </p:tav>
                                        <p:tav tm="100000">
                                          <p:val>
                                            <p:strVal val="#ppt_w"/>
                                          </p:val>
                                        </p:tav>
                                      </p:tavLst>
                                    </p:anim>
                                    <p:anim calcmode="lin" valueType="num">
                                      <p:cBhvr>
                                        <p:cTn id="58" dur="500" fill="hold"/>
                                        <p:tgtEl>
                                          <p:spTgt spid="340"/>
                                        </p:tgtEl>
                                        <p:attrNameLst>
                                          <p:attrName>ppt_h</p:attrName>
                                        </p:attrNameLst>
                                      </p:cBhvr>
                                      <p:tavLst>
                                        <p:tav tm="0">
                                          <p:val>
                                            <p:fltVal val="0"/>
                                          </p:val>
                                        </p:tav>
                                        <p:tav tm="100000">
                                          <p:val>
                                            <p:strVal val="#ppt_h"/>
                                          </p:val>
                                        </p:tav>
                                      </p:tavLst>
                                    </p:anim>
                                    <p:animEffect transition="in" filter="fade">
                                      <p:cBhvr>
                                        <p:cTn id="59" dur="500"/>
                                        <p:tgtEl>
                                          <p:spTgt spid="340"/>
                                        </p:tgtEl>
                                      </p:cBhvr>
                                    </p:animEffect>
                                  </p:childTnLst>
                                </p:cTn>
                              </p:par>
                              <p:par>
                                <p:cTn id="60" presetID="53" presetClass="entr" presetSubtype="16" fill="hold" grpId="0" nodeType="withEffect">
                                  <p:stCondLst>
                                    <p:cond delay="600"/>
                                  </p:stCondLst>
                                  <p:childTnLst>
                                    <p:set>
                                      <p:cBhvr>
                                        <p:cTn id="61" dur="1" fill="hold">
                                          <p:stCondLst>
                                            <p:cond delay="0"/>
                                          </p:stCondLst>
                                        </p:cTn>
                                        <p:tgtEl>
                                          <p:spTgt spid="341"/>
                                        </p:tgtEl>
                                        <p:attrNameLst>
                                          <p:attrName>style.visibility</p:attrName>
                                        </p:attrNameLst>
                                      </p:cBhvr>
                                      <p:to>
                                        <p:strVal val="visible"/>
                                      </p:to>
                                    </p:set>
                                    <p:anim calcmode="lin" valueType="num">
                                      <p:cBhvr>
                                        <p:cTn id="62" dur="500" fill="hold"/>
                                        <p:tgtEl>
                                          <p:spTgt spid="341"/>
                                        </p:tgtEl>
                                        <p:attrNameLst>
                                          <p:attrName>ppt_w</p:attrName>
                                        </p:attrNameLst>
                                      </p:cBhvr>
                                      <p:tavLst>
                                        <p:tav tm="0">
                                          <p:val>
                                            <p:fltVal val="0"/>
                                          </p:val>
                                        </p:tav>
                                        <p:tav tm="100000">
                                          <p:val>
                                            <p:strVal val="#ppt_w"/>
                                          </p:val>
                                        </p:tav>
                                      </p:tavLst>
                                    </p:anim>
                                    <p:anim calcmode="lin" valueType="num">
                                      <p:cBhvr>
                                        <p:cTn id="63" dur="500" fill="hold"/>
                                        <p:tgtEl>
                                          <p:spTgt spid="341"/>
                                        </p:tgtEl>
                                        <p:attrNameLst>
                                          <p:attrName>ppt_h</p:attrName>
                                        </p:attrNameLst>
                                      </p:cBhvr>
                                      <p:tavLst>
                                        <p:tav tm="0">
                                          <p:val>
                                            <p:fltVal val="0"/>
                                          </p:val>
                                        </p:tav>
                                        <p:tav tm="100000">
                                          <p:val>
                                            <p:strVal val="#ppt_h"/>
                                          </p:val>
                                        </p:tav>
                                      </p:tavLst>
                                    </p:anim>
                                    <p:animEffect transition="in" filter="fade">
                                      <p:cBhvr>
                                        <p:cTn id="64" dur="500"/>
                                        <p:tgtEl>
                                          <p:spTgt spid="341"/>
                                        </p:tgtEl>
                                      </p:cBhvr>
                                    </p:animEffect>
                                  </p:childTnLst>
                                </p:cTn>
                              </p:par>
                              <p:par>
                                <p:cTn id="65" presetID="53" presetClass="entr" presetSubtype="16" fill="hold" grpId="0" nodeType="withEffect">
                                  <p:stCondLst>
                                    <p:cond delay="600"/>
                                  </p:stCondLst>
                                  <p:childTnLst>
                                    <p:set>
                                      <p:cBhvr>
                                        <p:cTn id="66" dur="1" fill="hold">
                                          <p:stCondLst>
                                            <p:cond delay="0"/>
                                          </p:stCondLst>
                                        </p:cTn>
                                        <p:tgtEl>
                                          <p:spTgt spid="342"/>
                                        </p:tgtEl>
                                        <p:attrNameLst>
                                          <p:attrName>style.visibility</p:attrName>
                                        </p:attrNameLst>
                                      </p:cBhvr>
                                      <p:to>
                                        <p:strVal val="visible"/>
                                      </p:to>
                                    </p:set>
                                    <p:anim calcmode="lin" valueType="num">
                                      <p:cBhvr>
                                        <p:cTn id="67" dur="500" fill="hold"/>
                                        <p:tgtEl>
                                          <p:spTgt spid="342"/>
                                        </p:tgtEl>
                                        <p:attrNameLst>
                                          <p:attrName>ppt_w</p:attrName>
                                        </p:attrNameLst>
                                      </p:cBhvr>
                                      <p:tavLst>
                                        <p:tav tm="0">
                                          <p:val>
                                            <p:fltVal val="0"/>
                                          </p:val>
                                        </p:tav>
                                        <p:tav tm="100000">
                                          <p:val>
                                            <p:strVal val="#ppt_w"/>
                                          </p:val>
                                        </p:tav>
                                      </p:tavLst>
                                    </p:anim>
                                    <p:anim calcmode="lin" valueType="num">
                                      <p:cBhvr>
                                        <p:cTn id="68" dur="500" fill="hold"/>
                                        <p:tgtEl>
                                          <p:spTgt spid="342"/>
                                        </p:tgtEl>
                                        <p:attrNameLst>
                                          <p:attrName>ppt_h</p:attrName>
                                        </p:attrNameLst>
                                      </p:cBhvr>
                                      <p:tavLst>
                                        <p:tav tm="0">
                                          <p:val>
                                            <p:fltVal val="0"/>
                                          </p:val>
                                        </p:tav>
                                        <p:tav tm="100000">
                                          <p:val>
                                            <p:strVal val="#ppt_h"/>
                                          </p:val>
                                        </p:tav>
                                      </p:tavLst>
                                    </p:anim>
                                    <p:animEffect transition="in" filter="fade">
                                      <p:cBhvr>
                                        <p:cTn id="69" dur="500"/>
                                        <p:tgtEl>
                                          <p:spTgt spid="342"/>
                                        </p:tgtEl>
                                      </p:cBhvr>
                                    </p:animEffect>
                                  </p:childTnLst>
                                </p:cTn>
                              </p:par>
                              <p:par>
                                <p:cTn id="70" presetID="53" presetClass="entr" presetSubtype="16" fill="hold" grpId="0" nodeType="withEffect">
                                  <p:stCondLst>
                                    <p:cond delay="700"/>
                                  </p:stCondLst>
                                  <p:childTnLst>
                                    <p:set>
                                      <p:cBhvr>
                                        <p:cTn id="71" dur="1" fill="hold">
                                          <p:stCondLst>
                                            <p:cond delay="0"/>
                                          </p:stCondLst>
                                        </p:cTn>
                                        <p:tgtEl>
                                          <p:spTgt spid="343"/>
                                        </p:tgtEl>
                                        <p:attrNameLst>
                                          <p:attrName>style.visibility</p:attrName>
                                        </p:attrNameLst>
                                      </p:cBhvr>
                                      <p:to>
                                        <p:strVal val="visible"/>
                                      </p:to>
                                    </p:set>
                                    <p:anim calcmode="lin" valueType="num">
                                      <p:cBhvr>
                                        <p:cTn id="72" dur="500" fill="hold"/>
                                        <p:tgtEl>
                                          <p:spTgt spid="343"/>
                                        </p:tgtEl>
                                        <p:attrNameLst>
                                          <p:attrName>ppt_w</p:attrName>
                                        </p:attrNameLst>
                                      </p:cBhvr>
                                      <p:tavLst>
                                        <p:tav tm="0">
                                          <p:val>
                                            <p:fltVal val="0"/>
                                          </p:val>
                                        </p:tav>
                                        <p:tav tm="100000">
                                          <p:val>
                                            <p:strVal val="#ppt_w"/>
                                          </p:val>
                                        </p:tav>
                                      </p:tavLst>
                                    </p:anim>
                                    <p:anim calcmode="lin" valueType="num">
                                      <p:cBhvr>
                                        <p:cTn id="73" dur="500" fill="hold"/>
                                        <p:tgtEl>
                                          <p:spTgt spid="343"/>
                                        </p:tgtEl>
                                        <p:attrNameLst>
                                          <p:attrName>ppt_h</p:attrName>
                                        </p:attrNameLst>
                                      </p:cBhvr>
                                      <p:tavLst>
                                        <p:tav tm="0">
                                          <p:val>
                                            <p:fltVal val="0"/>
                                          </p:val>
                                        </p:tav>
                                        <p:tav tm="100000">
                                          <p:val>
                                            <p:strVal val="#ppt_h"/>
                                          </p:val>
                                        </p:tav>
                                      </p:tavLst>
                                    </p:anim>
                                    <p:animEffect transition="in" filter="fade">
                                      <p:cBhvr>
                                        <p:cTn id="74" dur="500"/>
                                        <p:tgtEl>
                                          <p:spTgt spid="343"/>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344"/>
                                        </p:tgtEl>
                                        <p:attrNameLst>
                                          <p:attrName>style.visibility</p:attrName>
                                        </p:attrNameLst>
                                      </p:cBhvr>
                                      <p:to>
                                        <p:strVal val="visible"/>
                                      </p:to>
                                    </p:set>
                                    <p:anim calcmode="lin" valueType="num">
                                      <p:cBhvr>
                                        <p:cTn id="77" dur="500" fill="hold"/>
                                        <p:tgtEl>
                                          <p:spTgt spid="344"/>
                                        </p:tgtEl>
                                        <p:attrNameLst>
                                          <p:attrName>ppt_w</p:attrName>
                                        </p:attrNameLst>
                                      </p:cBhvr>
                                      <p:tavLst>
                                        <p:tav tm="0">
                                          <p:val>
                                            <p:fltVal val="0"/>
                                          </p:val>
                                        </p:tav>
                                        <p:tav tm="100000">
                                          <p:val>
                                            <p:strVal val="#ppt_w"/>
                                          </p:val>
                                        </p:tav>
                                      </p:tavLst>
                                    </p:anim>
                                    <p:anim calcmode="lin" valueType="num">
                                      <p:cBhvr>
                                        <p:cTn id="78" dur="500" fill="hold"/>
                                        <p:tgtEl>
                                          <p:spTgt spid="344"/>
                                        </p:tgtEl>
                                        <p:attrNameLst>
                                          <p:attrName>ppt_h</p:attrName>
                                        </p:attrNameLst>
                                      </p:cBhvr>
                                      <p:tavLst>
                                        <p:tav tm="0">
                                          <p:val>
                                            <p:fltVal val="0"/>
                                          </p:val>
                                        </p:tav>
                                        <p:tav tm="100000">
                                          <p:val>
                                            <p:strVal val="#ppt_h"/>
                                          </p:val>
                                        </p:tav>
                                      </p:tavLst>
                                    </p:anim>
                                    <p:animEffect transition="in" filter="fade">
                                      <p:cBhvr>
                                        <p:cTn id="79" dur="500"/>
                                        <p:tgtEl>
                                          <p:spTgt spid="344"/>
                                        </p:tgtEl>
                                      </p:cBhvr>
                                    </p:animEffect>
                                  </p:childTnLst>
                                </p:cTn>
                              </p:par>
                              <p:par>
                                <p:cTn id="80" presetID="53" presetClass="entr" presetSubtype="16" fill="hold" grpId="0" nodeType="withEffect">
                                  <p:stCondLst>
                                    <p:cond delay="800"/>
                                  </p:stCondLst>
                                  <p:childTnLst>
                                    <p:set>
                                      <p:cBhvr>
                                        <p:cTn id="81" dur="1" fill="hold">
                                          <p:stCondLst>
                                            <p:cond delay="0"/>
                                          </p:stCondLst>
                                        </p:cTn>
                                        <p:tgtEl>
                                          <p:spTgt spid="345"/>
                                        </p:tgtEl>
                                        <p:attrNameLst>
                                          <p:attrName>style.visibility</p:attrName>
                                        </p:attrNameLst>
                                      </p:cBhvr>
                                      <p:to>
                                        <p:strVal val="visible"/>
                                      </p:to>
                                    </p:set>
                                    <p:anim calcmode="lin" valueType="num">
                                      <p:cBhvr>
                                        <p:cTn id="82" dur="500" fill="hold"/>
                                        <p:tgtEl>
                                          <p:spTgt spid="345"/>
                                        </p:tgtEl>
                                        <p:attrNameLst>
                                          <p:attrName>ppt_w</p:attrName>
                                        </p:attrNameLst>
                                      </p:cBhvr>
                                      <p:tavLst>
                                        <p:tav tm="0">
                                          <p:val>
                                            <p:fltVal val="0"/>
                                          </p:val>
                                        </p:tav>
                                        <p:tav tm="100000">
                                          <p:val>
                                            <p:strVal val="#ppt_w"/>
                                          </p:val>
                                        </p:tav>
                                      </p:tavLst>
                                    </p:anim>
                                    <p:anim calcmode="lin" valueType="num">
                                      <p:cBhvr>
                                        <p:cTn id="83" dur="500" fill="hold"/>
                                        <p:tgtEl>
                                          <p:spTgt spid="345"/>
                                        </p:tgtEl>
                                        <p:attrNameLst>
                                          <p:attrName>ppt_h</p:attrName>
                                        </p:attrNameLst>
                                      </p:cBhvr>
                                      <p:tavLst>
                                        <p:tav tm="0">
                                          <p:val>
                                            <p:fltVal val="0"/>
                                          </p:val>
                                        </p:tav>
                                        <p:tav tm="100000">
                                          <p:val>
                                            <p:strVal val="#ppt_h"/>
                                          </p:val>
                                        </p:tav>
                                      </p:tavLst>
                                    </p:anim>
                                    <p:animEffect transition="in" filter="fade">
                                      <p:cBhvr>
                                        <p:cTn id="84" dur="500"/>
                                        <p:tgtEl>
                                          <p:spTgt spid="345"/>
                                        </p:tgtEl>
                                      </p:cBhvr>
                                    </p:animEffect>
                                  </p:childTnLst>
                                </p:cTn>
                              </p:par>
                              <p:par>
                                <p:cTn id="85" presetID="53" presetClass="entr" presetSubtype="16" fill="hold" grpId="0" nodeType="withEffect">
                                  <p:stCondLst>
                                    <p:cond delay="800"/>
                                  </p:stCondLst>
                                  <p:childTnLst>
                                    <p:set>
                                      <p:cBhvr>
                                        <p:cTn id="86" dur="1" fill="hold">
                                          <p:stCondLst>
                                            <p:cond delay="0"/>
                                          </p:stCondLst>
                                        </p:cTn>
                                        <p:tgtEl>
                                          <p:spTgt spid="346"/>
                                        </p:tgtEl>
                                        <p:attrNameLst>
                                          <p:attrName>style.visibility</p:attrName>
                                        </p:attrNameLst>
                                      </p:cBhvr>
                                      <p:to>
                                        <p:strVal val="visible"/>
                                      </p:to>
                                    </p:set>
                                    <p:anim calcmode="lin" valueType="num">
                                      <p:cBhvr>
                                        <p:cTn id="87" dur="500" fill="hold"/>
                                        <p:tgtEl>
                                          <p:spTgt spid="346"/>
                                        </p:tgtEl>
                                        <p:attrNameLst>
                                          <p:attrName>ppt_w</p:attrName>
                                        </p:attrNameLst>
                                      </p:cBhvr>
                                      <p:tavLst>
                                        <p:tav tm="0">
                                          <p:val>
                                            <p:fltVal val="0"/>
                                          </p:val>
                                        </p:tav>
                                        <p:tav tm="100000">
                                          <p:val>
                                            <p:strVal val="#ppt_w"/>
                                          </p:val>
                                        </p:tav>
                                      </p:tavLst>
                                    </p:anim>
                                    <p:anim calcmode="lin" valueType="num">
                                      <p:cBhvr>
                                        <p:cTn id="88" dur="500" fill="hold"/>
                                        <p:tgtEl>
                                          <p:spTgt spid="346"/>
                                        </p:tgtEl>
                                        <p:attrNameLst>
                                          <p:attrName>ppt_h</p:attrName>
                                        </p:attrNameLst>
                                      </p:cBhvr>
                                      <p:tavLst>
                                        <p:tav tm="0">
                                          <p:val>
                                            <p:fltVal val="0"/>
                                          </p:val>
                                        </p:tav>
                                        <p:tav tm="100000">
                                          <p:val>
                                            <p:strVal val="#ppt_h"/>
                                          </p:val>
                                        </p:tav>
                                      </p:tavLst>
                                    </p:anim>
                                    <p:animEffect transition="in" filter="fade">
                                      <p:cBhvr>
                                        <p:cTn id="89" dur="500"/>
                                        <p:tgtEl>
                                          <p:spTgt spid="346"/>
                                        </p:tgtEl>
                                      </p:cBhvr>
                                    </p:animEffect>
                                  </p:childTnLst>
                                </p:cTn>
                              </p:par>
                              <p:par>
                                <p:cTn id="90" presetID="53" presetClass="entr" presetSubtype="16" fill="hold" grpId="0" nodeType="withEffect">
                                  <p:stCondLst>
                                    <p:cond delay="900"/>
                                  </p:stCondLst>
                                  <p:childTnLst>
                                    <p:set>
                                      <p:cBhvr>
                                        <p:cTn id="91" dur="1" fill="hold">
                                          <p:stCondLst>
                                            <p:cond delay="0"/>
                                          </p:stCondLst>
                                        </p:cTn>
                                        <p:tgtEl>
                                          <p:spTgt spid="347"/>
                                        </p:tgtEl>
                                        <p:attrNameLst>
                                          <p:attrName>style.visibility</p:attrName>
                                        </p:attrNameLst>
                                      </p:cBhvr>
                                      <p:to>
                                        <p:strVal val="visible"/>
                                      </p:to>
                                    </p:set>
                                    <p:anim calcmode="lin" valueType="num">
                                      <p:cBhvr>
                                        <p:cTn id="92" dur="500" fill="hold"/>
                                        <p:tgtEl>
                                          <p:spTgt spid="347"/>
                                        </p:tgtEl>
                                        <p:attrNameLst>
                                          <p:attrName>ppt_w</p:attrName>
                                        </p:attrNameLst>
                                      </p:cBhvr>
                                      <p:tavLst>
                                        <p:tav tm="0">
                                          <p:val>
                                            <p:fltVal val="0"/>
                                          </p:val>
                                        </p:tav>
                                        <p:tav tm="100000">
                                          <p:val>
                                            <p:strVal val="#ppt_w"/>
                                          </p:val>
                                        </p:tav>
                                      </p:tavLst>
                                    </p:anim>
                                    <p:anim calcmode="lin" valueType="num">
                                      <p:cBhvr>
                                        <p:cTn id="93" dur="500" fill="hold"/>
                                        <p:tgtEl>
                                          <p:spTgt spid="347"/>
                                        </p:tgtEl>
                                        <p:attrNameLst>
                                          <p:attrName>ppt_h</p:attrName>
                                        </p:attrNameLst>
                                      </p:cBhvr>
                                      <p:tavLst>
                                        <p:tav tm="0">
                                          <p:val>
                                            <p:fltVal val="0"/>
                                          </p:val>
                                        </p:tav>
                                        <p:tav tm="100000">
                                          <p:val>
                                            <p:strVal val="#ppt_h"/>
                                          </p:val>
                                        </p:tav>
                                      </p:tavLst>
                                    </p:anim>
                                    <p:animEffect transition="in" filter="fade">
                                      <p:cBhvr>
                                        <p:cTn id="94" dur="500"/>
                                        <p:tgtEl>
                                          <p:spTgt spid="347"/>
                                        </p:tgtEl>
                                      </p:cBhvr>
                                    </p:animEffect>
                                  </p:childTnLst>
                                </p:cTn>
                              </p:par>
                              <p:par>
                                <p:cTn id="95" presetID="53" presetClass="entr" presetSubtype="16" fill="hold" grpId="0" nodeType="withEffect">
                                  <p:stCondLst>
                                    <p:cond delay="900"/>
                                  </p:stCondLst>
                                  <p:childTnLst>
                                    <p:set>
                                      <p:cBhvr>
                                        <p:cTn id="96" dur="1" fill="hold">
                                          <p:stCondLst>
                                            <p:cond delay="0"/>
                                          </p:stCondLst>
                                        </p:cTn>
                                        <p:tgtEl>
                                          <p:spTgt spid="348"/>
                                        </p:tgtEl>
                                        <p:attrNameLst>
                                          <p:attrName>style.visibility</p:attrName>
                                        </p:attrNameLst>
                                      </p:cBhvr>
                                      <p:to>
                                        <p:strVal val="visible"/>
                                      </p:to>
                                    </p:set>
                                    <p:anim calcmode="lin" valueType="num">
                                      <p:cBhvr>
                                        <p:cTn id="97" dur="500" fill="hold"/>
                                        <p:tgtEl>
                                          <p:spTgt spid="348"/>
                                        </p:tgtEl>
                                        <p:attrNameLst>
                                          <p:attrName>ppt_w</p:attrName>
                                        </p:attrNameLst>
                                      </p:cBhvr>
                                      <p:tavLst>
                                        <p:tav tm="0">
                                          <p:val>
                                            <p:fltVal val="0"/>
                                          </p:val>
                                        </p:tav>
                                        <p:tav tm="100000">
                                          <p:val>
                                            <p:strVal val="#ppt_w"/>
                                          </p:val>
                                        </p:tav>
                                      </p:tavLst>
                                    </p:anim>
                                    <p:anim calcmode="lin" valueType="num">
                                      <p:cBhvr>
                                        <p:cTn id="98" dur="500" fill="hold"/>
                                        <p:tgtEl>
                                          <p:spTgt spid="348"/>
                                        </p:tgtEl>
                                        <p:attrNameLst>
                                          <p:attrName>ppt_h</p:attrName>
                                        </p:attrNameLst>
                                      </p:cBhvr>
                                      <p:tavLst>
                                        <p:tav tm="0">
                                          <p:val>
                                            <p:fltVal val="0"/>
                                          </p:val>
                                        </p:tav>
                                        <p:tav tm="100000">
                                          <p:val>
                                            <p:strVal val="#ppt_h"/>
                                          </p:val>
                                        </p:tav>
                                      </p:tavLst>
                                    </p:anim>
                                    <p:animEffect transition="in" filter="fade">
                                      <p:cBhvr>
                                        <p:cTn id="99" dur="500"/>
                                        <p:tgtEl>
                                          <p:spTgt spid="348"/>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49"/>
                                        </p:tgtEl>
                                        <p:attrNameLst>
                                          <p:attrName>style.visibility</p:attrName>
                                        </p:attrNameLst>
                                      </p:cBhvr>
                                      <p:to>
                                        <p:strVal val="visible"/>
                                      </p:to>
                                    </p:set>
                                    <p:anim calcmode="lin" valueType="num">
                                      <p:cBhvr>
                                        <p:cTn id="102" dur="500" fill="hold"/>
                                        <p:tgtEl>
                                          <p:spTgt spid="349"/>
                                        </p:tgtEl>
                                        <p:attrNameLst>
                                          <p:attrName>ppt_w</p:attrName>
                                        </p:attrNameLst>
                                      </p:cBhvr>
                                      <p:tavLst>
                                        <p:tav tm="0">
                                          <p:val>
                                            <p:fltVal val="0"/>
                                          </p:val>
                                        </p:tav>
                                        <p:tav tm="100000">
                                          <p:val>
                                            <p:strVal val="#ppt_w"/>
                                          </p:val>
                                        </p:tav>
                                      </p:tavLst>
                                    </p:anim>
                                    <p:anim calcmode="lin" valueType="num">
                                      <p:cBhvr>
                                        <p:cTn id="103" dur="500" fill="hold"/>
                                        <p:tgtEl>
                                          <p:spTgt spid="349"/>
                                        </p:tgtEl>
                                        <p:attrNameLst>
                                          <p:attrName>ppt_h</p:attrName>
                                        </p:attrNameLst>
                                      </p:cBhvr>
                                      <p:tavLst>
                                        <p:tav tm="0">
                                          <p:val>
                                            <p:fltVal val="0"/>
                                          </p:val>
                                        </p:tav>
                                        <p:tav tm="100000">
                                          <p:val>
                                            <p:strVal val="#ppt_h"/>
                                          </p:val>
                                        </p:tav>
                                      </p:tavLst>
                                    </p:anim>
                                    <p:animEffect transition="in" filter="fade">
                                      <p:cBhvr>
                                        <p:cTn id="104" dur="500"/>
                                        <p:tgtEl>
                                          <p:spTgt spid="349"/>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50"/>
                                        </p:tgtEl>
                                        <p:attrNameLst>
                                          <p:attrName>style.visibility</p:attrName>
                                        </p:attrNameLst>
                                      </p:cBhvr>
                                      <p:to>
                                        <p:strVal val="visible"/>
                                      </p:to>
                                    </p:set>
                                    <p:anim calcmode="lin" valueType="num">
                                      <p:cBhvr>
                                        <p:cTn id="107" dur="500" fill="hold"/>
                                        <p:tgtEl>
                                          <p:spTgt spid="350"/>
                                        </p:tgtEl>
                                        <p:attrNameLst>
                                          <p:attrName>ppt_w</p:attrName>
                                        </p:attrNameLst>
                                      </p:cBhvr>
                                      <p:tavLst>
                                        <p:tav tm="0">
                                          <p:val>
                                            <p:fltVal val="0"/>
                                          </p:val>
                                        </p:tav>
                                        <p:tav tm="100000">
                                          <p:val>
                                            <p:strVal val="#ppt_w"/>
                                          </p:val>
                                        </p:tav>
                                      </p:tavLst>
                                    </p:anim>
                                    <p:anim calcmode="lin" valueType="num">
                                      <p:cBhvr>
                                        <p:cTn id="108" dur="500" fill="hold"/>
                                        <p:tgtEl>
                                          <p:spTgt spid="350"/>
                                        </p:tgtEl>
                                        <p:attrNameLst>
                                          <p:attrName>ppt_h</p:attrName>
                                        </p:attrNameLst>
                                      </p:cBhvr>
                                      <p:tavLst>
                                        <p:tav tm="0">
                                          <p:val>
                                            <p:fltVal val="0"/>
                                          </p:val>
                                        </p:tav>
                                        <p:tav tm="100000">
                                          <p:val>
                                            <p:strVal val="#ppt_h"/>
                                          </p:val>
                                        </p:tav>
                                      </p:tavLst>
                                    </p:anim>
                                    <p:animEffect transition="in" filter="fade">
                                      <p:cBhvr>
                                        <p:cTn id="109" dur="500"/>
                                        <p:tgtEl>
                                          <p:spTgt spid="350"/>
                                        </p:tgtEl>
                                      </p:cBhvr>
                                    </p:animEffect>
                                  </p:childTnLst>
                                </p:cTn>
                              </p:par>
                              <p:par>
                                <p:cTn id="110" presetID="53" presetClass="entr" presetSubtype="16" fill="hold" grpId="0" nodeType="withEffect">
                                  <p:stCondLst>
                                    <p:cond delay="1100"/>
                                  </p:stCondLst>
                                  <p:childTnLst>
                                    <p:set>
                                      <p:cBhvr>
                                        <p:cTn id="111" dur="1" fill="hold">
                                          <p:stCondLst>
                                            <p:cond delay="0"/>
                                          </p:stCondLst>
                                        </p:cTn>
                                        <p:tgtEl>
                                          <p:spTgt spid="351"/>
                                        </p:tgtEl>
                                        <p:attrNameLst>
                                          <p:attrName>style.visibility</p:attrName>
                                        </p:attrNameLst>
                                      </p:cBhvr>
                                      <p:to>
                                        <p:strVal val="visible"/>
                                      </p:to>
                                    </p:set>
                                    <p:anim calcmode="lin" valueType="num">
                                      <p:cBhvr>
                                        <p:cTn id="112" dur="500" fill="hold"/>
                                        <p:tgtEl>
                                          <p:spTgt spid="351"/>
                                        </p:tgtEl>
                                        <p:attrNameLst>
                                          <p:attrName>ppt_w</p:attrName>
                                        </p:attrNameLst>
                                      </p:cBhvr>
                                      <p:tavLst>
                                        <p:tav tm="0">
                                          <p:val>
                                            <p:fltVal val="0"/>
                                          </p:val>
                                        </p:tav>
                                        <p:tav tm="100000">
                                          <p:val>
                                            <p:strVal val="#ppt_w"/>
                                          </p:val>
                                        </p:tav>
                                      </p:tavLst>
                                    </p:anim>
                                    <p:anim calcmode="lin" valueType="num">
                                      <p:cBhvr>
                                        <p:cTn id="113" dur="500" fill="hold"/>
                                        <p:tgtEl>
                                          <p:spTgt spid="351"/>
                                        </p:tgtEl>
                                        <p:attrNameLst>
                                          <p:attrName>ppt_h</p:attrName>
                                        </p:attrNameLst>
                                      </p:cBhvr>
                                      <p:tavLst>
                                        <p:tav tm="0">
                                          <p:val>
                                            <p:fltVal val="0"/>
                                          </p:val>
                                        </p:tav>
                                        <p:tav tm="100000">
                                          <p:val>
                                            <p:strVal val="#ppt_h"/>
                                          </p:val>
                                        </p:tav>
                                      </p:tavLst>
                                    </p:anim>
                                    <p:animEffect transition="in" filter="fade">
                                      <p:cBhvr>
                                        <p:cTn id="114" dur="500"/>
                                        <p:tgtEl>
                                          <p:spTgt spid="351"/>
                                        </p:tgtEl>
                                      </p:cBhvr>
                                    </p:animEffect>
                                  </p:childTnLst>
                                </p:cTn>
                              </p:par>
                              <p:par>
                                <p:cTn id="115" presetID="53" presetClass="entr" presetSubtype="16" fill="hold" grpId="0" nodeType="withEffect">
                                  <p:stCondLst>
                                    <p:cond delay="1100"/>
                                  </p:stCondLst>
                                  <p:childTnLst>
                                    <p:set>
                                      <p:cBhvr>
                                        <p:cTn id="116" dur="1" fill="hold">
                                          <p:stCondLst>
                                            <p:cond delay="0"/>
                                          </p:stCondLst>
                                        </p:cTn>
                                        <p:tgtEl>
                                          <p:spTgt spid="352"/>
                                        </p:tgtEl>
                                        <p:attrNameLst>
                                          <p:attrName>style.visibility</p:attrName>
                                        </p:attrNameLst>
                                      </p:cBhvr>
                                      <p:to>
                                        <p:strVal val="visible"/>
                                      </p:to>
                                    </p:set>
                                    <p:anim calcmode="lin" valueType="num">
                                      <p:cBhvr>
                                        <p:cTn id="117" dur="500" fill="hold"/>
                                        <p:tgtEl>
                                          <p:spTgt spid="352"/>
                                        </p:tgtEl>
                                        <p:attrNameLst>
                                          <p:attrName>ppt_w</p:attrName>
                                        </p:attrNameLst>
                                      </p:cBhvr>
                                      <p:tavLst>
                                        <p:tav tm="0">
                                          <p:val>
                                            <p:fltVal val="0"/>
                                          </p:val>
                                        </p:tav>
                                        <p:tav tm="100000">
                                          <p:val>
                                            <p:strVal val="#ppt_w"/>
                                          </p:val>
                                        </p:tav>
                                      </p:tavLst>
                                    </p:anim>
                                    <p:anim calcmode="lin" valueType="num">
                                      <p:cBhvr>
                                        <p:cTn id="118" dur="500" fill="hold"/>
                                        <p:tgtEl>
                                          <p:spTgt spid="352"/>
                                        </p:tgtEl>
                                        <p:attrNameLst>
                                          <p:attrName>ppt_h</p:attrName>
                                        </p:attrNameLst>
                                      </p:cBhvr>
                                      <p:tavLst>
                                        <p:tav tm="0">
                                          <p:val>
                                            <p:fltVal val="0"/>
                                          </p:val>
                                        </p:tav>
                                        <p:tav tm="100000">
                                          <p:val>
                                            <p:strVal val="#ppt_h"/>
                                          </p:val>
                                        </p:tav>
                                      </p:tavLst>
                                    </p:anim>
                                    <p:animEffect transition="in" filter="fade">
                                      <p:cBhvr>
                                        <p:cTn id="119" dur="500"/>
                                        <p:tgtEl>
                                          <p:spTgt spid="352"/>
                                        </p:tgtEl>
                                      </p:cBhvr>
                                    </p:animEffect>
                                  </p:childTnLst>
                                </p:cTn>
                              </p:par>
                              <p:par>
                                <p:cTn id="120" presetID="53" presetClass="entr" presetSubtype="16" fill="hold" grpId="0" nodeType="withEffect">
                                  <p:stCondLst>
                                    <p:cond delay="1200"/>
                                  </p:stCondLst>
                                  <p:childTnLst>
                                    <p:set>
                                      <p:cBhvr>
                                        <p:cTn id="121" dur="1" fill="hold">
                                          <p:stCondLst>
                                            <p:cond delay="0"/>
                                          </p:stCondLst>
                                        </p:cTn>
                                        <p:tgtEl>
                                          <p:spTgt spid="353"/>
                                        </p:tgtEl>
                                        <p:attrNameLst>
                                          <p:attrName>style.visibility</p:attrName>
                                        </p:attrNameLst>
                                      </p:cBhvr>
                                      <p:to>
                                        <p:strVal val="visible"/>
                                      </p:to>
                                    </p:set>
                                    <p:anim calcmode="lin" valueType="num">
                                      <p:cBhvr>
                                        <p:cTn id="122" dur="500" fill="hold"/>
                                        <p:tgtEl>
                                          <p:spTgt spid="353"/>
                                        </p:tgtEl>
                                        <p:attrNameLst>
                                          <p:attrName>ppt_w</p:attrName>
                                        </p:attrNameLst>
                                      </p:cBhvr>
                                      <p:tavLst>
                                        <p:tav tm="0">
                                          <p:val>
                                            <p:fltVal val="0"/>
                                          </p:val>
                                        </p:tav>
                                        <p:tav tm="100000">
                                          <p:val>
                                            <p:strVal val="#ppt_w"/>
                                          </p:val>
                                        </p:tav>
                                      </p:tavLst>
                                    </p:anim>
                                    <p:anim calcmode="lin" valueType="num">
                                      <p:cBhvr>
                                        <p:cTn id="123" dur="500" fill="hold"/>
                                        <p:tgtEl>
                                          <p:spTgt spid="353"/>
                                        </p:tgtEl>
                                        <p:attrNameLst>
                                          <p:attrName>ppt_h</p:attrName>
                                        </p:attrNameLst>
                                      </p:cBhvr>
                                      <p:tavLst>
                                        <p:tav tm="0">
                                          <p:val>
                                            <p:fltVal val="0"/>
                                          </p:val>
                                        </p:tav>
                                        <p:tav tm="100000">
                                          <p:val>
                                            <p:strVal val="#ppt_h"/>
                                          </p:val>
                                        </p:tav>
                                      </p:tavLst>
                                    </p:anim>
                                    <p:animEffect transition="in" filter="fade">
                                      <p:cBhvr>
                                        <p:cTn id="124" dur="500"/>
                                        <p:tgtEl>
                                          <p:spTgt spid="353"/>
                                        </p:tgtEl>
                                      </p:cBhvr>
                                    </p:animEffect>
                                  </p:childTnLst>
                                </p:cTn>
                              </p:par>
                              <p:par>
                                <p:cTn id="125" presetID="53" presetClass="entr" presetSubtype="16" fill="hold" grpId="0" nodeType="withEffect">
                                  <p:stCondLst>
                                    <p:cond delay="1200"/>
                                  </p:stCondLst>
                                  <p:childTnLst>
                                    <p:set>
                                      <p:cBhvr>
                                        <p:cTn id="126" dur="1" fill="hold">
                                          <p:stCondLst>
                                            <p:cond delay="0"/>
                                          </p:stCondLst>
                                        </p:cTn>
                                        <p:tgtEl>
                                          <p:spTgt spid="354"/>
                                        </p:tgtEl>
                                        <p:attrNameLst>
                                          <p:attrName>style.visibility</p:attrName>
                                        </p:attrNameLst>
                                      </p:cBhvr>
                                      <p:to>
                                        <p:strVal val="visible"/>
                                      </p:to>
                                    </p:set>
                                    <p:anim calcmode="lin" valueType="num">
                                      <p:cBhvr>
                                        <p:cTn id="127" dur="500" fill="hold"/>
                                        <p:tgtEl>
                                          <p:spTgt spid="354"/>
                                        </p:tgtEl>
                                        <p:attrNameLst>
                                          <p:attrName>ppt_w</p:attrName>
                                        </p:attrNameLst>
                                      </p:cBhvr>
                                      <p:tavLst>
                                        <p:tav tm="0">
                                          <p:val>
                                            <p:fltVal val="0"/>
                                          </p:val>
                                        </p:tav>
                                        <p:tav tm="100000">
                                          <p:val>
                                            <p:strVal val="#ppt_w"/>
                                          </p:val>
                                        </p:tav>
                                      </p:tavLst>
                                    </p:anim>
                                    <p:anim calcmode="lin" valueType="num">
                                      <p:cBhvr>
                                        <p:cTn id="128" dur="500" fill="hold"/>
                                        <p:tgtEl>
                                          <p:spTgt spid="354"/>
                                        </p:tgtEl>
                                        <p:attrNameLst>
                                          <p:attrName>ppt_h</p:attrName>
                                        </p:attrNameLst>
                                      </p:cBhvr>
                                      <p:tavLst>
                                        <p:tav tm="0">
                                          <p:val>
                                            <p:fltVal val="0"/>
                                          </p:val>
                                        </p:tav>
                                        <p:tav tm="100000">
                                          <p:val>
                                            <p:strVal val="#ppt_h"/>
                                          </p:val>
                                        </p:tav>
                                      </p:tavLst>
                                    </p:anim>
                                    <p:animEffect transition="in" filter="fade">
                                      <p:cBhvr>
                                        <p:cTn id="129" dur="500"/>
                                        <p:tgtEl>
                                          <p:spTgt spid="354"/>
                                        </p:tgtEl>
                                      </p:cBhvr>
                                    </p:animEffect>
                                  </p:childTnLst>
                                </p:cTn>
                              </p:par>
                              <p:par>
                                <p:cTn id="130" presetID="53" presetClass="entr" presetSubtype="16" fill="hold" grpId="0" nodeType="withEffect">
                                  <p:stCondLst>
                                    <p:cond delay="1300"/>
                                  </p:stCondLst>
                                  <p:childTnLst>
                                    <p:set>
                                      <p:cBhvr>
                                        <p:cTn id="131" dur="1" fill="hold">
                                          <p:stCondLst>
                                            <p:cond delay="0"/>
                                          </p:stCondLst>
                                        </p:cTn>
                                        <p:tgtEl>
                                          <p:spTgt spid="355"/>
                                        </p:tgtEl>
                                        <p:attrNameLst>
                                          <p:attrName>style.visibility</p:attrName>
                                        </p:attrNameLst>
                                      </p:cBhvr>
                                      <p:to>
                                        <p:strVal val="visible"/>
                                      </p:to>
                                    </p:set>
                                    <p:anim calcmode="lin" valueType="num">
                                      <p:cBhvr>
                                        <p:cTn id="132" dur="500" fill="hold"/>
                                        <p:tgtEl>
                                          <p:spTgt spid="355"/>
                                        </p:tgtEl>
                                        <p:attrNameLst>
                                          <p:attrName>ppt_w</p:attrName>
                                        </p:attrNameLst>
                                      </p:cBhvr>
                                      <p:tavLst>
                                        <p:tav tm="0">
                                          <p:val>
                                            <p:fltVal val="0"/>
                                          </p:val>
                                        </p:tav>
                                        <p:tav tm="100000">
                                          <p:val>
                                            <p:strVal val="#ppt_w"/>
                                          </p:val>
                                        </p:tav>
                                      </p:tavLst>
                                    </p:anim>
                                    <p:anim calcmode="lin" valueType="num">
                                      <p:cBhvr>
                                        <p:cTn id="133" dur="500" fill="hold"/>
                                        <p:tgtEl>
                                          <p:spTgt spid="355"/>
                                        </p:tgtEl>
                                        <p:attrNameLst>
                                          <p:attrName>ppt_h</p:attrName>
                                        </p:attrNameLst>
                                      </p:cBhvr>
                                      <p:tavLst>
                                        <p:tav tm="0">
                                          <p:val>
                                            <p:fltVal val="0"/>
                                          </p:val>
                                        </p:tav>
                                        <p:tav tm="100000">
                                          <p:val>
                                            <p:strVal val="#ppt_h"/>
                                          </p:val>
                                        </p:tav>
                                      </p:tavLst>
                                    </p:anim>
                                    <p:animEffect transition="in" filter="fade">
                                      <p:cBhvr>
                                        <p:cTn id="134" dur="500"/>
                                        <p:tgtEl>
                                          <p:spTgt spid="355"/>
                                        </p:tgtEl>
                                      </p:cBhvr>
                                    </p:animEffect>
                                  </p:childTnLst>
                                </p:cTn>
                              </p:par>
                              <p:par>
                                <p:cTn id="135" presetID="53" presetClass="entr" presetSubtype="16" fill="hold" grpId="0" nodeType="withEffect">
                                  <p:stCondLst>
                                    <p:cond delay="1300"/>
                                  </p:stCondLst>
                                  <p:childTnLst>
                                    <p:set>
                                      <p:cBhvr>
                                        <p:cTn id="136" dur="1" fill="hold">
                                          <p:stCondLst>
                                            <p:cond delay="0"/>
                                          </p:stCondLst>
                                        </p:cTn>
                                        <p:tgtEl>
                                          <p:spTgt spid="356"/>
                                        </p:tgtEl>
                                        <p:attrNameLst>
                                          <p:attrName>style.visibility</p:attrName>
                                        </p:attrNameLst>
                                      </p:cBhvr>
                                      <p:to>
                                        <p:strVal val="visible"/>
                                      </p:to>
                                    </p:set>
                                    <p:anim calcmode="lin" valueType="num">
                                      <p:cBhvr>
                                        <p:cTn id="137" dur="500" fill="hold"/>
                                        <p:tgtEl>
                                          <p:spTgt spid="356"/>
                                        </p:tgtEl>
                                        <p:attrNameLst>
                                          <p:attrName>ppt_w</p:attrName>
                                        </p:attrNameLst>
                                      </p:cBhvr>
                                      <p:tavLst>
                                        <p:tav tm="0">
                                          <p:val>
                                            <p:fltVal val="0"/>
                                          </p:val>
                                        </p:tav>
                                        <p:tav tm="100000">
                                          <p:val>
                                            <p:strVal val="#ppt_w"/>
                                          </p:val>
                                        </p:tav>
                                      </p:tavLst>
                                    </p:anim>
                                    <p:anim calcmode="lin" valueType="num">
                                      <p:cBhvr>
                                        <p:cTn id="138" dur="500" fill="hold"/>
                                        <p:tgtEl>
                                          <p:spTgt spid="356"/>
                                        </p:tgtEl>
                                        <p:attrNameLst>
                                          <p:attrName>ppt_h</p:attrName>
                                        </p:attrNameLst>
                                      </p:cBhvr>
                                      <p:tavLst>
                                        <p:tav tm="0">
                                          <p:val>
                                            <p:fltVal val="0"/>
                                          </p:val>
                                        </p:tav>
                                        <p:tav tm="100000">
                                          <p:val>
                                            <p:strVal val="#ppt_h"/>
                                          </p:val>
                                        </p:tav>
                                      </p:tavLst>
                                    </p:anim>
                                    <p:animEffect transition="in" filter="fade">
                                      <p:cBhvr>
                                        <p:cTn id="139" dur="500"/>
                                        <p:tgtEl>
                                          <p:spTgt spid="356"/>
                                        </p:tgtEl>
                                      </p:cBhvr>
                                    </p:animEffect>
                                  </p:childTnLst>
                                </p:cTn>
                              </p:par>
                              <p:par>
                                <p:cTn id="140" presetID="53" presetClass="entr" presetSubtype="16" fill="hold" grpId="0" nodeType="withEffect">
                                  <p:stCondLst>
                                    <p:cond delay="1400"/>
                                  </p:stCondLst>
                                  <p:childTnLst>
                                    <p:set>
                                      <p:cBhvr>
                                        <p:cTn id="141" dur="1" fill="hold">
                                          <p:stCondLst>
                                            <p:cond delay="0"/>
                                          </p:stCondLst>
                                        </p:cTn>
                                        <p:tgtEl>
                                          <p:spTgt spid="357"/>
                                        </p:tgtEl>
                                        <p:attrNameLst>
                                          <p:attrName>style.visibility</p:attrName>
                                        </p:attrNameLst>
                                      </p:cBhvr>
                                      <p:to>
                                        <p:strVal val="visible"/>
                                      </p:to>
                                    </p:set>
                                    <p:anim calcmode="lin" valueType="num">
                                      <p:cBhvr>
                                        <p:cTn id="142" dur="500" fill="hold"/>
                                        <p:tgtEl>
                                          <p:spTgt spid="357"/>
                                        </p:tgtEl>
                                        <p:attrNameLst>
                                          <p:attrName>ppt_w</p:attrName>
                                        </p:attrNameLst>
                                      </p:cBhvr>
                                      <p:tavLst>
                                        <p:tav tm="0">
                                          <p:val>
                                            <p:fltVal val="0"/>
                                          </p:val>
                                        </p:tav>
                                        <p:tav tm="100000">
                                          <p:val>
                                            <p:strVal val="#ppt_w"/>
                                          </p:val>
                                        </p:tav>
                                      </p:tavLst>
                                    </p:anim>
                                    <p:anim calcmode="lin" valueType="num">
                                      <p:cBhvr>
                                        <p:cTn id="143" dur="500" fill="hold"/>
                                        <p:tgtEl>
                                          <p:spTgt spid="357"/>
                                        </p:tgtEl>
                                        <p:attrNameLst>
                                          <p:attrName>ppt_h</p:attrName>
                                        </p:attrNameLst>
                                      </p:cBhvr>
                                      <p:tavLst>
                                        <p:tav tm="0">
                                          <p:val>
                                            <p:fltVal val="0"/>
                                          </p:val>
                                        </p:tav>
                                        <p:tav tm="100000">
                                          <p:val>
                                            <p:strVal val="#ppt_h"/>
                                          </p:val>
                                        </p:tav>
                                      </p:tavLst>
                                    </p:anim>
                                    <p:animEffect transition="in" filter="fade">
                                      <p:cBhvr>
                                        <p:cTn id="144" dur="500"/>
                                        <p:tgtEl>
                                          <p:spTgt spid="357"/>
                                        </p:tgtEl>
                                      </p:cBhvr>
                                    </p:animEffect>
                                  </p:childTnLst>
                                </p:cTn>
                              </p:par>
                              <p:par>
                                <p:cTn id="145" presetID="53" presetClass="entr" presetSubtype="16" fill="hold" grpId="0" nodeType="withEffect">
                                  <p:stCondLst>
                                    <p:cond delay="1400"/>
                                  </p:stCondLst>
                                  <p:childTnLst>
                                    <p:set>
                                      <p:cBhvr>
                                        <p:cTn id="146" dur="1" fill="hold">
                                          <p:stCondLst>
                                            <p:cond delay="0"/>
                                          </p:stCondLst>
                                        </p:cTn>
                                        <p:tgtEl>
                                          <p:spTgt spid="358"/>
                                        </p:tgtEl>
                                        <p:attrNameLst>
                                          <p:attrName>style.visibility</p:attrName>
                                        </p:attrNameLst>
                                      </p:cBhvr>
                                      <p:to>
                                        <p:strVal val="visible"/>
                                      </p:to>
                                    </p:set>
                                    <p:anim calcmode="lin" valueType="num">
                                      <p:cBhvr>
                                        <p:cTn id="147" dur="500" fill="hold"/>
                                        <p:tgtEl>
                                          <p:spTgt spid="358"/>
                                        </p:tgtEl>
                                        <p:attrNameLst>
                                          <p:attrName>ppt_w</p:attrName>
                                        </p:attrNameLst>
                                      </p:cBhvr>
                                      <p:tavLst>
                                        <p:tav tm="0">
                                          <p:val>
                                            <p:fltVal val="0"/>
                                          </p:val>
                                        </p:tav>
                                        <p:tav tm="100000">
                                          <p:val>
                                            <p:strVal val="#ppt_w"/>
                                          </p:val>
                                        </p:tav>
                                      </p:tavLst>
                                    </p:anim>
                                    <p:anim calcmode="lin" valueType="num">
                                      <p:cBhvr>
                                        <p:cTn id="148" dur="500" fill="hold"/>
                                        <p:tgtEl>
                                          <p:spTgt spid="358"/>
                                        </p:tgtEl>
                                        <p:attrNameLst>
                                          <p:attrName>ppt_h</p:attrName>
                                        </p:attrNameLst>
                                      </p:cBhvr>
                                      <p:tavLst>
                                        <p:tav tm="0">
                                          <p:val>
                                            <p:fltVal val="0"/>
                                          </p:val>
                                        </p:tav>
                                        <p:tav tm="100000">
                                          <p:val>
                                            <p:strVal val="#ppt_h"/>
                                          </p:val>
                                        </p:tav>
                                      </p:tavLst>
                                    </p:anim>
                                    <p:animEffect transition="in" filter="fade">
                                      <p:cBhvr>
                                        <p:cTn id="149" dur="500"/>
                                        <p:tgtEl>
                                          <p:spTgt spid="358"/>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359"/>
                                        </p:tgtEl>
                                        <p:attrNameLst>
                                          <p:attrName>style.visibility</p:attrName>
                                        </p:attrNameLst>
                                      </p:cBhvr>
                                      <p:to>
                                        <p:strVal val="visible"/>
                                      </p:to>
                                    </p:set>
                                    <p:anim calcmode="lin" valueType="num">
                                      <p:cBhvr>
                                        <p:cTn id="152" dur="500" fill="hold"/>
                                        <p:tgtEl>
                                          <p:spTgt spid="359"/>
                                        </p:tgtEl>
                                        <p:attrNameLst>
                                          <p:attrName>ppt_w</p:attrName>
                                        </p:attrNameLst>
                                      </p:cBhvr>
                                      <p:tavLst>
                                        <p:tav tm="0">
                                          <p:val>
                                            <p:fltVal val="0"/>
                                          </p:val>
                                        </p:tav>
                                        <p:tav tm="100000">
                                          <p:val>
                                            <p:strVal val="#ppt_w"/>
                                          </p:val>
                                        </p:tav>
                                      </p:tavLst>
                                    </p:anim>
                                    <p:anim calcmode="lin" valueType="num">
                                      <p:cBhvr>
                                        <p:cTn id="153" dur="500" fill="hold"/>
                                        <p:tgtEl>
                                          <p:spTgt spid="359"/>
                                        </p:tgtEl>
                                        <p:attrNameLst>
                                          <p:attrName>ppt_h</p:attrName>
                                        </p:attrNameLst>
                                      </p:cBhvr>
                                      <p:tavLst>
                                        <p:tav tm="0">
                                          <p:val>
                                            <p:fltVal val="0"/>
                                          </p:val>
                                        </p:tav>
                                        <p:tav tm="100000">
                                          <p:val>
                                            <p:strVal val="#ppt_h"/>
                                          </p:val>
                                        </p:tav>
                                      </p:tavLst>
                                    </p:anim>
                                    <p:animEffect transition="in" filter="fade">
                                      <p:cBhvr>
                                        <p:cTn id="154" dur="500"/>
                                        <p:tgtEl>
                                          <p:spTgt spid="359"/>
                                        </p:tgtEl>
                                      </p:cBhvr>
                                    </p:animEffect>
                                  </p:childTnLst>
                                </p:cTn>
                              </p:par>
                              <p:par>
                                <p:cTn id="155" presetID="53" presetClass="entr" presetSubtype="16" fill="hold" grpId="0" nodeType="withEffect">
                                  <p:stCondLst>
                                    <p:cond delay="1500"/>
                                  </p:stCondLst>
                                  <p:childTnLst>
                                    <p:set>
                                      <p:cBhvr>
                                        <p:cTn id="156" dur="1" fill="hold">
                                          <p:stCondLst>
                                            <p:cond delay="0"/>
                                          </p:stCondLst>
                                        </p:cTn>
                                        <p:tgtEl>
                                          <p:spTgt spid="360"/>
                                        </p:tgtEl>
                                        <p:attrNameLst>
                                          <p:attrName>style.visibility</p:attrName>
                                        </p:attrNameLst>
                                      </p:cBhvr>
                                      <p:to>
                                        <p:strVal val="visible"/>
                                      </p:to>
                                    </p:set>
                                    <p:anim calcmode="lin" valueType="num">
                                      <p:cBhvr>
                                        <p:cTn id="157" dur="500" fill="hold"/>
                                        <p:tgtEl>
                                          <p:spTgt spid="360"/>
                                        </p:tgtEl>
                                        <p:attrNameLst>
                                          <p:attrName>ppt_w</p:attrName>
                                        </p:attrNameLst>
                                      </p:cBhvr>
                                      <p:tavLst>
                                        <p:tav tm="0">
                                          <p:val>
                                            <p:fltVal val="0"/>
                                          </p:val>
                                        </p:tav>
                                        <p:tav tm="100000">
                                          <p:val>
                                            <p:strVal val="#ppt_w"/>
                                          </p:val>
                                        </p:tav>
                                      </p:tavLst>
                                    </p:anim>
                                    <p:anim calcmode="lin" valueType="num">
                                      <p:cBhvr>
                                        <p:cTn id="158" dur="500" fill="hold"/>
                                        <p:tgtEl>
                                          <p:spTgt spid="360"/>
                                        </p:tgtEl>
                                        <p:attrNameLst>
                                          <p:attrName>ppt_h</p:attrName>
                                        </p:attrNameLst>
                                      </p:cBhvr>
                                      <p:tavLst>
                                        <p:tav tm="0">
                                          <p:val>
                                            <p:fltVal val="0"/>
                                          </p:val>
                                        </p:tav>
                                        <p:tav tm="100000">
                                          <p:val>
                                            <p:strVal val="#ppt_h"/>
                                          </p:val>
                                        </p:tav>
                                      </p:tavLst>
                                    </p:anim>
                                    <p:animEffect transition="in" filter="fade">
                                      <p:cBhvr>
                                        <p:cTn id="159" dur="500"/>
                                        <p:tgtEl>
                                          <p:spTgt spid="360"/>
                                        </p:tgtEl>
                                      </p:cBhvr>
                                    </p:animEffect>
                                  </p:childTnLst>
                                </p:cTn>
                              </p:par>
                              <p:par>
                                <p:cTn id="160" presetID="53" presetClass="entr" presetSubtype="16" fill="hold" grpId="0" nodeType="withEffect">
                                  <p:stCondLst>
                                    <p:cond delay="1600"/>
                                  </p:stCondLst>
                                  <p:childTnLst>
                                    <p:set>
                                      <p:cBhvr>
                                        <p:cTn id="161" dur="1" fill="hold">
                                          <p:stCondLst>
                                            <p:cond delay="0"/>
                                          </p:stCondLst>
                                        </p:cTn>
                                        <p:tgtEl>
                                          <p:spTgt spid="361"/>
                                        </p:tgtEl>
                                        <p:attrNameLst>
                                          <p:attrName>style.visibility</p:attrName>
                                        </p:attrNameLst>
                                      </p:cBhvr>
                                      <p:to>
                                        <p:strVal val="visible"/>
                                      </p:to>
                                    </p:set>
                                    <p:anim calcmode="lin" valueType="num">
                                      <p:cBhvr>
                                        <p:cTn id="162" dur="500" fill="hold"/>
                                        <p:tgtEl>
                                          <p:spTgt spid="361"/>
                                        </p:tgtEl>
                                        <p:attrNameLst>
                                          <p:attrName>ppt_w</p:attrName>
                                        </p:attrNameLst>
                                      </p:cBhvr>
                                      <p:tavLst>
                                        <p:tav tm="0">
                                          <p:val>
                                            <p:fltVal val="0"/>
                                          </p:val>
                                        </p:tav>
                                        <p:tav tm="100000">
                                          <p:val>
                                            <p:strVal val="#ppt_w"/>
                                          </p:val>
                                        </p:tav>
                                      </p:tavLst>
                                    </p:anim>
                                    <p:anim calcmode="lin" valueType="num">
                                      <p:cBhvr>
                                        <p:cTn id="163" dur="500" fill="hold"/>
                                        <p:tgtEl>
                                          <p:spTgt spid="361"/>
                                        </p:tgtEl>
                                        <p:attrNameLst>
                                          <p:attrName>ppt_h</p:attrName>
                                        </p:attrNameLst>
                                      </p:cBhvr>
                                      <p:tavLst>
                                        <p:tav tm="0">
                                          <p:val>
                                            <p:fltVal val="0"/>
                                          </p:val>
                                        </p:tav>
                                        <p:tav tm="100000">
                                          <p:val>
                                            <p:strVal val="#ppt_h"/>
                                          </p:val>
                                        </p:tav>
                                      </p:tavLst>
                                    </p:anim>
                                    <p:animEffect transition="in" filter="fade">
                                      <p:cBhvr>
                                        <p:cTn id="164" dur="500"/>
                                        <p:tgtEl>
                                          <p:spTgt spid="361"/>
                                        </p:tgtEl>
                                      </p:cBhvr>
                                    </p:animEffect>
                                  </p:childTnLst>
                                </p:cTn>
                              </p:par>
                              <p:par>
                                <p:cTn id="165" presetID="53" presetClass="entr" presetSubtype="16" fill="hold" grpId="0" nodeType="withEffect">
                                  <p:stCondLst>
                                    <p:cond delay="1600"/>
                                  </p:stCondLst>
                                  <p:childTnLst>
                                    <p:set>
                                      <p:cBhvr>
                                        <p:cTn id="166" dur="1" fill="hold">
                                          <p:stCondLst>
                                            <p:cond delay="0"/>
                                          </p:stCondLst>
                                        </p:cTn>
                                        <p:tgtEl>
                                          <p:spTgt spid="362"/>
                                        </p:tgtEl>
                                        <p:attrNameLst>
                                          <p:attrName>style.visibility</p:attrName>
                                        </p:attrNameLst>
                                      </p:cBhvr>
                                      <p:to>
                                        <p:strVal val="visible"/>
                                      </p:to>
                                    </p:set>
                                    <p:anim calcmode="lin" valueType="num">
                                      <p:cBhvr>
                                        <p:cTn id="167" dur="500" fill="hold"/>
                                        <p:tgtEl>
                                          <p:spTgt spid="362"/>
                                        </p:tgtEl>
                                        <p:attrNameLst>
                                          <p:attrName>ppt_w</p:attrName>
                                        </p:attrNameLst>
                                      </p:cBhvr>
                                      <p:tavLst>
                                        <p:tav tm="0">
                                          <p:val>
                                            <p:fltVal val="0"/>
                                          </p:val>
                                        </p:tav>
                                        <p:tav tm="100000">
                                          <p:val>
                                            <p:strVal val="#ppt_w"/>
                                          </p:val>
                                        </p:tav>
                                      </p:tavLst>
                                    </p:anim>
                                    <p:anim calcmode="lin" valueType="num">
                                      <p:cBhvr>
                                        <p:cTn id="168" dur="500" fill="hold"/>
                                        <p:tgtEl>
                                          <p:spTgt spid="362"/>
                                        </p:tgtEl>
                                        <p:attrNameLst>
                                          <p:attrName>ppt_h</p:attrName>
                                        </p:attrNameLst>
                                      </p:cBhvr>
                                      <p:tavLst>
                                        <p:tav tm="0">
                                          <p:val>
                                            <p:fltVal val="0"/>
                                          </p:val>
                                        </p:tav>
                                        <p:tav tm="100000">
                                          <p:val>
                                            <p:strVal val="#ppt_h"/>
                                          </p:val>
                                        </p:tav>
                                      </p:tavLst>
                                    </p:anim>
                                    <p:animEffect transition="in" filter="fade">
                                      <p:cBhvr>
                                        <p:cTn id="169" dur="500"/>
                                        <p:tgtEl>
                                          <p:spTgt spid="362"/>
                                        </p:tgtEl>
                                      </p:cBhvr>
                                    </p:animEffect>
                                  </p:childTnLst>
                                </p:cTn>
                              </p:par>
                              <p:par>
                                <p:cTn id="170" presetID="53" presetClass="entr" presetSubtype="16" fill="hold" grpId="0" nodeType="withEffect">
                                  <p:stCondLst>
                                    <p:cond delay="1700"/>
                                  </p:stCondLst>
                                  <p:childTnLst>
                                    <p:set>
                                      <p:cBhvr>
                                        <p:cTn id="171" dur="1" fill="hold">
                                          <p:stCondLst>
                                            <p:cond delay="0"/>
                                          </p:stCondLst>
                                        </p:cTn>
                                        <p:tgtEl>
                                          <p:spTgt spid="363"/>
                                        </p:tgtEl>
                                        <p:attrNameLst>
                                          <p:attrName>style.visibility</p:attrName>
                                        </p:attrNameLst>
                                      </p:cBhvr>
                                      <p:to>
                                        <p:strVal val="visible"/>
                                      </p:to>
                                    </p:set>
                                    <p:anim calcmode="lin" valueType="num">
                                      <p:cBhvr>
                                        <p:cTn id="172" dur="500" fill="hold"/>
                                        <p:tgtEl>
                                          <p:spTgt spid="363"/>
                                        </p:tgtEl>
                                        <p:attrNameLst>
                                          <p:attrName>ppt_w</p:attrName>
                                        </p:attrNameLst>
                                      </p:cBhvr>
                                      <p:tavLst>
                                        <p:tav tm="0">
                                          <p:val>
                                            <p:fltVal val="0"/>
                                          </p:val>
                                        </p:tav>
                                        <p:tav tm="100000">
                                          <p:val>
                                            <p:strVal val="#ppt_w"/>
                                          </p:val>
                                        </p:tav>
                                      </p:tavLst>
                                    </p:anim>
                                    <p:anim calcmode="lin" valueType="num">
                                      <p:cBhvr>
                                        <p:cTn id="173" dur="500" fill="hold"/>
                                        <p:tgtEl>
                                          <p:spTgt spid="363"/>
                                        </p:tgtEl>
                                        <p:attrNameLst>
                                          <p:attrName>ppt_h</p:attrName>
                                        </p:attrNameLst>
                                      </p:cBhvr>
                                      <p:tavLst>
                                        <p:tav tm="0">
                                          <p:val>
                                            <p:fltVal val="0"/>
                                          </p:val>
                                        </p:tav>
                                        <p:tav tm="100000">
                                          <p:val>
                                            <p:strVal val="#ppt_h"/>
                                          </p:val>
                                        </p:tav>
                                      </p:tavLst>
                                    </p:anim>
                                    <p:animEffect transition="in" filter="fade">
                                      <p:cBhvr>
                                        <p:cTn id="174" dur="500"/>
                                        <p:tgtEl>
                                          <p:spTgt spid="363"/>
                                        </p:tgtEl>
                                      </p:cBhvr>
                                    </p:animEffect>
                                  </p:childTnLst>
                                </p:cTn>
                              </p:par>
                              <p:par>
                                <p:cTn id="175" presetID="53" presetClass="entr" presetSubtype="16" fill="hold" grpId="0" nodeType="withEffect">
                                  <p:stCondLst>
                                    <p:cond delay="1700"/>
                                  </p:stCondLst>
                                  <p:childTnLst>
                                    <p:set>
                                      <p:cBhvr>
                                        <p:cTn id="176" dur="1" fill="hold">
                                          <p:stCondLst>
                                            <p:cond delay="0"/>
                                          </p:stCondLst>
                                        </p:cTn>
                                        <p:tgtEl>
                                          <p:spTgt spid="364"/>
                                        </p:tgtEl>
                                        <p:attrNameLst>
                                          <p:attrName>style.visibility</p:attrName>
                                        </p:attrNameLst>
                                      </p:cBhvr>
                                      <p:to>
                                        <p:strVal val="visible"/>
                                      </p:to>
                                    </p:set>
                                    <p:anim calcmode="lin" valueType="num">
                                      <p:cBhvr>
                                        <p:cTn id="177" dur="500" fill="hold"/>
                                        <p:tgtEl>
                                          <p:spTgt spid="364"/>
                                        </p:tgtEl>
                                        <p:attrNameLst>
                                          <p:attrName>ppt_w</p:attrName>
                                        </p:attrNameLst>
                                      </p:cBhvr>
                                      <p:tavLst>
                                        <p:tav tm="0">
                                          <p:val>
                                            <p:fltVal val="0"/>
                                          </p:val>
                                        </p:tav>
                                        <p:tav tm="100000">
                                          <p:val>
                                            <p:strVal val="#ppt_w"/>
                                          </p:val>
                                        </p:tav>
                                      </p:tavLst>
                                    </p:anim>
                                    <p:anim calcmode="lin" valueType="num">
                                      <p:cBhvr>
                                        <p:cTn id="178" dur="500" fill="hold"/>
                                        <p:tgtEl>
                                          <p:spTgt spid="364"/>
                                        </p:tgtEl>
                                        <p:attrNameLst>
                                          <p:attrName>ppt_h</p:attrName>
                                        </p:attrNameLst>
                                      </p:cBhvr>
                                      <p:tavLst>
                                        <p:tav tm="0">
                                          <p:val>
                                            <p:fltVal val="0"/>
                                          </p:val>
                                        </p:tav>
                                        <p:tav tm="100000">
                                          <p:val>
                                            <p:strVal val="#ppt_h"/>
                                          </p:val>
                                        </p:tav>
                                      </p:tavLst>
                                    </p:anim>
                                    <p:animEffect transition="in" filter="fade">
                                      <p:cBhvr>
                                        <p:cTn id="179" dur="500"/>
                                        <p:tgtEl>
                                          <p:spTgt spid="364"/>
                                        </p:tgtEl>
                                      </p:cBhvr>
                                    </p:animEffect>
                                  </p:childTnLst>
                                </p:cTn>
                              </p:par>
                              <p:par>
                                <p:cTn id="180" presetID="53" presetClass="entr" presetSubtype="16" fill="hold" grpId="0" nodeType="withEffect">
                                  <p:stCondLst>
                                    <p:cond delay="1800"/>
                                  </p:stCondLst>
                                  <p:childTnLst>
                                    <p:set>
                                      <p:cBhvr>
                                        <p:cTn id="181" dur="1" fill="hold">
                                          <p:stCondLst>
                                            <p:cond delay="0"/>
                                          </p:stCondLst>
                                        </p:cTn>
                                        <p:tgtEl>
                                          <p:spTgt spid="365"/>
                                        </p:tgtEl>
                                        <p:attrNameLst>
                                          <p:attrName>style.visibility</p:attrName>
                                        </p:attrNameLst>
                                      </p:cBhvr>
                                      <p:to>
                                        <p:strVal val="visible"/>
                                      </p:to>
                                    </p:set>
                                    <p:anim calcmode="lin" valueType="num">
                                      <p:cBhvr>
                                        <p:cTn id="182" dur="500" fill="hold"/>
                                        <p:tgtEl>
                                          <p:spTgt spid="365"/>
                                        </p:tgtEl>
                                        <p:attrNameLst>
                                          <p:attrName>ppt_w</p:attrName>
                                        </p:attrNameLst>
                                      </p:cBhvr>
                                      <p:tavLst>
                                        <p:tav tm="0">
                                          <p:val>
                                            <p:fltVal val="0"/>
                                          </p:val>
                                        </p:tav>
                                        <p:tav tm="100000">
                                          <p:val>
                                            <p:strVal val="#ppt_w"/>
                                          </p:val>
                                        </p:tav>
                                      </p:tavLst>
                                    </p:anim>
                                    <p:anim calcmode="lin" valueType="num">
                                      <p:cBhvr>
                                        <p:cTn id="183" dur="500" fill="hold"/>
                                        <p:tgtEl>
                                          <p:spTgt spid="365"/>
                                        </p:tgtEl>
                                        <p:attrNameLst>
                                          <p:attrName>ppt_h</p:attrName>
                                        </p:attrNameLst>
                                      </p:cBhvr>
                                      <p:tavLst>
                                        <p:tav tm="0">
                                          <p:val>
                                            <p:fltVal val="0"/>
                                          </p:val>
                                        </p:tav>
                                        <p:tav tm="100000">
                                          <p:val>
                                            <p:strVal val="#ppt_h"/>
                                          </p:val>
                                        </p:tav>
                                      </p:tavLst>
                                    </p:anim>
                                    <p:animEffect transition="in" filter="fade">
                                      <p:cBhvr>
                                        <p:cTn id="184" dur="500"/>
                                        <p:tgtEl>
                                          <p:spTgt spid="365"/>
                                        </p:tgtEl>
                                      </p:cBhvr>
                                    </p:animEffect>
                                  </p:childTnLst>
                                </p:cTn>
                              </p:par>
                              <p:par>
                                <p:cTn id="185" presetID="53" presetClass="entr" presetSubtype="16" fill="hold" grpId="0" nodeType="withEffect">
                                  <p:stCondLst>
                                    <p:cond delay="1800"/>
                                  </p:stCondLst>
                                  <p:childTnLst>
                                    <p:set>
                                      <p:cBhvr>
                                        <p:cTn id="186" dur="1" fill="hold">
                                          <p:stCondLst>
                                            <p:cond delay="0"/>
                                          </p:stCondLst>
                                        </p:cTn>
                                        <p:tgtEl>
                                          <p:spTgt spid="366"/>
                                        </p:tgtEl>
                                        <p:attrNameLst>
                                          <p:attrName>style.visibility</p:attrName>
                                        </p:attrNameLst>
                                      </p:cBhvr>
                                      <p:to>
                                        <p:strVal val="visible"/>
                                      </p:to>
                                    </p:set>
                                    <p:anim calcmode="lin" valueType="num">
                                      <p:cBhvr>
                                        <p:cTn id="187" dur="500" fill="hold"/>
                                        <p:tgtEl>
                                          <p:spTgt spid="366"/>
                                        </p:tgtEl>
                                        <p:attrNameLst>
                                          <p:attrName>ppt_w</p:attrName>
                                        </p:attrNameLst>
                                      </p:cBhvr>
                                      <p:tavLst>
                                        <p:tav tm="0">
                                          <p:val>
                                            <p:fltVal val="0"/>
                                          </p:val>
                                        </p:tav>
                                        <p:tav tm="100000">
                                          <p:val>
                                            <p:strVal val="#ppt_w"/>
                                          </p:val>
                                        </p:tav>
                                      </p:tavLst>
                                    </p:anim>
                                    <p:anim calcmode="lin" valueType="num">
                                      <p:cBhvr>
                                        <p:cTn id="188" dur="500" fill="hold"/>
                                        <p:tgtEl>
                                          <p:spTgt spid="366"/>
                                        </p:tgtEl>
                                        <p:attrNameLst>
                                          <p:attrName>ppt_h</p:attrName>
                                        </p:attrNameLst>
                                      </p:cBhvr>
                                      <p:tavLst>
                                        <p:tav tm="0">
                                          <p:val>
                                            <p:fltVal val="0"/>
                                          </p:val>
                                        </p:tav>
                                        <p:tav tm="100000">
                                          <p:val>
                                            <p:strVal val="#ppt_h"/>
                                          </p:val>
                                        </p:tav>
                                      </p:tavLst>
                                    </p:anim>
                                    <p:animEffect transition="in" filter="fade">
                                      <p:cBhvr>
                                        <p:cTn id="189" dur="500"/>
                                        <p:tgtEl>
                                          <p:spTgt spid="366"/>
                                        </p:tgtEl>
                                      </p:cBhvr>
                                    </p:animEffect>
                                  </p:childTnLst>
                                </p:cTn>
                              </p:par>
                              <p:par>
                                <p:cTn id="190" presetID="53" presetClass="entr" presetSubtype="16" fill="hold" grpId="0" nodeType="withEffect">
                                  <p:stCondLst>
                                    <p:cond delay="1900"/>
                                  </p:stCondLst>
                                  <p:childTnLst>
                                    <p:set>
                                      <p:cBhvr>
                                        <p:cTn id="191" dur="1" fill="hold">
                                          <p:stCondLst>
                                            <p:cond delay="0"/>
                                          </p:stCondLst>
                                        </p:cTn>
                                        <p:tgtEl>
                                          <p:spTgt spid="367"/>
                                        </p:tgtEl>
                                        <p:attrNameLst>
                                          <p:attrName>style.visibility</p:attrName>
                                        </p:attrNameLst>
                                      </p:cBhvr>
                                      <p:to>
                                        <p:strVal val="visible"/>
                                      </p:to>
                                    </p:set>
                                    <p:anim calcmode="lin" valueType="num">
                                      <p:cBhvr>
                                        <p:cTn id="192" dur="500" fill="hold"/>
                                        <p:tgtEl>
                                          <p:spTgt spid="367"/>
                                        </p:tgtEl>
                                        <p:attrNameLst>
                                          <p:attrName>ppt_w</p:attrName>
                                        </p:attrNameLst>
                                      </p:cBhvr>
                                      <p:tavLst>
                                        <p:tav tm="0">
                                          <p:val>
                                            <p:fltVal val="0"/>
                                          </p:val>
                                        </p:tav>
                                        <p:tav tm="100000">
                                          <p:val>
                                            <p:strVal val="#ppt_w"/>
                                          </p:val>
                                        </p:tav>
                                      </p:tavLst>
                                    </p:anim>
                                    <p:anim calcmode="lin" valueType="num">
                                      <p:cBhvr>
                                        <p:cTn id="193" dur="500" fill="hold"/>
                                        <p:tgtEl>
                                          <p:spTgt spid="367"/>
                                        </p:tgtEl>
                                        <p:attrNameLst>
                                          <p:attrName>ppt_h</p:attrName>
                                        </p:attrNameLst>
                                      </p:cBhvr>
                                      <p:tavLst>
                                        <p:tav tm="0">
                                          <p:val>
                                            <p:fltVal val="0"/>
                                          </p:val>
                                        </p:tav>
                                        <p:tav tm="100000">
                                          <p:val>
                                            <p:strVal val="#ppt_h"/>
                                          </p:val>
                                        </p:tav>
                                      </p:tavLst>
                                    </p:anim>
                                    <p:animEffect transition="in" filter="fade">
                                      <p:cBhvr>
                                        <p:cTn id="194" dur="500"/>
                                        <p:tgtEl>
                                          <p:spTgt spid="367"/>
                                        </p:tgtEl>
                                      </p:cBhvr>
                                    </p:animEffect>
                                  </p:childTnLst>
                                </p:cTn>
                              </p:par>
                              <p:par>
                                <p:cTn id="195" presetID="53" presetClass="entr" presetSubtype="16" fill="hold" grpId="0" nodeType="withEffect">
                                  <p:stCondLst>
                                    <p:cond delay="1900"/>
                                  </p:stCondLst>
                                  <p:childTnLst>
                                    <p:set>
                                      <p:cBhvr>
                                        <p:cTn id="196" dur="1" fill="hold">
                                          <p:stCondLst>
                                            <p:cond delay="0"/>
                                          </p:stCondLst>
                                        </p:cTn>
                                        <p:tgtEl>
                                          <p:spTgt spid="368"/>
                                        </p:tgtEl>
                                        <p:attrNameLst>
                                          <p:attrName>style.visibility</p:attrName>
                                        </p:attrNameLst>
                                      </p:cBhvr>
                                      <p:to>
                                        <p:strVal val="visible"/>
                                      </p:to>
                                    </p:set>
                                    <p:anim calcmode="lin" valueType="num">
                                      <p:cBhvr>
                                        <p:cTn id="197" dur="500" fill="hold"/>
                                        <p:tgtEl>
                                          <p:spTgt spid="368"/>
                                        </p:tgtEl>
                                        <p:attrNameLst>
                                          <p:attrName>ppt_w</p:attrName>
                                        </p:attrNameLst>
                                      </p:cBhvr>
                                      <p:tavLst>
                                        <p:tav tm="0">
                                          <p:val>
                                            <p:fltVal val="0"/>
                                          </p:val>
                                        </p:tav>
                                        <p:tav tm="100000">
                                          <p:val>
                                            <p:strVal val="#ppt_w"/>
                                          </p:val>
                                        </p:tav>
                                      </p:tavLst>
                                    </p:anim>
                                    <p:anim calcmode="lin" valueType="num">
                                      <p:cBhvr>
                                        <p:cTn id="198" dur="500" fill="hold"/>
                                        <p:tgtEl>
                                          <p:spTgt spid="368"/>
                                        </p:tgtEl>
                                        <p:attrNameLst>
                                          <p:attrName>ppt_h</p:attrName>
                                        </p:attrNameLst>
                                      </p:cBhvr>
                                      <p:tavLst>
                                        <p:tav tm="0">
                                          <p:val>
                                            <p:fltVal val="0"/>
                                          </p:val>
                                        </p:tav>
                                        <p:tav tm="100000">
                                          <p:val>
                                            <p:strVal val="#ppt_h"/>
                                          </p:val>
                                        </p:tav>
                                      </p:tavLst>
                                    </p:anim>
                                    <p:animEffect transition="in" filter="fade">
                                      <p:cBhvr>
                                        <p:cTn id="199" dur="500"/>
                                        <p:tgtEl>
                                          <p:spTgt spid="368"/>
                                        </p:tgtEl>
                                      </p:cBhvr>
                                    </p:animEffect>
                                  </p:childTnLst>
                                </p:cTn>
                              </p:par>
                              <p:par>
                                <p:cTn id="200" presetID="53" presetClass="entr" presetSubtype="16" fill="hold" grpId="0" nodeType="withEffect">
                                  <p:stCondLst>
                                    <p:cond delay="2000"/>
                                  </p:stCondLst>
                                  <p:childTnLst>
                                    <p:set>
                                      <p:cBhvr>
                                        <p:cTn id="201" dur="1" fill="hold">
                                          <p:stCondLst>
                                            <p:cond delay="0"/>
                                          </p:stCondLst>
                                        </p:cTn>
                                        <p:tgtEl>
                                          <p:spTgt spid="369"/>
                                        </p:tgtEl>
                                        <p:attrNameLst>
                                          <p:attrName>style.visibility</p:attrName>
                                        </p:attrNameLst>
                                      </p:cBhvr>
                                      <p:to>
                                        <p:strVal val="visible"/>
                                      </p:to>
                                    </p:set>
                                    <p:anim calcmode="lin" valueType="num">
                                      <p:cBhvr>
                                        <p:cTn id="202" dur="500" fill="hold"/>
                                        <p:tgtEl>
                                          <p:spTgt spid="369"/>
                                        </p:tgtEl>
                                        <p:attrNameLst>
                                          <p:attrName>ppt_w</p:attrName>
                                        </p:attrNameLst>
                                      </p:cBhvr>
                                      <p:tavLst>
                                        <p:tav tm="0">
                                          <p:val>
                                            <p:fltVal val="0"/>
                                          </p:val>
                                        </p:tav>
                                        <p:tav tm="100000">
                                          <p:val>
                                            <p:strVal val="#ppt_w"/>
                                          </p:val>
                                        </p:tav>
                                      </p:tavLst>
                                    </p:anim>
                                    <p:anim calcmode="lin" valueType="num">
                                      <p:cBhvr>
                                        <p:cTn id="203" dur="500" fill="hold"/>
                                        <p:tgtEl>
                                          <p:spTgt spid="369"/>
                                        </p:tgtEl>
                                        <p:attrNameLst>
                                          <p:attrName>ppt_h</p:attrName>
                                        </p:attrNameLst>
                                      </p:cBhvr>
                                      <p:tavLst>
                                        <p:tav tm="0">
                                          <p:val>
                                            <p:fltVal val="0"/>
                                          </p:val>
                                        </p:tav>
                                        <p:tav tm="100000">
                                          <p:val>
                                            <p:strVal val="#ppt_h"/>
                                          </p:val>
                                        </p:tav>
                                      </p:tavLst>
                                    </p:anim>
                                    <p:animEffect transition="in" filter="fade">
                                      <p:cBhvr>
                                        <p:cTn id="204" dur="500"/>
                                        <p:tgtEl>
                                          <p:spTgt spid="369"/>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370"/>
                                        </p:tgtEl>
                                        <p:attrNameLst>
                                          <p:attrName>style.visibility</p:attrName>
                                        </p:attrNameLst>
                                      </p:cBhvr>
                                      <p:to>
                                        <p:strVal val="visible"/>
                                      </p:to>
                                    </p:set>
                                    <p:anim calcmode="lin" valueType="num">
                                      <p:cBhvr>
                                        <p:cTn id="207" dur="500" fill="hold"/>
                                        <p:tgtEl>
                                          <p:spTgt spid="370"/>
                                        </p:tgtEl>
                                        <p:attrNameLst>
                                          <p:attrName>ppt_w</p:attrName>
                                        </p:attrNameLst>
                                      </p:cBhvr>
                                      <p:tavLst>
                                        <p:tav tm="0">
                                          <p:val>
                                            <p:fltVal val="0"/>
                                          </p:val>
                                        </p:tav>
                                        <p:tav tm="100000">
                                          <p:val>
                                            <p:strVal val="#ppt_w"/>
                                          </p:val>
                                        </p:tav>
                                      </p:tavLst>
                                    </p:anim>
                                    <p:anim calcmode="lin" valueType="num">
                                      <p:cBhvr>
                                        <p:cTn id="208" dur="500" fill="hold"/>
                                        <p:tgtEl>
                                          <p:spTgt spid="370"/>
                                        </p:tgtEl>
                                        <p:attrNameLst>
                                          <p:attrName>ppt_h</p:attrName>
                                        </p:attrNameLst>
                                      </p:cBhvr>
                                      <p:tavLst>
                                        <p:tav tm="0">
                                          <p:val>
                                            <p:fltVal val="0"/>
                                          </p:val>
                                        </p:tav>
                                        <p:tav tm="100000">
                                          <p:val>
                                            <p:strVal val="#ppt_h"/>
                                          </p:val>
                                        </p:tav>
                                      </p:tavLst>
                                    </p:anim>
                                    <p:animEffect transition="in" filter="fade">
                                      <p:cBhvr>
                                        <p:cTn id="209" dur="500"/>
                                        <p:tgtEl>
                                          <p:spTgt spid="370"/>
                                        </p:tgtEl>
                                      </p:cBhvr>
                                    </p:animEffect>
                                  </p:childTnLst>
                                </p:cTn>
                              </p:par>
                              <p:par>
                                <p:cTn id="210" presetID="53" presetClass="entr" presetSubtype="16" fill="hold" grpId="0" nodeType="withEffect">
                                  <p:stCondLst>
                                    <p:cond delay="2100"/>
                                  </p:stCondLst>
                                  <p:childTnLst>
                                    <p:set>
                                      <p:cBhvr>
                                        <p:cTn id="211" dur="1" fill="hold">
                                          <p:stCondLst>
                                            <p:cond delay="0"/>
                                          </p:stCondLst>
                                        </p:cTn>
                                        <p:tgtEl>
                                          <p:spTgt spid="371"/>
                                        </p:tgtEl>
                                        <p:attrNameLst>
                                          <p:attrName>style.visibility</p:attrName>
                                        </p:attrNameLst>
                                      </p:cBhvr>
                                      <p:to>
                                        <p:strVal val="visible"/>
                                      </p:to>
                                    </p:set>
                                    <p:anim calcmode="lin" valueType="num">
                                      <p:cBhvr>
                                        <p:cTn id="212" dur="500" fill="hold"/>
                                        <p:tgtEl>
                                          <p:spTgt spid="371"/>
                                        </p:tgtEl>
                                        <p:attrNameLst>
                                          <p:attrName>ppt_w</p:attrName>
                                        </p:attrNameLst>
                                      </p:cBhvr>
                                      <p:tavLst>
                                        <p:tav tm="0">
                                          <p:val>
                                            <p:fltVal val="0"/>
                                          </p:val>
                                        </p:tav>
                                        <p:tav tm="100000">
                                          <p:val>
                                            <p:strVal val="#ppt_w"/>
                                          </p:val>
                                        </p:tav>
                                      </p:tavLst>
                                    </p:anim>
                                    <p:anim calcmode="lin" valueType="num">
                                      <p:cBhvr>
                                        <p:cTn id="213" dur="500" fill="hold"/>
                                        <p:tgtEl>
                                          <p:spTgt spid="371"/>
                                        </p:tgtEl>
                                        <p:attrNameLst>
                                          <p:attrName>ppt_h</p:attrName>
                                        </p:attrNameLst>
                                      </p:cBhvr>
                                      <p:tavLst>
                                        <p:tav tm="0">
                                          <p:val>
                                            <p:fltVal val="0"/>
                                          </p:val>
                                        </p:tav>
                                        <p:tav tm="100000">
                                          <p:val>
                                            <p:strVal val="#ppt_h"/>
                                          </p:val>
                                        </p:tav>
                                      </p:tavLst>
                                    </p:anim>
                                    <p:animEffect transition="in" filter="fade">
                                      <p:cBhvr>
                                        <p:cTn id="214" dur="500"/>
                                        <p:tgtEl>
                                          <p:spTgt spid="371"/>
                                        </p:tgtEl>
                                      </p:cBhvr>
                                    </p:animEffect>
                                  </p:childTnLst>
                                </p:cTn>
                              </p:par>
                              <p:par>
                                <p:cTn id="215" presetID="53" presetClass="entr" presetSubtype="16" fill="hold" grpId="0" nodeType="withEffect">
                                  <p:stCondLst>
                                    <p:cond delay="2100"/>
                                  </p:stCondLst>
                                  <p:childTnLst>
                                    <p:set>
                                      <p:cBhvr>
                                        <p:cTn id="216" dur="1" fill="hold">
                                          <p:stCondLst>
                                            <p:cond delay="0"/>
                                          </p:stCondLst>
                                        </p:cTn>
                                        <p:tgtEl>
                                          <p:spTgt spid="372"/>
                                        </p:tgtEl>
                                        <p:attrNameLst>
                                          <p:attrName>style.visibility</p:attrName>
                                        </p:attrNameLst>
                                      </p:cBhvr>
                                      <p:to>
                                        <p:strVal val="visible"/>
                                      </p:to>
                                    </p:set>
                                    <p:anim calcmode="lin" valueType="num">
                                      <p:cBhvr>
                                        <p:cTn id="217" dur="500" fill="hold"/>
                                        <p:tgtEl>
                                          <p:spTgt spid="372"/>
                                        </p:tgtEl>
                                        <p:attrNameLst>
                                          <p:attrName>ppt_w</p:attrName>
                                        </p:attrNameLst>
                                      </p:cBhvr>
                                      <p:tavLst>
                                        <p:tav tm="0">
                                          <p:val>
                                            <p:fltVal val="0"/>
                                          </p:val>
                                        </p:tav>
                                        <p:tav tm="100000">
                                          <p:val>
                                            <p:strVal val="#ppt_w"/>
                                          </p:val>
                                        </p:tav>
                                      </p:tavLst>
                                    </p:anim>
                                    <p:anim calcmode="lin" valueType="num">
                                      <p:cBhvr>
                                        <p:cTn id="218" dur="500" fill="hold"/>
                                        <p:tgtEl>
                                          <p:spTgt spid="372"/>
                                        </p:tgtEl>
                                        <p:attrNameLst>
                                          <p:attrName>ppt_h</p:attrName>
                                        </p:attrNameLst>
                                      </p:cBhvr>
                                      <p:tavLst>
                                        <p:tav tm="0">
                                          <p:val>
                                            <p:fltVal val="0"/>
                                          </p:val>
                                        </p:tav>
                                        <p:tav tm="100000">
                                          <p:val>
                                            <p:strVal val="#ppt_h"/>
                                          </p:val>
                                        </p:tav>
                                      </p:tavLst>
                                    </p:anim>
                                    <p:animEffect transition="in" filter="fade">
                                      <p:cBhvr>
                                        <p:cTn id="219" dur="500"/>
                                        <p:tgtEl>
                                          <p:spTgt spid="372"/>
                                        </p:tgtEl>
                                      </p:cBhvr>
                                    </p:animEffect>
                                  </p:childTnLst>
                                </p:cTn>
                              </p:par>
                              <p:par>
                                <p:cTn id="220" presetID="53" presetClass="entr" presetSubtype="16" fill="hold" grpId="0" nodeType="withEffect">
                                  <p:stCondLst>
                                    <p:cond delay="2200"/>
                                  </p:stCondLst>
                                  <p:childTnLst>
                                    <p:set>
                                      <p:cBhvr>
                                        <p:cTn id="221" dur="1" fill="hold">
                                          <p:stCondLst>
                                            <p:cond delay="0"/>
                                          </p:stCondLst>
                                        </p:cTn>
                                        <p:tgtEl>
                                          <p:spTgt spid="373"/>
                                        </p:tgtEl>
                                        <p:attrNameLst>
                                          <p:attrName>style.visibility</p:attrName>
                                        </p:attrNameLst>
                                      </p:cBhvr>
                                      <p:to>
                                        <p:strVal val="visible"/>
                                      </p:to>
                                    </p:set>
                                    <p:anim calcmode="lin" valueType="num">
                                      <p:cBhvr>
                                        <p:cTn id="222" dur="500" fill="hold"/>
                                        <p:tgtEl>
                                          <p:spTgt spid="373"/>
                                        </p:tgtEl>
                                        <p:attrNameLst>
                                          <p:attrName>ppt_w</p:attrName>
                                        </p:attrNameLst>
                                      </p:cBhvr>
                                      <p:tavLst>
                                        <p:tav tm="0">
                                          <p:val>
                                            <p:fltVal val="0"/>
                                          </p:val>
                                        </p:tav>
                                        <p:tav tm="100000">
                                          <p:val>
                                            <p:strVal val="#ppt_w"/>
                                          </p:val>
                                        </p:tav>
                                      </p:tavLst>
                                    </p:anim>
                                    <p:anim calcmode="lin" valueType="num">
                                      <p:cBhvr>
                                        <p:cTn id="223" dur="500" fill="hold"/>
                                        <p:tgtEl>
                                          <p:spTgt spid="373"/>
                                        </p:tgtEl>
                                        <p:attrNameLst>
                                          <p:attrName>ppt_h</p:attrName>
                                        </p:attrNameLst>
                                      </p:cBhvr>
                                      <p:tavLst>
                                        <p:tav tm="0">
                                          <p:val>
                                            <p:fltVal val="0"/>
                                          </p:val>
                                        </p:tav>
                                        <p:tav tm="100000">
                                          <p:val>
                                            <p:strVal val="#ppt_h"/>
                                          </p:val>
                                        </p:tav>
                                      </p:tavLst>
                                    </p:anim>
                                    <p:animEffect transition="in" filter="fade">
                                      <p:cBhvr>
                                        <p:cTn id="224" dur="500"/>
                                        <p:tgtEl>
                                          <p:spTgt spid="373"/>
                                        </p:tgtEl>
                                      </p:cBhvr>
                                    </p:animEffect>
                                  </p:childTnLst>
                                </p:cTn>
                              </p:par>
                              <p:par>
                                <p:cTn id="225" presetID="53" presetClass="entr" presetSubtype="16" fill="hold" grpId="0" nodeType="withEffect">
                                  <p:stCondLst>
                                    <p:cond delay="2200"/>
                                  </p:stCondLst>
                                  <p:childTnLst>
                                    <p:set>
                                      <p:cBhvr>
                                        <p:cTn id="226" dur="1" fill="hold">
                                          <p:stCondLst>
                                            <p:cond delay="0"/>
                                          </p:stCondLst>
                                        </p:cTn>
                                        <p:tgtEl>
                                          <p:spTgt spid="374"/>
                                        </p:tgtEl>
                                        <p:attrNameLst>
                                          <p:attrName>style.visibility</p:attrName>
                                        </p:attrNameLst>
                                      </p:cBhvr>
                                      <p:to>
                                        <p:strVal val="visible"/>
                                      </p:to>
                                    </p:set>
                                    <p:anim calcmode="lin" valueType="num">
                                      <p:cBhvr>
                                        <p:cTn id="227" dur="500" fill="hold"/>
                                        <p:tgtEl>
                                          <p:spTgt spid="374"/>
                                        </p:tgtEl>
                                        <p:attrNameLst>
                                          <p:attrName>ppt_w</p:attrName>
                                        </p:attrNameLst>
                                      </p:cBhvr>
                                      <p:tavLst>
                                        <p:tav tm="0">
                                          <p:val>
                                            <p:fltVal val="0"/>
                                          </p:val>
                                        </p:tav>
                                        <p:tav tm="100000">
                                          <p:val>
                                            <p:strVal val="#ppt_w"/>
                                          </p:val>
                                        </p:tav>
                                      </p:tavLst>
                                    </p:anim>
                                    <p:anim calcmode="lin" valueType="num">
                                      <p:cBhvr>
                                        <p:cTn id="228" dur="500" fill="hold"/>
                                        <p:tgtEl>
                                          <p:spTgt spid="374"/>
                                        </p:tgtEl>
                                        <p:attrNameLst>
                                          <p:attrName>ppt_h</p:attrName>
                                        </p:attrNameLst>
                                      </p:cBhvr>
                                      <p:tavLst>
                                        <p:tav tm="0">
                                          <p:val>
                                            <p:fltVal val="0"/>
                                          </p:val>
                                        </p:tav>
                                        <p:tav tm="100000">
                                          <p:val>
                                            <p:strVal val="#ppt_h"/>
                                          </p:val>
                                        </p:tav>
                                      </p:tavLst>
                                    </p:anim>
                                    <p:animEffect transition="in" filter="fade">
                                      <p:cBhvr>
                                        <p:cTn id="229" dur="500"/>
                                        <p:tgtEl>
                                          <p:spTgt spid="374"/>
                                        </p:tgtEl>
                                      </p:cBhvr>
                                    </p:animEffect>
                                  </p:childTnLst>
                                </p:cTn>
                              </p:par>
                              <p:par>
                                <p:cTn id="230" presetID="53" presetClass="entr" presetSubtype="16" fill="hold" grpId="0" nodeType="withEffect">
                                  <p:stCondLst>
                                    <p:cond delay="2300"/>
                                  </p:stCondLst>
                                  <p:childTnLst>
                                    <p:set>
                                      <p:cBhvr>
                                        <p:cTn id="231" dur="1" fill="hold">
                                          <p:stCondLst>
                                            <p:cond delay="0"/>
                                          </p:stCondLst>
                                        </p:cTn>
                                        <p:tgtEl>
                                          <p:spTgt spid="375"/>
                                        </p:tgtEl>
                                        <p:attrNameLst>
                                          <p:attrName>style.visibility</p:attrName>
                                        </p:attrNameLst>
                                      </p:cBhvr>
                                      <p:to>
                                        <p:strVal val="visible"/>
                                      </p:to>
                                    </p:set>
                                    <p:anim calcmode="lin" valueType="num">
                                      <p:cBhvr>
                                        <p:cTn id="232" dur="500" fill="hold"/>
                                        <p:tgtEl>
                                          <p:spTgt spid="375"/>
                                        </p:tgtEl>
                                        <p:attrNameLst>
                                          <p:attrName>ppt_w</p:attrName>
                                        </p:attrNameLst>
                                      </p:cBhvr>
                                      <p:tavLst>
                                        <p:tav tm="0">
                                          <p:val>
                                            <p:fltVal val="0"/>
                                          </p:val>
                                        </p:tav>
                                        <p:tav tm="100000">
                                          <p:val>
                                            <p:strVal val="#ppt_w"/>
                                          </p:val>
                                        </p:tav>
                                      </p:tavLst>
                                    </p:anim>
                                    <p:anim calcmode="lin" valueType="num">
                                      <p:cBhvr>
                                        <p:cTn id="233" dur="500" fill="hold"/>
                                        <p:tgtEl>
                                          <p:spTgt spid="375"/>
                                        </p:tgtEl>
                                        <p:attrNameLst>
                                          <p:attrName>ppt_h</p:attrName>
                                        </p:attrNameLst>
                                      </p:cBhvr>
                                      <p:tavLst>
                                        <p:tav tm="0">
                                          <p:val>
                                            <p:fltVal val="0"/>
                                          </p:val>
                                        </p:tav>
                                        <p:tav tm="100000">
                                          <p:val>
                                            <p:strVal val="#ppt_h"/>
                                          </p:val>
                                        </p:tav>
                                      </p:tavLst>
                                    </p:anim>
                                    <p:animEffect transition="in" filter="fade">
                                      <p:cBhvr>
                                        <p:cTn id="234" dur="500"/>
                                        <p:tgtEl>
                                          <p:spTgt spid="375"/>
                                        </p:tgtEl>
                                      </p:cBhvr>
                                    </p:animEffect>
                                  </p:childTnLst>
                                </p:cTn>
                              </p:par>
                              <p:par>
                                <p:cTn id="235" presetID="53" presetClass="entr" presetSubtype="16" fill="hold" grpId="0" nodeType="withEffect">
                                  <p:stCondLst>
                                    <p:cond delay="2300"/>
                                  </p:stCondLst>
                                  <p:childTnLst>
                                    <p:set>
                                      <p:cBhvr>
                                        <p:cTn id="236" dur="1" fill="hold">
                                          <p:stCondLst>
                                            <p:cond delay="0"/>
                                          </p:stCondLst>
                                        </p:cTn>
                                        <p:tgtEl>
                                          <p:spTgt spid="376"/>
                                        </p:tgtEl>
                                        <p:attrNameLst>
                                          <p:attrName>style.visibility</p:attrName>
                                        </p:attrNameLst>
                                      </p:cBhvr>
                                      <p:to>
                                        <p:strVal val="visible"/>
                                      </p:to>
                                    </p:set>
                                    <p:anim calcmode="lin" valueType="num">
                                      <p:cBhvr>
                                        <p:cTn id="237" dur="500" fill="hold"/>
                                        <p:tgtEl>
                                          <p:spTgt spid="376"/>
                                        </p:tgtEl>
                                        <p:attrNameLst>
                                          <p:attrName>ppt_w</p:attrName>
                                        </p:attrNameLst>
                                      </p:cBhvr>
                                      <p:tavLst>
                                        <p:tav tm="0">
                                          <p:val>
                                            <p:fltVal val="0"/>
                                          </p:val>
                                        </p:tav>
                                        <p:tav tm="100000">
                                          <p:val>
                                            <p:strVal val="#ppt_w"/>
                                          </p:val>
                                        </p:tav>
                                      </p:tavLst>
                                    </p:anim>
                                    <p:anim calcmode="lin" valueType="num">
                                      <p:cBhvr>
                                        <p:cTn id="238" dur="500" fill="hold"/>
                                        <p:tgtEl>
                                          <p:spTgt spid="376"/>
                                        </p:tgtEl>
                                        <p:attrNameLst>
                                          <p:attrName>ppt_h</p:attrName>
                                        </p:attrNameLst>
                                      </p:cBhvr>
                                      <p:tavLst>
                                        <p:tav tm="0">
                                          <p:val>
                                            <p:fltVal val="0"/>
                                          </p:val>
                                        </p:tav>
                                        <p:tav tm="100000">
                                          <p:val>
                                            <p:strVal val="#ppt_h"/>
                                          </p:val>
                                        </p:tav>
                                      </p:tavLst>
                                    </p:anim>
                                    <p:animEffect transition="in" filter="fade">
                                      <p:cBhvr>
                                        <p:cTn id="239" dur="500"/>
                                        <p:tgtEl>
                                          <p:spTgt spid="376"/>
                                        </p:tgtEl>
                                      </p:cBhvr>
                                    </p:animEffect>
                                  </p:childTnLst>
                                </p:cTn>
                              </p:par>
                              <p:par>
                                <p:cTn id="240" presetID="53" presetClass="entr" presetSubtype="16" fill="hold" grpId="0" nodeType="withEffect">
                                  <p:stCondLst>
                                    <p:cond delay="2400"/>
                                  </p:stCondLst>
                                  <p:childTnLst>
                                    <p:set>
                                      <p:cBhvr>
                                        <p:cTn id="241" dur="1" fill="hold">
                                          <p:stCondLst>
                                            <p:cond delay="0"/>
                                          </p:stCondLst>
                                        </p:cTn>
                                        <p:tgtEl>
                                          <p:spTgt spid="377"/>
                                        </p:tgtEl>
                                        <p:attrNameLst>
                                          <p:attrName>style.visibility</p:attrName>
                                        </p:attrNameLst>
                                      </p:cBhvr>
                                      <p:to>
                                        <p:strVal val="visible"/>
                                      </p:to>
                                    </p:set>
                                    <p:anim calcmode="lin" valueType="num">
                                      <p:cBhvr>
                                        <p:cTn id="242" dur="500" fill="hold"/>
                                        <p:tgtEl>
                                          <p:spTgt spid="377"/>
                                        </p:tgtEl>
                                        <p:attrNameLst>
                                          <p:attrName>ppt_w</p:attrName>
                                        </p:attrNameLst>
                                      </p:cBhvr>
                                      <p:tavLst>
                                        <p:tav tm="0">
                                          <p:val>
                                            <p:fltVal val="0"/>
                                          </p:val>
                                        </p:tav>
                                        <p:tav tm="100000">
                                          <p:val>
                                            <p:strVal val="#ppt_w"/>
                                          </p:val>
                                        </p:tav>
                                      </p:tavLst>
                                    </p:anim>
                                    <p:anim calcmode="lin" valueType="num">
                                      <p:cBhvr>
                                        <p:cTn id="243" dur="500" fill="hold"/>
                                        <p:tgtEl>
                                          <p:spTgt spid="377"/>
                                        </p:tgtEl>
                                        <p:attrNameLst>
                                          <p:attrName>ppt_h</p:attrName>
                                        </p:attrNameLst>
                                      </p:cBhvr>
                                      <p:tavLst>
                                        <p:tav tm="0">
                                          <p:val>
                                            <p:fltVal val="0"/>
                                          </p:val>
                                        </p:tav>
                                        <p:tav tm="100000">
                                          <p:val>
                                            <p:strVal val="#ppt_h"/>
                                          </p:val>
                                        </p:tav>
                                      </p:tavLst>
                                    </p:anim>
                                    <p:animEffect transition="in" filter="fade">
                                      <p:cBhvr>
                                        <p:cTn id="244" dur="500"/>
                                        <p:tgtEl>
                                          <p:spTgt spid="377"/>
                                        </p:tgtEl>
                                      </p:cBhvr>
                                    </p:animEffect>
                                  </p:childTnLst>
                                </p:cTn>
                              </p:par>
                              <p:par>
                                <p:cTn id="245" presetID="53" presetClass="entr" presetSubtype="16" fill="hold" grpId="0" nodeType="withEffect">
                                  <p:stCondLst>
                                    <p:cond delay="2400"/>
                                  </p:stCondLst>
                                  <p:childTnLst>
                                    <p:set>
                                      <p:cBhvr>
                                        <p:cTn id="246" dur="1" fill="hold">
                                          <p:stCondLst>
                                            <p:cond delay="0"/>
                                          </p:stCondLst>
                                        </p:cTn>
                                        <p:tgtEl>
                                          <p:spTgt spid="378"/>
                                        </p:tgtEl>
                                        <p:attrNameLst>
                                          <p:attrName>style.visibility</p:attrName>
                                        </p:attrNameLst>
                                      </p:cBhvr>
                                      <p:to>
                                        <p:strVal val="visible"/>
                                      </p:to>
                                    </p:set>
                                    <p:anim calcmode="lin" valueType="num">
                                      <p:cBhvr>
                                        <p:cTn id="247" dur="500" fill="hold"/>
                                        <p:tgtEl>
                                          <p:spTgt spid="378"/>
                                        </p:tgtEl>
                                        <p:attrNameLst>
                                          <p:attrName>ppt_w</p:attrName>
                                        </p:attrNameLst>
                                      </p:cBhvr>
                                      <p:tavLst>
                                        <p:tav tm="0">
                                          <p:val>
                                            <p:fltVal val="0"/>
                                          </p:val>
                                        </p:tav>
                                        <p:tav tm="100000">
                                          <p:val>
                                            <p:strVal val="#ppt_w"/>
                                          </p:val>
                                        </p:tav>
                                      </p:tavLst>
                                    </p:anim>
                                    <p:anim calcmode="lin" valueType="num">
                                      <p:cBhvr>
                                        <p:cTn id="248" dur="500" fill="hold"/>
                                        <p:tgtEl>
                                          <p:spTgt spid="378"/>
                                        </p:tgtEl>
                                        <p:attrNameLst>
                                          <p:attrName>ppt_h</p:attrName>
                                        </p:attrNameLst>
                                      </p:cBhvr>
                                      <p:tavLst>
                                        <p:tav tm="0">
                                          <p:val>
                                            <p:fltVal val="0"/>
                                          </p:val>
                                        </p:tav>
                                        <p:tav tm="100000">
                                          <p:val>
                                            <p:strVal val="#ppt_h"/>
                                          </p:val>
                                        </p:tav>
                                      </p:tavLst>
                                    </p:anim>
                                    <p:animEffect transition="in" filter="fade">
                                      <p:cBhvr>
                                        <p:cTn id="249" dur="500"/>
                                        <p:tgtEl>
                                          <p:spTgt spid="378"/>
                                        </p:tgtEl>
                                      </p:cBhvr>
                                    </p:animEffect>
                                  </p:childTnLst>
                                </p:cTn>
                              </p:par>
                              <p:par>
                                <p:cTn id="250" presetID="53" presetClass="entr" presetSubtype="16" fill="hold" grpId="0" nodeType="withEffect">
                                  <p:stCondLst>
                                    <p:cond delay="2500"/>
                                  </p:stCondLst>
                                  <p:childTnLst>
                                    <p:set>
                                      <p:cBhvr>
                                        <p:cTn id="251" dur="1" fill="hold">
                                          <p:stCondLst>
                                            <p:cond delay="0"/>
                                          </p:stCondLst>
                                        </p:cTn>
                                        <p:tgtEl>
                                          <p:spTgt spid="379"/>
                                        </p:tgtEl>
                                        <p:attrNameLst>
                                          <p:attrName>style.visibility</p:attrName>
                                        </p:attrNameLst>
                                      </p:cBhvr>
                                      <p:to>
                                        <p:strVal val="visible"/>
                                      </p:to>
                                    </p:set>
                                    <p:anim calcmode="lin" valueType="num">
                                      <p:cBhvr>
                                        <p:cTn id="252" dur="500" fill="hold"/>
                                        <p:tgtEl>
                                          <p:spTgt spid="379"/>
                                        </p:tgtEl>
                                        <p:attrNameLst>
                                          <p:attrName>ppt_w</p:attrName>
                                        </p:attrNameLst>
                                      </p:cBhvr>
                                      <p:tavLst>
                                        <p:tav tm="0">
                                          <p:val>
                                            <p:fltVal val="0"/>
                                          </p:val>
                                        </p:tav>
                                        <p:tav tm="100000">
                                          <p:val>
                                            <p:strVal val="#ppt_w"/>
                                          </p:val>
                                        </p:tav>
                                      </p:tavLst>
                                    </p:anim>
                                    <p:anim calcmode="lin" valueType="num">
                                      <p:cBhvr>
                                        <p:cTn id="253" dur="500" fill="hold"/>
                                        <p:tgtEl>
                                          <p:spTgt spid="379"/>
                                        </p:tgtEl>
                                        <p:attrNameLst>
                                          <p:attrName>ppt_h</p:attrName>
                                        </p:attrNameLst>
                                      </p:cBhvr>
                                      <p:tavLst>
                                        <p:tav tm="0">
                                          <p:val>
                                            <p:fltVal val="0"/>
                                          </p:val>
                                        </p:tav>
                                        <p:tav tm="100000">
                                          <p:val>
                                            <p:strVal val="#ppt_h"/>
                                          </p:val>
                                        </p:tav>
                                      </p:tavLst>
                                    </p:anim>
                                    <p:animEffect transition="in" filter="fade">
                                      <p:cBhvr>
                                        <p:cTn id="254" dur="500"/>
                                        <p:tgtEl>
                                          <p:spTgt spid="379"/>
                                        </p:tgtEl>
                                      </p:cBhvr>
                                    </p:animEffect>
                                  </p:childTnLst>
                                </p:cTn>
                              </p:par>
                              <p:par>
                                <p:cTn id="255" presetID="53" presetClass="entr" presetSubtype="16" fill="hold" grpId="0" nodeType="withEffect">
                                  <p:stCondLst>
                                    <p:cond delay="2500"/>
                                  </p:stCondLst>
                                  <p:childTnLst>
                                    <p:set>
                                      <p:cBhvr>
                                        <p:cTn id="256" dur="1" fill="hold">
                                          <p:stCondLst>
                                            <p:cond delay="0"/>
                                          </p:stCondLst>
                                        </p:cTn>
                                        <p:tgtEl>
                                          <p:spTgt spid="380"/>
                                        </p:tgtEl>
                                        <p:attrNameLst>
                                          <p:attrName>style.visibility</p:attrName>
                                        </p:attrNameLst>
                                      </p:cBhvr>
                                      <p:to>
                                        <p:strVal val="visible"/>
                                      </p:to>
                                    </p:set>
                                    <p:anim calcmode="lin" valueType="num">
                                      <p:cBhvr>
                                        <p:cTn id="257" dur="500" fill="hold"/>
                                        <p:tgtEl>
                                          <p:spTgt spid="380"/>
                                        </p:tgtEl>
                                        <p:attrNameLst>
                                          <p:attrName>ppt_w</p:attrName>
                                        </p:attrNameLst>
                                      </p:cBhvr>
                                      <p:tavLst>
                                        <p:tav tm="0">
                                          <p:val>
                                            <p:fltVal val="0"/>
                                          </p:val>
                                        </p:tav>
                                        <p:tav tm="100000">
                                          <p:val>
                                            <p:strVal val="#ppt_w"/>
                                          </p:val>
                                        </p:tav>
                                      </p:tavLst>
                                    </p:anim>
                                    <p:anim calcmode="lin" valueType="num">
                                      <p:cBhvr>
                                        <p:cTn id="258" dur="500" fill="hold"/>
                                        <p:tgtEl>
                                          <p:spTgt spid="380"/>
                                        </p:tgtEl>
                                        <p:attrNameLst>
                                          <p:attrName>ppt_h</p:attrName>
                                        </p:attrNameLst>
                                      </p:cBhvr>
                                      <p:tavLst>
                                        <p:tav tm="0">
                                          <p:val>
                                            <p:fltVal val="0"/>
                                          </p:val>
                                        </p:tav>
                                        <p:tav tm="100000">
                                          <p:val>
                                            <p:strVal val="#ppt_h"/>
                                          </p:val>
                                        </p:tav>
                                      </p:tavLst>
                                    </p:anim>
                                    <p:animEffect transition="in" filter="fade">
                                      <p:cBhvr>
                                        <p:cTn id="259" dur="500"/>
                                        <p:tgtEl>
                                          <p:spTgt spid="380"/>
                                        </p:tgtEl>
                                      </p:cBhvr>
                                    </p:animEffect>
                                  </p:childTnLst>
                                </p:cTn>
                              </p:par>
                              <p:par>
                                <p:cTn id="260" presetID="53" presetClass="entr" presetSubtype="16" fill="hold" grpId="0" nodeType="withEffect">
                                  <p:stCondLst>
                                    <p:cond delay="2600"/>
                                  </p:stCondLst>
                                  <p:childTnLst>
                                    <p:set>
                                      <p:cBhvr>
                                        <p:cTn id="261" dur="1" fill="hold">
                                          <p:stCondLst>
                                            <p:cond delay="0"/>
                                          </p:stCondLst>
                                        </p:cTn>
                                        <p:tgtEl>
                                          <p:spTgt spid="381"/>
                                        </p:tgtEl>
                                        <p:attrNameLst>
                                          <p:attrName>style.visibility</p:attrName>
                                        </p:attrNameLst>
                                      </p:cBhvr>
                                      <p:to>
                                        <p:strVal val="visible"/>
                                      </p:to>
                                    </p:set>
                                    <p:anim calcmode="lin" valueType="num">
                                      <p:cBhvr>
                                        <p:cTn id="262" dur="500" fill="hold"/>
                                        <p:tgtEl>
                                          <p:spTgt spid="381"/>
                                        </p:tgtEl>
                                        <p:attrNameLst>
                                          <p:attrName>ppt_w</p:attrName>
                                        </p:attrNameLst>
                                      </p:cBhvr>
                                      <p:tavLst>
                                        <p:tav tm="0">
                                          <p:val>
                                            <p:fltVal val="0"/>
                                          </p:val>
                                        </p:tav>
                                        <p:tav tm="100000">
                                          <p:val>
                                            <p:strVal val="#ppt_w"/>
                                          </p:val>
                                        </p:tav>
                                      </p:tavLst>
                                    </p:anim>
                                    <p:anim calcmode="lin" valueType="num">
                                      <p:cBhvr>
                                        <p:cTn id="263" dur="500" fill="hold"/>
                                        <p:tgtEl>
                                          <p:spTgt spid="381"/>
                                        </p:tgtEl>
                                        <p:attrNameLst>
                                          <p:attrName>ppt_h</p:attrName>
                                        </p:attrNameLst>
                                      </p:cBhvr>
                                      <p:tavLst>
                                        <p:tav tm="0">
                                          <p:val>
                                            <p:fltVal val="0"/>
                                          </p:val>
                                        </p:tav>
                                        <p:tav tm="100000">
                                          <p:val>
                                            <p:strVal val="#ppt_h"/>
                                          </p:val>
                                        </p:tav>
                                      </p:tavLst>
                                    </p:anim>
                                    <p:animEffect transition="in" filter="fade">
                                      <p:cBhvr>
                                        <p:cTn id="264" dur="500"/>
                                        <p:tgtEl>
                                          <p:spTgt spid="381"/>
                                        </p:tgtEl>
                                      </p:cBhvr>
                                    </p:animEffect>
                                  </p:childTnLst>
                                </p:cTn>
                              </p:par>
                              <p:par>
                                <p:cTn id="265" presetID="53" presetClass="entr" presetSubtype="16" fill="hold" grpId="0" nodeType="withEffect">
                                  <p:stCondLst>
                                    <p:cond delay="2600"/>
                                  </p:stCondLst>
                                  <p:childTnLst>
                                    <p:set>
                                      <p:cBhvr>
                                        <p:cTn id="266" dur="1" fill="hold">
                                          <p:stCondLst>
                                            <p:cond delay="0"/>
                                          </p:stCondLst>
                                        </p:cTn>
                                        <p:tgtEl>
                                          <p:spTgt spid="382"/>
                                        </p:tgtEl>
                                        <p:attrNameLst>
                                          <p:attrName>style.visibility</p:attrName>
                                        </p:attrNameLst>
                                      </p:cBhvr>
                                      <p:to>
                                        <p:strVal val="visible"/>
                                      </p:to>
                                    </p:set>
                                    <p:anim calcmode="lin" valueType="num">
                                      <p:cBhvr>
                                        <p:cTn id="267" dur="500" fill="hold"/>
                                        <p:tgtEl>
                                          <p:spTgt spid="382"/>
                                        </p:tgtEl>
                                        <p:attrNameLst>
                                          <p:attrName>ppt_w</p:attrName>
                                        </p:attrNameLst>
                                      </p:cBhvr>
                                      <p:tavLst>
                                        <p:tav tm="0">
                                          <p:val>
                                            <p:fltVal val="0"/>
                                          </p:val>
                                        </p:tav>
                                        <p:tav tm="100000">
                                          <p:val>
                                            <p:strVal val="#ppt_w"/>
                                          </p:val>
                                        </p:tav>
                                      </p:tavLst>
                                    </p:anim>
                                    <p:anim calcmode="lin" valueType="num">
                                      <p:cBhvr>
                                        <p:cTn id="268" dur="500" fill="hold"/>
                                        <p:tgtEl>
                                          <p:spTgt spid="382"/>
                                        </p:tgtEl>
                                        <p:attrNameLst>
                                          <p:attrName>ppt_h</p:attrName>
                                        </p:attrNameLst>
                                      </p:cBhvr>
                                      <p:tavLst>
                                        <p:tav tm="0">
                                          <p:val>
                                            <p:fltVal val="0"/>
                                          </p:val>
                                        </p:tav>
                                        <p:tav tm="100000">
                                          <p:val>
                                            <p:strVal val="#ppt_h"/>
                                          </p:val>
                                        </p:tav>
                                      </p:tavLst>
                                    </p:anim>
                                    <p:animEffect transition="in" filter="fade">
                                      <p:cBhvr>
                                        <p:cTn id="269" dur="500"/>
                                        <p:tgtEl>
                                          <p:spTgt spid="382"/>
                                        </p:tgtEl>
                                      </p:cBhvr>
                                    </p:animEffect>
                                  </p:childTnLst>
                                </p:cTn>
                              </p:par>
                              <p:par>
                                <p:cTn id="270" presetID="53" presetClass="entr" presetSubtype="16" fill="hold" grpId="0" nodeType="withEffect">
                                  <p:stCondLst>
                                    <p:cond delay="2700"/>
                                  </p:stCondLst>
                                  <p:childTnLst>
                                    <p:set>
                                      <p:cBhvr>
                                        <p:cTn id="271" dur="1" fill="hold">
                                          <p:stCondLst>
                                            <p:cond delay="0"/>
                                          </p:stCondLst>
                                        </p:cTn>
                                        <p:tgtEl>
                                          <p:spTgt spid="383"/>
                                        </p:tgtEl>
                                        <p:attrNameLst>
                                          <p:attrName>style.visibility</p:attrName>
                                        </p:attrNameLst>
                                      </p:cBhvr>
                                      <p:to>
                                        <p:strVal val="visible"/>
                                      </p:to>
                                    </p:set>
                                    <p:anim calcmode="lin" valueType="num">
                                      <p:cBhvr>
                                        <p:cTn id="272" dur="500" fill="hold"/>
                                        <p:tgtEl>
                                          <p:spTgt spid="383"/>
                                        </p:tgtEl>
                                        <p:attrNameLst>
                                          <p:attrName>ppt_w</p:attrName>
                                        </p:attrNameLst>
                                      </p:cBhvr>
                                      <p:tavLst>
                                        <p:tav tm="0">
                                          <p:val>
                                            <p:fltVal val="0"/>
                                          </p:val>
                                        </p:tav>
                                        <p:tav tm="100000">
                                          <p:val>
                                            <p:strVal val="#ppt_w"/>
                                          </p:val>
                                        </p:tav>
                                      </p:tavLst>
                                    </p:anim>
                                    <p:anim calcmode="lin" valueType="num">
                                      <p:cBhvr>
                                        <p:cTn id="273" dur="500" fill="hold"/>
                                        <p:tgtEl>
                                          <p:spTgt spid="383"/>
                                        </p:tgtEl>
                                        <p:attrNameLst>
                                          <p:attrName>ppt_h</p:attrName>
                                        </p:attrNameLst>
                                      </p:cBhvr>
                                      <p:tavLst>
                                        <p:tav tm="0">
                                          <p:val>
                                            <p:fltVal val="0"/>
                                          </p:val>
                                        </p:tav>
                                        <p:tav tm="100000">
                                          <p:val>
                                            <p:strVal val="#ppt_h"/>
                                          </p:val>
                                        </p:tav>
                                      </p:tavLst>
                                    </p:anim>
                                    <p:animEffect transition="in" filter="fade">
                                      <p:cBhvr>
                                        <p:cTn id="274" dur="500"/>
                                        <p:tgtEl>
                                          <p:spTgt spid="383"/>
                                        </p:tgtEl>
                                      </p:cBhvr>
                                    </p:animEffect>
                                  </p:childTnLst>
                                </p:cTn>
                              </p:par>
                              <p:par>
                                <p:cTn id="275" presetID="53" presetClass="entr" presetSubtype="16" fill="hold" grpId="0" nodeType="withEffect">
                                  <p:stCondLst>
                                    <p:cond delay="2700"/>
                                  </p:stCondLst>
                                  <p:childTnLst>
                                    <p:set>
                                      <p:cBhvr>
                                        <p:cTn id="276" dur="1" fill="hold">
                                          <p:stCondLst>
                                            <p:cond delay="0"/>
                                          </p:stCondLst>
                                        </p:cTn>
                                        <p:tgtEl>
                                          <p:spTgt spid="384"/>
                                        </p:tgtEl>
                                        <p:attrNameLst>
                                          <p:attrName>style.visibility</p:attrName>
                                        </p:attrNameLst>
                                      </p:cBhvr>
                                      <p:to>
                                        <p:strVal val="visible"/>
                                      </p:to>
                                    </p:set>
                                    <p:anim calcmode="lin" valueType="num">
                                      <p:cBhvr>
                                        <p:cTn id="277" dur="500" fill="hold"/>
                                        <p:tgtEl>
                                          <p:spTgt spid="384"/>
                                        </p:tgtEl>
                                        <p:attrNameLst>
                                          <p:attrName>ppt_w</p:attrName>
                                        </p:attrNameLst>
                                      </p:cBhvr>
                                      <p:tavLst>
                                        <p:tav tm="0">
                                          <p:val>
                                            <p:fltVal val="0"/>
                                          </p:val>
                                        </p:tav>
                                        <p:tav tm="100000">
                                          <p:val>
                                            <p:strVal val="#ppt_w"/>
                                          </p:val>
                                        </p:tav>
                                      </p:tavLst>
                                    </p:anim>
                                    <p:anim calcmode="lin" valueType="num">
                                      <p:cBhvr>
                                        <p:cTn id="278" dur="500" fill="hold"/>
                                        <p:tgtEl>
                                          <p:spTgt spid="384"/>
                                        </p:tgtEl>
                                        <p:attrNameLst>
                                          <p:attrName>ppt_h</p:attrName>
                                        </p:attrNameLst>
                                      </p:cBhvr>
                                      <p:tavLst>
                                        <p:tav tm="0">
                                          <p:val>
                                            <p:fltVal val="0"/>
                                          </p:val>
                                        </p:tav>
                                        <p:tav tm="100000">
                                          <p:val>
                                            <p:strVal val="#ppt_h"/>
                                          </p:val>
                                        </p:tav>
                                      </p:tavLst>
                                    </p:anim>
                                    <p:animEffect transition="in" filter="fade">
                                      <p:cBhvr>
                                        <p:cTn id="279" dur="500"/>
                                        <p:tgtEl>
                                          <p:spTgt spid="384"/>
                                        </p:tgtEl>
                                      </p:cBhvr>
                                    </p:animEffect>
                                  </p:childTnLst>
                                </p:cTn>
                              </p:par>
                              <p:par>
                                <p:cTn id="280" presetID="53" presetClass="entr" presetSubtype="16" fill="hold" grpId="0" nodeType="withEffect">
                                  <p:stCondLst>
                                    <p:cond delay="2800"/>
                                  </p:stCondLst>
                                  <p:childTnLst>
                                    <p:set>
                                      <p:cBhvr>
                                        <p:cTn id="281" dur="1" fill="hold">
                                          <p:stCondLst>
                                            <p:cond delay="0"/>
                                          </p:stCondLst>
                                        </p:cTn>
                                        <p:tgtEl>
                                          <p:spTgt spid="385"/>
                                        </p:tgtEl>
                                        <p:attrNameLst>
                                          <p:attrName>style.visibility</p:attrName>
                                        </p:attrNameLst>
                                      </p:cBhvr>
                                      <p:to>
                                        <p:strVal val="visible"/>
                                      </p:to>
                                    </p:set>
                                    <p:anim calcmode="lin" valueType="num">
                                      <p:cBhvr>
                                        <p:cTn id="282" dur="500" fill="hold"/>
                                        <p:tgtEl>
                                          <p:spTgt spid="385"/>
                                        </p:tgtEl>
                                        <p:attrNameLst>
                                          <p:attrName>ppt_w</p:attrName>
                                        </p:attrNameLst>
                                      </p:cBhvr>
                                      <p:tavLst>
                                        <p:tav tm="0">
                                          <p:val>
                                            <p:fltVal val="0"/>
                                          </p:val>
                                        </p:tav>
                                        <p:tav tm="100000">
                                          <p:val>
                                            <p:strVal val="#ppt_w"/>
                                          </p:val>
                                        </p:tav>
                                      </p:tavLst>
                                    </p:anim>
                                    <p:anim calcmode="lin" valueType="num">
                                      <p:cBhvr>
                                        <p:cTn id="283" dur="500" fill="hold"/>
                                        <p:tgtEl>
                                          <p:spTgt spid="385"/>
                                        </p:tgtEl>
                                        <p:attrNameLst>
                                          <p:attrName>ppt_h</p:attrName>
                                        </p:attrNameLst>
                                      </p:cBhvr>
                                      <p:tavLst>
                                        <p:tav tm="0">
                                          <p:val>
                                            <p:fltVal val="0"/>
                                          </p:val>
                                        </p:tav>
                                        <p:tav tm="100000">
                                          <p:val>
                                            <p:strVal val="#ppt_h"/>
                                          </p:val>
                                        </p:tav>
                                      </p:tavLst>
                                    </p:anim>
                                    <p:animEffect transition="in" filter="fade">
                                      <p:cBhvr>
                                        <p:cTn id="284" dur="500"/>
                                        <p:tgtEl>
                                          <p:spTgt spid="385"/>
                                        </p:tgtEl>
                                      </p:cBhvr>
                                    </p:animEffect>
                                  </p:childTnLst>
                                </p:cTn>
                              </p:par>
                              <p:par>
                                <p:cTn id="285" presetID="53" presetClass="entr" presetSubtype="16" fill="hold" grpId="0" nodeType="withEffect">
                                  <p:stCondLst>
                                    <p:cond delay="2800"/>
                                  </p:stCondLst>
                                  <p:childTnLst>
                                    <p:set>
                                      <p:cBhvr>
                                        <p:cTn id="286" dur="1" fill="hold">
                                          <p:stCondLst>
                                            <p:cond delay="0"/>
                                          </p:stCondLst>
                                        </p:cTn>
                                        <p:tgtEl>
                                          <p:spTgt spid="386"/>
                                        </p:tgtEl>
                                        <p:attrNameLst>
                                          <p:attrName>style.visibility</p:attrName>
                                        </p:attrNameLst>
                                      </p:cBhvr>
                                      <p:to>
                                        <p:strVal val="visible"/>
                                      </p:to>
                                    </p:set>
                                    <p:anim calcmode="lin" valueType="num">
                                      <p:cBhvr>
                                        <p:cTn id="287" dur="500" fill="hold"/>
                                        <p:tgtEl>
                                          <p:spTgt spid="386"/>
                                        </p:tgtEl>
                                        <p:attrNameLst>
                                          <p:attrName>ppt_w</p:attrName>
                                        </p:attrNameLst>
                                      </p:cBhvr>
                                      <p:tavLst>
                                        <p:tav tm="0">
                                          <p:val>
                                            <p:fltVal val="0"/>
                                          </p:val>
                                        </p:tav>
                                        <p:tav tm="100000">
                                          <p:val>
                                            <p:strVal val="#ppt_w"/>
                                          </p:val>
                                        </p:tav>
                                      </p:tavLst>
                                    </p:anim>
                                    <p:anim calcmode="lin" valueType="num">
                                      <p:cBhvr>
                                        <p:cTn id="288" dur="500" fill="hold"/>
                                        <p:tgtEl>
                                          <p:spTgt spid="386"/>
                                        </p:tgtEl>
                                        <p:attrNameLst>
                                          <p:attrName>ppt_h</p:attrName>
                                        </p:attrNameLst>
                                      </p:cBhvr>
                                      <p:tavLst>
                                        <p:tav tm="0">
                                          <p:val>
                                            <p:fltVal val="0"/>
                                          </p:val>
                                        </p:tav>
                                        <p:tav tm="100000">
                                          <p:val>
                                            <p:strVal val="#ppt_h"/>
                                          </p:val>
                                        </p:tav>
                                      </p:tavLst>
                                    </p:anim>
                                    <p:animEffect transition="in" filter="fade">
                                      <p:cBhvr>
                                        <p:cTn id="289" dur="500"/>
                                        <p:tgtEl>
                                          <p:spTgt spid="386"/>
                                        </p:tgtEl>
                                      </p:cBhvr>
                                    </p:animEffect>
                                  </p:childTnLst>
                                </p:cTn>
                              </p:par>
                              <p:par>
                                <p:cTn id="290" presetID="53" presetClass="entr" presetSubtype="16" fill="hold" grpId="0" nodeType="withEffect">
                                  <p:stCondLst>
                                    <p:cond delay="2900"/>
                                  </p:stCondLst>
                                  <p:childTnLst>
                                    <p:set>
                                      <p:cBhvr>
                                        <p:cTn id="291" dur="1" fill="hold">
                                          <p:stCondLst>
                                            <p:cond delay="0"/>
                                          </p:stCondLst>
                                        </p:cTn>
                                        <p:tgtEl>
                                          <p:spTgt spid="387"/>
                                        </p:tgtEl>
                                        <p:attrNameLst>
                                          <p:attrName>style.visibility</p:attrName>
                                        </p:attrNameLst>
                                      </p:cBhvr>
                                      <p:to>
                                        <p:strVal val="visible"/>
                                      </p:to>
                                    </p:set>
                                    <p:anim calcmode="lin" valueType="num">
                                      <p:cBhvr>
                                        <p:cTn id="292" dur="500" fill="hold"/>
                                        <p:tgtEl>
                                          <p:spTgt spid="387"/>
                                        </p:tgtEl>
                                        <p:attrNameLst>
                                          <p:attrName>ppt_w</p:attrName>
                                        </p:attrNameLst>
                                      </p:cBhvr>
                                      <p:tavLst>
                                        <p:tav tm="0">
                                          <p:val>
                                            <p:fltVal val="0"/>
                                          </p:val>
                                        </p:tav>
                                        <p:tav tm="100000">
                                          <p:val>
                                            <p:strVal val="#ppt_w"/>
                                          </p:val>
                                        </p:tav>
                                      </p:tavLst>
                                    </p:anim>
                                    <p:anim calcmode="lin" valueType="num">
                                      <p:cBhvr>
                                        <p:cTn id="293" dur="500" fill="hold"/>
                                        <p:tgtEl>
                                          <p:spTgt spid="387"/>
                                        </p:tgtEl>
                                        <p:attrNameLst>
                                          <p:attrName>ppt_h</p:attrName>
                                        </p:attrNameLst>
                                      </p:cBhvr>
                                      <p:tavLst>
                                        <p:tav tm="0">
                                          <p:val>
                                            <p:fltVal val="0"/>
                                          </p:val>
                                        </p:tav>
                                        <p:tav tm="100000">
                                          <p:val>
                                            <p:strVal val="#ppt_h"/>
                                          </p:val>
                                        </p:tav>
                                      </p:tavLst>
                                    </p:anim>
                                    <p:animEffect transition="in" filter="fade">
                                      <p:cBhvr>
                                        <p:cTn id="294" dur="500"/>
                                        <p:tgtEl>
                                          <p:spTgt spid="387"/>
                                        </p:tgtEl>
                                      </p:cBhvr>
                                    </p:animEffect>
                                  </p:childTnLst>
                                </p:cTn>
                              </p:par>
                              <p:par>
                                <p:cTn id="295" presetID="53" presetClass="entr" presetSubtype="16" fill="hold" grpId="0" nodeType="withEffect">
                                  <p:stCondLst>
                                    <p:cond delay="2900"/>
                                  </p:stCondLst>
                                  <p:childTnLst>
                                    <p:set>
                                      <p:cBhvr>
                                        <p:cTn id="296" dur="1" fill="hold">
                                          <p:stCondLst>
                                            <p:cond delay="0"/>
                                          </p:stCondLst>
                                        </p:cTn>
                                        <p:tgtEl>
                                          <p:spTgt spid="388"/>
                                        </p:tgtEl>
                                        <p:attrNameLst>
                                          <p:attrName>style.visibility</p:attrName>
                                        </p:attrNameLst>
                                      </p:cBhvr>
                                      <p:to>
                                        <p:strVal val="visible"/>
                                      </p:to>
                                    </p:set>
                                    <p:anim calcmode="lin" valueType="num">
                                      <p:cBhvr>
                                        <p:cTn id="297" dur="500" fill="hold"/>
                                        <p:tgtEl>
                                          <p:spTgt spid="388"/>
                                        </p:tgtEl>
                                        <p:attrNameLst>
                                          <p:attrName>ppt_w</p:attrName>
                                        </p:attrNameLst>
                                      </p:cBhvr>
                                      <p:tavLst>
                                        <p:tav tm="0">
                                          <p:val>
                                            <p:fltVal val="0"/>
                                          </p:val>
                                        </p:tav>
                                        <p:tav tm="100000">
                                          <p:val>
                                            <p:strVal val="#ppt_w"/>
                                          </p:val>
                                        </p:tav>
                                      </p:tavLst>
                                    </p:anim>
                                    <p:anim calcmode="lin" valueType="num">
                                      <p:cBhvr>
                                        <p:cTn id="298" dur="500" fill="hold"/>
                                        <p:tgtEl>
                                          <p:spTgt spid="388"/>
                                        </p:tgtEl>
                                        <p:attrNameLst>
                                          <p:attrName>ppt_h</p:attrName>
                                        </p:attrNameLst>
                                      </p:cBhvr>
                                      <p:tavLst>
                                        <p:tav tm="0">
                                          <p:val>
                                            <p:fltVal val="0"/>
                                          </p:val>
                                        </p:tav>
                                        <p:tav tm="100000">
                                          <p:val>
                                            <p:strVal val="#ppt_h"/>
                                          </p:val>
                                        </p:tav>
                                      </p:tavLst>
                                    </p:anim>
                                    <p:animEffect transition="in" filter="fade">
                                      <p:cBhvr>
                                        <p:cTn id="299" dur="500"/>
                                        <p:tgtEl>
                                          <p:spTgt spid="388"/>
                                        </p:tgtEl>
                                      </p:cBhvr>
                                    </p:animEffect>
                                  </p:childTnLst>
                                </p:cTn>
                              </p:par>
                              <p:par>
                                <p:cTn id="300" presetID="53" presetClass="entr" presetSubtype="16" fill="hold" grpId="0" nodeType="withEffect">
                                  <p:stCondLst>
                                    <p:cond delay="3000"/>
                                  </p:stCondLst>
                                  <p:childTnLst>
                                    <p:set>
                                      <p:cBhvr>
                                        <p:cTn id="301" dur="1" fill="hold">
                                          <p:stCondLst>
                                            <p:cond delay="0"/>
                                          </p:stCondLst>
                                        </p:cTn>
                                        <p:tgtEl>
                                          <p:spTgt spid="389"/>
                                        </p:tgtEl>
                                        <p:attrNameLst>
                                          <p:attrName>style.visibility</p:attrName>
                                        </p:attrNameLst>
                                      </p:cBhvr>
                                      <p:to>
                                        <p:strVal val="visible"/>
                                      </p:to>
                                    </p:set>
                                    <p:anim calcmode="lin" valueType="num">
                                      <p:cBhvr>
                                        <p:cTn id="302" dur="500" fill="hold"/>
                                        <p:tgtEl>
                                          <p:spTgt spid="389"/>
                                        </p:tgtEl>
                                        <p:attrNameLst>
                                          <p:attrName>ppt_w</p:attrName>
                                        </p:attrNameLst>
                                      </p:cBhvr>
                                      <p:tavLst>
                                        <p:tav tm="0">
                                          <p:val>
                                            <p:fltVal val="0"/>
                                          </p:val>
                                        </p:tav>
                                        <p:tav tm="100000">
                                          <p:val>
                                            <p:strVal val="#ppt_w"/>
                                          </p:val>
                                        </p:tav>
                                      </p:tavLst>
                                    </p:anim>
                                    <p:anim calcmode="lin" valueType="num">
                                      <p:cBhvr>
                                        <p:cTn id="303" dur="500" fill="hold"/>
                                        <p:tgtEl>
                                          <p:spTgt spid="389"/>
                                        </p:tgtEl>
                                        <p:attrNameLst>
                                          <p:attrName>ppt_h</p:attrName>
                                        </p:attrNameLst>
                                      </p:cBhvr>
                                      <p:tavLst>
                                        <p:tav tm="0">
                                          <p:val>
                                            <p:fltVal val="0"/>
                                          </p:val>
                                        </p:tav>
                                        <p:tav tm="100000">
                                          <p:val>
                                            <p:strVal val="#ppt_h"/>
                                          </p:val>
                                        </p:tav>
                                      </p:tavLst>
                                    </p:anim>
                                    <p:animEffect transition="in" filter="fade">
                                      <p:cBhvr>
                                        <p:cTn id="304" dur="500"/>
                                        <p:tgtEl>
                                          <p:spTgt spid="389"/>
                                        </p:tgtEl>
                                      </p:cBhvr>
                                    </p:animEffect>
                                  </p:childTnLst>
                                </p:cTn>
                              </p:par>
                              <p:par>
                                <p:cTn id="305" presetID="53" presetClass="entr" presetSubtype="16" fill="hold" grpId="0" nodeType="withEffect">
                                  <p:stCondLst>
                                    <p:cond delay="3000"/>
                                  </p:stCondLst>
                                  <p:childTnLst>
                                    <p:set>
                                      <p:cBhvr>
                                        <p:cTn id="306" dur="1" fill="hold">
                                          <p:stCondLst>
                                            <p:cond delay="0"/>
                                          </p:stCondLst>
                                        </p:cTn>
                                        <p:tgtEl>
                                          <p:spTgt spid="390"/>
                                        </p:tgtEl>
                                        <p:attrNameLst>
                                          <p:attrName>style.visibility</p:attrName>
                                        </p:attrNameLst>
                                      </p:cBhvr>
                                      <p:to>
                                        <p:strVal val="visible"/>
                                      </p:to>
                                    </p:set>
                                    <p:anim calcmode="lin" valueType="num">
                                      <p:cBhvr>
                                        <p:cTn id="307" dur="500" fill="hold"/>
                                        <p:tgtEl>
                                          <p:spTgt spid="390"/>
                                        </p:tgtEl>
                                        <p:attrNameLst>
                                          <p:attrName>ppt_w</p:attrName>
                                        </p:attrNameLst>
                                      </p:cBhvr>
                                      <p:tavLst>
                                        <p:tav tm="0">
                                          <p:val>
                                            <p:fltVal val="0"/>
                                          </p:val>
                                        </p:tav>
                                        <p:tav tm="100000">
                                          <p:val>
                                            <p:strVal val="#ppt_w"/>
                                          </p:val>
                                        </p:tav>
                                      </p:tavLst>
                                    </p:anim>
                                    <p:anim calcmode="lin" valueType="num">
                                      <p:cBhvr>
                                        <p:cTn id="308" dur="500" fill="hold"/>
                                        <p:tgtEl>
                                          <p:spTgt spid="390"/>
                                        </p:tgtEl>
                                        <p:attrNameLst>
                                          <p:attrName>ppt_h</p:attrName>
                                        </p:attrNameLst>
                                      </p:cBhvr>
                                      <p:tavLst>
                                        <p:tav tm="0">
                                          <p:val>
                                            <p:fltVal val="0"/>
                                          </p:val>
                                        </p:tav>
                                        <p:tav tm="100000">
                                          <p:val>
                                            <p:strVal val="#ppt_h"/>
                                          </p:val>
                                        </p:tav>
                                      </p:tavLst>
                                    </p:anim>
                                    <p:animEffect transition="in" filter="fade">
                                      <p:cBhvr>
                                        <p:cTn id="309" dur="500"/>
                                        <p:tgtEl>
                                          <p:spTgt spid="390"/>
                                        </p:tgtEl>
                                      </p:cBhvr>
                                    </p:animEffect>
                                  </p:childTnLst>
                                </p:cTn>
                              </p:par>
                              <p:par>
                                <p:cTn id="310" presetID="53" presetClass="entr" presetSubtype="16" fill="hold" grpId="0" nodeType="withEffect">
                                  <p:stCondLst>
                                    <p:cond delay="3100"/>
                                  </p:stCondLst>
                                  <p:childTnLst>
                                    <p:set>
                                      <p:cBhvr>
                                        <p:cTn id="311" dur="1" fill="hold">
                                          <p:stCondLst>
                                            <p:cond delay="0"/>
                                          </p:stCondLst>
                                        </p:cTn>
                                        <p:tgtEl>
                                          <p:spTgt spid="391"/>
                                        </p:tgtEl>
                                        <p:attrNameLst>
                                          <p:attrName>style.visibility</p:attrName>
                                        </p:attrNameLst>
                                      </p:cBhvr>
                                      <p:to>
                                        <p:strVal val="visible"/>
                                      </p:to>
                                    </p:set>
                                    <p:anim calcmode="lin" valueType="num">
                                      <p:cBhvr>
                                        <p:cTn id="312" dur="500" fill="hold"/>
                                        <p:tgtEl>
                                          <p:spTgt spid="391"/>
                                        </p:tgtEl>
                                        <p:attrNameLst>
                                          <p:attrName>ppt_w</p:attrName>
                                        </p:attrNameLst>
                                      </p:cBhvr>
                                      <p:tavLst>
                                        <p:tav tm="0">
                                          <p:val>
                                            <p:fltVal val="0"/>
                                          </p:val>
                                        </p:tav>
                                        <p:tav tm="100000">
                                          <p:val>
                                            <p:strVal val="#ppt_w"/>
                                          </p:val>
                                        </p:tav>
                                      </p:tavLst>
                                    </p:anim>
                                    <p:anim calcmode="lin" valueType="num">
                                      <p:cBhvr>
                                        <p:cTn id="313" dur="500" fill="hold"/>
                                        <p:tgtEl>
                                          <p:spTgt spid="391"/>
                                        </p:tgtEl>
                                        <p:attrNameLst>
                                          <p:attrName>ppt_h</p:attrName>
                                        </p:attrNameLst>
                                      </p:cBhvr>
                                      <p:tavLst>
                                        <p:tav tm="0">
                                          <p:val>
                                            <p:fltVal val="0"/>
                                          </p:val>
                                        </p:tav>
                                        <p:tav tm="100000">
                                          <p:val>
                                            <p:strVal val="#ppt_h"/>
                                          </p:val>
                                        </p:tav>
                                      </p:tavLst>
                                    </p:anim>
                                    <p:animEffect transition="in" filter="fade">
                                      <p:cBhvr>
                                        <p:cTn id="314" dur="500"/>
                                        <p:tgtEl>
                                          <p:spTgt spid="391"/>
                                        </p:tgtEl>
                                      </p:cBhvr>
                                    </p:animEffect>
                                  </p:childTnLst>
                                </p:cTn>
                              </p:par>
                              <p:par>
                                <p:cTn id="315" presetID="53" presetClass="entr" presetSubtype="16" fill="hold" grpId="0" nodeType="withEffect">
                                  <p:stCondLst>
                                    <p:cond delay="3100"/>
                                  </p:stCondLst>
                                  <p:childTnLst>
                                    <p:set>
                                      <p:cBhvr>
                                        <p:cTn id="316" dur="1" fill="hold">
                                          <p:stCondLst>
                                            <p:cond delay="0"/>
                                          </p:stCondLst>
                                        </p:cTn>
                                        <p:tgtEl>
                                          <p:spTgt spid="392"/>
                                        </p:tgtEl>
                                        <p:attrNameLst>
                                          <p:attrName>style.visibility</p:attrName>
                                        </p:attrNameLst>
                                      </p:cBhvr>
                                      <p:to>
                                        <p:strVal val="visible"/>
                                      </p:to>
                                    </p:set>
                                    <p:anim calcmode="lin" valueType="num">
                                      <p:cBhvr>
                                        <p:cTn id="317" dur="500" fill="hold"/>
                                        <p:tgtEl>
                                          <p:spTgt spid="392"/>
                                        </p:tgtEl>
                                        <p:attrNameLst>
                                          <p:attrName>ppt_w</p:attrName>
                                        </p:attrNameLst>
                                      </p:cBhvr>
                                      <p:tavLst>
                                        <p:tav tm="0">
                                          <p:val>
                                            <p:fltVal val="0"/>
                                          </p:val>
                                        </p:tav>
                                        <p:tav tm="100000">
                                          <p:val>
                                            <p:strVal val="#ppt_w"/>
                                          </p:val>
                                        </p:tav>
                                      </p:tavLst>
                                    </p:anim>
                                    <p:anim calcmode="lin" valueType="num">
                                      <p:cBhvr>
                                        <p:cTn id="318" dur="500" fill="hold"/>
                                        <p:tgtEl>
                                          <p:spTgt spid="392"/>
                                        </p:tgtEl>
                                        <p:attrNameLst>
                                          <p:attrName>ppt_h</p:attrName>
                                        </p:attrNameLst>
                                      </p:cBhvr>
                                      <p:tavLst>
                                        <p:tav tm="0">
                                          <p:val>
                                            <p:fltVal val="0"/>
                                          </p:val>
                                        </p:tav>
                                        <p:tav tm="100000">
                                          <p:val>
                                            <p:strVal val="#ppt_h"/>
                                          </p:val>
                                        </p:tav>
                                      </p:tavLst>
                                    </p:anim>
                                    <p:animEffect transition="in" filter="fade">
                                      <p:cBhvr>
                                        <p:cTn id="319" dur="500"/>
                                        <p:tgtEl>
                                          <p:spTgt spid="392"/>
                                        </p:tgtEl>
                                      </p:cBhvr>
                                    </p:animEffect>
                                  </p:childTnLst>
                                </p:cTn>
                              </p:par>
                              <p:par>
                                <p:cTn id="320" presetID="53" presetClass="entr" presetSubtype="16" fill="hold" grpId="0" nodeType="withEffect">
                                  <p:stCondLst>
                                    <p:cond delay="3200"/>
                                  </p:stCondLst>
                                  <p:childTnLst>
                                    <p:set>
                                      <p:cBhvr>
                                        <p:cTn id="321" dur="1" fill="hold">
                                          <p:stCondLst>
                                            <p:cond delay="0"/>
                                          </p:stCondLst>
                                        </p:cTn>
                                        <p:tgtEl>
                                          <p:spTgt spid="393"/>
                                        </p:tgtEl>
                                        <p:attrNameLst>
                                          <p:attrName>style.visibility</p:attrName>
                                        </p:attrNameLst>
                                      </p:cBhvr>
                                      <p:to>
                                        <p:strVal val="visible"/>
                                      </p:to>
                                    </p:set>
                                    <p:anim calcmode="lin" valueType="num">
                                      <p:cBhvr>
                                        <p:cTn id="322" dur="500" fill="hold"/>
                                        <p:tgtEl>
                                          <p:spTgt spid="393"/>
                                        </p:tgtEl>
                                        <p:attrNameLst>
                                          <p:attrName>ppt_w</p:attrName>
                                        </p:attrNameLst>
                                      </p:cBhvr>
                                      <p:tavLst>
                                        <p:tav tm="0">
                                          <p:val>
                                            <p:fltVal val="0"/>
                                          </p:val>
                                        </p:tav>
                                        <p:tav tm="100000">
                                          <p:val>
                                            <p:strVal val="#ppt_w"/>
                                          </p:val>
                                        </p:tav>
                                      </p:tavLst>
                                    </p:anim>
                                    <p:anim calcmode="lin" valueType="num">
                                      <p:cBhvr>
                                        <p:cTn id="323" dur="500" fill="hold"/>
                                        <p:tgtEl>
                                          <p:spTgt spid="393"/>
                                        </p:tgtEl>
                                        <p:attrNameLst>
                                          <p:attrName>ppt_h</p:attrName>
                                        </p:attrNameLst>
                                      </p:cBhvr>
                                      <p:tavLst>
                                        <p:tav tm="0">
                                          <p:val>
                                            <p:fltVal val="0"/>
                                          </p:val>
                                        </p:tav>
                                        <p:tav tm="100000">
                                          <p:val>
                                            <p:strVal val="#ppt_h"/>
                                          </p:val>
                                        </p:tav>
                                      </p:tavLst>
                                    </p:anim>
                                    <p:animEffect transition="in" filter="fade">
                                      <p:cBhvr>
                                        <p:cTn id="324" dur="500"/>
                                        <p:tgtEl>
                                          <p:spTgt spid="393"/>
                                        </p:tgtEl>
                                      </p:cBhvr>
                                    </p:animEffect>
                                  </p:childTnLst>
                                </p:cTn>
                              </p:par>
                              <p:par>
                                <p:cTn id="325" presetID="53" presetClass="entr" presetSubtype="16" fill="hold" grpId="0" nodeType="withEffect">
                                  <p:stCondLst>
                                    <p:cond delay="3200"/>
                                  </p:stCondLst>
                                  <p:childTnLst>
                                    <p:set>
                                      <p:cBhvr>
                                        <p:cTn id="326" dur="1" fill="hold">
                                          <p:stCondLst>
                                            <p:cond delay="0"/>
                                          </p:stCondLst>
                                        </p:cTn>
                                        <p:tgtEl>
                                          <p:spTgt spid="394"/>
                                        </p:tgtEl>
                                        <p:attrNameLst>
                                          <p:attrName>style.visibility</p:attrName>
                                        </p:attrNameLst>
                                      </p:cBhvr>
                                      <p:to>
                                        <p:strVal val="visible"/>
                                      </p:to>
                                    </p:set>
                                    <p:anim calcmode="lin" valueType="num">
                                      <p:cBhvr>
                                        <p:cTn id="327" dur="500" fill="hold"/>
                                        <p:tgtEl>
                                          <p:spTgt spid="394"/>
                                        </p:tgtEl>
                                        <p:attrNameLst>
                                          <p:attrName>ppt_w</p:attrName>
                                        </p:attrNameLst>
                                      </p:cBhvr>
                                      <p:tavLst>
                                        <p:tav tm="0">
                                          <p:val>
                                            <p:fltVal val="0"/>
                                          </p:val>
                                        </p:tav>
                                        <p:tav tm="100000">
                                          <p:val>
                                            <p:strVal val="#ppt_w"/>
                                          </p:val>
                                        </p:tav>
                                      </p:tavLst>
                                    </p:anim>
                                    <p:anim calcmode="lin" valueType="num">
                                      <p:cBhvr>
                                        <p:cTn id="328" dur="500" fill="hold"/>
                                        <p:tgtEl>
                                          <p:spTgt spid="394"/>
                                        </p:tgtEl>
                                        <p:attrNameLst>
                                          <p:attrName>ppt_h</p:attrName>
                                        </p:attrNameLst>
                                      </p:cBhvr>
                                      <p:tavLst>
                                        <p:tav tm="0">
                                          <p:val>
                                            <p:fltVal val="0"/>
                                          </p:val>
                                        </p:tav>
                                        <p:tav tm="100000">
                                          <p:val>
                                            <p:strVal val="#ppt_h"/>
                                          </p:val>
                                        </p:tav>
                                      </p:tavLst>
                                    </p:anim>
                                    <p:animEffect transition="in" filter="fade">
                                      <p:cBhvr>
                                        <p:cTn id="329" dur="500"/>
                                        <p:tgtEl>
                                          <p:spTgt spid="394"/>
                                        </p:tgtEl>
                                      </p:cBhvr>
                                    </p:animEffect>
                                  </p:childTnLst>
                                </p:cTn>
                              </p:par>
                              <p:par>
                                <p:cTn id="330" presetID="53" presetClass="entr" presetSubtype="16" fill="hold" grpId="0" nodeType="withEffect">
                                  <p:stCondLst>
                                    <p:cond delay="3300"/>
                                  </p:stCondLst>
                                  <p:childTnLst>
                                    <p:set>
                                      <p:cBhvr>
                                        <p:cTn id="331" dur="1" fill="hold">
                                          <p:stCondLst>
                                            <p:cond delay="0"/>
                                          </p:stCondLst>
                                        </p:cTn>
                                        <p:tgtEl>
                                          <p:spTgt spid="395"/>
                                        </p:tgtEl>
                                        <p:attrNameLst>
                                          <p:attrName>style.visibility</p:attrName>
                                        </p:attrNameLst>
                                      </p:cBhvr>
                                      <p:to>
                                        <p:strVal val="visible"/>
                                      </p:to>
                                    </p:set>
                                    <p:anim calcmode="lin" valueType="num">
                                      <p:cBhvr>
                                        <p:cTn id="332" dur="500" fill="hold"/>
                                        <p:tgtEl>
                                          <p:spTgt spid="395"/>
                                        </p:tgtEl>
                                        <p:attrNameLst>
                                          <p:attrName>ppt_w</p:attrName>
                                        </p:attrNameLst>
                                      </p:cBhvr>
                                      <p:tavLst>
                                        <p:tav tm="0">
                                          <p:val>
                                            <p:fltVal val="0"/>
                                          </p:val>
                                        </p:tav>
                                        <p:tav tm="100000">
                                          <p:val>
                                            <p:strVal val="#ppt_w"/>
                                          </p:val>
                                        </p:tav>
                                      </p:tavLst>
                                    </p:anim>
                                    <p:anim calcmode="lin" valueType="num">
                                      <p:cBhvr>
                                        <p:cTn id="333" dur="500" fill="hold"/>
                                        <p:tgtEl>
                                          <p:spTgt spid="395"/>
                                        </p:tgtEl>
                                        <p:attrNameLst>
                                          <p:attrName>ppt_h</p:attrName>
                                        </p:attrNameLst>
                                      </p:cBhvr>
                                      <p:tavLst>
                                        <p:tav tm="0">
                                          <p:val>
                                            <p:fltVal val="0"/>
                                          </p:val>
                                        </p:tav>
                                        <p:tav tm="100000">
                                          <p:val>
                                            <p:strVal val="#ppt_h"/>
                                          </p:val>
                                        </p:tav>
                                      </p:tavLst>
                                    </p:anim>
                                    <p:animEffect transition="in" filter="fade">
                                      <p:cBhvr>
                                        <p:cTn id="334" dur="500"/>
                                        <p:tgtEl>
                                          <p:spTgt spid="395"/>
                                        </p:tgtEl>
                                      </p:cBhvr>
                                    </p:animEffect>
                                  </p:childTnLst>
                                </p:cTn>
                              </p:par>
                              <p:par>
                                <p:cTn id="335" presetID="53" presetClass="entr" presetSubtype="16" fill="hold" grpId="0" nodeType="withEffect">
                                  <p:stCondLst>
                                    <p:cond delay="3300"/>
                                  </p:stCondLst>
                                  <p:childTnLst>
                                    <p:set>
                                      <p:cBhvr>
                                        <p:cTn id="336" dur="1" fill="hold">
                                          <p:stCondLst>
                                            <p:cond delay="0"/>
                                          </p:stCondLst>
                                        </p:cTn>
                                        <p:tgtEl>
                                          <p:spTgt spid="396"/>
                                        </p:tgtEl>
                                        <p:attrNameLst>
                                          <p:attrName>style.visibility</p:attrName>
                                        </p:attrNameLst>
                                      </p:cBhvr>
                                      <p:to>
                                        <p:strVal val="visible"/>
                                      </p:to>
                                    </p:set>
                                    <p:anim calcmode="lin" valueType="num">
                                      <p:cBhvr>
                                        <p:cTn id="337" dur="500" fill="hold"/>
                                        <p:tgtEl>
                                          <p:spTgt spid="396"/>
                                        </p:tgtEl>
                                        <p:attrNameLst>
                                          <p:attrName>ppt_w</p:attrName>
                                        </p:attrNameLst>
                                      </p:cBhvr>
                                      <p:tavLst>
                                        <p:tav tm="0">
                                          <p:val>
                                            <p:fltVal val="0"/>
                                          </p:val>
                                        </p:tav>
                                        <p:tav tm="100000">
                                          <p:val>
                                            <p:strVal val="#ppt_w"/>
                                          </p:val>
                                        </p:tav>
                                      </p:tavLst>
                                    </p:anim>
                                    <p:anim calcmode="lin" valueType="num">
                                      <p:cBhvr>
                                        <p:cTn id="338" dur="500" fill="hold"/>
                                        <p:tgtEl>
                                          <p:spTgt spid="396"/>
                                        </p:tgtEl>
                                        <p:attrNameLst>
                                          <p:attrName>ppt_h</p:attrName>
                                        </p:attrNameLst>
                                      </p:cBhvr>
                                      <p:tavLst>
                                        <p:tav tm="0">
                                          <p:val>
                                            <p:fltVal val="0"/>
                                          </p:val>
                                        </p:tav>
                                        <p:tav tm="100000">
                                          <p:val>
                                            <p:strVal val="#ppt_h"/>
                                          </p:val>
                                        </p:tav>
                                      </p:tavLst>
                                    </p:anim>
                                    <p:animEffect transition="in" filter="fade">
                                      <p:cBhvr>
                                        <p:cTn id="339" dur="500"/>
                                        <p:tgtEl>
                                          <p:spTgt spid="396"/>
                                        </p:tgtEl>
                                      </p:cBhvr>
                                    </p:animEffect>
                                  </p:childTnLst>
                                </p:cTn>
                              </p:par>
                              <p:par>
                                <p:cTn id="340" presetID="53" presetClass="entr" presetSubtype="16" fill="hold" grpId="0" nodeType="withEffect">
                                  <p:stCondLst>
                                    <p:cond delay="3400"/>
                                  </p:stCondLst>
                                  <p:childTnLst>
                                    <p:set>
                                      <p:cBhvr>
                                        <p:cTn id="341" dur="1" fill="hold">
                                          <p:stCondLst>
                                            <p:cond delay="0"/>
                                          </p:stCondLst>
                                        </p:cTn>
                                        <p:tgtEl>
                                          <p:spTgt spid="397"/>
                                        </p:tgtEl>
                                        <p:attrNameLst>
                                          <p:attrName>style.visibility</p:attrName>
                                        </p:attrNameLst>
                                      </p:cBhvr>
                                      <p:to>
                                        <p:strVal val="visible"/>
                                      </p:to>
                                    </p:set>
                                    <p:anim calcmode="lin" valueType="num">
                                      <p:cBhvr>
                                        <p:cTn id="342" dur="500" fill="hold"/>
                                        <p:tgtEl>
                                          <p:spTgt spid="397"/>
                                        </p:tgtEl>
                                        <p:attrNameLst>
                                          <p:attrName>ppt_w</p:attrName>
                                        </p:attrNameLst>
                                      </p:cBhvr>
                                      <p:tavLst>
                                        <p:tav tm="0">
                                          <p:val>
                                            <p:fltVal val="0"/>
                                          </p:val>
                                        </p:tav>
                                        <p:tav tm="100000">
                                          <p:val>
                                            <p:strVal val="#ppt_w"/>
                                          </p:val>
                                        </p:tav>
                                      </p:tavLst>
                                    </p:anim>
                                    <p:anim calcmode="lin" valueType="num">
                                      <p:cBhvr>
                                        <p:cTn id="343" dur="500" fill="hold"/>
                                        <p:tgtEl>
                                          <p:spTgt spid="397"/>
                                        </p:tgtEl>
                                        <p:attrNameLst>
                                          <p:attrName>ppt_h</p:attrName>
                                        </p:attrNameLst>
                                      </p:cBhvr>
                                      <p:tavLst>
                                        <p:tav tm="0">
                                          <p:val>
                                            <p:fltVal val="0"/>
                                          </p:val>
                                        </p:tav>
                                        <p:tav tm="100000">
                                          <p:val>
                                            <p:strVal val="#ppt_h"/>
                                          </p:val>
                                        </p:tav>
                                      </p:tavLst>
                                    </p:anim>
                                    <p:animEffect transition="in" filter="fade">
                                      <p:cBhvr>
                                        <p:cTn id="344" dur="500"/>
                                        <p:tgtEl>
                                          <p:spTgt spid="397"/>
                                        </p:tgtEl>
                                      </p:cBhvr>
                                    </p:animEffect>
                                  </p:childTnLst>
                                </p:cTn>
                              </p:par>
                              <p:par>
                                <p:cTn id="345" presetID="53" presetClass="entr" presetSubtype="16" fill="hold" grpId="0" nodeType="withEffect">
                                  <p:stCondLst>
                                    <p:cond delay="3400"/>
                                  </p:stCondLst>
                                  <p:childTnLst>
                                    <p:set>
                                      <p:cBhvr>
                                        <p:cTn id="346" dur="1" fill="hold">
                                          <p:stCondLst>
                                            <p:cond delay="0"/>
                                          </p:stCondLst>
                                        </p:cTn>
                                        <p:tgtEl>
                                          <p:spTgt spid="398"/>
                                        </p:tgtEl>
                                        <p:attrNameLst>
                                          <p:attrName>style.visibility</p:attrName>
                                        </p:attrNameLst>
                                      </p:cBhvr>
                                      <p:to>
                                        <p:strVal val="visible"/>
                                      </p:to>
                                    </p:set>
                                    <p:anim calcmode="lin" valueType="num">
                                      <p:cBhvr>
                                        <p:cTn id="347" dur="500" fill="hold"/>
                                        <p:tgtEl>
                                          <p:spTgt spid="398"/>
                                        </p:tgtEl>
                                        <p:attrNameLst>
                                          <p:attrName>ppt_w</p:attrName>
                                        </p:attrNameLst>
                                      </p:cBhvr>
                                      <p:tavLst>
                                        <p:tav tm="0">
                                          <p:val>
                                            <p:fltVal val="0"/>
                                          </p:val>
                                        </p:tav>
                                        <p:tav tm="100000">
                                          <p:val>
                                            <p:strVal val="#ppt_w"/>
                                          </p:val>
                                        </p:tav>
                                      </p:tavLst>
                                    </p:anim>
                                    <p:anim calcmode="lin" valueType="num">
                                      <p:cBhvr>
                                        <p:cTn id="348" dur="500" fill="hold"/>
                                        <p:tgtEl>
                                          <p:spTgt spid="398"/>
                                        </p:tgtEl>
                                        <p:attrNameLst>
                                          <p:attrName>ppt_h</p:attrName>
                                        </p:attrNameLst>
                                      </p:cBhvr>
                                      <p:tavLst>
                                        <p:tav tm="0">
                                          <p:val>
                                            <p:fltVal val="0"/>
                                          </p:val>
                                        </p:tav>
                                        <p:tav tm="100000">
                                          <p:val>
                                            <p:strVal val="#ppt_h"/>
                                          </p:val>
                                        </p:tav>
                                      </p:tavLst>
                                    </p:anim>
                                    <p:animEffect transition="in" filter="fade">
                                      <p:cBhvr>
                                        <p:cTn id="349" dur="500"/>
                                        <p:tgtEl>
                                          <p:spTgt spid="398"/>
                                        </p:tgtEl>
                                      </p:cBhvr>
                                    </p:animEffect>
                                  </p:childTnLst>
                                </p:cTn>
                              </p:par>
                              <p:par>
                                <p:cTn id="350" presetID="53" presetClass="entr" presetSubtype="16" fill="hold" grpId="0" nodeType="withEffect">
                                  <p:stCondLst>
                                    <p:cond delay="3500"/>
                                  </p:stCondLst>
                                  <p:childTnLst>
                                    <p:set>
                                      <p:cBhvr>
                                        <p:cTn id="351" dur="1" fill="hold">
                                          <p:stCondLst>
                                            <p:cond delay="0"/>
                                          </p:stCondLst>
                                        </p:cTn>
                                        <p:tgtEl>
                                          <p:spTgt spid="399"/>
                                        </p:tgtEl>
                                        <p:attrNameLst>
                                          <p:attrName>style.visibility</p:attrName>
                                        </p:attrNameLst>
                                      </p:cBhvr>
                                      <p:to>
                                        <p:strVal val="visible"/>
                                      </p:to>
                                    </p:set>
                                    <p:anim calcmode="lin" valueType="num">
                                      <p:cBhvr>
                                        <p:cTn id="352" dur="500" fill="hold"/>
                                        <p:tgtEl>
                                          <p:spTgt spid="399"/>
                                        </p:tgtEl>
                                        <p:attrNameLst>
                                          <p:attrName>ppt_w</p:attrName>
                                        </p:attrNameLst>
                                      </p:cBhvr>
                                      <p:tavLst>
                                        <p:tav tm="0">
                                          <p:val>
                                            <p:fltVal val="0"/>
                                          </p:val>
                                        </p:tav>
                                        <p:tav tm="100000">
                                          <p:val>
                                            <p:strVal val="#ppt_w"/>
                                          </p:val>
                                        </p:tav>
                                      </p:tavLst>
                                    </p:anim>
                                    <p:anim calcmode="lin" valueType="num">
                                      <p:cBhvr>
                                        <p:cTn id="353" dur="500" fill="hold"/>
                                        <p:tgtEl>
                                          <p:spTgt spid="399"/>
                                        </p:tgtEl>
                                        <p:attrNameLst>
                                          <p:attrName>ppt_h</p:attrName>
                                        </p:attrNameLst>
                                      </p:cBhvr>
                                      <p:tavLst>
                                        <p:tav tm="0">
                                          <p:val>
                                            <p:fltVal val="0"/>
                                          </p:val>
                                        </p:tav>
                                        <p:tav tm="100000">
                                          <p:val>
                                            <p:strVal val="#ppt_h"/>
                                          </p:val>
                                        </p:tav>
                                      </p:tavLst>
                                    </p:anim>
                                    <p:animEffect transition="in" filter="fade">
                                      <p:cBhvr>
                                        <p:cTn id="354" dur="500"/>
                                        <p:tgtEl>
                                          <p:spTgt spid="399"/>
                                        </p:tgtEl>
                                      </p:cBhvr>
                                    </p:animEffect>
                                  </p:childTnLst>
                                </p:cTn>
                              </p:par>
                              <p:par>
                                <p:cTn id="355" presetID="53" presetClass="entr" presetSubtype="16" fill="hold" grpId="0" nodeType="withEffect">
                                  <p:stCondLst>
                                    <p:cond delay="3500"/>
                                  </p:stCondLst>
                                  <p:childTnLst>
                                    <p:set>
                                      <p:cBhvr>
                                        <p:cTn id="356" dur="1" fill="hold">
                                          <p:stCondLst>
                                            <p:cond delay="0"/>
                                          </p:stCondLst>
                                        </p:cTn>
                                        <p:tgtEl>
                                          <p:spTgt spid="400"/>
                                        </p:tgtEl>
                                        <p:attrNameLst>
                                          <p:attrName>style.visibility</p:attrName>
                                        </p:attrNameLst>
                                      </p:cBhvr>
                                      <p:to>
                                        <p:strVal val="visible"/>
                                      </p:to>
                                    </p:set>
                                    <p:anim calcmode="lin" valueType="num">
                                      <p:cBhvr>
                                        <p:cTn id="357" dur="500" fill="hold"/>
                                        <p:tgtEl>
                                          <p:spTgt spid="400"/>
                                        </p:tgtEl>
                                        <p:attrNameLst>
                                          <p:attrName>ppt_w</p:attrName>
                                        </p:attrNameLst>
                                      </p:cBhvr>
                                      <p:tavLst>
                                        <p:tav tm="0">
                                          <p:val>
                                            <p:fltVal val="0"/>
                                          </p:val>
                                        </p:tav>
                                        <p:tav tm="100000">
                                          <p:val>
                                            <p:strVal val="#ppt_w"/>
                                          </p:val>
                                        </p:tav>
                                      </p:tavLst>
                                    </p:anim>
                                    <p:anim calcmode="lin" valueType="num">
                                      <p:cBhvr>
                                        <p:cTn id="358" dur="500" fill="hold"/>
                                        <p:tgtEl>
                                          <p:spTgt spid="400"/>
                                        </p:tgtEl>
                                        <p:attrNameLst>
                                          <p:attrName>ppt_h</p:attrName>
                                        </p:attrNameLst>
                                      </p:cBhvr>
                                      <p:tavLst>
                                        <p:tav tm="0">
                                          <p:val>
                                            <p:fltVal val="0"/>
                                          </p:val>
                                        </p:tav>
                                        <p:tav tm="100000">
                                          <p:val>
                                            <p:strVal val="#ppt_h"/>
                                          </p:val>
                                        </p:tav>
                                      </p:tavLst>
                                    </p:anim>
                                    <p:animEffect transition="in" filter="fade">
                                      <p:cBhvr>
                                        <p:cTn id="359" dur="500"/>
                                        <p:tgtEl>
                                          <p:spTgt spid="400"/>
                                        </p:tgtEl>
                                      </p:cBhvr>
                                    </p:animEffect>
                                  </p:childTnLst>
                                </p:cTn>
                              </p:par>
                              <p:par>
                                <p:cTn id="360" presetID="53" presetClass="entr" presetSubtype="16" fill="hold" grpId="0" nodeType="withEffect">
                                  <p:stCondLst>
                                    <p:cond delay="3600"/>
                                  </p:stCondLst>
                                  <p:childTnLst>
                                    <p:set>
                                      <p:cBhvr>
                                        <p:cTn id="361" dur="1" fill="hold">
                                          <p:stCondLst>
                                            <p:cond delay="0"/>
                                          </p:stCondLst>
                                        </p:cTn>
                                        <p:tgtEl>
                                          <p:spTgt spid="401"/>
                                        </p:tgtEl>
                                        <p:attrNameLst>
                                          <p:attrName>style.visibility</p:attrName>
                                        </p:attrNameLst>
                                      </p:cBhvr>
                                      <p:to>
                                        <p:strVal val="visible"/>
                                      </p:to>
                                    </p:set>
                                    <p:anim calcmode="lin" valueType="num">
                                      <p:cBhvr>
                                        <p:cTn id="362" dur="500" fill="hold"/>
                                        <p:tgtEl>
                                          <p:spTgt spid="401"/>
                                        </p:tgtEl>
                                        <p:attrNameLst>
                                          <p:attrName>ppt_w</p:attrName>
                                        </p:attrNameLst>
                                      </p:cBhvr>
                                      <p:tavLst>
                                        <p:tav tm="0">
                                          <p:val>
                                            <p:fltVal val="0"/>
                                          </p:val>
                                        </p:tav>
                                        <p:tav tm="100000">
                                          <p:val>
                                            <p:strVal val="#ppt_w"/>
                                          </p:val>
                                        </p:tav>
                                      </p:tavLst>
                                    </p:anim>
                                    <p:anim calcmode="lin" valueType="num">
                                      <p:cBhvr>
                                        <p:cTn id="363" dur="500" fill="hold"/>
                                        <p:tgtEl>
                                          <p:spTgt spid="401"/>
                                        </p:tgtEl>
                                        <p:attrNameLst>
                                          <p:attrName>ppt_h</p:attrName>
                                        </p:attrNameLst>
                                      </p:cBhvr>
                                      <p:tavLst>
                                        <p:tav tm="0">
                                          <p:val>
                                            <p:fltVal val="0"/>
                                          </p:val>
                                        </p:tav>
                                        <p:tav tm="100000">
                                          <p:val>
                                            <p:strVal val="#ppt_h"/>
                                          </p:val>
                                        </p:tav>
                                      </p:tavLst>
                                    </p:anim>
                                    <p:animEffect transition="in" filter="fade">
                                      <p:cBhvr>
                                        <p:cTn id="364" dur="500"/>
                                        <p:tgtEl>
                                          <p:spTgt spid="401"/>
                                        </p:tgtEl>
                                      </p:cBhvr>
                                    </p:animEffect>
                                  </p:childTnLst>
                                </p:cTn>
                              </p:par>
                              <p:par>
                                <p:cTn id="365" presetID="53" presetClass="entr" presetSubtype="16" fill="hold" grpId="0" nodeType="withEffect">
                                  <p:stCondLst>
                                    <p:cond delay="3600"/>
                                  </p:stCondLst>
                                  <p:childTnLst>
                                    <p:set>
                                      <p:cBhvr>
                                        <p:cTn id="366" dur="1" fill="hold">
                                          <p:stCondLst>
                                            <p:cond delay="0"/>
                                          </p:stCondLst>
                                        </p:cTn>
                                        <p:tgtEl>
                                          <p:spTgt spid="402"/>
                                        </p:tgtEl>
                                        <p:attrNameLst>
                                          <p:attrName>style.visibility</p:attrName>
                                        </p:attrNameLst>
                                      </p:cBhvr>
                                      <p:to>
                                        <p:strVal val="visible"/>
                                      </p:to>
                                    </p:set>
                                    <p:anim calcmode="lin" valueType="num">
                                      <p:cBhvr>
                                        <p:cTn id="367" dur="500" fill="hold"/>
                                        <p:tgtEl>
                                          <p:spTgt spid="402"/>
                                        </p:tgtEl>
                                        <p:attrNameLst>
                                          <p:attrName>ppt_w</p:attrName>
                                        </p:attrNameLst>
                                      </p:cBhvr>
                                      <p:tavLst>
                                        <p:tav tm="0">
                                          <p:val>
                                            <p:fltVal val="0"/>
                                          </p:val>
                                        </p:tav>
                                        <p:tav tm="100000">
                                          <p:val>
                                            <p:strVal val="#ppt_w"/>
                                          </p:val>
                                        </p:tav>
                                      </p:tavLst>
                                    </p:anim>
                                    <p:anim calcmode="lin" valueType="num">
                                      <p:cBhvr>
                                        <p:cTn id="368" dur="500" fill="hold"/>
                                        <p:tgtEl>
                                          <p:spTgt spid="402"/>
                                        </p:tgtEl>
                                        <p:attrNameLst>
                                          <p:attrName>ppt_h</p:attrName>
                                        </p:attrNameLst>
                                      </p:cBhvr>
                                      <p:tavLst>
                                        <p:tav tm="0">
                                          <p:val>
                                            <p:fltVal val="0"/>
                                          </p:val>
                                        </p:tav>
                                        <p:tav tm="100000">
                                          <p:val>
                                            <p:strVal val="#ppt_h"/>
                                          </p:val>
                                        </p:tav>
                                      </p:tavLst>
                                    </p:anim>
                                    <p:animEffect transition="in" filter="fade">
                                      <p:cBhvr>
                                        <p:cTn id="369" dur="500"/>
                                        <p:tgtEl>
                                          <p:spTgt spid="402"/>
                                        </p:tgtEl>
                                      </p:cBhvr>
                                    </p:animEffect>
                                  </p:childTnLst>
                                </p:cTn>
                              </p:par>
                              <p:par>
                                <p:cTn id="370" presetID="53" presetClass="entr" presetSubtype="16" fill="hold" grpId="0" nodeType="withEffect">
                                  <p:stCondLst>
                                    <p:cond delay="3700"/>
                                  </p:stCondLst>
                                  <p:childTnLst>
                                    <p:set>
                                      <p:cBhvr>
                                        <p:cTn id="371" dur="1" fill="hold">
                                          <p:stCondLst>
                                            <p:cond delay="0"/>
                                          </p:stCondLst>
                                        </p:cTn>
                                        <p:tgtEl>
                                          <p:spTgt spid="403"/>
                                        </p:tgtEl>
                                        <p:attrNameLst>
                                          <p:attrName>style.visibility</p:attrName>
                                        </p:attrNameLst>
                                      </p:cBhvr>
                                      <p:to>
                                        <p:strVal val="visible"/>
                                      </p:to>
                                    </p:set>
                                    <p:anim calcmode="lin" valueType="num">
                                      <p:cBhvr>
                                        <p:cTn id="372" dur="500" fill="hold"/>
                                        <p:tgtEl>
                                          <p:spTgt spid="403"/>
                                        </p:tgtEl>
                                        <p:attrNameLst>
                                          <p:attrName>ppt_w</p:attrName>
                                        </p:attrNameLst>
                                      </p:cBhvr>
                                      <p:tavLst>
                                        <p:tav tm="0">
                                          <p:val>
                                            <p:fltVal val="0"/>
                                          </p:val>
                                        </p:tav>
                                        <p:tav tm="100000">
                                          <p:val>
                                            <p:strVal val="#ppt_w"/>
                                          </p:val>
                                        </p:tav>
                                      </p:tavLst>
                                    </p:anim>
                                    <p:anim calcmode="lin" valueType="num">
                                      <p:cBhvr>
                                        <p:cTn id="373" dur="500" fill="hold"/>
                                        <p:tgtEl>
                                          <p:spTgt spid="403"/>
                                        </p:tgtEl>
                                        <p:attrNameLst>
                                          <p:attrName>ppt_h</p:attrName>
                                        </p:attrNameLst>
                                      </p:cBhvr>
                                      <p:tavLst>
                                        <p:tav tm="0">
                                          <p:val>
                                            <p:fltVal val="0"/>
                                          </p:val>
                                        </p:tav>
                                        <p:tav tm="100000">
                                          <p:val>
                                            <p:strVal val="#ppt_h"/>
                                          </p:val>
                                        </p:tav>
                                      </p:tavLst>
                                    </p:anim>
                                    <p:animEffect transition="in" filter="fade">
                                      <p:cBhvr>
                                        <p:cTn id="374" dur="500"/>
                                        <p:tgtEl>
                                          <p:spTgt spid="403"/>
                                        </p:tgtEl>
                                      </p:cBhvr>
                                    </p:animEffect>
                                  </p:childTnLst>
                                </p:cTn>
                              </p:par>
                              <p:par>
                                <p:cTn id="375" presetID="53" presetClass="entr" presetSubtype="16" fill="hold" grpId="0" nodeType="withEffect">
                                  <p:stCondLst>
                                    <p:cond delay="3700"/>
                                  </p:stCondLst>
                                  <p:childTnLst>
                                    <p:set>
                                      <p:cBhvr>
                                        <p:cTn id="376" dur="1" fill="hold">
                                          <p:stCondLst>
                                            <p:cond delay="0"/>
                                          </p:stCondLst>
                                        </p:cTn>
                                        <p:tgtEl>
                                          <p:spTgt spid="404"/>
                                        </p:tgtEl>
                                        <p:attrNameLst>
                                          <p:attrName>style.visibility</p:attrName>
                                        </p:attrNameLst>
                                      </p:cBhvr>
                                      <p:to>
                                        <p:strVal val="visible"/>
                                      </p:to>
                                    </p:set>
                                    <p:anim calcmode="lin" valueType="num">
                                      <p:cBhvr>
                                        <p:cTn id="377" dur="500" fill="hold"/>
                                        <p:tgtEl>
                                          <p:spTgt spid="404"/>
                                        </p:tgtEl>
                                        <p:attrNameLst>
                                          <p:attrName>ppt_w</p:attrName>
                                        </p:attrNameLst>
                                      </p:cBhvr>
                                      <p:tavLst>
                                        <p:tav tm="0">
                                          <p:val>
                                            <p:fltVal val="0"/>
                                          </p:val>
                                        </p:tav>
                                        <p:tav tm="100000">
                                          <p:val>
                                            <p:strVal val="#ppt_w"/>
                                          </p:val>
                                        </p:tav>
                                      </p:tavLst>
                                    </p:anim>
                                    <p:anim calcmode="lin" valueType="num">
                                      <p:cBhvr>
                                        <p:cTn id="378" dur="500" fill="hold"/>
                                        <p:tgtEl>
                                          <p:spTgt spid="404"/>
                                        </p:tgtEl>
                                        <p:attrNameLst>
                                          <p:attrName>ppt_h</p:attrName>
                                        </p:attrNameLst>
                                      </p:cBhvr>
                                      <p:tavLst>
                                        <p:tav tm="0">
                                          <p:val>
                                            <p:fltVal val="0"/>
                                          </p:val>
                                        </p:tav>
                                        <p:tav tm="100000">
                                          <p:val>
                                            <p:strVal val="#ppt_h"/>
                                          </p:val>
                                        </p:tav>
                                      </p:tavLst>
                                    </p:anim>
                                    <p:animEffect transition="in" filter="fade">
                                      <p:cBhvr>
                                        <p:cTn id="379" dur="500"/>
                                        <p:tgtEl>
                                          <p:spTgt spid="404"/>
                                        </p:tgtEl>
                                      </p:cBhvr>
                                    </p:animEffect>
                                  </p:childTnLst>
                                </p:cTn>
                              </p:par>
                              <p:par>
                                <p:cTn id="380" presetID="53" presetClass="entr" presetSubtype="16" fill="hold" grpId="0" nodeType="withEffect">
                                  <p:stCondLst>
                                    <p:cond delay="3800"/>
                                  </p:stCondLst>
                                  <p:childTnLst>
                                    <p:set>
                                      <p:cBhvr>
                                        <p:cTn id="381" dur="1" fill="hold">
                                          <p:stCondLst>
                                            <p:cond delay="0"/>
                                          </p:stCondLst>
                                        </p:cTn>
                                        <p:tgtEl>
                                          <p:spTgt spid="405"/>
                                        </p:tgtEl>
                                        <p:attrNameLst>
                                          <p:attrName>style.visibility</p:attrName>
                                        </p:attrNameLst>
                                      </p:cBhvr>
                                      <p:to>
                                        <p:strVal val="visible"/>
                                      </p:to>
                                    </p:set>
                                    <p:anim calcmode="lin" valueType="num">
                                      <p:cBhvr>
                                        <p:cTn id="382" dur="500" fill="hold"/>
                                        <p:tgtEl>
                                          <p:spTgt spid="405"/>
                                        </p:tgtEl>
                                        <p:attrNameLst>
                                          <p:attrName>ppt_w</p:attrName>
                                        </p:attrNameLst>
                                      </p:cBhvr>
                                      <p:tavLst>
                                        <p:tav tm="0">
                                          <p:val>
                                            <p:fltVal val="0"/>
                                          </p:val>
                                        </p:tav>
                                        <p:tav tm="100000">
                                          <p:val>
                                            <p:strVal val="#ppt_w"/>
                                          </p:val>
                                        </p:tav>
                                      </p:tavLst>
                                    </p:anim>
                                    <p:anim calcmode="lin" valueType="num">
                                      <p:cBhvr>
                                        <p:cTn id="383" dur="500" fill="hold"/>
                                        <p:tgtEl>
                                          <p:spTgt spid="405"/>
                                        </p:tgtEl>
                                        <p:attrNameLst>
                                          <p:attrName>ppt_h</p:attrName>
                                        </p:attrNameLst>
                                      </p:cBhvr>
                                      <p:tavLst>
                                        <p:tav tm="0">
                                          <p:val>
                                            <p:fltVal val="0"/>
                                          </p:val>
                                        </p:tav>
                                        <p:tav tm="100000">
                                          <p:val>
                                            <p:strVal val="#ppt_h"/>
                                          </p:val>
                                        </p:tav>
                                      </p:tavLst>
                                    </p:anim>
                                    <p:animEffect transition="in" filter="fade">
                                      <p:cBhvr>
                                        <p:cTn id="384" dur="500"/>
                                        <p:tgtEl>
                                          <p:spTgt spid="405"/>
                                        </p:tgtEl>
                                      </p:cBhvr>
                                    </p:animEffect>
                                  </p:childTnLst>
                                </p:cTn>
                              </p:par>
                              <p:par>
                                <p:cTn id="385" presetID="53" presetClass="entr" presetSubtype="16" fill="hold" grpId="0" nodeType="withEffect">
                                  <p:stCondLst>
                                    <p:cond delay="3800"/>
                                  </p:stCondLst>
                                  <p:childTnLst>
                                    <p:set>
                                      <p:cBhvr>
                                        <p:cTn id="386" dur="1" fill="hold">
                                          <p:stCondLst>
                                            <p:cond delay="0"/>
                                          </p:stCondLst>
                                        </p:cTn>
                                        <p:tgtEl>
                                          <p:spTgt spid="406"/>
                                        </p:tgtEl>
                                        <p:attrNameLst>
                                          <p:attrName>style.visibility</p:attrName>
                                        </p:attrNameLst>
                                      </p:cBhvr>
                                      <p:to>
                                        <p:strVal val="visible"/>
                                      </p:to>
                                    </p:set>
                                    <p:anim calcmode="lin" valueType="num">
                                      <p:cBhvr>
                                        <p:cTn id="387" dur="500" fill="hold"/>
                                        <p:tgtEl>
                                          <p:spTgt spid="406"/>
                                        </p:tgtEl>
                                        <p:attrNameLst>
                                          <p:attrName>ppt_w</p:attrName>
                                        </p:attrNameLst>
                                      </p:cBhvr>
                                      <p:tavLst>
                                        <p:tav tm="0">
                                          <p:val>
                                            <p:fltVal val="0"/>
                                          </p:val>
                                        </p:tav>
                                        <p:tav tm="100000">
                                          <p:val>
                                            <p:strVal val="#ppt_w"/>
                                          </p:val>
                                        </p:tav>
                                      </p:tavLst>
                                    </p:anim>
                                    <p:anim calcmode="lin" valueType="num">
                                      <p:cBhvr>
                                        <p:cTn id="388" dur="500" fill="hold"/>
                                        <p:tgtEl>
                                          <p:spTgt spid="406"/>
                                        </p:tgtEl>
                                        <p:attrNameLst>
                                          <p:attrName>ppt_h</p:attrName>
                                        </p:attrNameLst>
                                      </p:cBhvr>
                                      <p:tavLst>
                                        <p:tav tm="0">
                                          <p:val>
                                            <p:fltVal val="0"/>
                                          </p:val>
                                        </p:tav>
                                        <p:tav tm="100000">
                                          <p:val>
                                            <p:strVal val="#ppt_h"/>
                                          </p:val>
                                        </p:tav>
                                      </p:tavLst>
                                    </p:anim>
                                    <p:animEffect transition="in" filter="fade">
                                      <p:cBhvr>
                                        <p:cTn id="389" dur="500"/>
                                        <p:tgtEl>
                                          <p:spTgt spid="406"/>
                                        </p:tgtEl>
                                      </p:cBhvr>
                                    </p:animEffect>
                                  </p:childTnLst>
                                </p:cTn>
                              </p:par>
                              <p:par>
                                <p:cTn id="390" presetID="53" presetClass="entr" presetSubtype="16" fill="hold" grpId="0" nodeType="withEffect">
                                  <p:stCondLst>
                                    <p:cond delay="3900"/>
                                  </p:stCondLst>
                                  <p:childTnLst>
                                    <p:set>
                                      <p:cBhvr>
                                        <p:cTn id="391" dur="1" fill="hold">
                                          <p:stCondLst>
                                            <p:cond delay="0"/>
                                          </p:stCondLst>
                                        </p:cTn>
                                        <p:tgtEl>
                                          <p:spTgt spid="407"/>
                                        </p:tgtEl>
                                        <p:attrNameLst>
                                          <p:attrName>style.visibility</p:attrName>
                                        </p:attrNameLst>
                                      </p:cBhvr>
                                      <p:to>
                                        <p:strVal val="visible"/>
                                      </p:to>
                                    </p:set>
                                    <p:anim calcmode="lin" valueType="num">
                                      <p:cBhvr>
                                        <p:cTn id="392" dur="500" fill="hold"/>
                                        <p:tgtEl>
                                          <p:spTgt spid="407"/>
                                        </p:tgtEl>
                                        <p:attrNameLst>
                                          <p:attrName>ppt_w</p:attrName>
                                        </p:attrNameLst>
                                      </p:cBhvr>
                                      <p:tavLst>
                                        <p:tav tm="0">
                                          <p:val>
                                            <p:fltVal val="0"/>
                                          </p:val>
                                        </p:tav>
                                        <p:tav tm="100000">
                                          <p:val>
                                            <p:strVal val="#ppt_w"/>
                                          </p:val>
                                        </p:tav>
                                      </p:tavLst>
                                    </p:anim>
                                    <p:anim calcmode="lin" valueType="num">
                                      <p:cBhvr>
                                        <p:cTn id="393" dur="500" fill="hold"/>
                                        <p:tgtEl>
                                          <p:spTgt spid="407"/>
                                        </p:tgtEl>
                                        <p:attrNameLst>
                                          <p:attrName>ppt_h</p:attrName>
                                        </p:attrNameLst>
                                      </p:cBhvr>
                                      <p:tavLst>
                                        <p:tav tm="0">
                                          <p:val>
                                            <p:fltVal val="0"/>
                                          </p:val>
                                        </p:tav>
                                        <p:tav tm="100000">
                                          <p:val>
                                            <p:strVal val="#ppt_h"/>
                                          </p:val>
                                        </p:tav>
                                      </p:tavLst>
                                    </p:anim>
                                    <p:animEffect transition="in" filter="fade">
                                      <p:cBhvr>
                                        <p:cTn id="394" dur="500"/>
                                        <p:tgtEl>
                                          <p:spTgt spid="407"/>
                                        </p:tgtEl>
                                      </p:cBhvr>
                                    </p:animEffect>
                                  </p:childTnLst>
                                </p:cTn>
                              </p:par>
                              <p:par>
                                <p:cTn id="395" presetID="53" presetClass="entr" presetSubtype="16" fill="hold" grpId="0" nodeType="withEffect">
                                  <p:stCondLst>
                                    <p:cond delay="3900"/>
                                  </p:stCondLst>
                                  <p:childTnLst>
                                    <p:set>
                                      <p:cBhvr>
                                        <p:cTn id="396" dur="1" fill="hold">
                                          <p:stCondLst>
                                            <p:cond delay="0"/>
                                          </p:stCondLst>
                                        </p:cTn>
                                        <p:tgtEl>
                                          <p:spTgt spid="408"/>
                                        </p:tgtEl>
                                        <p:attrNameLst>
                                          <p:attrName>style.visibility</p:attrName>
                                        </p:attrNameLst>
                                      </p:cBhvr>
                                      <p:to>
                                        <p:strVal val="visible"/>
                                      </p:to>
                                    </p:set>
                                    <p:anim calcmode="lin" valueType="num">
                                      <p:cBhvr>
                                        <p:cTn id="397" dur="500" fill="hold"/>
                                        <p:tgtEl>
                                          <p:spTgt spid="408"/>
                                        </p:tgtEl>
                                        <p:attrNameLst>
                                          <p:attrName>ppt_w</p:attrName>
                                        </p:attrNameLst>
                                      </p:cBhvr>
                                      <p:tavLst>
                                        <p:tav tm="0">
                                          <p:val>
                                            <p:fltVal val="0"/>
                                          </p:val>
                                        </p:tav>
                                        <p:tav tm="100000">
                                          <p:val>
                                            <p:strVal val="#ppt_w"/>
                                          </p:val>
                                        </p:tav>
                                      </p:tavLst>
                                    </p:anim>
                                    <p:anim calcmode="lin" valueType="num">
                                      <p:cBhvr>
                                        <p:cTn id="398" dur="500" fill="hold"/>
                                        <p:tgtEl>
                                          <p:spTgt spid="408"/>
                                        </p:tgtEl>
                                        <p:attrNameLst>
                                          <p:attrName>ppt_h</p:attrName>
                                        </p:attrNameLst>
                                      </p:cBhvr>
                                      <p:tavLst>
                                        <p:tav tm="0">
                                          <p:val>
                                            <p:fltVal val="0"/>
                                          </p:val>
                                        </p:tav>
                                        <p:tav tm="100000">
                                          <p:val>
                                            <p:strVal val="#ppt_h"/>
                                          </p:val>
                                        </p:tav>
                                      </p:tavLst>
                                    </p:anim>
                                    <p:animEffect transition="in" filter="fade">
                                      <p:cBhvr>
                                        <p:cTn id="399" dur="500"/>
                                        <p:tgtEl>
                                          <p:spTgt spid="408"/>
                                        </p:tgtEl>
                                      </p:cBhvr>
                                    </p:animEffect>
                                  </p:childTnLst>
                                </p:cTn>
                              </p:par>
                              <p:par>
                                <p:cTn id="400" presetID="53" presetClass="entr" presetSubtype="16" fill="hold" grpId="0" nodeType="withEffect">
                                  <p:stCondLst>
                                    <p:cond delay="3900"/>
                                  </p:stCondLst>
                                  <p:childTnLst>
                                    <p:set>
                                      <p:cBhvr>
                                        <p:cTn id="401" dur="1" fill="hold">
                                          <p:stCondLst>
                                            <p:cond delay="0"/>
                                          </p:stCondLst>
                                        </p:cTn>
                                        <p:tgtEl>
                                          <p:spTgt spid="409"/>
                                        </p:tgtEl>
                                        <p:attrNameLst>
                                          <p:attrName>style.visibility</p:attrName>
                                        </p:attrNameLst>
                                      </p:cBhvr>
                                      <p:to>
                                        <p:strVal val="visible"/>
                                      </p:to>
                                    </p:set>
                                    <p:anim calcmode="lin" valueType="num">
                                      <p:cBhvr>
                                        <p:cTn id="402" dur="500" fill="hold"/>
                                        <p:tgtEl>
                                          <p:spTgt spid="409"/>
                                        </p:tgtEl>
                                        <p:attrNameLst>
                                          <p:attrName>ppt_w</p:attrName>
                                        </p:attrNameLst>
                                      </p:cBhvr>
                                      <p:tavLst>
                                        <p:tav tm="0">
                                          <p:val>
                                            <p:fltVal val="0"/>
                                          </p:val>
                                        </p:tav>
                                        <p:tav tm="100000">
                                          <p:val>
                                            <p:strVal val="#ppt_w"/>
                                          </p:val>
                                        </p:tav>
                                      </p:tavLst>
                                    </p:anim>
                                    <p:anim calcmode="lin" valueType="num">
                                      <p:cBhvr>
                                        <p:cTn id="403" dur="500" fill="hold"/>
                                        <p:tgtEl>
                                          <p:spTgt spid="409"/>
                                        </p:tgtEl>
                                        <p:attrNameLst>
                                          <p:attrName>ppt_h</p:attrName>
                                        </p:attrNameLst>
                                      </p:cBhvr>
                                      <p:tavLst>
                                        <p:tav tm="0">
                                          <p:val>
                                            <p:fltVal val="0"/>
                                          </p:val>
                                        </p:tav>
                                        <p:tav tm="100000">
                                          <p:val>
                                            <p:strVal val="#ppt_h"/>
                                          </p:val>
                                        </p:tav>
                                      </p:tavLst>
                                    </p:anim>
                                    <p:animEffect transition="in" filter="fade">
                                      <p:cBhvr>
                                        <p:cTn id="404" dur="500"/>
                                        <p:tgtEl>
                                          <p:spTgt spid="409"/>
                                        </p:tgtEl>
                                      </p:cBhvr>
                                    </p:animEffect>
                                  </p:childTnLst>
                                </p:cTn>
                              </p:par>
                              <p:par>
                                <p:cTn id="405" presetID="53" presetClass="entr" presetSubtype="16" fill="hold" grpId="0" nodeType="withEffect">
                                  <p:stCondLst>
                                    <p:cond delay="2600"/>
                                  </p:stCondLst>
                                  <p:childTnLst>
                                    <p:set>
                                      <p:cBhvr>
                                        <p:cTn id="406" dur="1" fill="hold">
                                          <p:stCondLst>
                                            <p:cond delay="0"/>
                                          </p:stCondLst>
                                        </p:cTn>
                                        <p:tgtEl>
                                          <p:spTgt spid="410"/>
                                        </p:tgtEl>
                                        <p:attrNameLst>
                                          <p:attrName>style.visibility</p:attrName>
                                        </p:attrNameLst>
                                      </p:cBhvr>
                                      <p:to>
                                        <p:strVal val="visible"/>
                                      </p:to>
                                    </p:set>
                                    <p:anim calcmode="lin" valueType="num">
                                      <p:cBhvr>
                                        <p:cTn id="407" dur="500" fill="hold"/>
                                        <p:tgtEl>
                                          <p:spTgt spid="410"/>
                                        </p:tgtEl>
                                        <p:attrNameLst>
                                          <p:attrName>ppt_w</p:attrName>
                                        </p:attrNameLst>
                                      </p:cBhvr>
                                      <p:tavLst>
                                        <p:tav tm="0">
                                          <p:val>
                                            <p:fltVal val="0"/>
                                          </p:val>
                                        </p:tav>
                                        <p:tav tm="100000">
                                          <p:val>
                                            <p:strVal val="#ppt_w"/>
                                          </p:val>
                                        </p:tav>
                                      </p:tavLst>
                                    </p:anim>
                                    <p:anim calcmode="lin" valueType="num">
                                      <p:cBhvr>
                                        <p:cTn id="408" dur="500" fill="hold"/>
                                        <p:tgtEl>
                                          <p:spTgt spid="410"/>
                                        </p:tgtEl>
                                        <p:attrNameLst>
                                          <p:attrName>ppt_h</p:attrName>
                                        </p:attrNameLst>
                                      </p:cBhvr>
                                      <p:tavLst>
                                        <p:tav tm="0">
                                          <p:val>
                                            <p:fltVal val="0"/>
                                          </p:val>
                                        </p:tav>
                                        <p:tav tm="100000">
                                          <p:val>
                                            <p:strVal val="#ppt_h"/>
                                          </p:val>
                                        </p:tav>
                                      </p:tavLst>
                                    </p:anim>
                                    <p:animEffect transition="in" filter="fade">
                                      <p:cBhvr>
                                        <p:cTn id="409" dur="500"/>
                                        <p:tgtEl>
                                          <p:spTgt spid="410"/>
                                        </p:tgtEl>
                                      </p:cBhvr>
                                    </p:animEffect>
                                  </p:childTnLst>
                                </p:cTn>
                              </p:par>
                              <p:par>
                                <p:cTn id="410" presetID="53" presetClass="entr" presetSubtype="16" fill="hold" grpId="0" nodeType="withEffect">
                                  <p:stCondLst>
                                    <p:cond delay="2600"/>
                                  </p:stCondLst>
                                  <p:childTnLst>
                                    <p:set>
                                      <p:cBhvr>
                                        <p:cTn id="411" dur="1" fill="hold">
                                          <p:stCondLst>
                                            <p:cond delay="0"/>
                                          </p:stCondLst>
                                        </p:cTn>
                                        <p:tgtEl>
                                          <p:spTgt spid="411"/>
                                        </p:tgtEl>
                                        <p:attrNameLst>
                                          <p:attrName>style.visibility</p:attrName>
                                        </p:attrNameLst>
                                      </p:cBhvr>
                                      <p:to>
                                        <p:strVal val="visible"/>
                                      </p:to>
                                    </p:set>
                                    <p:anim calcmode="lin" valueType="num">
                                      <p:cBhvr>
                                        <p:cTn id="412" dur="500" fill="hold"/>
                                        <p:tgtEl>
                                          <p:spTgt spid="411"/>
                                        </p:tgtEl>
                                        <p:attrNameLst>
                                          <p:attrName>ppt_w</p:attrName>
                                        </p:attrNameLst>
                                      </p:cBhvr>
                                      <p:tavLst>
                                        <p:tav tm="0">
                                          <p:val>
                                            <p:fltVal val="0"/>
                                          </p:val>
                                        </p:tav>
                                        <p:tav tm="100000">
                                          <p:val>
                                            <p:strVal val="#ppt_w"/>
                                          </p:val>
                                        </p:tav>
                                      </p:tavLst>
                                    </p:anim>
                                    <p:anim calcmode="lin" valueType="num">
                                      <p:cBhvr>
                                        <p:cTn id="413" dur="500" fill="hold"/>
                                        <p:tgtEl>
                                          <p:spTgt spid="411"/>
                                        </p:tgtEl>
                                        <p:attrNameLst>
                                          <p:attrName>ppt_h</p:attrName>
                                        </p:attrNameLst>
                                      </p:cBhvr>
                                      <p:tavLst>
                                        <p:tav tm="0">
                                          <p:val>
                                            <p:fltVal val="0"/>
                                          </p:val>
                                        </p:tav>
                                        <p:tav tm="100000">
                                          <p:val>
                                            <p:strVal val="#ppt_h"/>
                                          </p:val>
                                        </p:tav>
                                      </p:tavLst>
                                    </p:anim>
                                    <p:animEffect transition="in" filter="fade">
                                      <p:cBhvr>
                                        <p:cTn id="414" dur="500"/>
                                        <p:tgtEl>
                                          <p:spTgt spid="411"/>
                                        </p:tgtEl>
                                      </p:cBhvr>
                                    </p:animEffect>
                                  </p:childTnLst>
                                </p:cTn>
                              </p:par>
                              <p:par>
                                <p:cTn id="415" presetID="53" presetClass="entr" presetSubtype="16" fill="hold" grpId="0" nodeType="withEffect">
                                  <p:stCondLst>
                                    <p:cond delay="2700"/>
                                  </p:stCondLst>
                                  <p:childTnLst>
                                    <p:set>
                                      <p:cBhvr>
                                        <p:cTn id="416" dur="1" fill="hold">
                                          <p:stCondLst>
                                            <p:cond delay="0"/>
                                          </p:stCondLst>
                                        </p:cTn>
                                        <p:tgtEl>
                                          <p:spTgt spid="412"/>
                                        </p:tgtEl>
                                        <p:attrNameLst>
                                          <p:attrName>style.visibility</p:attrName>
                                        </p:attrNameLst>
                                      </p:cBhvr>
                                      <p:to>
                                        <p:strVal val="visible"/>
                                      </p:to>
                                    </p:set>
                                    <p:anim calcmode="lin" valueType="num">
                                      <p:cBhvr>
                                        <p:cTn id="417" dur="500" fill="hold"/>
                                        <p:tgtEl>
                                          <p:spTgt spid="412"/>
                                        </p:tgtEl>
                                        <p:attrNameLst>
                                          <p:attrName>ppt_w</p:attrName>
                                        </p:attrNameLst>
                                      </p:cBhvr>
                                      <p:tavLst>
                                        <p:tav tm="0">
                                          <p:val>
                                            <p:fltVal val="0"/>
                                          </p:val>
                                        </p:tav>
                                        <p:tav tm="100000">
                                          <p:val>
                                            <p:strVal val="#ppt_w"/>
                                          </p:val>
                                        </p:tav>
                                      </p:tavLst>
                                    </p:anim>
                                    <p:anim calcmode="lin" valueType="num">
                                      <p:cBhvr>
                                        <p:cTn id="418" dur="500" fill="hold"/>
                                        <p:tgtEl>
                                          <p:spTgt spid="412"/>
                                        </p:tgtEl>
                                        <p:attrNameLst>
                                          <p:attrName>ppt_h</p:attrName>
                                        </p:attrNameLst>
                                      </p:cBhvr>
                                      <p:tavLst>
                                        <p:tav tm="0">
                                          <p:val>
                                            <p:fltVal val="0"/>
                                          </p:val>
                                        </p:tav>
                                        <p:tav tm="100000">
                                          <p:val>
                                            <p:strVal val="#ppt_h"/>
                                          </p:val>
                                        </p:tav>
                                      </p:tavLst>
                                    </p:anim>
                                    <p:animEffect transition="in" filter="fade">
                                      <p:cBhvr>
                                        <p:cTn id="419" dur="500"/>
                                        <p:tgtEl>
                                          <p:spTgt spid="412"/>
                                        </p:tgtEl>
                                      </p:cBhvr>
                                    </p:animEffect>
                                  </p:childTnLst>
                                </p:cTn>
                              </p:par>
                              <p:par>
                                <p:cTn id="420" presetID="53" presetClass="entr" presetSubtype="16" fill="hold" grpId="0" nodeType="withEffect">
                                  <p:stCondLst>
                                    <p:cond delay="2700"/>
                                  </p:stCondLst>
                                  <p:childTnLst>
                                    <p:set>
                                      <p:cBhvr>
                                        <p:cTn id="421" dur="1" fill="hold">
                                          <p:stCondLst>
                                            <p:cond delay="0"/>
                                          </p:stCondLst>
                                        </p:cTn>
                                        <p:tgtEl>
                                          <p:spTgt spid="413"/>
                                        </p:tgtEl>
                                        <p:attrNameLst>
                                          <p:attrName>style.visibility</p:attrName>
                                        </p:attrNameLst>
                                      </p:cBhvr>
                                      <p:to>
                                        <p:strVal val="visible"/>
                                      </p:to>
                                    </p:set>
                                    <p:anim calcmode="lin" valueType="num">
                                      <p:cBhvr>
                                        <p:cTn id="422" dur="500" fill="hold"/>
                                        <p:tgtEl>
                                          <p:spTgt spid="413"/>
                                        </p:tgtEl>
                                        <p:attrNameLst>
                                          <p:attrName>ppt_w</p:attrName>
                                        </p:attrNameLst>
                                      </p:cBhvr>
                                      <p:tavLst>
                                        <p:tav tm="0">
                                          <p:val>
                                            <p:fltVal val="0"/>
                                          </p:val>
                                        </p:tav>
                                        <p:tav tm="100000">
                                          <p:val>
                                            <p:strVal val="#ppt_w"/>
                                          </p:val>
                                        </p:tav>
                                      </p:tavLst>
                                    </p:anim>
                                    <p:anim calcmode="lin" valueType="num">
                                      <p:cBhvr>
                                        <p:cTn id="423" dur="500" fill="hold"/>
                                        <p:tgtEl>
                                          <p:spTgt spid="413"/>
                                        </p:tgtEl>
                                        <p:attrNameLst>
                                          <p:attrName>ppt_h</p:attrName>
                                        </p:attrNameLst>
                                      </p:cBhvr>
                                      <p:tavLst>
                                        <p:tav tm="0">
                                          <p:val>
                                            <p:fltVal val="0"/>
                                          </p:val>
                                        </p:tav>
                                        <p:tav tm="100000">
                                          <p:val>
                                            <p:strVal val="#ppt_h"/>
                                          </p:val>
                                        </p:tav>
                                      </p:tavLst>
                                    </p:anim>
                                    <p:animEffect transition="in" filter="fade">
                                      <p:cBhvr>
                                        <p:cTn id="424" dur="500"/>
                                        <p:tgtEl>
                                          <p:spTgt spid="413"/>
                                        </p:tgtEl>
                                      </p:cBhvr>
                                    </p:animEffect>
                                  </p:childTnLst>
                                </p:cTn>
                              </p:par>
                              <p:par>
                                <p:cTn id="425" presetID="53" presetClass="entr" presetSubtype="16" fill="hold" grpId="0" nodeType="withEffect">
                                  <p:stCondLst>
                                    <p:cond delay="2800"/>
                                  </p:stCondLst>
                                  <p:childTnLst>
                                    <p:set>
                                      <p:cBhvr>
                                        <p:cTn id="426" dur="1" fill="hold">
                                          <p:stCondLst>
                                            <p:cond delay="0"/>
                                          </p:stCondLst>
                                        </p:cTn>
                                        <p:tgtEl>
                                          <p:spTgt spid="414"/>
                                        </p:tgtEl>
                                        <p:attrNameLst>
                                          <p:attrName>style.visibility</p:attrName>
                                        </p:attrNameLst>
                                      </p:cBhvr>
                                      <p:to>
                                        <p:strVal val="visible"/>
                                      </p:to>
                                    </p:set>
                                    <p:anim calcmode="lin" valueType="num">
                                      <p:cBhvr>
                                        <p:cTn id="427" dur="500" fill="hold"/>
                                        <p:tgtEl>
                                          <p:spTgt spid="414"/>
                                        </p:tgtEl>
                                        <p:attrNameLst>
                                          <p:attrName>ppt_w</p:attrName>
                                        </p:attrNameLst>
                                      </p:cBhvr>
                                      <p:tavLst>
                                        <p:tav tm="0">
                                          <p:val>
                                            <p:fltVal val="0"/>
                                          </p:val>
                                        </p:tav>
                                        <p:tav tm="100000">
                                          <p:val>
                                            <p:strVal val="#ppt_w"/>
                                          </p:val>
                                        </p:tav>
                                      </p:tavLst>
                                    </p:anim>
                                    <p:anim calcmode="lin" valueType="num">
                                      <p:cBhvr>
                                        <p:cTn id="428" dur="500" fill="hold"/>
                                        <p:tgtEl>
                                          <p:spTgt spid="414"/>
                                        </p:tgtEl>
                                        <p:attrNameLst>
                                          <p:attrName>ppt_h</p:attrName>
                                        </p:attrNameLst>
                                      </p:cBhvr>
                                      <p:tavLst>
                                        <p:tav tm="0">
                                          <p:val>
                                            <p:fltVal val="0"/>
                                          </p:val>
                                        </p:tav>
                                        <p:tav tm="100000">
                                          <p:val>
                                            <p:strVal val="#ppt_h"/>
                                          </p:val>
                                        </p:tav>
                                      </p:tavLst>
                                    </p:anim>
                                    <p:animEffect transition="in" filter="fade">
                                      <p:cBhvr>
                                        <p:cTn id="429" dur="500"/>
                                        <p:tgtEl>
                                          <p:spTgt spid="414"/>
                                        </p:tgtEl>
                                      </p:cBhvr>
                                    </p:animEffect>
                                  </p:childTnLst>
                                </p:cTn>
                              </p:par>
                              <p:par>
                                <p:cTn id="430" presetID="53" presetClass="entr" presetSubtype="16" fill="hold" grpId="0" nodeType="withEffect">
                                  <p:stCondLst>
                                    <p:cond delay="2800"/>
                                  </p:stCondLst>
                                  <p:childTnLst>
                                    <p:set>
                                      <p:cBhvr>
                                        <p:cTn id="431" dur="1" fill="hold">
                                          <p:stCondLst>
                                            <p:cond delay="0"/>
                                          </p:stCondLst>
                                        </p:cTn>
                                        <p:tgtEl>
                                          <p:spTgt spid="415"/>
                                        </p:tgtEl>
                                        <p:attrNameLst>
                                          <p:attrName>style.visibility</p:attrName>
                                        </p:attrNameLst>
                                      </p:cBhvr>
                                      <p:to>
                                        <p:strVal val="visible"/>
                                      </p:to>
                                    </p:set>
                                    <p:anim calcmode="lin" valueType="num">
                                      <p:cBhvr>
                                        <p:cTn id="432" dur="500" fill="hold"/>
                                        <p:tgtEl>
                                          <p:spTgt spid="415"/>
                                        </p:tgtEl>
                                        <p:attrNameLst>
                                          <p:attrName>ppt_w</p:attrName>
                                        </p:attrNameLst>
                                      </p:cBhvr>
                                      <p:tavLst>
                                        <p:tav tm="0">
                                          <p:val>
                                            <p:fltVal val="0"/>
                                          </p:val>
                                        </p:tav>
                                        <p:tav tm="100000">
                                          <p:val>
                                            <p:strVal val="#ppt_w"/>
                                          </p:val>
                                        </p:tav>
                                      </p:tavLst>
                                    </p:anim>
                                    <p:anim calcmode="lin" valueType="num">
                                      <p:cBhvr>
                                        <p:cTn id="433" dur="500" fill="hold"/>
                                        <p:tgtEl>
                                          <p:spTgt spid="415"/>
                                        </p:tgtEl>
                                        <p:attrNameLst>
                                          <p:attrName>ppt_h</p:attrName>
                                        </p:attrNameLst>
                                      </p:cBhvr>
                                      <p:tavLst>
                                        <p:tav tm="0">
                                          <p:val>
                                            <p:fltVal val="0"/>
                                          </p:val>
                                        </p:tav>
                                        <p:tav tm="100000">
                                          <p:val>
                                            <p:strVal val="#ppt_h"/>
                                          </p:val>
                                        </p:tav>
                                      </p:tavLst>
                                    </p:anim>
                                    <p:animEffect transition="in" filter="fade">
                                      <p:cBhvr>
                                        <p:cTn id="434" dur="500"/>
                                        <p:tgtEl>
                                          <p:spTgt spid="415"/>
                                        </p:tgtEl>
                                      </p:cBhvr>
                                    </p:animEffect>
                                  </p:childTnLst>
                                </p:cTn>
                              </p:par>
                              <p:par>
                                <p:cTn id="435" presetID="53" presetClass="entr" presetSubtype="16" fill="hold" grpId="0" nodeType="withEffect">
                                  <p:stCondLst>
                                    <p:cond delay="2900"/>
                                  </p:stCondLst>
                                  <p:childTnLst>
                                    <p:set>
                                      <p:cBhvr>
                                        <p:cTn id="436" dur="1" fill="hold">
                                          <p:stCondLst>
                                            <p:cond delay="0"/>
                                          </p:stCondLst>
                                        </p:cTn>
                                        <p:tgtEl>
                                          <p:spTgt spid="416"/>
                                        </p:tgtEl>
                                        <p:attrNameLst>
                                          <p:attrName>style.visibility</p:attrName>
                                        </p:attrNameLst>
                                      </p:cBhvr>
                                      <p:to>
                                        <p:strVal val="visible"/>
                                      </p:to>
                                    </p:set>
                                    <p:anim calcmode="lin" valueType="num">
                                      <p:cBhvr>
                                        <p:cTn id="437" dur="500" fill="hold"/>
                                        <p:tgtEl>
                                          <p:spTgt spid="416"/>
                                        </p:tgtEl>
                                        <p:attrNameLst>
                                          <p:attrName>ppt_w</p:attrName>
                                        </p:attrNameLst>
                                      </p:cBhvr>
                                      <p:tavLst>
                                        <p:tav tm="0">
                                          <p:val>
                                            <p:fltVal val="0"/>
                                          </p:val>
                                        </p:tav>
                                        <p:tav tm="100000">
                                          <p:val>
                                            <p:strVal val="#ppt_w"/>
                                          </p:val>
                                        </p:tav>
                                      </p:tavLst>
                                    </p:anim>
                                    <p:anim calcmode="lin" valueType="num">
                                      <p:cBhvr>
                                        <p:cTn id="438" dur="500" fill="hold"/>
                                        <p:tgtEl>
                                          <p:spTgt spid="416"/>
                                        </p:tgtEl>
                                        <p:attrNameLst>
                                          <p:attrName>ppt_h</p:attrName>
                                        </p:attrNameLst>
                                      </p:cBhvr>
                                      <p:tavLst>
                                        <p:tav tm="0">
                                          <p:val>
                                            <p:fltVal val="0"/>
                                          </p:val>
                                        </p:tav>
                                        <p:tav tm="100000">
                                          <p:val>
                                            <p:strVal val="#ppt_h"/>
                                          </p:val>
                                        </p:tav>
                                      </p:tavLst>
                                    </p:anim>
                                    <p:animEffect transition="in" filter="fade">
                                      <p:cBhvr>
                                        <p:cTn id="439" dur="500"/>
                                        <p:tgtEl>
                                          <p:spTgt spid="416"/>
                                        </p:tgtEl>
                                      </p:cBhvr>
                                    </p:animEffect>
                                  </p:childTnLst>
                                </p:cTn>
                              </p:par>
                              <p:par>
                                <p:cTn id="440" presetID="53" presetClass="entr" presetSubtype="16" fill="hold" grpId="0" nodeType="withEffect">
                                  <p:stCondLst>
                                    <p:cond delay="2900"/>
                                  </p:stCondLst>
                                  <p:childTnLst>
                                    <p:set>
                                      <p:cBhvr>
                                        <p:cTn id="441" dur="1" fill="hold">
                                          <p:stCondLst>
                                            <p:cond delay="0"/>
                                          </p:stCondLst>
                                        </p:cTn>
                                        <p:tgtEl>
                                          <p:spTgt spid="417"/>
                                        </p:tgtEl>
                                        <p:attrNameLst>
                                          <p:attrName>style.visibility</p:attrName>
                                        </p:attrNameLst>
                                      </p:cBhvr>
                                      <p:to>
                                        <p:strVal val="visible"/>
                                      </p:to>
                                    </p:set>
                                    <p:anim calcmode="lin" valueType="num">
                                      <p:cBhvr>
                                        <p:cTn id="442" dur="500" fill="hold"/>
                                        <p:tgtEl>
                                          <p:spTgt spid="417"/>
                                        </p:tgtEl>
                                        <p:attrNameLst>
                                          <p:attrName>ppt_w</p:attrName>
                                        </p:attrNameLst>
                                      </p:cBhvr>
                                      <p:tavLst>
                                        <p:tav tm="0">
                                          <p:val>
                                            <p:fltVal val="0"/>
                                          </p:val>
                                        </p:tav>
                                        <p:tav tm="100000">
                                          <p:val>
                                            <p:strVal val="#ppt_w"/>
                                          </p:val>
                                        </p:tav>
                                      </p:tavLst>
                                    </p:anim>
                                    <p:anim calcmode="lin" valueType="num">
                                      <p:cBhvr>
                                        <p:cTn id="443" dur="500" fill="hold"/>
                                        <p:tgtEl>
                                          <p:spTgt spid="417"/>
                                        </p:tgtEl>
                                        <p:attrNameLst>
                                          <p:attrName>ppt_h</p:attrName>
                                        </p:attrNameLst>
                                      </p:cBhvr>
                                      <p:tavLst>
                                        <p:tav tm="0">
                                          <p:val>
                                            <p:fltVal val="0"/>
                                          </p:val>
                                        </p:tav>
                                        <p:tav tm="100000">
                                          <p:val>
                                            <p:strVal val="#ppt_h"/>
                                          </p:val>
                                        </p:tav>
                                      </p:tavLst>
                                    </p:anim>
                                    <p:animEffect transition="in" filter="fade">
                                      <p:cBhvr>
                                        <p:cTn id="444" dur="500"/>
                                        <p:tgtEl>
                                          <p:spTgt spid="417"/>
                                        </p:tgtEl>
                                      </p:cBhvr>
                                    </p:animEffect>
                                  </p:childTnLst>
                                </p:cTn>
                              </p:par>
                              <p:par>
                                <p:cTn id="445" presetID="53" presetClass="entr" presetSubtype="16" fill="hold" grpId="0" nodeType="withEffect">
                                  <p:stCondLst>
                                    <p:cond delay="3000"/>
                                  </p:stCondLst>
                                  <p:childTnLst>
                                    <p:set>
                                      <p:cBhvr>
                                        <p:cTn id="446" dur="1" fill="hold">
                                          <p:stCondLst>
                                            <p:cond delay="0"/>
                                          </p:stCondLst>
                                        </p:cTn>
                                        <p:tgtEl>
                                          <p:spTgt spid="418"/>
                                        </p:tgtEl>
                                        <p:attrNameLst>
                                          <p:attrName>style.visibility</p:attrName>
                                        </p:attrNameLst>
                                      </p:cBhvr>
                                      <p:to>
                                        <p:strVal val="visible"/>
                                      </p:to>
                                    </p:set>
                                    <p:anim calcmode="lin" valueType="num">
                                      <p:cBhvr>
                                        <p:cTn id="447" dur="500" fill="hold"/>
                                        <p:tgtEl>
                                          <p:spTgt spid="418"/>
                                        </p:tgtEl>
                                        <p:attrNameLst>
                                          <p:attrName>ppt_w</p:attrName>
                                        </p:attrNameLst>
                                      </p:cBhvr>
                                      <p:tavLst>
                                        <p:tav tm="0">
                                          <p:val>
                                            <p:fltVal val="0"/>
                                          </p:val>
                                        </p:tav>
                                        <p:tav tm="100000">
                                          <p:val>
                                            <p:strVal val="#ppt_w"/>
                                          </p:val>
                                        </p:tav>
                                      </p:tavLst>
                                    </p:anim>
                                    <p:anim calcmode="lin" valueType="num">
                                      <p:cBhvr>
                                        <p:cTn id="448" dur="500" fill="hold"/>
                                        <p:tgtEl>
                                          <p:spTgt spid="418"/>
                                        </p:tgtEl>
                                        <p:attrNameLst>
                                          <p:attrName>ppt_h</p:attrName>
                                        </p:attrNameLst>
                                      </p:cBhvr>
                                      <p:tavLst>
                                        <p:tav tm="0">
                                          <p:val>
                                            <p:fltVal val="0"/>
                                          </p:val>
                                        </p:tav>
                                        <p:tav tm="100000">
                                          <p:val>
                                            <p:strVal val="#ppt_h"/>
                                          </p:val>
                                        </p:tav>
                                      </p:tavLst>
                                    </p:anim>
                                    <p:animEffect transition="in" filter="fade">
                                      <p:cBhvr>
                                        <p:cTn id="449" dur="500"/>
                                        <p:tgtEl>
                                          <p:spTgt spid="418"/>
                                        </p:tgtEl>
                                      </p:cBhvr>
                                    </p:animEffect>
                                  </p:childTnLst>
                                </p:cTn>
                              </p:par>
                              <p:par>
                                <p:cTn id="450" presetID="53" presetClass="entr" presetSubtype="16" fill="hold" grpId="0" nodeType="withEffect">
                                  <p:stCondLst>
                                    <p:cond delay="3000"/>
                                  </p:stCondLst>
                                  <p:childTnLst>
                                    <p:set>
                                      <p:cBhvr>
                                        <p:cTn id="451" dur="1" fill="hold">
                                          <p:stCondLst>
                                            <p:cond delay="0"/>
                                          </p:stCondLst>
                                        </p:cTn>
                                        <p:tgtEl>
                                          <p:spTgt spid="419"/>
                                        </p:tgtEl>
                                        <p:attrNameLst>
                                          <p:attrName>style.visibility</p:attrName>
                                        </p:attrNameLst>
                                      </p:cBhvr>
                                      <p:to>
                                        <p:strVal val="visible"/>
                                      </p:to>
                                    </p:set>
                                    <p:anim calcmode="lin" valueType="num">
                                      <p:cBhvr>
                                        <p:cTn id="452" dur="500" fill="hold"/>
                                        <p:tgtEl>
                                          <p:spTgt spid="419"/>
                                        </p:tgtEl>
                                        <p:attrNameLst>
                                          <p:attrName>ppt_w</p:attrName>
                                        </p:attrNameLst>
                                      </p:cBhvr>
                                      <p:tavLst>
                                        <p:tav tm="0">
                                          <p:val>
                                            <p:fltVal val="0"/>
                                          </p:val>
                                        </p:tav>
                                        <p:tav tm="100000">
                                          <p:val>
                                            <p:strVal val="#ppt_w"/>
                                          </p:val>
                                        </p:tav>
                                      </p:tavLst>
                                    </p:anim>
                                    <p:anim calcmode="lin" valueType="num">
                                      <p:cBhvr>
                                        <p:cTn id="453" dur="500" fill="hold"/>
                                        <p:tgtEl>
                                          <p:spTgt spid="419"/>
                                        </p:tgtEl>
                                        <p:attrNameLst>
                                          <p:attrName>ppt_h</p:attrName>
                                        </p:attrNameLst>
                                      </p:cBhvr>
                                      <p:tavLst>
                                        <p:tav tm="0">
                                          <p:val>
                                            <p:fltVal val="0"/>
                                          </p:val>
                                        </p:tav>
                                        <p:tav tm="100000">
                                          <p:val>
                                            <p:strVal val="#ppt_h"/>
                                          </p:val>
                                        </p:tav>
                                      </p:tavLst>
                                    </p:anim>
                                    <p:animEffect transition="in" filter="fade">
                                      <p:cBhvr>
                                        <p:cTn id="454" dur="500"/>
                                        <p:tgtEl>
                                          <p:spTgt spid="419"/>
                                        </p:tgtEl>
                                      </p:cBhvr>
                                    </p:animEffect>
                                  </p:childTnLst>
                                </p:cTn>
                              </p:par>
                              <p:par>
                                <p:cTn id="455" presetID="53" presetClass="entr" presetSubtype="16" fill="hold" grpId="0" nodeType="withEffect">
                                  <p:stCondLst>
                                    <p:cond delay="3100"/>
                                  </p:stCondLst>
                                  <p:childTnLst>
                                    <p:set>
                                      <p:cBhvr>
                                        <p:cTn id="456" dur="1" fill="hold">
                                          <p:stCondLst>
                                            <p:cond delay="0"/>
                                          </p:stCondLst>
                                        </p:cTn>
                                        <p:tgtEl>
                                          <p:spTgt spid="420"/>
                                        </p:tgtEl>
                                        <p:attrNameLst>
                                          <p:attrName>style.visibility</p:attrName>
                                        </p:attrNameLst>
                                      </p:cBhvr>
                                      <p:to>
                                        <p:strVal val="visible"/>
                                      </p:to>
                                    </p:set>
                                    <p:anim calcmode="lin" valueType="num">
                                      <p:cBhvr>
                                        <p:cTn id="457" dur="500" fill="hold"/>
                                        <p:tgtEl>
                                          <p:spTgt spid="420"/>
                                        </p:tgtEl>
                                        <p:attrNameLst>
                                          <p:attrName>ppt_w</p:attrName>
                                        </p:attrNameLst>
                                      </p:cBhvr>
                                      <p:tavLst>
                                        <p:tav tm="0">
                                          <p:val>
                                            <p:fltVal val="0"/>
                                          </p:val>
                                        </p:tav>
                                        <p:tav tm="100000">
                                          <p:val>
                                            <p:strVal val="#ppt_w"/>
                                          </p:val>
                                        </p:tav>
                                      </p:tavLst>
                                    </p:anim>
                                    <p:anim calcmode="lin" valueType="num">
                                      <p:cBhvr>
                                        <p:cTn id="458" dur="500" fill="hold"/>
                                        <p:tgtEl>
                                          <p:spTgt spid="420"/>
                                        </p:tgtEl>
                                        <p:attrNameLst>
                                          <p:attrName>ppt_h</p:attrName>
                                        </p:attrNameLst>
                                      </p:cBhvr>
                                      <p:tavLst>
                                        <p:tav tm="0">
                                          <p:val>
                                            <p:fltVal val="0"/>
                                          </p:val>
                                        </p:tav>
                                        <p:tav tm="100000">
                                          <p:val>
                                            <p:strVal val="#ppt_h"/>
                                          </p:val>
                                        </p:tav>
                                      </p:tavLst>
                                    </p:anim>
                                    <p:animEffect transition="in" filter="fade">
                                      <p:cBhvr>
                                        <p:cTn id="459" dur="500"/>
                                        <p:tgtEl>
                                          <p:spTgt spid="420"/>
                                        </p:tgtEl>
                                      </p:cBhvr>
                                    </p:animEffect>
                                  </p:childTnLst>
                                </p:cTn>
                              </p:par>
                              <p:par>
                                <p:cTn id="460" presetID="53" presetClass="entr" presetSubtype="16" fill="hold" grpId="0" nodeType="withEffect">
                                  <p:stCondLst>
                                    <p:cond delay="3100"/>
                                  </p:stCondLst>
                                  <p:childTnLst>
                                    <p:set>
                                      <p:cBhvr>
                                        <p:cTn id="461" dur="1" fill="hold">
                                          <p:stCondLst>
                                            <p:cond delay="0"/>
                                          </p:stCondLst>
                                        </p:cTn>
                                        <p:tgtEl>
                                          <p:spTgt spid="421"/>
                                        </p:tgtEl>
                                        <p:attrNameLst>
                                          <p:attrName>style.visibility</p:attrName>
                                        </p:attrNameLst>
                                      </p:cBhvr>
                                      <p:to>
                                        <p:strVal val="visible"/>
                                      </p:to>
                                    </p:set>
                                    <p:anim calcmode="lin" valueType="num">
                                      <p:cBhvr>
                                        <p:cTn id="462" dur="500" fill="hold"/>
                                        <p:tgtEl>
                                          <p:spTgt spid="421"/>
                                        </p:tgtEl>
                                        <p:attrNameLst>
                                          <p:attrName>ppt_w</p:attrName>
                                        </p:attrNameLst>
                                      </p:cBhvr>
                                      <p:tavLst>
                                        <p:tav tm="0">
                                          <p:val>
                                            <p:fltVal val="0"/>
                                          </p:val>
                                        </p:tav>
                                        <p:tav tm="100000">
                                          <p:val>
                                            <p:strVal val="#ppt_w"/>
                                          </p:val>
                                        </p:tav>
                                      </p:tavLst>
                                    </p:anim>
                                    <p:anim calcmode="lin" valueType="num">
                                      <p:cBhvr>
                                        <p:cTn id="463" dur="500" fill="hold"/>
                                        <p:tgtEl>
                                          <p:spTgt spid="421"/>
                                        </p:tgtEl>
                                        <p:attrNameLst>
                                          <p:attrName>ppt_h</p:attrName>
                                        </p:attrNameLst>
                                      </p:cBhvr>
                                      <p:tavLst>
                                        <p:tav tm="0">
                                          <p:val>
                                            <p:fltVal val="0"/>
                                          </p:val>
                                        </p:tav>
                                        <p:tav tm="100000">
                                          <p:val>
                                            <p:strVal val="#ppt_h"/>
                                          </p:val>
                                        </p:tav>
                                      </p:tavLst>
                                    </p:anim>
                                    <p:animEffect transition="in" filter="fade">
                                      <p:cBhvr>
                                        <p:cTn id="464" dur="500"/>
                                        <p:tgtEl>
                                          <p:spTgt spid="421"/>
                                        </p:tgtEl>
                                      </p:cBhvr>
                                    </p:animEffect>
                                  </p:childTnLst>
                                </p:cTn>
                              </p:par>
                              <p:par>
                                <p:cTn id="465" presetID="53" presetClass="entr" presetSubtype="16" fill="hold" grpId="0" nodeType="withEffect">
                                  <p:stCondLst>
                                    <p:cond delay="3200"/>
                                  </p:stCondLst>
                                  <p:childTnLst>
                                    <p:set>
                                      <p:cBhvr>
                                        <p:cTn id="466" dur="1" fill="hold">
                                          <p:stCondLst>
                                            <p:cond delay="0"/>
                                          </p:stCondLst>
                                        </p:cTn>
                                        <p:tgtEl>
                                          <p:spTgt spid="422"/>
                                        </p:tgtEl>
                                        <p:attrNameLst>
                                          <p:attrName>style.visibility</p:attrName>
                                        </p:attrNameLst>
                                      </p:cBhvr>
                                      <p:to>
                                        <p:strVal val="visible"/>
                                      </p:to>
                                    </p:set>
                                    <p:anim calcmode="lin" valueType="num">
                                      <p:cBhvr>
                                        <p:cTn id="467" dur="500" fill="hold"/>
                                        <p:tgtEl>
                                          <p:spTgt spid="422"/>
                                        </p:tgtEl>
                                        <p:attrNameLst>
                                          <p:attrName>ppt_w</p:attrName>
                                        </p:attrNameLst>
                                      </p:cBhvr>
                                      <p:tavLst>
                                        <p:tav tm="0">
                                          <p:val>
                                            <p:fltVal val="0"/>
                                          </p:val>
                                        </p:tav>
                                        <p:tav tm="100000">
                                          <p:val>
                                            <p:strVal val="#ppt_w"/>
                                          </p:val>
                                        </p:tav>
                                      </p:tavLst>
                                    </p:anim>
                                    <p:anim calcmode="lin" valueType="num">
                                      <p:cBhvr>
                                        <p:cTn id="468" dur="500" fill="hold"/>
                                        <p:tgtEl>
                                          <p:spTgt spid="422"/>
                                        </p:tgtEl>
                                        <p:attrNameLst>
                                          <p:attrName>ppt_h</p:attrName>
                                        </p:attrNameLst>
                                      </p:cBhvr>
                                      <p:tavLst>
                                        <p:tav tm="0">
                                          <p:val>
                                            <p:fltVal val="0"/>
                                          </p:val>
                                        </p:tav>
                                        <p:tav tm="100000">
                                          <p:val>
                                            <p:strVal val="#ppt_h"/>
                                          </p:val>
                                        </p:tav>
                                      </p:tavLst>
                                    </p:anim>
                                    <p:animEffect transition="in" filter="fade">
                                      <p:cBhvr>
                                        <p:cTn id="469" dur="500"/>
                                        <p:tgtEl>
                                          <p:spTgt spid="422"/>
                                        </p:tgtEl>
                                      </p:cBhvr>
                                    </p:animEffect>
                                  </p:childTnLst>
                                </p:cTn>
                              </p:par>
                              <p:par>
                                <p:cTn id="470" presetID="53" presetClass="entr" presetSubtype="16" fill="hold" grpId="0" nodeType="withEffect">
                                  <p:stCondLst>
                                    <p:cond delay="3200"/>
                                  </p:stCondLst>
                                  <p:childTnLst>
                                    <p:set>
                                      <p:cBhvr>
                                        <p:cTn id="471" dur="1" fill="hold">
                                          <p:stCondLst>
                                            <p:cond delay="0"/>
                                          </p:stCondLst>
                                        </p:cTn>
                                        <p:tgtEl>
                                          <p:spTgt spid="423"/>
                                        </p:tgtEl>
                                        <p:attrNameLst>
                                          <p:attrName>style.visibility</p:attrName>
                                        </p:attrNameLst>
                                      </p:cBhvr>
                                      <p:to>
                                        <p:strVal val="visible"/>
                                      </p:to>
                                    </p:set>
                                    <p:anim calcmode="lin" valueType="num">
                                      <p:cBhvr>
                                        <p:cTn id="472" dur="500" fill="hold"/>
                                        <p:tgtEl>
                                          <p:spTgt spid="423"/>
                                        </p:tgtEl>
                                        <p:attrNameLst>
                                          <p:attrName>ppt_w</p:attrName>
                                        </p:attrNameLst>
                                      </p:cBhvr>
                                      <p:tavLst>
                                        <p:tav tm="0">
                                          <p:val>
                                            <p:fltVal val="0"/>
                                          </p:val>
                                        </p:tav>
                                        <p:tav tm="100000">
                                          <p:val>
                                            <p:strVal val="#ppt_w"/>
                                          </p:val>
                                        </p:tav>
                                      </p:tavLst>
                                    </p:anim>
                                    <p:anim calcmode="lin" valueType="num">
                                      <p:cBhvr>
                                        <p:cTn id="473" dur="500" fill="hold"/>
                                        <p:tgtEl>
                                          <p:spTgt spid="423"/>
                                        </p:tgtEl>
                                        <p:attrNameLst>
                                          <p:attrName>ppt_h</p:attrName>
                                        </p:attrNameLst>
                                      </p:cBhvr>
                                      <p:tavLst>
                                        <p:tav tm="0">
                                          <p:val>
                                            <p:fltVal val="0"/>
                                          </p:val>
                                        </p:tav>
                                        <p:tav tm="100000">
                                          <p:val>
                                            <p:strVal val="#ppt_h"/>
                                          </p:val>
                                        </p:tav>
                                      </p:tavLst>
                                    </p:anim>
                                    <p:animEffect transition="in" filter="fade">
                                      <p:cBhvr>
                                        <p:cTn id="474" dur="500"/>
                                        <p:tgtEl>
                                          <p:spTgt spid="423"/>
                                        </p:tgtEl>
                                      </p:cBhvr>
                                    </p:animEffect>
                                  </p:childTnLst>
                                </p:cTn>
                              </p:par>
                              <p:par>
                                <p:cTn id="475" presetID="53" presetClass="entr" presetSubtype="16" fill="hold" grpId="0" nodeType="withEffect">
                                  <p:stCondLst>
                                    <p:cond delay="3300"/>
                                  </p:stCondLst>
                                  <p:childTnLst>
                                    <p:set>
                                      <p:cBhvr>
                                        <p:cTn id="476" dur="1" fill="hold">
                                          <p:stCondLst>
                                            <p:cond delay="0"/>
                                          </p:stCondLst>
                                        </p:cTn>
                                        <p:tgtEl>
                                          <p:spTgt spid="424"/>
                                        </p:tgtEl>
                                        <p:attrNameLst>
                                          <p:attrName>style.visibility</p:attrName>
                                        </p:attrNameLst>
                                      </p:cBhvr>
                                      <p:to>
                                        <p:strVal val="visible"/>
                                      </p:to>
                                    </p:set>
                                    <p:anim calcmode="lin" valueType="num">
                                      <p:cBhvr>
                                        <p:cTn id="477" dur="500" fill="hold"/>
                                        <p:tgtEl>
                                          <p:spTgt spid="424"/>
                                        </p:tgtEl>
                                        <p:attrNameLst>
                                          <p:attrName>ppt_w</p:attrName>
                                        </p:attrNameLst>
                                      </p:cBhvr>
                                      <p:tavLst>
                                        <p:tav tm="0">
                                          <p:val>
                                            <p:fltVal val="0"/>
                                          </p:val>
                                        </p:tav>
                                        <p:tav tm="100000">
                                          <p:val>
                                            <p:strVal val="#ppt_w"/>
                                          </p:val>
                                        </p:tav>
                                      </p:tavLst>
                                    </p:anim>
                                    <p:anim calcmode="lin" valueType="num">
                                      <p:cBhvr>
                                        <p:cTn id="478" dur="500" fill="hold"/>
                                        <p:tgtEl>
                                          <p:spTgt spid="424"/>
                                        </p:tgtEl>
                                        <p:attrNameLst>
                                          <p:attrName>ppt_h</p:attrName>
                                        </p:attrNameLst>
                                      </p:cBhvr>
                                      <p:tavLst>
                                        <p:tav tm="0">
                                          <p:val>
                                            <p:fltVal val="0"/>
                                          </p:val>
                                        </p:tav>
                                        <p:tav tm="100000">
                                          <p:val>
                                            <p:strVal val="#ppt_h"/>
                                          </p:val>
                                        </p:tav>
                                      </p:tavLst>
                                    </p:anim>
                                    <p:animEffect transition="in" filter="fade">
                                      <p:cBhvr>
                                        <p:cTn id="479" dur="500"/>
                                        <p:tgtEl>
                                          <p:spTgt spid="424"/>
                                        </p:tgtEl>
                                      </p:cBhvr>
                                    </p:animEffect>
                                  </p:childTnLst>
                                </p:cTn>
                              </p:par>
                              <p:par>
                                <p:cTn id="480" presetID="53" presetClass="entr" presetSubtype="16" fill="hold" grpId="0" nodeType="withEffect">
                                  <p:stCondLst>
                                    <p:cond delay="3300"/>
                                  </p:stCondLst>
                                  <p:childTnLst>
                                    <p:set>
                                      <p:cBhvr>
                                        <p:cTn id="481" dur="1" fill="hold">
                                          <p:stCondLst>
                                            <p:cond delay="0"/>
                                          </p:stCondLst>
                                        </p:cTn>
                                        <p:tgtEl>
                                          <p:spTgt spid="425"/>
                                        </p:tgtEl>
                                        <p:attrNameLst>
                                          <p:attrName>style.visibility</p:attrName>
                                        </p:attrNameLst>
                                      </p:cBhvr>
                                      <p:to>
                                        <p:strVal val="visible"/>
                                      </p:to>
                                    </p:set>
                                    <p:anim calcmode="lin" valueType="num">
                                      <p:cBhvr>
                                        <p:cTn id="482" dur="500" fill="hold"/>
                                        <p:tgtEl>
                                          <p:spTgt spid="425"/>
                                        </p:tgtEl>
                                        <p:attrNameLst>
                                          <p:attrName>ppt_w</p:attrName>
                                        </p:attrNameLst>
                                      </p:cBhvr>
                                      <p:tavLst>
                                        <p:tav tm="0">
                                          <p:val>
                                            <p:fltVal val="0"/>
                                          </p:val>
                                        </p:tav>
                                        <p:tav tm="100000">
                                          <p:val>
                                            <p:strVal val="#ppt_w"/>
                                          </p:val>
                                        </p:tav>
                                      </p:tavLst>
                                    </p:anim>
                                    <p:anim calcmode="lin" valueType="num">
                                      <p:cBhvr>
                                        <p:cTn id="483" dur="500" fill="hold"/>
                                        <p:tgtEl>
                                          <p:spTgt spid="425"/>
                                        </p:tgtEl>
                                        <p:attrNameLst>
                                          <p:attrName>ppt_h</p:attrName>
                                        </p:attrNameLst>
                                      </p:cBhvr>
                                      <p:tavLst>
                                        <p:tav tm="0">
                                          <p:val>
                                            <p:fltVal val="0"/>
                                          </p:val>
                                        </p:tav>
                                        <p:tav tm="100000">
                                          <p:val>
                                            <p:strVal val="#ppt_h"/>
                                          </p:val>
                                        </p:tav>
                                      </p:tavLst>
                                    </p:anim>
                                    <p:animEffect transition="in" filter="fade">
                                      <p:cBhvr>
                                        <p:cTn id="484" dur="500"/>
                                        <p:tgtEl>
                                          <p:spTgt spid="425"/>
                                        </p:tgtEl>
                                      </p:cBhvr>
                                    </p:animEffect>
                                  </p:childTnLst>
                                </p:cTn>
                              </p:par>
                              <p:par>
                                <p:cTn id="485" presetID="53" presetClass="entr" presetSubtype="16" fill="hold" grpId="0" nodeType="withEffect">
                                  <p:stCondLst>
                                    <p:cond delay="3400"/>
                                  </p:stCondLst>
                                  <p:childTnLst>
                                    <p:set>
                                      <p:cBhvr>
                                        <p:cTn id="486" dur="1" fill="hold">
                                          <p:stCondLst>
                                            <p:cond delay="0"/>
                                          </p:stCondLst>
                                        </p:cTn>
                                        <p:tgtEl>
                                          <p:spTgt spid="426"/>
                                        </p:tgtEl>
                                        <p:attrNameLst>
                                          <p:attrName>style.visibility</p:attrName>
                                        </p:attrNameLst>
                                      </p:cBhvr>
                                      <p:to>
                                        <p:strVal val="visible"/>
                                      </p:to>
                                    </p:set>
                                    <p:anim calcmode="lin" valueType="num">
                                      <p:cBhvr>
                                        <p:cTn id="487" dur="500" fill="hold"/>
                                        <p:tgtEl>
                                          <p:spTgt spid="426"/>
                                        </p:tgtEl>
                                        <p:attrNameLst>
                                          <p:attrName>ppt_w</p:attrName>
                                        </p:attrNameLst>
                                      </p:cBhvr>
                                      <p:tavLst>
                                        <p:tav tm="0">
                                          <p:val>
                                            <p:fltVal val="0"/>
                                          </p:val>
                                        </p:tav>
                                        <p:tav tm="100000">
                                          <p:val>
                                            <p:strVal val="#ppt_w"/>
                                          </p:val>
                                        </p:tav>
                                      </p:tavLst>
                                    </p:anim>
                                    <p:anim calcmode="lin" valueType="num">
                                      <p:cBhvr>
                                        <p:cTn id="488" dur="500" fill="hold"/>
                                        <p:tgtEl>
                                          <p:spTgt spid="426"/>
                                        </p:tgtEl>
                                        <p:attrNameLst>
                                          <p:attrName>ppt_h</p:attrName>
                                        </p:attrNameLst>
                                      </p:cBhvr>
                                      <p:tavLst>
                                        <p:tav tm="0">
                                          <p:val>
                                            <p:fltVal val="0"/>
                                          </p:val>
                                        </p:tav>
                                        <p:tav tm="100000">
                                          <p:val>
                                            <p:strVal val="#ppt_h"/>
                                          </p:val>
                                        </p:tav>
                                      </p:tavLst>
                                    </p:anim>
                                    <p:animEffect transition="in" filter="fade">
                                      <p:cBhvr>
                                        <p:cTn id="489" dur="500"/>
                                        <p:tgtEl>
                                          <p:spTgt spid="426"/>
                                        </p:tgtEl>
                                      </p:cBhvr>
                                    </p:animEffect>
                                  </p:childTnLst>
                                </p:cTn>
                              </p:par>
                              <p:par>
                                <p:cTn id="490" presetID="53" presetClass="entr" presetSubtype="16" fill="hold" grpId="0" nodeType="withEffect">
                                  <p:stCondLst>
                                    <p:cond delay="3400"/>
                                  </p:stCondLst>
                                  <p:childTnLst>
                                    <p:set>
                                      <p:cBhvr>
                                        <p:cTn id="491" dur="1" fill="hold">
                                          <p:stCondLst>
                                            <p:cond delay="0"/>
                                          </p:stCondLst>
                                        </p:cTn>
                                        <p:tgtEl>
                                          <p:spTgt spid="427"/>
                                        </p:tgtEl>
                                        <p:attrNameLst>
                                          <p:attrName>style.visibility</p:attrName>
                                        </p:attrNameLst>
                                      </p:cBhvr>
                                      <p:to>
                                        <p:strVal val="visible"/>
                                      </p:to>
                                    </p:set>
                                    <p:anim calcmode="lin" valueType="num">
                                      <p:cBhvr>
                                        <p:cTn id="492" dur="500" fill="hold"/>
                                        <p:tgtEl>
                                          <p:spTgt spid="427"/>
                                        </p:tgtEl>
                                        <p:attrNameLst>
                                          <p:attrName>ppt_w</p:attrName>
                                        </p:attrNameLst>
                                      </p:cBhvr>
                                      <p:tavLst>
                                        <p:tav tm="0">
                                          <p:val>
                                            <p:fltVal val="0"/>
                                          </p:val>
                                        </p:tav>
                                        <p:tav tm="100000">
                                          <p:val>
                                            <p:strVal val="#ppt_w"/>
                                          </p:val>
                                        </p:tav>
                                      </p:tavLst>
                                    </p:anim>
                                    <p:anim calcmode="lin" valueType="num">
                                      <p:cBhvr>
                                        <p:cTn id="493" dur="500" fill="hold"/>
                                        <p:tgtEl>
                                          <p:spTgt spid="427"/>
                                        </p:tgtEl>
                                        <p:attrNameLst>
                                          <p:attrName>ppt_h</p:attrName>
                                        </p:attrNameLst>
                                      </p:cBhvr>
                                      <p:tavLst>
                                        <p:tav tm="0">
                                          <p:val>
                                            <p:fltVal val="0"/>
                                          </p:val>
                                        </p:tav>
                                        <p:tav tm="100000">
                                          <p:val>
                                            <p:strVal val="#ppt_h"/>
                                          </p:val>
                                        </p:tav>
                                      </p:tavLst>
                                    </p:anim>
                                    <p:animEffect transition="in" filter="fade">
                                      <p:cBhvr>
                                        <p:cTn id="494" dur="500"/>
                                        <p:tgtEl>
                                          <p:spTgt spid="427"/>
                                        </p:tgtEl>
                                      </p:cBhvr>
                                    </p:animEffect>
                                  </p:childTnLst>
                                </p:cTn>
                              </p:par>
                              <p:par>
                                <p:cTn id="495" presetID="53" presetClass="entr" presetSubtype="16" fill="hold" grpId="0" nodeType="withEffect">
                                  <p:stCondLst>
                                    <p:cond delay="3500"/>
                                  </p:stCondLst>
                                  <p:childTnLst>
                                    <p:set>
                                      <p:cBhvr>
                                        <p:cTn id="496" dur="1" fill="hold">
                                          <p:stCondLst>
                                            <p:cond delay="0"/>
                                          </p:stCondLst>
                                        </p:cTn>
                                        <p:tgtEl>
                                          <p:spTgt spid="428"/>
                                        </p:tgtEl>
                                        <p:attrNameLst>
                                          <p:attrName>style.visibility</p:attrName>
                                        </p:attrNameLst>
                                      </p:cBhvr>
                                      <p:to>
                                        <p:strVal val="visible"/>
                                      </p:to>
                                    </p:set>
                                    <p:anim calcmode="lin" valueType="num">
                                      <p:cBhvr>
                                        <p:cTn id="497" dur="500" fill="hold"/>
                                        <p:tgtEl>
                                          <p:spTgt spid="428"/>
                                        </p:tgtEl>
                                        <p:attrNameLst>
                                          <p:attrName>ppt_w</p:attrName>
                                        </p:attrNameLst>
                                      </p:cBhvr>
                                      <p:tavLst>
                                        <p:tav tm="0">
                                          <p:val>
                                            <p:fltVal val="0"/>
                                          </p:val>
                                        </p:tav>
                                        <p:tav tm="100000">
                                          <p:val>
                                            <p:strVal val="#ppt_w"/>
                                          </p:val>
                                        </p:tav>
                                      </p:tavLst>
                                    </p:anim>
                                    <p:anim calcmode="lin" valueType="num">
                                      <p:cBhvr>
                                        <p:cTn id="498" dur="500" fill="hold"/>
                                        <p:tgtEl>
                                          <p:spTgt spid="428"/>
                                        </p:tgtEl>
                                        <p:attrNameLst>
                                          <p:attrName>ppt_h</p:attrName>
                                        </p:attrNameLst>
                                      </p:cBhvr>
                                      <p:tavLst>
                                        <p:tav tm="0">
                                          <p:val>
                                            <p:fltVal val="0"/>
                                          </p:val>
                                        </p:tav>
                                        <p:tav tm="100000">
                                          <p:val>
                                            <p:strVal val="#ppt_h"/>
                                          </p:val>
                                        </p:tav>
                                      </p:tavLst>
                                    </p:anim>
                                    <p:animEffect transition="in" filter="fade">
                                      <p:cBhvr>
                                        <p:cTn id="499" dur="500"/>
                                        <p:tgtEl>
                                          <p:spTgt spid="428"/>
                                        </p:tgtEl>
                                      </p:cBhvr>
                                    </p:animEffect>
                                  </p:childTnLst>
                                </p:cTn>
                              </p:par>
                              <p:par>
                                <p:cTn id="500" presetID="53" presetClass="entr" presetSubtype="16" fill="hold" grpId="0" nodeType="withEffect">
                                  <p:stCondLst>
                                    <p:cond delay="3500"/>
                                  </p:stCondLst>
                                  <p:childTnLst>
                                    <p:set>
                                      <p:cBhvr>
                                        <p:cTn id="501" dur="1" fill="hold">
                                          <p:stCondLst>
                                            <p:cond delay="0"/>
                                          </p:stCondLst>
                                        </p:cTn>
                                        <p:tgtEl>
                                          <p:spTgt spid="429"/>
                                        </p:tgtEl>
                                        <p:attrNameLst>
                                          <p:attrName>style.visibility</p:attrName>
                                        </p:attrNameLst>
                                      </p:cBhvr>
                                      <p:to>
                                        <p:strVal val="visible"/>
                                      </p:to>
                                    </p:set>
                                    <p:anim calcmode="lin" valueType="num">
                                      <p:cBhvr>
                                        <p:cTn id="502" dur="500" fill="hold"/>
                                        <p:tgtEl>
                                          <p:spTgt spid="429"/>
                                        </p:tgtEl>
                                        <p:attrNameLst>
                                          <p:attrName>ppt_w</p:attrName>
                                        </p:attrNameLst>
                                      </p:cBhvr>
                                      <p:tavLst>
                                        <p:tav tm="0">
                                          <p:val>
                                            <p:fltVal val="0"/>
                                          </p:val>
                                        </p:tav>
                                        <p:tav tm="100000">
                                          <p:val>
                                            <p:strVal val="#ppt_w"/>
                                          </p:val>
                                        </p:tav>
                                      </p:tavLst>
                                    </p:anim>
                                    <p:anim calcmode="lin" valueType="num">
                                      <p:cBhvr>
                                        <p:cTn id="503" dur="500" fill="hold"/>
                                        <p:tgtEl>
                                          <p:spTgt spid="429"/>
                                        </p:tgtEl>
                                        <p:attrNameLst>
                                          <p:attrName>ppt_h</p:attrName>
                                        </p:attrNameLst>
                                      </p:cBhvr>
                                      <p:tavLst>
                                        <p:tav tm="0">
                                          <p:val>
                                            <p:fltVal val="0"/>
                                          </p:val>
                                        </p:tav>
                                        <p:tav tm="100000">
                                          <p:val>
                                            <p:strVal val="#ppt_h"/>
                                          </p:val>
                                        </p:tav>
                                      </p:tavLst>
                                    </p:anim>
                                    <p:animEffect transition="in" filter="fade">
                                      <p:cBhvr>
                                        <p:cTn id="504" dur="500"/>
                                        <p:tgtEl>
                                          <p:spTgt spid="429"/>
                                        </p:tgtEl>
                                      </p:cBhvr>
                                    </p:animEffect>
                                  </p:childTnLst>
                                </p:cTn>
                              </p:par>
                              <p:par>
                                <p:cTn id="505" presetID="53" presetClass="entr" presetSubtype="16" fill="hold" grpId="0" nodeType="withEffect">
                                  <p:stCondLst>
                                    <p:cond delay="3600"/>
                                  </p:stCondLst>
                                  <p:childTnLst>
                                    <p:set>
                                      <p:cBhvr>
                                        <p:cTn id="506" dur="1" fill="hold">
                                          <p:stCondLst>
                                            <p:cond delay="0"/>
                                          </p:stCondLst>
                                        </p:cTn>
                                        <p:tgtEl>
                                          <p:spTgt spid="430"/>
                                        </p:tgtEl>
                                        <p:attrNameLst>
                                          <p:attrName>style.visibility</p:attrName>
                                        </p:attrNameLst>
                                      </p:cBhvr>
                                      <p:to>
                                        <p:strVal val="visible"/>
                                      </p:to>
                                    </p:set>
                                    <p:anim calcmode="lin" valueType="num">
                                      <p:cBhvr>
                                        <p:cTn id="507" dur="500" fill="hold"/>
                                        <p:tgtEl>
                                          <p:spTgt spid="430"/>
                                        </p:tgtEl>
                                        <p:attrNameLst>
                                          <p:attrName>ppt_w</p:attrName>
                                        </p:attrNameLst>
                                      </p:cBhvr>
                                      <p:tavLst>
                                        <p:tav tm="0">
                                          <p:val>
                                            <p:fltVal val="0"/>
                                          </p:val>
                                        </p:tav>
                                        <p:tav tm="100000">
                                          <p:val>
                                            <p:strVal val="#ppt_w"/>
                                          </p:val>
                                        </p:tav>
                                      </p:tavLst>
                                    </p:anim>
                                    <p:anim calcmode="lin" valueType="num">
                                      <p:cBhvr>
                                        <p:cTn id="508" dur="500" fill="hold"/>
                                        <p:tgtEl>
                                          <p:spTgt spid="430"/>
                                        </p:tgtEl>
                                        <p:attrNameLst>
                                          <p:attrName>ppt_h</p:attrName>
                                        </p:attrNameLst>
                                      </p:cBhvr>
                                      <p:tavLst>
                                        <p:tav tm="0">
                                          <p:val>
                                            <p:fltVal val="0"/>
                                          </p:val>
                                        </p:tav>
                                        <p:tav tm="100000">
                                          <p:val>
                                            <p:strVal val="#ppt_h"/>
                                          </p:val>
                                        </p:tav>
                                      </p:tavLst>
                                    </p:anim>
                                    <p:animEffect transition="in" filter="fade">
                                      <p:cBhvr>
                                        <p:cTn id="509" dur="500"/>
                                        <p:tgtEl>
                                          <p:spTgt spid="430"/>
                                        </p:tgtEl>
                                      </p:cBhvr>
                                    </p:animEffect>
                                  </p:childTnLst>
                                </p:cTn>
                              </p:par>
                              <p:par>
                                <p:cTn id="510" presetID="53" presetClass="entr" presetSubtype="16" fill="hold" grpId="0" nodeType="withEffect">
                                  <p:stCondLst>
                                    <p:cond delay="3600"/>
                                  </p:stCondLst>
                                  <p:childTnLst>
                                    <p:set>
                                      <p:cBhvr>
                                        <p:cTn id="511" dur="1" fill="hold">
                                          <p:stCondLst>
                                            <p:cond delay="0"/>
                                          </p:stCondLst>
                                        </p:cTn>
                                        <p:tgtEl>
                                          <p:spTgt spid="431"/>
                                        </p:tgtEl>
                                        <p:attrNameLst>
                                          <p:attrName>style.visibility</p:attrName>
                                        </p:attrNameLst>
                                      </p:cBhvr>
                                      <p:to>
                                        <p:strVal val="visible"/>
                                      </p:to>
                                    </p:set>
                                    <p:anim calcmode="lin" valueType="num">
                                      <p:cBhvr>
                                        <p:cTn id="512" dur="500" fill="hold"/>
                                        <p:tgtEl>
                                          <p:spTgt spid="431"/>
                                        </p:tgtEl>
                                        <p:attrNameLst>
                                          <p:attrName>ppt_w</p:attrName>
                                        </p:attrNameLst>
                                      </p:cBhvr>
                                      <p:tavLst>
                                        <p:tav tm="0">
                                          <p:val>
                                            <p:fltVal val="0"/>
                                          </p:val>
                                        </p:tav>
                                        <p:tav tm="100000">
                                          <p:val>
                                            <p:strVal val="#ppt_w"/>
                                          </p:val>
                                        </p:tav>
                                      </p:tavLst>
                                    </p:anim>
                                    <p:anim calcmode="lin" valueType="num">
                                      <p:cBhvr>
                                        <p:cTn id="513" dur="500" fill="hold"/>
                                        <p:tgtEl>
                                          <p:spTgt spid="431"/>
                                        </p:tgtEl>
                                        <p:attrNameLst>
                                          <p:attrName>ppt_h</p:attrName>
                                        </p:attrNameLst>
                                      </p:cBhvr>
                                      <p:tavLst>
                                        <p:tav tm="0">
                                          <p:val>
                                            <p:fltVal val="0"/>
                                          </p:val>
                                        </p:tav>
                                        <p:tav tm="100000">
                                          <p:val>
                                            <p:strVal val="#ppt_h"/>
                                          </p:val>
                                        </p:tav>
                                      </p:tavLst>
                                    </p:anim>
                                    <p:animEffect transition="in" filter="fade">
                                      <p:cBhvr>
                                        <p:cTn id="514" dur="500"/>
                                        <p:tgtEl>
                                          <p:spTgt spid="431"/>
                                        </p:tgtEl>
                                      </p:cBhvr>
                                    </p:animEffect>
                                  </p:childTnLst>
                                </p:cTn>
                              </p:par>
                              <p:par>
                                <p:cTn id="515" presetID="53" presetClass="entr" presetSubtype="16" fill="hold" grpId="0" nodeType="withEffect">
                                  <p:stCondLst>
                                    <p:cond delay="3700"/>
                                  </p:stCondLst>
                                  <p:childTnLst>
                                    <p:set>
                                      <p:cBhvr>
                                        <p:cTn id="516" dur="1" fill="hold">
                                          <p:stCondLst>
                                            <p:cond delay="0"/>
                                          </p:stCondLst>
                                        </p:cTn>
                                        <p:tgtEl>
                                          <p:spTgt spid="432"/>
                                        </p:tgtEl>
                                        <p:attrNameLst>
                                          <p:attrName>style.visibility</p:attrName>
                                        </p:attrNameLst>
                                      </p:cBhvr>
                                      <p:to>
                                        <p:strVal val="visible"/>
                                      </p:to>
                                    </p:set>
                                    <p:anim calcmode="lin" valueType="num">
                                      <p:cBhvr>
                                        <p:cTn id="517" dur="500" fill="hold"/>
                                        <p:tgtEl>
                                          <p:spTgt spid="432"/>
                                        </p:tgtEl>
                                        <p:attrNameLst>
                                          <p:attrName>ppt_w</p:attrName>
                                        </p:attrNameLst>
                                      </p:cBhvr>
                                      <p:tavLst>
                                        <p:tav tm="0">
                                          <p:val>
                                            <p:fltVal val="0"/>
                                          </p:val>
                                        </p:tav>
                                        <p:tav tm="100000">
                                          <p:val>
                                            <p:strVal val="#ppt_w"/>
                                          </p:val>
                                        </p:tav>
                                      </p:tavLst>
                                    </p:anim>
                                    <p:anim calcmode="lin" valueType="num">
                                      <p:cBhvr>
                                        <p:cTn id="518" dur="500" fill="hold"/>
                                        <p:tgtEl>
                                          <p:spTgt spid="432"/>
                                        </p:tgtEl>
                                        <p:attrNameLst>
                                          <p:attrName>ppt_h</p:attrName>
                                        </p:attrNameLst>
                                      </p:cBhvr>
                                      <p:tavLst>
                                        <p:tav tm="0">
                                          <p:val>
                                            <p:fltVal val="0"/>
                                          </p:val>
                                        </p:tav>
                                        <p:tav tm="100000">
                                          <p:val>
                                            <p:strVal val="#ppt_h"/>
                                          </p:val>
                                        </p:tav>
                                      </p:tavLst>
                                    </p:anim>
                                    <p:animEffect transition="in" filter="fade">
                                      <p:cBhvr>
                                        <p:cTn id="519" dur="500"/>
                                        <p:tgtEl>
                                          <p:spTgt spid="432"/>
                                        </p:tgtEl>
                                      </p:cBhvr>
                                    </p:animEffect>
                                  </p:childTnLst>
                                </p:cTn>
                              </p:par>
                              <p:par>
                                <p:cTn id="520" presetID="53" presetClass="entr" presetSubtype="16" fill="hold" grpId="0" nodeType="withEffect">
                                  <p:stCondLst>
                                    <p:cond delay="3700"/>
                                  </p:stCondLst>
                                  <p:childTnLst>
                                    <p:set>
                                      <p:cBhvr>
                                        <p:cTn id="521" dur="1" fill="hold">
                                          <p:stCondLst>
                                            <p:cond delay="0"/>
                                          </p:stCondLst>
                                        </p:cTn>
                                        <p:tgtEl>
                                          <p:spTgt spid="433"/>
                                        </p:tgtEl>
                                        <p:attrNameLst>
                                          <p:attrName>style.visibility</p:attrName>
                                        </p:attrNameLst>
                                      </p:cBhvr>
                                      <p:to>
                                        <p:strVal val="visible"/>
                                      </p:to>
                                    </p:set>
                                    <p:anim calcmode="lin" valueType="num">
                                      <p:cBhvr>
                                        <p:cTn id="522" dur="500" fill="hold"/>
                                        <p:tgtEl>
                                          <p:spTgt spid="433"/>
                                        </p:tgtEl>
                                        <p:attrNameLst>
                                          <p:attrName>ppt_w</p:attrName>
                                        </p:attrNameLst>
                                      </p:cBhvr>
                                      <p:tavLst>
                                        <p:tav tm="0">
                                          <p:val>
                                            <p:fltVal val="0"/>
                                          </p:val>
                                        </p:tav>
                                        <p:tav tm="100000">
                                          <p:val>
                                            <p:strVal val="#ppt_w"/>
                                          </p:val>
                                        </p:tav>
                                      </p:tavLst>
                                    </p:anim>
                                    <p:anim calcmode="lin" valueType="num">
                                      <p:cBhvr>
                                        <p:cTn id="523" dur="500" fill="hold"/>
                                        <p:tgtEl>
                                          <p:spTgt spid="433"/>
                                        </p:tgtEl>
                                        <p:attrNameLst>
                                          <p:attrName>ppt_h</p:attrName>
                                        </p:attrNameLst>
                                      </p:cBhvr>
                                      <p:tavLst>
                                        <p:tav tm="0">
                                          <p:val>
                                            <p:fltVal val="0"/>
                                          </p:val>
                                        </p:tav>
                                        <p:tav tm="100000">
                                          <p:val>
                                            <p:strVal val="#ppt_h"/>
                                          </p:val>
                                        </p:tav>
                                      </p:tavLst>
                                    </p:anim>
                                    <p:animEffect transition="in" filter="fade">
                                      <p:cBhvr>
                                        <p:cTn id="524" dur="500"/>
                                        <p:tgtEl>
                                          <p:spTgt spid="433"/>
                                        </p:tgtEl>
                                      </p:cBhvr>
                                    </p:animEffect>
                                  </p:childTnLst>
                                </p:cTn>
                              </p:par>
                              <p:par>
                                <p:cTn id="525" presetID="53" presetClass="entr" presetSubtype="16" fill="hold" grpId="0" nodeType="withEffect">
                                  <p:stCondLst>
                                    <p:cond delay="3800"/>
                                  </p:stCondLst>
                                  <p:childTnLst>
                                    <p:set>
                                      <p:cBhvr>
                                        <p:cTn id="526" dur="1" fill="hold">
                                          <p:stCondLst>
                                            <p:cond delay="0"/>
                                          </p:stCondLst>
                                        </p:cTn>
                                        <p:tgtEl>
                                          <p:spTgt spid="434"/>
                                        </p:tgtEl>
                                        <p:attrNameLst>
                                          <p:attrName>style.visibility</p:attrName>
                                        </p:attrNameLst>
                                      </p:cBhvr>
                                      <p:to>
                                        <p:strVal val="visible"/>
                                      </p:to>
                                    </p:set>
                                    <p:anim calcmode="lin" valueType="num">
                                      <p:cBhvr>
                                        <p:cTn id="527" dur="500" fill="hold"/>
                                        <p:tgtEl>
                                          <p:spTgt spid="434"/>
                                        </p:tgtEl>
                                        <p:attrNameLst>
                                          <p:attrName>ppt_w</p:attrName>
                                        </p:attrNameLst>
                                      </p:cBhvr>
                                      <p:tavLst>
                                        <p:tav tm="0">
                                          <p:val>
                                            <p:fltVal val="0"/>
                                          </p:val>
                                        </p:tav>
                                        <p:tav tm="100000">
                                          <p:val>
                                            <p:strVal val="#ppt_w"/>
                                          </p:val>
                                        </p:tav>
                                      </p:tavLst>
                                    </p:anim>
                                    <p:anim calcmode="lin" valueType="num">
                                      <p:cBhvr>
                                        <p:cTn id="528" dur="500" fill="hold"/>
                                        <p:tgtEl>
                                          <p:spTgt spid="434"/>
                                        </p:tgtEl>
                                        <p:attrNameLst>
                                          <p:attrName>ppt_h</p:attrName>
                                        </p:attrNameLst>
                                      </p:cBhvr>
                                      <p:tavLst>
                                        <p:tav tm="0">
                                          <p:val>
                                            <p:fltVal val="0"/>
                                          </p:val>
                                        </p:tav>
                                        <p:tav tm="100000">
                                          <p:val>
                                            <p:strVal val="#ppt_h"/>
                                          </p:val>
                                        </p:tav>
                                      </p:tavLst>
                                    </p:anim>
                                    <p:animEffect transition="in" filter="fade">
                                      <p:cBhvr>
                                        <p:cTn id="529" dur="500"/>
                                        <p:tgtEl>
                                          <p:spTgt spid="434"/>
                                        </p:tgtEl>
                                      </p:cBhvr>
                                    </p:animEffect>
                                  </p:childTnLst>
                                </p:cTn>
                              </p:par>
                              <p:par>
                                <p:cTn id="530" presetID="53" presetClass="entr" presetSubtype="16" fill="hold" grpId="0" nodeType="withEffect">
                                  <p:stCondLst>
                                    <p:cond delay="3800"/>
                                  </p:stCondLst>
                                  <p:childTnLst>
                                    <p:set>
                                      <p:cBhvr>
                                        <p:cTn id="531" dur="1" fill="hold">
                                          <p:stCondLst>
                                            <p:cond delay="0"/>
                                          </p:stCondLst>
                                        </p:cTn>
                                        <p:tgtEl>
                                          <p:spTgt spid="435"/>
                                        </p:tgtEl>
                                        <p:attrNameLst>
                                          <p:attrName>style.visibility</p:attrName>
                                        </p:attrNameLst>
                                      </p:cBhvr>
                                      <p:to>
                                        <p:strVal val="visible"/>
                                      </p:to>
                                    </p:set>
                                    <p:anim calcmode="lin" valueType="num">
                                      <p:cBhvr>
                                        <p:cTn id="532" dur="500" fill="hold"/>
                                        <p:tgtEl>
                                          <p:spTgt spid="435"/>
                                        </p:tgtEl>
                                        <p:attrNameLst>
                                          <p:attrName>ppt_w</p:attrName>
                                        </p:attrNameLst>
                                      </p:cBhvr>
                                      <p:tavLst>
                                        <p:tav tm="0">
                                          <p:val>
                                            <p:fltVal val="0"/>
                                          </p:val>
                                        </p:tav>
                                        <p:tav tm="100000">
                                          <p:val>
                                            <p:strVal val="#ppt_w"/>
                                          </p:val>
                                        </p:tav>
                                      </p:tavLst>
                                    </p:anim>
                                    <p:anim calcmode="lin" valueType="num">
                                      <p:cBhvr>
                                        <p:cTn id="533" dur="500" fill="hold"/>
                                        <p:tgtEl>
                                          <p:spTgt spid="435"/>
                                        </p:tgtEl>
                                        <p:attrNameLst>
                                          <p:attrName>ppt_h</p:attrName>
                                        </p:attrNameLst>
                                      </p:cBhvr>
                                      <p:tavLst>
                                        <p:tav tm="0">
                                          <p:val>
                                            <p:fltVal val="0"/>
                                          </p:val>
                                        </p:tav>
                                        <p:tav tm="100000">
                                          <p:val>
                                            <p:strVal val="#ppt_h"/>
                                          </p:val>
                                        </p:tav>
                                      </p:tavLst>
                                    </p:anim>
                                    <p:animEffect transition="in" filter="fade">
                                      <p:cBhvr>
                                        <p:cTn id="534" dur="500"/>
                                        <p:tgtEl>
                                          <p:spTgt spid="435"/>
                                        </p:tgtEl>
                                      </p:cBhvr>
                                    </p:animEffect>
                                  </p:childTnLst>
                                </p:cTn>
                              </p:par>
                              <p:par>
                                <p:cTn id="535" presetID="53" presetClass="entr" presetSubtype="16" fill="hold" grpId="0" nodeType="withEffect">
                                  <p:stCondLst>
                                    <p:cond delay="3900"/>
                                  </p:stCondLst>
                                  <p:childTnLst>
                                    <p:set>
                                      <p:cBhvr>
                                        <p:cTn id="536" dur="1" fill="hold">
                                          <p:stCondLst>
                                            <p:cond delay="0"/>
                                          </p:stCondLst>
                                        </p:cTn>
                                        <p:tgtEl>
                                          <p:spTgt spid="436"/>
                                        </p:tgtEl>
                                        <p:attrNameLst>
                                          <p:attrName>style.visibility</p:attrName>
                                        </p:attrNameLst>
                                      </p:cBhvr>
                                      <p:to>
                                        <p:strVal val="visible"/>
                                      </p:to>
                                    </p:set>
                                    <p:anim calcmode="lin" valueType="num">
                                      <p:cBhvr>
                                        <p:cTn id="537" dur="500" fill="hold"/>
                                        <p:tgtEl>
                                          <p:spTgt spid="436"/>
                                        </p:tgtEl>
                                        <p:attrNameLst>
                                          <p:attrName>ppt_w</p:attrName>
                                        </p:attrNameLst>
                                      </p:cBhvr>
                                      <p:tavLst>
                                        <p:tav tm="0">
                                          <p:val>
                                            <p:fltVal val="0"/>
                                          </p:val>
                                        </p:tav>
                                        <p:tav tm="100000">
                                          <p:val>
                                            <p:strVal val="#ppt_w"/>
                                          </p:val>
                                        </p:tav>
                                      </p:tavLst>
                                    </p:anim>
                                    <p:anim calcmode="lin" valueType="num">
                                      <p:cBhvr>
                                        <p:cTn id="538" dur="500" fill="hold"/>
                                        <p:tgtEl>
                                          <p:spTgt spid="436"/>
                                        </p:tgtEl>
                                        <p:attrNameLst>
                                          <p:attrName>ppt_h</p:attrName>
                                        </p:attrNameLst>
                                      </p:cBhvr>
                                      <p:tavLst>
                                        <p:tav tm="0">
                                          <p:val>
                                            <p:fltVal val="0"/>
                                          </p:val>
                                        </p:tav>
                                        <p:tav tm="100000">
                                          <p:val>
                                            <p:strVal val="#ppt_h"/>
                                          </p:val>
                                        </p:tav>
                                      </p:tavLst>
                                    </p:anim>
                                    <p:animEffect transition="in" filter="fade">
                                      <p:cBhvr>
                                        <p:cTn id="539" dur="500"/>
                                        <p:tgtEl>
                                          <p:spTgt spid="436"/>
                                        </p:tgtEl>
                                      </p:cBhvr>
                                    </p:animEffect>
                                  </p:childTnLst>
                                </p:cTn>
                              </p:par>
                              <p:par>
                                <p:cTn id="540" presetID="53" presetClass="entr" presetSubtype="16" fill="hold" grpId="0" nodeType="withEffect">
                                  <p:stCondLst>
                                    <p:cond delay="3900"/>
                                  </p:stCondLst>
                                  <p:childTnLst>
                                    <p:set>
                                      <p:cBhvr>
                                        <p:cTn id="541" dur="1" fill="hold">
                                          <p:stCondLst>
                                            <p:cond delay="0"/>
                                          </p:stCondLst>
                                        </p:cTn>
                                        <p:tgtEl>
                                          <p:spTgt spid="437"/>
                                        </p:tgtEl>
                                        <p:attrNameLst>
                                          <p:attrName>style.visibility</p:attrName>
                                        </p:attrNameLst>
                                      </p:cBhvr>
                                      <p:to>
                                        <p:strVal val="visible"/>
                                      </p:to>
                                    </p:set>
                                    <p:anim calcmode="lin" valueType="num">
                                      <p:cBhvr>
                                        <p:cTn id="542" dur="500" fill="hold"/>
                                        <p:tgtEl>
                                          <p:spTgt spid="437"/>
                                        </p:tgtEl>
                                        <p:attrNameLst>
                                          <p:attrName>ppt_w</p:attrName>
                                        </p:attrNameLst>
                                      </p:cBhvr>
                                      <p:tavLst>
                                        <p:tav tm="0">
                                          <p:val>
                                            <p:fltVal val="0"/>
                                          </p:val>
                                        </p:tav>
                                        <p:tav tm="100000">
                                          <p:val>
                                            <p:strVal val="#ppt_w"/>
                                          </p:val>
                                        </p:tav>
                                      </p:tavLst>
                                    </p:anim>
                                    <p:anim calcmode="lin" valueType="num">
                                      <p:cBhvr>
                                        <p:cTn id="543" dur="500" fill="hold"/>
                                        <p:tgtEl>
                                          <p:spTgt spid="437"/>
                                        </p:tgtEl>
                                        <p:attrNameLst>
                                          <p:attrName>ppt_h</p:attrName>
                                        </p:attrNameLst>
                                      </p:cBhvr>
                                      <p:tavLst>
                                        <p:tav tm="0">
                                          <p:val>
                                            <p:fltVal val="0"/>
                                          </p:val>
                                        </p:tav>
                                        <p:tav tm="100000">
                                          <p:val>
                                            <p:strVal val="#ppt_h"/>
                                          </p:val>
                                        </p:tav>
                                      </p:tavLst>
                                    </p:anim>
                                    <p:animEffect transition="in" filter="fade">
                                      <p:cBhvr>
                                        <p:cTn id="544" dur="500"/>
                                        <p:tgtEl>
                                          <p:spTgt spid="437"/>
                                        </p:tgtEl>
                                      </p:cBhvr>
                                    </p:animEffect>
                                  </p:childTnLst>
                                </p:cTn>
                              </p:par>
                              <p:par>
                                <p:cTn id="545" presetID="53" presetClass="entr" presetSubtype="16" fill="hold" grpId="0" nodeType="withEffect">
                                  <p:stCondLst>
                                    <p:cond delay="700"/>
                                  </p:stCondLst>
                                  <p:childTnLst>
                                    <p:set>
                                      <p:cBhvr>
                                        <p:cTn id="546" dur="1" fill="hold">
                                          <p:stCondLst>
                                            <p:cond delay="0"/>
                                          </p:stCondLst>
                                        </p:cTn>
                                        <p:tgtEl>
                                          <p:spTgt spid="438"/>
                                        </p:tgtEl>
                                        <p:attrNameLst>
                                          <p:attrName>style.visibility</p:attrName>
                                        </p:attrNameLst>
                                      </p:cBhvr>
                                      <p:to>
                                        <p:strVal val="visible"/>
                                      </p:to>
                                    </p:set>
                                    <p:anim calcmode="lin" valueType="num">
                                      <p:cBhvr>
                                        <p:cTn id="547" dur="500" fill="hold"/>
                                        <p:tgtEl>
                                          <p:spTgt spid="438"/>
                                        </p:tgtEl>
                                        <p:attrNameLst>
                                          <p:attrName>ppt_w</p:attrName>
                                        </p:attrNameLst>
                                      </p:cBhvr>
                                      <p:tavLst>
                                        <p:tav tm="0">
                                          <p:val>
                                            <p:fltVal val="0"/>
                                          </p:val>
                                        </p:tav>
                                        <p:tav tm="100000">
                                          <p:val>
                                            <p:strVal val="#ppt_w"/>
                                          </p:val>
                                        </p:tav>
                                      </p:tavLst>
                                    </p:anim>
                                    <p:anim calcmode="lin" valueType="num">
                                      <p:cBhvr>
                                        <p:cTn id="548" dur="500" fill="hold"/>
                                        <p:tgtEl>
                                          <p:spTgt spid="438"/>
                                        </p:tgtEl>
                                        <p:attrNameLst>
                                          <p:attrName>ppt_h</p:attrName>
                                        </p:attrNameLst>
                                      </p:cBhvr>
                                      <p:tavLst>
                                        <p:tav tm="0">
                                          <p:val>
                                            <p:fltVal val="0"/>
                                          </p:val>
                                        </p:tav>
                                        <p:tav tm="100000">
                                          <p:val>
                                            <p:strVal val="#ppt_h"/>
                                          </p:val>
                                        </p:tav>
                                      </p:tavLst>
                                    </p:anim>
                                    <p:animEffect transition="in" filter="fade">
                                      <p:cBhvr>
                                        <p:cTn id="549" dur="500"/>
                                        <p:tgtEl>
                                          <p:spTgt spid="438"/>
                                        </p:tgtEl>
                                      </p:cBhvr>
                                    </p:animEffect>
                                  </p:childTnLst>
                                </p:cTn>
                              </p:par>
                              <p:par>
                                <p:cTn id="550" presetID="53" presetClass="entr" presetSubtype="16" fill="hold" grpId="0" nodeType="withEffect">
                                  <p:stCondLst>
                                    <p:cond delay="700"/>
                                  </p:stCondLst>
                                  <p:childTnLst>
                                    <p:set>
                                      <p:cBhvr>
                                        <p:cTn id="551" dur="1" fill="hold">
                                          <p:stCondLst>
                                            <p:cond delay="0"/>
                                          </p:stCondLst>
                                        </p:cTn>
                                        <p:tgtEl>
                                          <p:spTgt spid="439"/>
                                        </p:tgtEl>
                                        <p:attrNameLst>
                                          <p:attrName>style.visibility</p:attrName>
                                        </p:attrNameLst>
                                      </p:cBhvr>
                                      <p:to>
                                        <p:strVal val="visible"/>
                                      </p:to>
                                    </p:set>
                                    <p:anim calcmode="lin" valueType="num">
                                      <p:cBhvr>
                                        <p:cTn id="552" dur="500" fill="hold"/>
                                        <p:tgtEl>
                                          <p:spTgt spid="439"/>
                                        </p:tgtEl>
                                        <p:attrNameLst>
                                          <p:attrName>ppt_w</p:attrName>
                                        </p:attrNameLst>
                                      </p:cBhvr>
                                      <p:tavLst>
                                        <p:tav tm="0">
                                          <p:val>
                                            <p:fltVal val="0"/>
                                          </p:val>
                                        </p:tav>
                                        <p:tav tm="100000">
                                          <p:val>
                                            <p:strVal val="#ppt_w"/>
                                          </p:val>
                                        </p:tav>
                                      </p:tavLst>
                                    </p:anim>
                                    <p:anim calcmode="lin" valueType="num">
                                      <p:cBhvr>
                                        <p:cTn id="553" dur="500" fill="hold"/>
                                        <p:tgtEl>
                                          <p:spTgt spid="439"/>
                                        </p:tgtEl>
                                        <p:attrNameLst>
                                          <p:attrName>ppt_h</p:attrName>
                                        </p:attrNameLst>
                                      </p:cBhvr>
                                      <p:tavLst>
                                        <p:tav tm="0">
                                          <p:val>
                                            <p:fltVal val="0"/>
                                          </p:val>
                                        </p:tav>
                                        <p:tav tm="100000">
                                          <p:val>
                                            <p:strVal val="#ppt_h"/>
                                          </p:val>
                                        </p:tav>
                                      </p:tavLst>
                                    </p:anim>
                                    <p:animEffect transition="in" filter="fade">
                                      <p:cBhvr>
                                        <p:cTn id="554" dur="500"/>
                                        <p:tgtEl>
                                          <p:spTgt spid="439"/>
                                        </p:tgtEl>
                                      </p:cBhvr>
                                    </p:animEffect>
                                  </p:childTnLst>
                                </p:cTn>
                              </p:par>
                              <p:par>
                                <p:cTn id="555" presetID="53" presetClass="entr" presetSubtype="16" fill="hold" grpId="0" nodeType="withEffect">
                                  <p:stCondLst>
                                    <p:cond delay="800"/>
                                  </p:stCondLst>
                                  <p:childTnLst>
                                    <p:set>
                                      <p:cBhvr>
                                        <p:cTn id="556" dur="1" fill="hold">
                                          <p:stCondLst>
                                            <p:cond delay="0"/>
                                          </p:stCondLst>
                                        </p:cTn>
                                        <p:tgtEl>
                                          <p:spTgt spid="440"/>
                                        </p:tgtEl>
                                        <p:attrNameLst>
                                          <p:attrName>style.visibility</p:attrName>
                                        </p:attrNameLst>
                                      </p:cBhvr>
                                      <p:to>
                                        <p:strVal val="visible"/>
                                      </p:to>
                                    </p:set>
                                    <p:anim calcmode="lin" valueType="num">
                                      <p:cBhvr>
                                        <p:cTn id="557" dur="500" fill="hold"/>
                                        <p:tgtEl>
                                          <p:spTgt spid="440"/>
                                        </p:tgtEl>
                                        <p:attrNameLst>
                                          <p:attrName>ppt_w</p:attrName>
                                        </p:attrNameLst>
                                      </p:cBhvr>
                                      <p:tavLst>
                                        <p:tav tm="0">
                                          <p:val>
                                            <p:fltVal val="0"/>
                                          </p:val>
                                        </p:tav>
                                        <p:tav tm="100000">
                                          <p:val>
                                            <p:strVal val="#ppt_w"/>
                                          </p:val>
                                        </p:tav>
                                      </p:tavLst>
                                    </p:anim>
                                    <p:anim calcmode="lin" valueType="num">
                                      <p:cBhvr>
                                        <p:cTn id="558" dur="500" fill="hold"/>
                                        <p:tgtEl>
                                          <p:spTgt spid="440"/>
                                        </p:tgtEl>
                                        <p:attrNameLst>
                                          <p:attrName>ppt_h</p:attrName>
                                        </p:attrNameLst>
                                      </p:cBhvr>
                                      <p:tavLst>
                                        <p:tav tm="0">
                                          <p:val>
                                            <p:fltVal val="0"/>
                                          </p:val>
                                        </p:tav>
                                        <p:tav tm="100000">
                                          <p:val>
                                            <p:strVal val="#ppt_h"/>
                                          </p:val>
                                        </p:tav>
                                      </p:tavLst>
                                    </p:anim>
                                    <p:animEffect transition="in" filter="fade">
                                      <p:cBhvr>
                                        <p:cTn id="559" dur="500"/>
                                        <p:tgtEl>
                                          <p:spTgt spid="440"/>
                                        </p:tgtEl>
                                      </p:cBhvr>
                                    </p:animEffect>
                                  </p:childTnLst>
                                </p:cTn>
                              </p:par>
                              <p:par>
                                <p:cTn id="560" presetID="53" presetClass="entr" presetSubtype="16" fill="hold" grpId="0" nodeType="withEffect">
                                  <p:stCondLst>
                                    <p:cond delay="800"/>
                                  </p:stCondLst>
                                  <p:childTnLst>
                                    <p:set>
                                      <p:cBhvr>
                                        <p:cTn id="561" dur="1" fill="hold">
                                          <p:stCondLst>
                                            <p:cond delay="0"/>
                                          </p:stCondLst>
                                        </p:cTn>
                                        <p:tgtEl>
                                          <p:spTgt spid="441"/>
                                        </p:tgtEl>
                                        <p:attrNameLst>
                                          <p:attrName>style.visibility</p:attrName>
                                        </p:attrNameLst>
                                      </p:cBhvr>
                                      <p:to>
                                        <p:strVal val="visible"/>
                                      </p:to>
                                    </p:set>
                                    <p:anim calcmode="lin" valueType="num">
                                      <p:cBhvr>
                                        <p:cTn id="562" dur="500" fill="hold"/>
                                        <p:tgtEl>
                                          <p:spTgt spid="441"/>
                                        </p:tgtEl>
                                        <p:attrNameLst>
                                          <p:attrName>ppt_w</p:attrName>
                                        </p:attrNameLst>
                                      </p:cBhvr>
                                      <p:tavLst>
                                        <p:tav tm="0">
                                          <p:val>
                                            <p:fltVal val="0"/>
                                          </p:val>
                                        </p:tav>
                                        <p:tav tm="100000">
                                          <p:val>
                                            <p:strVal val="#ppt_w"/>
                                          </p:val>
                                        </p:tav>
                                      </p:tavLst>
                                    </p:anim>
                                    <p:anim calcmode="lin" valueType="num">
                                      <p:cBhvr>
                                        <p:cTn id="563" dur="500" fill="hold"/>
                                        <p:tgtEl>
                                          <p:spTgt spid="441"/>
                                        </p:tgtEl>
                                        <p:attrNameLst>
                                          <p:attrName>ppt_h</p:attrName>
                                        </p:attrNameLst>
                                      </p:cBhvr>
                                      <p:tavLst>
                                        <p:tav tm="0">
                                          <p:val>
                                            <p:fltVal val="0"/>
                                          </p:val>
                                        </p:tav>
                                        <p:tav tm="100000">
                                          <p:val>
                                            <p:strVal val="#ppt_h"/>
                                          </p:val>
                                        </p:tav>
                                      </p:tavLst>
                                    </p:anim>
                                    <p:animEffect transition="in" filter="fade">
                                      <p:cBhvr>
                                        <p:cTn id="564" dur="500"/>
                                        <p:tgtEl>
                                          <p:spTgt spid="441"/>
                                        </p:tgtEl>
                                      </p:cBhvr>
                                    </p:animEffect>
                                  </p:childTnLst>
                                </p:cTn>
                              </p:par>
                              <p:par>
                                <p:cTn id="565" presetID="53" presetClass="entr" presetSubtype="16" fill="hold" grpId="0" nodeType="withEffect">
                                  <p:stCondLst>
                                    <p:cond delay="900"/>
                                  </p:stCondLst>
                                  <p:childTnLst>
                                    <p:set>
                                      <p:cBhvr>
                                        <p:cTn id="566" dur="1" fill="hold">
                                          <p:stCondLst>
                                            <p:cond delay="0"/>
                                          </p:stCondLst>
                                        </p:cTn>
                                        <p:tgtEl>
                                          <p:spTgt spid="442"/>
                                        </p:tgtEl>
                                        <p:attrNameLst>
                                          <p:attrName>style.visibility</p:attrName>
                                        </p:attrNameLst>
                                      </p:cBhvr>
                                      <p:to>
                                        <p:strVal val="visible"/>
                                      </p:to>
                                    </p:set>
                                    <p:anim calcmode="lin" valueType="num">
                                      <p:cBhvr>
                                        <p:cTn id="567" dur="500" fill="hold"/>
                                        <p:tgtEl>
                                          <p:spTgt spid="442"/>
                                        </p:tgtEl>
                                        <p:attrNameLst>
                                          <p:attrName>ppt_w</p:attrName>
                                        </p:attrNameLst>
                                      </p:cBhvr>
                                      <p:tavLst>
                                        <p:tav tm="0">
                                          <p:val>
                                            <p:fltVal val="0"/>
                                          </p:val>
                                        </p:tav>
                                        <p:tav tm="100000">
                                          <p:val>
                                            <p:strVal val="#ppt_w"/>
                                          </p:val>
                                        </p:tav>
                                      </p:tavLst>
                                    </p:anim>
                                    <p:anim calcmode="lin" valueType="num">
                                      <p:cBhvr>
                                        <p:cTn id="568" dur="500" fill="hold"/>
                                        <p:tgtEl>
                                          <p:spTgt spid="442"/>
                                        </p:tgtEl>
                                        <p:attrNameLst>
                                          <p:attrName>ppt_h</p:attrName>
                                        </p:attrNameLst>
                                      </p:cBhvr>
                                      <p:tavLst>
                                        <p:tav tm="0">
                                          <p:val>
                                            <p:fltVal val="0"/>
                                          </p:val>
                                        </p:tav>
                                        <p:tav tm="100000">
                                          <p:val>
                                            <p:strVal val="#ppt_h"/>
                                          </p:val>
                                        </p:tav>
                                      </p:tavLst>
                                    </p:anim>
                                    <p:animEffect transition="in" filter="fade">
                                      <p:cBhvr>
                                        <p:cTn id="569" dur="500"/>
                                        <p:tgtEl>
                                          <p:spTgt spid="442"/>
                                        </p:tgtEl>
                                      </p:cBhvr>
                                    </p:animEffect>
                                  </p:childTnLst>
                                </p:cTn>
                              </p:par>
                              <p:par>
                                <p:cTn id="570" presetID="53" presetClass="entr" presetSubtype="16" fill="hold" grpId="0" nodeType="withEffect">
                                  <p:stCondLst>
                                    <p:cond delay="900"/>
                                  </p:stCondLst>
                                  <p:childTnLst>
                                    <p:set>
                                      <p:cBhvr>
                                        <p:cTn id="571" dur="1" fill="hold">
                                          <p:stCondLst>
                                            <p:cond delay="0"/>
                                          </p:stCondLst>
                                        </p:cTn>
                                        <p:tgtEl>
                                          <p:spTgt spid="443"/>
                                        </p:tgtEl>
                                        <p:attrNameLst>
                                          <p:attrName>style.visibility</p:attrName>
                                        </p:attrNameLst>
                                      </p:cBhvr>
                                      <p:to>
                                        <p:strVal val="visible"/>
                                      </p:to>
                                    </p:set>
                                    <p:anim calcmode="lin" valueType="num">
                                      <p:cBhvr>
                                        <p:cTn id="572" dur="500" fill="hold"/>
                                        <p:tgtEl>
                                          <p:spTgt spid="443"/>
                                        </p:tgtEl>
                                        <p:attrNameLst>
                                          <p:attrName>ppt_w</p:attrName>
                                        </p:attrNameLst>
                                      </p:cBhvr>
                                      <p:tavLst>
                                        <p:tav tm="0">
                                          <p:val>
                                            <p:fltVal val="0"/>
                                          </p:val>
                                        </p:tav>
                                        <p:tav tm="100000">
                                          <p:val>
                                            <p:strVal val="#ppt_w"/>
                                          </p:val>
                                        </p:tav>
                                      </p:tavLst>
                                    </p:anim>
                                    <p:anim calcmode="lin" valueType="num">
                                      <p:cBhvr>
                                        <p:cTn id="573" dur="500" fill="hold"/>
                                        <p:tgtEl>
                                          <p:spTgt spid="443"/>
                                        </p:tgtEl>
                                        <p:attrNameLst>
                                          <p:attrName>ppt_h</p:attrName>
                                        </p:attrNameLst>
                                      </p:cBhvr>
                                      <p:tavLst>
                                        <p:tav tm="0">
                                          <p:val>
                                            <p:fltVal val="0"/>
                                          </p:val>
                                        </p:tav>
                                        <p:tav tm="100000">
                                          <p:val>
                                            <p:strVal val="#ppt_h"/>
                                          </p:val>
                                        </p:tav>
                                      </p:tavLst>
                                    </p:anim>
                                    <p:animEffect transition="in" filter="fade">
                                      <p:cBhvr>
                                        <p:cTn id="574" dur="500"/>
                                        <p:tgtEl>
                                          <p:spTgt spid="443"/>
                                        </p:tgtEl>
                                      </p:cBhvr>
                                    </p:animEffect>
                                  </p:childTnLst>
                                </p:cTn>
                              </p:par>
                              <p:par>
                                <p:cTn id="575" presetID="53" presetClass="entr" presetSubtype="16" fill="hold" grpId="0" nodeType="withEffect">
                                  <p:stCondLst>
                                    <p:cond delay="1000"/>
                                  </p:stCondLst>
                                  <p:childTnLst>
                                    <p:set>
                                      <p:cBhvr>
                                        <p:cTn id="576" dur="1" fill="hold">
                                          <p:stCondLst>
                                            <p:cond delay="0"/>
                                          </p:stCondLst>
                                        </p:cTn>
                                        <p:tgtEl>
                                          <p:spTgt spid="444"/>
                                        </p:tgtEl>
                                        <p:attrNameLst>
                                          <p:attrName>style.visibility</p:attrName>
                                        </p:attrNameLst>
                                      </p:cBhvr>
                                      <p:to>
                                        <p:strVal val="visible"/>
                                      </p:to>
                                    </p:set>
                                    <p:anim calcmode="lin" valueType="num">
                                      <p:cBhvr>
                                        <p:cTn id="577" dur="500" fill="hold"/>
                                        <p:tgtEl>
                                          <p:spTgt spid="444"/>
                                        </p:tgtEl>
                                        <p:attrNameLst>
                                          <p:attrName>ppt_w</p:attrName>
                                        </p:attrNameLst>
                                      </p:cBhvr>
                                      <p:tavLst>
                                        <p:tav tm="0">
                                          <p:val>
                                            <p:fltVal val="0"/>
                                          </p:val>
                                        </p:tav>
                                        <p:tav tm="100000">
                                          <p:val>
                                            <p:strVal val="#ppt_w"/>
                                          </p:val>
                                        </p:tav>
                                      </p:tavLst>
                                    </p:anim>
                                    <p:anim calcmode="lin" valueType="num">
                                      <p:cBhvr>
                                        <p:cTn id="578" dur="500" fill="hold"/>
                                        <p:tgtEl>
                                          <p:spTgt spid="444"/>
                                        </p:tgtEl>
                                        <p:attrNameLst>
                                          <p:attrName>ppt_h</p:attrName>
                                        </p:attrNameLst>
                                      </p:cBhvr>
                                      <p:tavLst>
                                        <p:tav tm="0">
                                          <p:val>
                                            <p:fltVal val="0"/>
                                          </p:val>
                                        </p:tav>
                                        <p:tav tm="100000">
                                          <p:val>
                                            <p:strVal val="#ppt_h"/>
                                          </p:val>
                                        </p:tav>
                                      </p:tavLst>
                                    </p:anim>
                                    <p:animEffect transition="in" filter="fade">
                                      <p:cBhvr>
                                        <p:cTn id="579" dur="500"/>
                                        <p:tgtEl>
                                          <p:spTgt spid="444"/>
                                        </p:tgtEl>
                                      </p:cBhvr>
                                    </p:animEffect>
                                  </p:childTnLst>
                                </p:cTn>
                              </p:par>
                              <p:par>
                                <p:cTn id="580" presetID="53" presetClass="entr" presetSubtype="16" fill="hold" grpId="0" nodeType="withEffect">
                                  <p:stCondLst>
                                    <p:cond delay="1000"/>
                                  </p:stCondLst>
                                  <p:childTnLst>
                                    <p:set>
                                      <p:cBhvr>
                                        <p:cTn id="581" dur="1" fill="hold">
                                          <p:stCondLst>
                                            <p:cond delay="0"/>
                                          </p:stCondLst>
                                        </p:cTn>
                                        <p:tgtEl>
                                          <p:spTgt spid="445"/>
                                        </p:tgtEl>
                                        <p:attrNameLst>
                                          <p:attrName>style.visibility</p:attrName>
                                        </p:attrNameLst>
                                      </p:cBhvr>
                                      <p:to>
                                        <p:strVal val="visible"/>
                                      </p:to>
                                    </p:set>
                                    <p:anim calcmode="lin" valueType="num">
                                      <p:cBhvr>
                                        <p:cTn id="582" dur="500" fill="hold"/>
                                        <p:tgtEl>
                                          <p:spTgt spid="445"/>
                                        </p:tgtEl>
                                        <p:attrNameLst>
                                          <p:attrName>ppt_w</p:attrName>
                                        </p:attrNameLst>
                                      </p:cBhvr>
                                      <p:tavLst>
                                        <p:tav tm="0">
                                          <p:val>
                                            <p:fltVal val="0"/>
                                          </p:val>
                                        </p:tav>
                                        <p:tav tm="100000">
                                          <p:val>
                                            <p:strVal val="#ppt_w"/>
                                          </p:val>
                                        </p:tav>
                                      </p:tavLst>
                                    </p:anim>
                                    <p:anim calcmode="lin" valueType="num">
                                      <p:cBhvr>
                                        <p:cTn id="583" dur="500" fill="hold"/>
                                        <p:tgtEl>
                                          <p:spTgt spid="445"/>
                                        </p:tgtEl>
                                        <p:attrNameLst>
                                          <p:attrName>ppt_h</p:attrName>
                                        </p:attrNameLst>
                                      </p:cBhvr>
                                      <p:tavLst>
                                        <p:tav tm="0">
                                          <p:val>
                                            <p:fltVal val="0"/>
                                          </p:val>
                                        </p:tav>
                                        <p:tav tm="100000">
                                          <p:val>
                                            <p:strVal val="#ppt_h"/>
                                          </p:val>
                                        </p:tav>
                                      </p:tavLst>
                                    </p:anim>
                                    <p:animEffect transition="in" filter="fade">
                                      <p:cBhvr>
                                        <p:cTn id="584" dur="500"/>
                                        <p:tgtEl>
                                          <p:spTgt spid="445"/>
                                        </p:tgtEl>
                                      </p:cBhvr>
                                    </p:animEffect>
                                  </p:childTnLst>
                                </p:cTn>
                              </p:par>
                              <p:par>
                                <p:cTn id="585" presetID="53" presetClass="entr" presetSubtype="16" fill="hold" grpId="0" nodeType="withEffect">
                                  <p:stCondLst>
                                    <p:cond delay="1100"/>
                                  </p:stCondLst>
                                  <p:childTnLst>
                                    <p:set>
                                      <p:cBhvr>
                                        <p:cTn id="586" dur="1" fill="hold">
                                          <p:stCondLst>
                                            <p:cond delay="0"/>
                                          </p:stCondLst>
                                        </p:cTn>
                                        <p:tgtEl>
                                          <p:spTgt spid="446"/>
                                        </p:tgtEl>
                                        <p:attrNameLst>
                                          <p:attrName>style.visibility</p:attrName>
                                        </p:attrNameLst>
                                      </p:cBhvr>
                                      <p:to>
                                        <p:strVal val="visible"/>
                                      </p:to>
                                    </p:set>
                                    <p:anim calcmode="lin" valueType="num">
                                      <p:cBhvr>
                                        <p:cTn id="587" dur="500" fill="hold"/>
                                        <p:tgtEl>
                                          <p:spTgt spid="446"/>
                                        </p:tgtEl>
                                        <p:attrNameLst>
                                          <p:attrName>ppt_w</p:attrName>
                                        </p:attrNameLst>
                                      </p:cBhvr>
                                      <p:tavLst>
                                        <p:tav tm="0">
                                          <p:val>
                                            <p:fltVal val="0"/>
                                          </p:val>
                                        </p:tav>
                                        <p:tav tm="100000">
                                          <p:val>
                                            <p:strVal val="#ppt_w"/>
                                          </p:val>
                                        </p:tav>
                                      </p:tavLst>
                                    </p:anim>
                                    <p:anim calcmode="lin" valueType="num">
                                      <p:cBhvr>
                                        <p:cTn id="588" dur="500" fill="hold"/>
                                        <p:tgtEl>
                                          <p:spTgt spid="446"/>
                                        </p:tgtEl>
                                        <p:attrNameLst>
                                          <p:attrName>ppt_h</p:attrName>
                                        </p:attrNameLst>
                                      </p:cBhvr>
                                      <p:tavLst>
                                        <p:tav tm="0">
                                          <p:val>
                                            <p:fltVal val="0"/>
                                          </p:val>
                                        </p:tav>
                                        <p:tav tm="100000">
                                          <p:val>
                                            <p:strVal val="#ppt_h"/>
                                          </p:val>
                                        </p:tav>
                                      </p:tavLst>
                                    </p:anim>
                                    <p:animEffect transition="in" filter="fade">
                                      <p:cBhvr>
                                        <p:cTn id="589" dur="500"/>
                                        <p:tgtEl>
                                          <p:spTgt spid="446"/>
                                        </p:tgtEl>
                                      </p:cBhvr>
                                    </p:animEffect>
                                  </p:childTnLst>
                                </p:cTn>
                              </p:par>
                              <p:par>
                                <p:cTn id="590" presetID="53" presetClass="entr" presetSubtype="16" fill="hold" grpId="0" nodeType="withEffect">
                                  <p:stCondLst>
                                    <p:cond delay="1100"/>
                                  </p:stCondLst>
                                  <p:childTnLst>
                                    <p:set>
                                      <p:cBhvr>
                                        <p:cTn id="591" dur="1" fill="hold">
                                          <p:stCondLst>
                                            <p:cond delay="0"/>
                                          </p:stCondLst>
                                        </p:cTn>
                                        <p:tgtEl>
                                          <p:spTgt spid="447"/>
                                        </p:tgtEl>
                                        <p:attrNameLst>
                                          <p:attrName>style.visibility</p:attrName>
                                        </p:attrNameLst>
                                      </p:cBhvr>
                                      <p:to>
                                        <p:strVal val="visible"/>
                                      </p:to>
                                    </p:set>
                                    <p:anim calcmode="lin" valueType="num">
                                      <p:cBhvr>
                                        <p:cTn id="592" dur="500" fill="hold"/>
                                        <p:tgtEl>
                                          <p:spTgt spid="447"/>
                                        </p:tgtEl>
                                        <p:attrNameLst>
                                          <p:attrName>ppt_w</p:attrName>
                                        </p:attrNameLst>
                                      </p:cBhvr>
                                      <p:tavLst>
                                        <p:tav tm="0">
                                          <p:val>
                                            <p:fltVal val="0"/>
                                          </p:val>
                                        </p:tav>
                                        <p:tav tm="100000">
                                          <p:val>
                                            <p:strVal val="#ppt_w"/>
                                          </p:val>
                                        </p:tav>
                                      </p:tavLst>
                                    </p:anim>
                                    <p:anim calcmode="lin" valueType="num">
                                      <p:cBhvr>
                                        <p:cTn id="593" dur="500" fill="hold"/>
                                        <p:tgtEl>
                                          <p:spTgt spid="447"/>
                                        </p:tgtEl>
                                        <p:attrNameLst>
                                          <p:attrName>ppt_h</p:attrName>
                                        </p:attrNameLst>
                                      </p:cBhvr>
                                      <p:tavLst>
                                        <p:tav tm="0">
                                          <p:val>
                                            <p:fltVal val="0"/>
                                          </p:val>
                                        </p:tav>
                                        <p:tav tm="100000">
                                          <p:val>
                                            <p:strVal val="#ppt_h"/>
                                          </p:val>
                                        </p:tav>
                                      </p:tavLst>
                                    </p:anim>
                                    <p:animEffect transition="in" filter="fade">
                                      <p:cBhvr>
                                        <p:cTn id="594" dur="500"/>
                                        <p:tgtEl>
                                          <p:spTgt spid="447"/>
                                        </p:tgtEl>
                                      </p:cBhvr>
                                    </p:animEffect>
                                  </p:childTnLst>
                                </p:cTn>
                              </p:par>
                              <p:par>
                                <p:cTn id="595" presetID="53" presetClass="entr" presetSubtype="16" fill="hold" grpId="0" nodeType="withEffect">
                                  <p:stCondLst>
                                    <p:cond delay="1200"/>
                                  </p:stCondLst>
                                  <p:childTnLst>
                                    <p:set>
                                      <p:cBhvr>
                                        <p:cTn id="596" dur="1" fill="hold">
                                          <p:stCondLst>
                                            <p:cond delay="0"/>
                                          </p:stCondLst>
                                        </p:cTn>
                                        <p:tgtEl>
                                          <p:spTgt spid="448"/>
                                        </p:tgtEl>
                                        <p:attrNameLst>
                                          <p:attrName>style.visibility</p:attrName>
                                        </p:attrNameLst>
                                      </p:cBhvr>
                                      <p:to>
                                        <p:strVal val="visible"/>
                                      </p:to>
                                    </p:set>
                                    <p:anim calcmode="lin" valueType="num">
                                      <p:cBhvr>
                                        <p:cTn id="597" dur="500" fill="hold"/>
                                        <p:tgtEl>
                                          <p:spTgt spid="448"/>
                                        </p:tgtEl>
                                        <p:attrNameLst>
                                          <p:attrName>ppt_w</p:attrName>
                                        </p:attrNameLst>
                                      </p:cBhvr>
                                      <p:tavLst>
                                        <p:tav tm="0">
                                          <p:val>
                                            <p:fltVal val="0"/>
                                          </p:val>
                                        </p:tav>
                                        <p:tav tm="100000">
                                          <p:val>
                                            <p:strVal val="#ppt_w"/>
                                          </p:val>
                                        </p:tav>
                                      </p:tavLst>
                                    </p:anim>
                                    <p:anim calcmode="lin" valueType="num">
                                      <p:cBhvr>
                                        <p:cTn id="598" dur="500" fill="hold"/>
                                        <p:tgtEl>
                                          <p:spTgt spid="448"/>
                                        </p:tgtEl>
                                        <p:attrNameLst>
                                          <p:attrName>ppt_h</p:attrName>
                                        </p:attrNameLst>
                                      </p:cBhvr>
                                      <p:tavLst>
                                        <p:tav tm="0">
                                          <p:val>
                                            <p:fltVal val="0"/>
                                          </p:val>
                                        </p:tav>
                                        <p:tav tm="100000">
                                          <p:val>
                                            <p:strVal val="#ppt_h"/>
                                          </p:val>
                                        </p:tav>
                                      </p:tavLst>
                                    </p:anim>
                                    <p:animEffect transition="in" filter="fade">
                                      <p:cBhvr>
                                        <p:cTn id="599" dur="500"/>
                                        <p:tgtEl>
                                          <p:spTgt spid="448"/>
                                        </p:tgtEl>
                                      </p:cBhvr>
                                    </p:animEffect>
                                  </p:childTnLst>
                                </p:cTn>
                              </p:par>
                              <p:par>
                                <p:cTn id="600" presetID="53" presetClass="entr" presetSubtype="16" fill="hold" grpId="0" nodeType="withEffect">
                                  <p:stCondLst>
                                    <p:cond delay="1200"/>
                                  </p:stCondLst>
                                  <p:childTnLst>
                                    <p:set>
                                      <p:cBhvr>
                                        <p:cTn id="601" dur="1" fill="hold">
                                          <p:stCondLst>
                                            <p:cond delay="0"/>
                                          </p:stCondLst>
                                        </p:cTn>
                                        <p:tgtEl>
                                          <p:spTgt spid="449"/>
                                        </p:tgtEl>
                                        <p:attrNameLst>
                                          <p:attrName>style.visibility</p:attrName>
                                        </p:attrNameLst>
                                      </p:cBhvr>
                                      <p:to>
                                        <p:strVal val="visible"/>
                                      </p:to>
                                    </p:set>
                                    <p:anim calcmode="lin" valueType="num">
                                      <p:cBhvr>
                                        <p:cTn id="602" dur="500" fill="hold"/>
                                        <p:tgtEl>
                                          <p:spTgt spid="449"/>
                                        </p:tgtEl>
                                        <p:attrNameLst>
                                          <p:attrName>ppt_w</p:attrName>
                                        </p:attrNameLst>
                                      </p:cBhvr>
                                      <p:tavLst>
                                        <p:tav tm="0">
                                          <p:val>
                                            <p:fltVal val="0"/>
                                          </p:val>
                                        </p:tav>
                                        <p:tav tm="100000">
                                          <p:val>
                                            <p:strVal val="#ppt_w"/>
                                          </p:val>
                                        </p:tav>
                                      </p:tavLst>
                                    </p:anim>
                                    <p:anim calcmode="lin" valueType="num">
                                      <p:cBhvr>
                                        <p:cTn id="603" dur="500" fill="hold"/>
                                        <p:tgtEl>
                                          <p:spTgt spid="449"/>
                                        </p:tgtEl>
                                        <p:attrNameLst>
                                          <p:attrName>ppt_h</p:attrName>
                                        </p:attrNameLst>
                                      </p:cBhvr>
                                      <p:tavLst>
                                        <p:tav tm="0">
                                          <p:val>
                                            <p:fltVal val="0"/>
                                          </p:val>
                                        </p:tav>
                                        <p:tav tm="100000">
                                          <p:val>
                                            <p:strVal val="#ppt_h"/>
                                          </p:val>
                                        </p:tav>
                                      </p:tavLst>
                                    </p:anim>
                                    <p:animEffect transition="in" filter="fade">
                                      <p:cBhvr>
                                        <p:cTn id="604" dur="500"/>
                                        <p:tgtEl>
                                          <p:spTgt spid="449"/>
                                        </p:tgtEl>
                                      </p:cBhvr>
                                    </p:animEffect>
                                  </p:childTnLst>
                                </p:cTn>
                              </p:par>
                              <p:par>
                                <p:cTn id="605" presetID="53" presetClass="entr" presetSubtype="16" fill="hold" grpId="0" nodeType="withEffect">
                                  <p:stCondLst>
                                    <p:cond delay="1300"/>
                                  </p:stCondLst>
                                  <p:childTnLst>
                                    <p:set>
                                      <p:cBhvr>
                                        <p:cTn id="606" dur="1" fill="hold">
                                          <p:stCondLst>
                                            <p:cond delay="0"/>
                                          </p:stCondLst>
                                        </p:cTn>
                                        <p:tgtEl>
                                          <p:spTgt spid="450"/>
                                        </p:tgtEl>
                                        <p:attrNameLst>
                                          <p:attrName>style.visibility</p:attrName>
                                        </p:attrNameLst>
                                      </p:cBhvr>
                                      <p:to>
                                        <p:strVal val="visible"/>
                                      </p:to>
                                    </p:set>
                                    <p:anim calcmode="lin" valueType="num">
                                      <p:cBhvr>
                                        <p:cTn id="607" dur="500" fill="hold"/>
                                        <p:tgtEl>
                                          <p:spTgt spid="450"/>
                                        </p:tgtEl>
                                        <p:attrNameLst>
                                          <p:attrName>ppt_w</p:attrName>
                                        </p:attrNameLst>
                                      </p:cBhvr>
                                      <p:tavLst>
                                        <p:tav tm="0">
                                          <p:val>
                                            <p:fltVal val="0"/>
                                          </p:val>
                                        </p:tav>
                                        <p:tav tm="100000">
                                          <p:val>
                                            <p:strVal val="#ppt_w"/>
                                          </p:val>
                                        </p:tav>
                                      </p:tavLst>
                                    </p:anim>
                                    <p:anim calcmode="lin" valueType="num">
                                      <p:cBhvr>
                                        <p:cTn id="608" dur="500" fill="hold"/>
                                        <p:tgtEl>
                                          <p:spTgt spid="450"/>
                                        </p:tgtEl>
                                        <p:attrNameLst>
                                          <p:attrName>ppt_h</p:attrName>
                                        </p:attrNameLst>
                                      </p:cBhvr>
                                      <p:tavLst>
                                        <p:tav tm="0">
                                          <p:val>
                                            <p:fltVal val="0"/>
                                          </p:val>
                                        </p:tav>
                                        <p:tav tm="100000">
                                          <p:val>
                                            <p:strVal val="#ppt_h"/>
                                          </p:val>
                                        </p:tav>
                                      </p:tavLst>
                                    </p:anim>
                                    <p:animEffect transition="in" filter="fade">
                                      <p:cBhvr>
                                        <p:cTn id="609" dur="500"/>
                                        <p:tgtEl>
                                          <p:spTgt spid="450"/>
                                        </p:tgtEl>
                                      </p:cBhvr>
                                    </p:animEffect>
                                  </p:childTnLst>
                                </p:cTn>
                              </p:par>
                              <p:par>
                                <p:cTn id="610" presetID="53" presetClass="entr" presetSubtype="16" fill="hold" grpId="0" nodeType="withEffect">
                                  <p:stCondLst>
                                    <p:cond delay="1300"/>
                                  </p:stCondLst>
                                  <p:childTnLst>
                                    <p:set>
                                      <p:cBhvr>
                                        <p:cTn id="611" dur="1" fill="hold">
                                          <p:stCondLst>
                                            <p:cond delay="0"/>
                                          </p:stCondLst>
                                        </p:cTn>
                                        <p:tgtEl>
                                          <p:spTgt spid="451"/>
                                        </p:tgtEl>
                                        <p:attrNameLst>
                                          <p:attrName>style.visibility</p:attrName>
                                        </p:attrNameLst>
                                      </p:cBhvr>
                                      <p:to>
                                        <p:strVal val="visible"/>
                                      </p:to>
                                    </p:set>
                                    <p:anim calcmode="lin" valueType="num">
                                      <p:cBhvr>
                                        <p:cTn id="612" dur="500" fill="hold"/>
                                        <p:tgtEl>
                                          <p:spTgt spid="451"/>
                                        </p:tgtEl>
                                        <p:attrNameLst>
                                          <p:attrName>ppt_w</p:attrName>
                                        </p:attrNameLst>
                                      </p:cBhvr>
                                      <p:tavLst>
                                        <p:tav tm="0">
                                          <p:val>
                                            <p:fltVal val="0"/>
                                          </p:val>
                                        </p:tav>
                                        <p:tav tm="100000">
                                          <p:val>
                                            <p:strVal val="#ppt_w"/>
                                          </p:val>
                                        </p:tav>
                                      </p:tavLst>
                                    </p:anim>
                                    <p:anim calcmode="lin" valueType="num">
                                      <p:cBhvr>
                                        <p:cTn id="613" dur="500" fill="hold"/>
                                        <p:tgtEl>
                                          <p:spTgt spid="451"/>
                                        </p:tgtEl>
                                        <p:attrNameLst>
                                          <p:attrName>ppt_h</p:attrName>
                                        </p:attrNameLst>
                                      </p:cBhvr>
                                      <p:tavLst>
                                        <p:tav tm="0">
                                          <p:val>
                                            <p:fltVal val="0"/>
                                          </p:val>
                                        </p:tav>
                                        <p:tav tm="100000">
                                          <p:val>
                                            <p:strVal val="#ppt_h"/>
                                          </p:val>
                                        </p:tav>
                                      </p:tavLst>
                                    </p:anim>
                                    <p:animEffect transition="in" filter="fade">
                                      <p:cBhvr>
                                        <p:cTn id="614" dur="500"/>
                                        <p:tgtEl>
                                          <p:spTgt spid="451"/>
                                        </p:tgtEl>
                                      </p:cBhvr>
                                    </p:animEffect>
                                  </p:childTnLst>
                                </p:cTn>
                              </p:par>
                              <p:par>
                                <p:cTn id="615" presetID="53" presetClass="entr" presetSubtype="16" fill="hold" grpId="0" nodeType="withEffect">
                                  <p:stCondLst>
                                    <p:cond delay="1400"/>
                                  </p:stCondLst>
                                  <p:childTnLst>
                                    <p:set>
                                      <p:cBhvr>
                                        <p:cTn id="616" dur="1" fill="hold">
                                          <p:stCondLst>
                                            <p:cond delay="0"/>
                                          </p:stCondLst>
                                        </p:cTn>
                                        <p:tgtEl>
                                          <p:spTgt spid="452"/>
                                        </p:tgtEl>
                                        <p:attrNameLst>
                                          <p:attrName>style.visibility</p:attrName>
                                        </p:attrNameLst>
                                      </p:cBhvr>
                                      <p:to>
                                        <p:strVal val="visible"/>
                                      </p:to>
                                    </p:set>
                                    <p:anim calcmode="lin" valueType="num">
                                      <p:cBhvr>
                                        <p:cTn id="617" dur="500" fill="hold"/>
                                        <p:tgtEl>
                                          <p:spTgt spid="452"/>
                                        </p:tgtEl>
                                        <p:attrNameLst>
                                          <p:attrName>ppt_w</p:attrName>
                                        </p:attrNameLst>
                                      </p:cBhvr>
                                      <p:tavLst>
                                        <p:tav tm="0">
                                          <p:val>
                                            <p:fltVal val="0"/>
                                          </p:val>
                                        </p:tav>
                                        <p:tav tm="100000">
                                          <p:val>
                                            <p:strVal val="#ppt_w"/>
                                          </p:val>
                                        </p:tav>
                                      </p:tavLst>
                                    </p:anim>
                                    <p:anim calcmode="lin" valueType="num">
                                      <p:cBhvr>
                                        <p:cTn id="618" dur="500" fill="hold"/>
                                        <p:tgtEl>
                                          <p:spTgt spid="452"/>
                                        </p:tgtEl>
                                        <p:attrNameLst>
                                          <p:attrName>ppt_h</p:attrName>
                                        </p:attrNameLst>
                                      </p:cBhvr>
                                      <p:tavLst>
                                        <p:tav tm="0">
                                          <p:val>
                                            <p:fltVal val="0"/>
                                          </p:val>
                                        </p:tav>
                                        <p:tav tm="100000">
                                          <p:val>
                                            <p:strVal val="#ppt_h"/>
                                          </p:val>
                                        </p:tav>
                                      </p:tavLst>
                                    </p:anim>
                                    <p:animEffect transition="in" filter="fade">
                                      <p:cBhvr>
                                        <p:cTn id="619" dur="500"/>
                                        <p:tgtEl>
                                          <p:spTgt spid="452"/>
                                        </p:tgtEl>
                                      </p:cBhvr>
                                    </p:animEffect>
                                  </p:childTnLst>
                                </p:cTn>
                              </p:par>
                              <p:par>
                                <p:cTn id="620" presetID="53" presetClass="entr" presetSubtype="16" fill="hold" grpId="0" nodeType="withEffect">
                                  <p:stCondLst>
                                    <p:cond delay="1400"/>
                                  </p:stCondLst>
                                  <p:childTnLst>
                                    <p:set>
                                      <p:cBhvr>
                                        <p:cTn id="621" dur="1" fill="hold">
                                          <p:stCondLst>
                                            <p:cond delay="0"/>
                                          </p:stCondLst>
                                        </p:cTn>
                                        <p:tgtEl>
                                          <p:spTgt spid="453"/>
                                        </p:tgtEl>
                                        <p:attrNameLst>
                                          <p:attrName>style.visibility</p:attrName>
                                        </p:attrNameLst>
                                      </p:cBhvr>
                                      <p:to>
                                        <p:strVal val="visible"/>
                                      </p:to>
                                    </p:set>
                                    <p:anim calcmode="lin" valueType="num">
                                      <p:cBhvr>
                                        <p:cTn id="622" dur="500" fill="hold"/>
                                        <p:tgtEl>
                                          <p:spTgt spid="453"/>
                                        </p:tgtEl>
                                        <p:attrNameLst>
                                          <p:attrName>ppt_w</p:attrName>
                                        </p:attrNameLst>
                                      </p:cBhvr>
                                      <p:tavLst>
                                        <p:tav tm="0">
                                          <p:val>
                                            <p:fltVal val="0"/>
                                          </p:val>
                                        </p:tav>
                                        <p:tav tm="100000">
                                          <p:val>
                                            <p:strVal val="#ppt_w"/>
                                          </p:val>
                                        </p:tav>
                                      </p:tavLst>
                                    </p:anim>
                                    <p:anim calcmode="lin" valueType="num">
                                      <p:cBhvr>
                                        <p:cTn id="623" dur="500" fill="hold"/>
                                        <p:tgtEl>
                                          <p:spTgt spid="453"/>
                                        </p:tgtEl>
                                        <p:attrNameLst>
                                          <p:attrName>ppt_h</p:attrName>
                                        </p:attrNameLst>
                                      </p:cBhvr>
                                      <p:tavLst>
                                        <p:tav tm="0">
                                          <p:val>
                                            <p:fltVal val="0"/>
                                          </p:val>
                                        </p:tav>
                                        <p:tav tm="100000">
                                          <p:val>
                                            <p:strVal val="#ppt_h"/>
                                          </p:val>
                                        </p:tav>
                                      </p:tavLst>
                                    </p:anim>
                                    <p:animEffect transition="in" filter="fade">
                                      <p:cBhvr>
                                        <p:cTn id="624" dur="500"/>
                                        <p:tgtEl>
                                          <p:spTgt spid="453"/>
                                        </p:tgtEl>
                                      </p:cBhvr>
                                    </p:animEffect>
                                  </p:childTnLst>
                                </p:cTn>
                              </p:par>
                              <p:par>
                                <p:cTn id="625" presetID="53" presetClass="entr" presetSubtype="16" fill="hold" grpId="0" nodeType="withEffect">
                                  <p:stCondLst>
                                    <p:cond delay="1400"/>
                                  </p:stCondLst>
                                  <p:childTnLst>
                                    <p:set>
                                      <p:cBhvr>
                                        <p:cTn id="626" dur="1" fill="hold">
                                          <p:stCondLst>
                                            <p:cond delay="0"/>
                                          </p:stCondLst>
                                        </p:cTn>
                                        <p:tgtEl>
                                          <p:spTgt spid="454"/>
                                        </p:tgtEl>
                                        <p:attrNameLst>
                                          <p:attrName>style.visibility</p:attrName>
                                        </p:attrNameLst>
                                      </p:cBhvr>
                                      <p:to>
                                        <p:strVal val="visible"/>
                                      </p:to>
                                    </p:set>
                                    <p:anim calcmode="lin" valueType="num">
                                      <p:cBhvr>
                                        <p:cTn id="627" dur="500" fill="hold"/>
                                        <p:tgtEl>
                                          <p:spTgt spid="454"/>
                                        </p:tgtEl>
                                        <p:attrNameLst>
                                          <p:attrName>ppt_w</p:attrName>
                                        </p:attrNameLst>
                                      </p:cBhvr>
                                      <p:tavLst>
                                        <p:tav tm="0">
                                          <p:val>
                                            <p:fltVal val="0"/>
                                          </p:val>
                                        </p:tav>
                                        <p:tav tm="100000">
                                          <p:val>
                                            <p:strVal val="#ppt_w"/>
                                          </p:val>
                                        </p:tav>
                                      </p:tavLst>
                                    </p:anim>
                                    <p:anim calcmode="lin" valueType="num">
                                      <p:cBhvr>
                                        <p:cTn id="628" dur="500" fill="hold"/>
                                        <p:tgtEl>
                                          <p:spTgt spid="454"/>
                                        </p:tgtEl>
                                        <p:attrNameLst>
                                          <p:attrName>ppt_h</p:attrName>
                                        </p:attrNameLst>
                                      </p:cBhvr>
                                      <p:tavLst>
                                        <p:tav tm="0">
                                          <p:val>
                                            <p:fltVal val="0"/>
                                          </p:val>
                                        </p:tav>
                                        <p:tav tm="100000">
                                          <p:val>
                                            <p:strVal val="#ppt_h"/>
                                          </p:val>
                                        </p:tav>
                                      </p:tavLst>
                                    </p:anim>
                                    <p:animEffect transition="in" filter="fade">
                                      <p:cBhvr>
                                        <p:cTn id="629" dur="500"/>
                                        <p:tgtEl>
                                          <p:spTgt spid="454"/>
                                        </p:tgtEl>
                                      </p:cBhvr>
                                    </p:animEffect>
                                  </p:childTnLst>
                                </p:cTn>
                              </p:par>
                              <p:par>
                                <p:cTn id="630" presetID="53" presetClass="entr" presetSubtype="16" fill="hold" grpId="0" nodeType="withEffect">
                                  <p:stCondLst>
                                    <p:cond delay="100"/>
                                  </p:stCondLst>
                                  <p:childTnLst>
                                    <p:set>
                                      <p:cBhvr>
                                        <p:cTn id="631" dur="1" fill="hold">
                                          <p:stCondLst>
                                            <p:cond delay="0"/>
                                          </p:stCondLst>
                                        </p:cTn>
                                        <p:tgtEl>
                                          <p:spTgt spid="455"/>
                                        </p:tgtEl>
                                        <p:attrNameLst>
                                          <p:attrName>style.visibility</p:attrName>
                                        </p:attrNameLst>
                                      </p:cBhvr>
                                      <p:to>
                                        <p:strVal val="visible"/>
                                      </p:to>
                                    </p:set>
                                    <p:anim calcmode="lin" valueType="num">
                                      <p:cBhvr>
                                        <p:cTn id="632" dur="500" fill="hold"/>
                                        <p:tgtEl>
                                          <p:spTgt spid="455"/>
                                        </p:tgtEl>
                                        <p:attrNameLst>
                                          <p:attrName>ppt_w</p:attrName>
                                        </p:attrNameLst>
                                      </p:cBhvr>
                                      <p:tavLst>
                                        <p:tav tm="0">
                                          <p:val>
                                            <p:fltVal val="0"/>
                                          </p:val>
                                        </p:tav>
                                        <p:tav tm="100000">
                                          <p:val>
                                            <p:strVal val="#ppt_w"/>
                                          </p:val>
                                        </p:tav>
                                      </p:tavLst>
                                    </p:anim>
                                    <p:anim calcmode="lin" valueType="num">
                                      <p:cBhvr>
                                        <p:cTn id="633" dur="500" fill="hold"/>
                                        <p:tgtEl>
                                          <p:spTgt spid="455"/>
                                        </p:tgtEl>
                                        <p:attrNameLst>
                                          <p:attrName>ppt_h</p:attrName>
                                        </p:attrNameLst>
                                      </p:cBhvr>
                                      <p:tavLst>
                                        <p:tav tm="0">
                                          <p:val>
                                            <p:fltVal val="0"/>
                                          </p:val>
                                        </p:tav>
                                        <p:tav tm="100000">
                                          <p:val>
                                            <p:strVal val="#ppt_h"/>
                                          </p:val>
                                        </p:tav>
                                      </p:tavLst>
                                    </p:anim>
                                    <p:animEffect transition="in" filter="fade">
                                      <p:cBhvr>
                                        <p:cTn id="634" dur="500"/>
                                        <p:tgtEl>
                                          <p:spTgt spid="455"/>
                                        </p:tgtEl>
                                      </p:cBhvr>
                                    </p:animEffect>
                                  </p:childTnLst>
                                </p:cTn>
                              </p:par>
                              <p:par>
                                <p:cTn id="635" presetID="53" presetClass="entr" presetSubtype="16" fill="hold" grpId="0" nodeType="withEffect">
                                  <p:stCondLst>
                                    <p:cond delay="100"/>
                                  </p:stCondLst>
                                  <p:childTnLst>
                                    <p:set>
                                      <p:cBhvr>
                                        <p:cTn id="636" dur="1" fill="hold">
                                          <p:stCondLst>
                                            <p:cond delay="0"/>
                                          </p:stCondLst>
                                        </p:cTn>
                                        <p:tgtEl>
                                          <p:spTgt spid="456"/>
                                        </p:tgtEl>
                                        <p:attrNameLst>
                                          <p:attrName>style.visibility</p:attrName>
                                        </p:attrNameLst>
                                      </p:cBhvr>
                                      <p:to>
                                        <p:strVal val="visible"/>
                                      </p:to>
                                    </p:set>
                                    <p:anim calcmode="lin" valueType="num">
                                      <p:cBhvr>
                                        <p:cTn id="637" dur="500" fill="hold"/>
                                        <p:tgtEl>
                                          <p:spTgt spid="456"/>
                                        </p:tgtEl>
                                        <p:attrNameLst>
                                          <p:attrName>ppt_w</p:attrName>
                                        </p:attrNameLst>
                                      </p:cBhvr>
                                      <p:tavLst>
                                        <p:tav tm="0">
                                          <p:val>
                                            <p:fltVal val="0"/>
                                          </p:val>
                                        </p:tav>
                                        <p:tav tm="100000">
                                          <p:val>
                                            <p:strVal val="#ppt_w"/>
                                          </p:val>
                                        </p:tav>
                                      </p:tavLst>
                                    </p:anim>
                                    <p:anim calcmode="lin" valueType="num">
                                      <p:cBhvr>
                                        <p:cTn id="638" dur="500" fill="hold"/>
                                        <p:tgtEl>
                                          <p:spTgt spid="456"/>
                                        </p:tgtEl>
                                        <p:attrNameLst>
                                          <p:attrName>ppt_h</p:attrName>
                                        </p:attrNameLst>
                                      </p:cBhvr>
                                      <p:tavLst>
                                        <p:tav tm="0">
                                          <p:val>
                                            <p:fltVal val="0"/>
                                          </p:val>
                                        </p:tav>
                                        <p:tav tm="100000">
                                          <p:val>
                                            <p:strVal val="#ppt_h"/>
                                          </p:val>
                                        </p:tav>
                                      </p:tavLst>
                                    </p:anim>
                                    <p:animEffect transition="in" filter="fade">
                                      <p:cBhvr>
                                        <p:cTn id="639" dur="500"/>
                                        <p:tgtEl>
                                          <p:spTgt spid="456"/>
                                        </p:tgtEl>
                                      </p:cBhvr>
                                    </p:animEffect>
                                  </p:childTnLst>
                                </p:cTn>
                              </p:par>
                              <p:par>
                                <p:cTn id="640" presetID="53" presetClass="entr" presetSubtype="16" fill="hold" grpId="0" nodeType="withEffect">
                                  <p:stCondLst>
                                    <p:cond delay="200"/>
                                  </p:stCondLst>
                                  <p:childTnLst>
                                    <p:set>
                                      <p:cBhvr>
                                        <p:cTn id="641" dur="1" fill="hold">
                                          <p:stCondLst>
                                            <p:cond delay="0"/>
                                          </p:stCondLst>
                                        </p:cTn>
                                        <p:tgtEl>
                                          <p:spTgt spid="457"/>
                                        </p:tgtEl>
                                        <p:attrNameLst>
                                          <p:attrName>style.visibility</p:attrName>
                                        </p:attrNameLst>
                                      </p:cBhvr>
                                      <p:to>
                                        <p:strVal val="visible"/>
                                      </p:to>
                                    </p:set>
                                    <p:anim calcmode="lin" valueType="num">
                                      <p:cBhvr>
                                        <p:cTn id="642" dur="500" fill="hold"/>
                                        <p:tgtEl>
                                          <p:spTgt spid="457"/>
                                        </p:tgtEl>
                                        <p:attrNameLst>
                                          <p:attrName>ppt_w</p:attrName>
                                        </p:attrNameLst>
                                      </p:cBhvr>
                                      <p:tavLst>
                                        <p:tav tm="0">
                                          <p:val>
                                            <p:fltVal val="0"/>
                                          </p:val>
                                        </p:tav>
                                        <p:tav tm="100000">
                                          <p:val>
                                            <p:strVal val="#ppt_w"/>
                                          </p:val>
                                        </p:tav>
                                      </p:tavLst>
                                    </p:anim>
                                    <p:anim calcmode="lin" valueType="num">
                                      <p:cBhvr>
                                        <p:cTn id="643" dur="500" fill="hold"/>
                                        <p:tgtEl>
                                          <p:spTgt spid="457"/>
                                        </p:tgtEl>
                                        <p:attrNameLst>
                                          <p:attrName>ppt_h</p:attrName>
                                        </p:attrNameLst>
                                      </p:cBhvr>
                                      <p:tavLst>
                                        <p:tav tm="0">
                                          <p:val>
                                            <p:fltVal val="0"/>
                                          </p:val>
                                        </p:tav>
                                        <p:tav tm="100000">
                                          <p:val>
                                            <p:strVal val="#ppt_h"/>
                                          </p:val>
                                        </p:tav>
                                      </p:tavLst>
                                    </p:anim>
                                    <p:animEffect transition="in" filter="fade">
                                      <p:cBhvr>
                                        <p:cTn id="644" dur="500"/>
                                        <p:tgtEl>
                                          <p:spTgt spid="457"/>
                                        </p:tgtEl>
                                      </p:cBhvr>
                                    </p:animEffect>
                                  </p:childTnLst>
                                </p:cTn>
                              </p:par>
                              <p:par>
                                <p:cTn id="645" presetID="53" presetClass="entr" presetSubtype="16" fill="hold" grpId="0" nodeType="withEffect">
                                  <p:stCondLst>
                                    <p:cond delay="300"/>
                                  </p:stCondLst>
                                  <p:childTnLst>
                                    <p:set>
                                      <p:cBhvr>
                                        <p:cTn id="646" dur="1" fill="hold">
                                          <p:stCondLst>
                                            <p:cond delay="0"/>
                                          </p:stCondLst>
                                        </p:cTn>
                                        <p:tgtEl>
                                          <p:spTgt spid="458"/>
                                        </p:tgtEl>
                                        <p:attrNameLst>
                                          <p:attrName>style.visibility</p:attrName>
                                        </p:attrNameLst>
                                      </p:cBhvr>
                                      <p:to>
                                        <p:strVal val="visible"/>
                                      </p:to>
                                    </p:set>
                                    <p:anim calcmode="lin" valueType="num">
                                      <p:cBhvr>
                                        <p:cTn id="647" dur="500" fill="hold"/>
                                        <p:tgtEl>
                                          <p:spTgt spid="458"/>
                                        </p:tgtEl>
                                        <p:attrNameLst>
                                          <p:attrName>ppt_w</p:attrName>
                                        </p:attrNameLst>
                                      </p:cBhvr>
                                      <p:tavLst>
                                        <p:tav tm="0">
                                          <p:val>
                                            <p:fltVal val="0"/>
                                          </p:val>
                                        </p:tav>
                                        <p:tav tm="100000">
                                          <p:val>
                                            <p:strVal val="#ppt_w"/>
                                          </p:val>
                                        </p:tav>
                                      </p:tavLst>
                                    </p:anim>
                                    <p:anim calcmode="lin" valueType="num">
                                      <p:cBhvr>
                                        <p:cTn id="648" dur="500" fill="hold"/>
                                        <p:tgtEl>
                                          <p:spTgt spid="458"/>
                                        </p:tgtEl>
                                        <p:attrNameLst>
                                          <p:attrName>ppt_h</p:attrName>
                                        </p:attrNameLst>
                                      </p:cBhvr>
                                      <p:tavLst>
                                        <p:tav tm="0">
                                          <p:val>
                                            <p:fltVal val="0"/>
                                          </p:val>
                                        </p:tav>
                                        <p:tav tm="100000">
                                          <p:val>
                                            <p:strVal val="#ppt_h"/>
                                          </p:val>
                                        </p:tav>
                                      </p:tavLst>
                                    </p:anim>
                                    <p:animEffect transition="in" filter="fade">
                                      <p:cBhvr>
                                        <p:cTn id="649" dur="500"/>
                                        <p:tgtEl>
                                          <p:spTgt spid="458"/>
                                        </p:tgtEl>
                                      </p:cBhvr>
                                    </p:animEffect>
                                  </p:childTnLst>
                                </p:cTn>
                              </p:par>
                              <p:par>
                                <p:cTn id="650" presetID="53" presetClass="entr" presetSubtype="16" fill="hold" grpId="0" nodeType="withEffect">
                                  <p:stCondLst>
                                    <p:cond delay="400"/>
                                  </p:stCondLst>
                                  <p:childTnLst>
                                    <p:set>
                                      <p:cBhvr>
                                        <p:cTn id="651" dur="1" fill="hold">
                                          <p:stCondLst>
                                            <p:cond delay="0"/>
                                          </p:stCondLst>
                                        </p:cTn>
                                        <p:tgtEl>
                                          <p:spTgt spid="459"/>
                                        </p:tgtEl>
                                        <p:attrNameLst>
                                          <p:attrName>style.visibility</p:attrName>
                                        </p:attrNameLst>
                                      </p:cBhvr>
                                      <p:to>
                                        <p:strVal val="visible"/>
                                      </p:to>
                                    </p:set>
                                    <p:anim calcmode="lin" valueType="num">
                                      <p:cBhvr>
                                        <p:cTn id="652" dur="500" fill="hold"/>
                                        <p:tgtEl>
                                          <p:spTgt spid="459"/>
                                        </p:tgtEl>
                                        <p:attrNameLst>
                                          <p:attrName>ppt_w</p:attrName>
                                        </p:attrNameLst>
                                      </p:cBhvr>
                                      <p:tavLst>
                                        <p:tav tm="0">
                                          <p:val>
                                            <p:fltVal val="0"/>
                                          </p:val>
                                        </p:tav>
                                        <p:tav tm="100000">
                                          <p:val>
                                            <p:strVal val="#ppt_w"/>
                                          </p:val>
                                        </p:tav>
                                      </p:tavLst>
                                    </p:anim>
                                    <p:anim calcmode="lin" valueType="num">
                                      <p:cBhvr>
                                        <p:cTn id="653" dur="500" fill="hold"/>
                                        <p:tgtEl>
                                          <p:spTgt spid="459"/>
                                        </p:tgtEl>
                                        <p:attrNameLst>
                                          <p:attrName>ppt_h</p:attrName>
                                        </p:attrNameLst>
                                      </p:cBhvr>
                                      <p:tavLst>
                                        <p:tav tm="0">
                                          <p:val>
                                            <p:fltVal val="0"/>
                                          </p:val>
                                        </p:tav>
                                        <p:tav tm="100000">
                                          <p:val>
                                            <p:strVal val="#ppt_h"/>
                                          </p:val>
                                        </p:tav>
                                      </p:tavLst>
                                    </p:anim>
                                    <p:animEffect transition="in" filter="fade">
                                      <p:cBhvr>
                                        <p:cTn id="654" dur="500"/>
                                        <p:tgtEl>
                                          <p:spTgt spid="459"/>
                                        </p:tgtEl>
                                      </p:cBhvr>
                                    </p:animEffect>
                                  </p:childTnLst>
                                </p:cTn>
                              </p:par>
                              <p:par>
                                <p:cTn id="655" presetID="53" presetClass="entr" presetSubtype="16" fill="hold" grpId="0" nodeType="withEffect">
                                  <p:stCondLst>
                                    <p:cond delay="500"/>
                                  </p:stCondLst>
                                  <p:childTnLst>
                                    <p:set>
                                      <p:cBhvr>
                                        <p:cTn id="656" dur="1" fill="hold">
                                          <p:stCondLst>
                                            <p:cond delay="0"/>
                                          </p:stCondLst>
                                        </p:cTn>
                                        <p:tgtEl>
                                          <p:spTgt spid="460"/>
                                        </p:tgtEl>
                                        <p:attrNameLst>
                                          <p:attrName>style.visibility</p:attrName>
                                        </p:attrNameLst>
                                      </p:cBhvr>
                                      <p:to>
                                        <p:strVal val="visible"/>
                                      </p:to>
                                    </p:set>
                                    <p:anim calcmode="lin" valueType="num">
                                      <p:cBhvr>
                                        <p:cTn id="657" dur="500" fill="hold"/>
                                        <p:tgtEl>
                                          <p:spTgt spid="460"/>
                                        </p:tgtEl>
                                        <p:attrNameLst>
                                          <p:attrName>ppt_w</p:attrName>
                                        </p:attrNameLst>
                                      </p:cBhvr>
                                      <p:tavLst>
                                        <p:tav tm="0">
                                          <p:val>
                                            <p:fltVal val="0"/>
                                          </p:val>
                                        </p:tav>
                                        <p:tav tm="100000">
                                          <p:val>
                                            <p:strVal val="#ppt_w"/>
                                          </p:val>
                                        </p:tav>
                                      </p:tavLst>
                                    </p:anim>
                                    <p:anim calcmode="lin" valueType="num">
                                      <p:cBhvr>
                                        <p:cTn id="658" dur="500" fill="hold"/>
                                        <p:tgtEl>
                                          <p:spTgt spid="460"/>
                                        </p:tgtEl>
                                        <p:attrNameLst>
                                          <p:attrName>ppt_h</p:attrName>
                                        </p:attrNameLst>
                                      </p:cBhvr>
                                      <p:tavLst>
                                        <p:tav tm="0">
                                          <p:val>
                                            <p:fltVal val="0"/>
                                          </p:val>
                                        </p:tav>
                                        <p:tav tm="100000">
                                          <p:val>
                                            <p:strVal val="#ppt_h"/>
                                          </p:val>
                                        </p:tav>
                                      </p:tavLst>
                                    </p:anim>
                                    <p:animEffect transition="in" filter="fade">
                                      <p:cBhvr>
                                        <p:cTn id="659" dur="500"/>
                                        <p:tgtEl>
                                          <p:spTgt spid="460"/>
                                        </p:tgtEl>
                                      </p:cBhvr>
                                    </p:animEffect>
                                  </p:childTnLst>
                                </p:cTn>
                              </p:par>
                              <p:par>
                                <p:cTn id="660" presetID="53" presetClass="entr" presetSubtype="16" fill="hold" grpId="0" nodeType="withEffect">
                                  <p:stCondLst>
                                    <p:cond delay="600"/>
                                  </p:stCondLst>
                                  <p:childTnLst>
                                    <p:set>
                                      <p:cBhvr>
                                        <p:cTn id="661" dur="1" fill="hold">
                                          <p:stCondLst>
                                            <p:cond delay="0"/>
                                          </p:stCondLst>
                                        </p:cTn>
                                        <p:tgtEl>
                                          <p:spTgt spid="461"/>
                                        </p:tgtEl>
                                        <p:attrNameLst>
                                          <p:attrName>style.visibility</p:attrName>
                                        </p:attrNameLst>
                                      </p:cBhvr>
                                      <p:to>
                                        <p:strVal val="visible"/>
                                      </p:to>
                                    </p:set>
                                    <p:anim calcmode="lin" valueType="num">
                                      <p:cBhvr>
                                        <p:cTn id="662" dur="500" fill="hold"/>
                                        <p:tgtEl>
                                          <p:spTgt spid="461"/>
                                        </p:tgtEl>
                                        <p:attrNameLst>
                                          <p:attrName>ppt_w</p:attrName>
                                        </p:attrNameLst>
                                      </p:cBhvr>
                                      <p:tavLst>
                                        <p:tav tm="0">
                                          <p:val>
                                            <p:fltVal val="0"/>
                                          </p:val>
                                        </p:tav>
                                        <p:tav tm="100000">
                                          <p:val>
                                            <p:strVal val="#ppt_w"/>
                                          </p:val>
                                        </p:tav>
                                      </p:tavLst>
                                    </p:anim>
                                    <p:anim calcmode="lin" valueType="num">
                                      <p:cBhvr>
                                        <p:cTn id="663" dur="500" fill="hold"/>
                                        <p:tgtEl>
                                          <p:spTgt spid="461"/>
                                        </p:tgtEl>
                                        <p:attrNameLst>
                                          <p:attrName>ppt_h</p:attrName>
                                        </p:attrNameLst>
                                      </p:cBhvr>
                                      <p:tavLst>
                                        <p:tav tm="0">
                                          <p:val>
                                            <p:fltVal val="0"/>
                                          </p:val>
                                        </p:tav>
                                        <p:tav tm="100000">
                                          <p:val>
                                            <p:strVal val="#ppt_h"/>
                                          </p:val>
                                        </p:tav>
                                      </p:tavLst>
                                    </p:anim>
                                    <p:animEffect transition="in" filter="fade">
                                      <p:cBhvr>
                                        <p:cTn id="664" dur="500"/>
                                        <p:tgtEl>
                                          <p:spTgt spid="461"/>
                                        </p:tgtEl>
                                      </p:cBhvr>
                                    </p:animEffect>
                                  </p:childTnLst>
                                </p:cTn>
                              </p:par>
                              <p:par>
                                <p:cTn id="665" presetID="53" presetClass="entr" presetSubtype="16" fill="hold" grpId="0" nodeType="withEffect">
                                  <p:stCondLst>
                                    <p:cond delay="700"/>
                                  </p:stCondLst>
                                  <p:childTnLst>
                                    <p:set>
                                      <p:cBhvr>
                                        <p:cTn id="666" dur="1" fill="hold">
                                          <p:stCondLst>
                                            <p:cond delay="0"/>
                                          </p:stCondLst>
                                        </p:cTn>
                                        <p:tgtEl>
                                          <p:spTgt spid="462"/>
                                        </p:tgtEl>
                                        <p:attrNameLst>
                                          <p:attrName>style.visibility</p:attrName>
                                        </p:attrNameLst>
                                      </p:cBhvr>
                                      <p:to>
                                        <p:strVal val="visible"/>
                                      </p:to>
                                    </p:set>
                                    <p:anim calcmode="lin" valueType="num">
                                      <p:cBhvr>
                                        <p:cTn id="667" dur="500" fill="hold"/>
                                        <p:tgtEl>
                                          <p:spTgt spid="462"/>
                                        </p:tgtEl>
                                        <p:attrNameLst>
                                          <p:attrName>ppt_w</p:attrName>
                                        </p:attrNameLst>
                                      </p:cBhvr>
                                      <p:tavLst>
                                        <p:tav tm="0">
                                          <p:val>
                                            <p:fltVal val="0"/>
                                          </p:val>
                                        </p:tav>
                                        <p:tav tm="100000">
                                          <p:val>
                                            <p:strVal val="#ppt_w"/>
                                          </p:val>
                                        </p:tav>
                                      </p:tavLst>
                                    </p:anim>
                                    <p:anim calcmode="lin" valueType="num">
                                      <p:cBhvr>
                                        <p:cTn id="668" dur="500" fill="hold"/>
                                        <p:tgtEl>
                                          <p:spTgt spid="462"/>
                                        </p:tgtEl>
                                        <p:attrNameLst>
                                          <p:attrName>ppt_h</p:attrName>
                                        </p:attrNameLst>
                                      </p:cBhvr>
                                      <p:tavLst>
                                        <p:tav tm="0">
                                          <p:val>
                                            <p:fltVal val="0"/>
                                          </p:val>
                                        </p:tav>
                                        <p:tav tm="100000">
                                          <p:val>
                                            <p:strVal val="#ppt_h"/>
                                          </p:val>
                                        </p:tav>
                                      </p:tavLst>
                                    </p:anim>
                                    <p:animEffect transition="in" filter="fade">
                                      <p:cBhvr>
                                        <p:cTn id="669" dur="500"/>
                                        <p:tgtEl>
                                          <p:spTgt spid="462"/>
                                        </p:tgtEl>
                                      </p:cBhvr>
                                    </p:animEffect>
                                  </p:childTnLst>
                                </p:cTn>
                              </p:par>
                              <p:par>
                                <p:cTn id="670" presetID="53" presetClass="entr" presetSubtype="16" fill="hold" grpId="0" nodeType="withEffect">
                                  <p:stCondLst>
                                    <p:cond delay="800"/>
                                  </p:stCondLst>
                                  <p:childTnLst>
                                    <p:set>
                                      <p:cBhvr>
                                        <p:cTn id="671" dur="1" fill="hold">
                                          <p:stCondLst>
                                            <p:cond delay="0"/>
                                          </p:stCondLst>
                                        </p:cTn>
                                        <p:tgtEl>
                                          <p:spTgt spid="463"/>
                                        </p:tgtEl>
                                        <p:attrNameLst>
                                          <p:attrName>style.visibility</p:attrName>
                                        </p:attrNameLst>
                                      </p:cBhvr>
                                      <p:to>
                                        <p:strVal val="visible"/>
                                      </p:to>
                                    </p:set>
                                    <p:anim calcmode="lin" valueType="num">
                                      <p:cBhvr>
                                        <p:cTn id="672" dur="500" fill="hold"/>
                                        <p:tgtEl>
                                          <p:spTgt spid="463"/>
                                        </p:tgtEl>
                                        <p:attrNameLst>
                                          <p:attrName>ppt_w</p:attrName>
                                        </p:attrNameLst>
                                      </p:cBhvr>
                                      <p:tavLst>
                                        <p:tav tm="0">
                                          <p:val>
                                            <p:fltVal val="0"/>
                                          </p:val>
                                        </p:tav>
                                        <p:tav tm="100000">
                                          <p:val>
                                            <p:strVal val="#ppt_w"/>
                                          </p:val>
                                        </p:tav>
                                      </p:tavLst>
                                    </p:anim>
                                    <p:anim calcmode="lin" valueType="num">
                                      <p:cBhvr>
                                        <p:cTn id="673" dur="500" fill="hold"/>
                                        <p:tgtEl>
                                          <p:spTgt spid="463"/>
                                        </p:tgtEl>
                                        <p:attrNameLst>
                                          <p:attrName>ppt_h</p:attrName>
                                        </p:attrNameLst>
                                      </p:cBhvr>
                                      <p:tavLst>
                                        <p:tav tm="0">
                                          <p:val>
                                            <p:fltVal val="0"/>
                                          </p:val>
                                        </p:tav>
                                        <p:tav tm="100000">
                                          <p:val>
                                            <p:strVal val="#ppt_h"/>
                                          </p:val>
                                        </p:tav>
                                      </p:tavLst>
                                    </p:anim>
                                    <p:animEffect transition="in" filter="fade">
                                      <p:cBhvr>
                                        <p:cTn id="674" dur="500"/>
                                        <p:tgtEl>
                                          <p:spTgt spid="463"/>
                                        </p:tgtEl>
                                      </p:cBhvr>
                                    </p:animEffect>
                                  </p:childTnLst>
                                </p:cTn>
                              </p:par>
                              <p:par>
                                <p:cTn id="675" presetID="53" presetClass="entr" presetSubtype="16" fill="hold" grpId="0" nodeType="withEffect">
                                  <p:stCondLst>
                                    <p:cond delay="900"/>
                                  </p:stCondLst>
                                  <p:childTnLst>
                                    <p:set>
                                      <p:cBhvr>
                                        <p:cTn id="676" dur="1" fill="hold">
                                          <p:stCondLst>
                                            <p:cond delay="0"/>
                                          </p:stCondLst>
                                        </p:cTn>
                                        <p:tgtEl>
                                          <p:spTgt spid="464"/>
                                        </p:tgtEl>
                                        <p:attrNameLst>
                                          <p:attrName>style.visibility</p:attrName>
                                        </p:attrNameLst>
                                      </p:cBhvr>
                                      <p:to>
                                        <p:strVal val="visible"/>
                                      </p:to>
                                    </p:set>
                                    <p:anim calcmode="lin" valueType="num">
                                      <p:cBhvr>
                                        <p:cTn id="677" dur="500" fill="hold"/>
                                        <p:tgtEl>
                                          <p:spTgt spid="464"/>
                                        </p:tgtEl>
                                        <p:attrNameLst>
                                          <p:attrName>ppt_w</p:attrName>
                                        </p:attrNameLst>
                                      </p:cBhvr>
                                      <p:tavLst>
                                        <p:tav tm="0">
                                          <p:val>
                                            <p:fltVal val="0"/>
                                          </p:val>
                                        </p:tav>
                                        <p:tav tm="100000">
                                          <p:val>
                                            <p:strVal val="#ppt_w"/>
                                          </p:val>
                                        </p:tav>
                                      </p:tavLst>
                                    </p:anim>
                                    <p:anim calcmode="lin" valueType="num">
                                      <p:cBhvr>
                                        <p:cTn id="678" dur="500" fill="hold"/>
                                        <p:tgtEl>
                                          <p:spTgt spid="464"/>
                                        </p:tgtEl>
                                        <p:attrNameLst>
                                          <p:attrName>ppt_h</p:attrName>
                                        </p:attrNameLst>
                                      </p:cBhvr>
                                      <p:tavLst>
                                        <p:tav tm="0">
                                          <p:val>
                                            <p:fltVal val="0"/>
                                          </p:val>
                                        </p:tav>
                                        <p:tav tm="100000">
                                          <p:val>
                                            <p:strVal val="#ppt_h"/>
                                          </p:val>
                                        </p:tav>
                                      </p:tavLst>
                                    </p:anim>
                                    <p:animEffect transition="in" filter="fade">
                                      <p:cBhvr>
                                        <p:cTn id="679" dur="500"/>
                                        <p:tgtEl>
                                          <p:spTgt spid="464"/>
                                        </p:tgtEl>
                                      </p:cBhvr>
                                    </p:animEffect>
                                  </p:childTnLst>
                                </p:cTn>
                              </p:par>
                              <p:par>
                                <p:cTn id="680" presetID="53" presetClass="entr" presetSubtype="16" fill="hold" grpId="0" nodeType="withEffect">
                                  <p:stCondLst>
                                    <p:cond delay="1000"/>
                                  </p:stCondLst>
                                  <p:childTnLst>
                                    <p:set>
                                      <p:cBhvr>
                                        <p:cTn id="681" dur="1" fill="hold">
                                          <p:stCondLst>
                                            <p:cond delay="0"/>
                                          </p:stCondLst>
                                        </p:cTn>
                                        <p:tgtEl>
                                          <p:spTgt spid="465"/>
                                        </p:tgtEl>
                                        <p:attrNameLst>
                                          <p:attrName>style.visibility</p:attrName>
                                        </p:attrNameLst>
                                      </p:cBhvr>
                                      <p:to>
                                        <p:strVal val="visible"/>
                                      </p:to>
                                    </p:set>
                                    <p:anim calcmode="lin" valueType="num">
                                      <p:cBhvr>
                                        <p:cTn id="682" dur="500" fill="hold"/>
                                        <p:tgtEl>
                                          <p:spTgt spid="465"/>
                                        </p:tgtEl>
                                        <p:attrNameLst>
                                          <p:attrName>ppt_w</p:attrName>
                                        </p:attrNameLst>
                                      </p:cBhvr>
                                      <p:tavLst>
                                        <p:tav tm="0">
                                          <p:val>
                                            <p:fltVal val="0"/>
                                          </p:val>
                                        </p:tav>
                                        <p:tav tm="100000">
                                          <p:val>
                                            <p:strVal val="#ppt_w"/>
                                          </p:val>
                                        </p:tav>
                                      </p:tavLst>
                                    </p:anim>
                                    <p:anim calcmode="lin" valueType="num">
                                      <p:cBhvr>
                                        <p:cTn id="683" dur="500" fill="hold"/>
                                        <p:tgtEl>
                                          <p:spTgt spid="465"/>
                                        </p:tgtEl>
                                        <p:attrNameLst>
                                          <p:attrName>ppt_h</p:attrName>
                                        </p:attrNameLst>
                                      </p:cBhvr>
                                      <p:tavLst>
                                        <p:tav tm="0">
                                          <p:val>
                                            <p:fltVal val="0"/>
                                          </p:val>
                                        </p:tav>
                                        <p:tav tm="100000">
                                          <p:val>
                                            <p:strVal val="#ppt_h"/>
                                          </p:val>
                                        </p:tav>
                                      </p:tavLst>
                                    </p:anim>
                                    <p:animEffect transition="in" filter="fade">
                                      <p:cBhvr>
                                        <p:cTn id="684" dur="500"/>
                                        <p:tgtEl>
                                          <p:spTgt spid="465"/>
                                        </p:tgtEl>
                                      </p:cBhvr>
                                    </p:animEffect>
                                  </p:childTnLst>
                                </p:cTn>
                              </p:par>
                              <p:par>
                                <p:cTn id="685" presetID="53" presetClass="entr" presetSubtype="16" fill="hold" grpId="0" nodeType="withEffect">
                                  <p:stCondLst>
                                    <p:cond delay="1100"/>
                                  </p:stCondLst>
                                  <p:childTnLst>
                                    <p:set>
                                      <p:cBhvr>
                                        <p:cTn id="686" dur="1" fill="hold">
                                          <p:stCondLst>
                                            <p:cond delay="0"/>
                                          </p:stCondLst>
                                        </p:cTn>
                                        <p:tgtEl>
                                          <p:spTgt spid="466"/>
                                        </p:tgtEl>
                                        <p:attrNameLst>
                                          <p:attrName>style.visibility</p:attrName>
                                        </p:attrNameLst>
                                      </p:cBhvr>
                                      <p:to>
                                        <p:strVal val="visible"/>
                                      </p:to>
                                    </p:set>
                                    <p:anim calcmode="lin" valueType="num">
                                      <p:cBhvr>
                                        <p:cTn id="687" dur="500" fill="hold"/>
                                        <p:tgtEl>
                                          <p:spTgt spid="466"/>
                                        </p:tgtEl>
                                        <p:attrNameLst>
                                          <p:attrName>ppt_w</p:attrName>
                                        </p:attrNameLst>
                                      </p:cBhvr>
                                      <p:tavLst>
                                        <p:tav tm="0">
                                          <p:val>
                                            <p:fltVal val="0"/>
                                          </p:val>
                                        </p:tav>
                                        <p:tav tm="100000">
                                          <p:val>
                                            <p:strVal val="#ppt_w"/>
                                          </p:val>
                                        </p:tav>
                                      </p:tavLst>
                                    </p:anim>
                                    <p:anim calcmode="lin" valueType="num">
                                      <p:cBhvr>
                                        <p:cTn id="688" dur="500" fill="hold"/>
                                        <p:tgtEl>
                                          <p:spTgt spid="466"/>
                                        </p:tgtEl>
                                        <p:attrNameLst>
                                          <p:attrName>ppt_h</p:attrName>
                                        </p:attrNameLst>
                                      </p:cBhvr>
                                      <p:tavLst>
                                        <p:tav tm="0">
                                          <p:val>
                                            <p:fltVal val="0"/>
                                          </p:val>
                                        </p:tav>
                                        <p:tav tm="100000">
                                          <p:val>
                                            <p:strVal val="#ppt_h"/>
                                          </p:val>
                                        </p:tav>
                                      </p:tavLst>
                                    </p:anim>
                                    <p:animEffect transition="in" filter="fade">
                                      <p:cBhvr>
                                        <p:cTn id="689" dur="500"/>
                                        <p:tgtEl>
                                          <p:spTgt spid="466"/>
                                        </p:tgtEl>
                                      </p:cBhvr>
                                    </p:animEffect>
                                  </p:childTnLst>
                                </p:cTn>
                              </p:par>
                              <p:par>
                                <p:cTn id="690" presetID="53" presetClass="entr" presetSubtype="16" fill="hold" grpId="0" nodeType="withEffect">
                                  <p:stCondLst>
                                    <p:cond delay="1200"/>
                                  </p:stCondLst>
                                  <p:childTnLst>
                                    <p:set>
                                      <p:cBhvr>
                                        <p:cTn id="691" dur="1" fill="hold">
                                          <p:stCondLst>
                                            <p:cond delay="0"/>
                                          </p:stCondLst>
                                        </p:cTn>
                                        <p:tgtEl>
                                          <p:spTgt spid="467"/>
                                        </p:tgtEl>
                                        <p:attrNameLst>
                                          <p:attrName>style.visibility</p:attrName>
                                        </p:attrNameLst>
                                      </p:cBhvr>
                                      <p:to>
                                        <p:strVal val="visible"/>
                                      </p:to>
                                    </p:set>
                                    <p:anim calcmode="lin" valueType="num">
                                      <p:cBhvr>
                                        <p:cTn id="692" dur="500" fill="hold"/>
                                        <p:tgtEl>
                                          <p:spTgt spid="467"/>
                                        </p:tgtEl>
                                        <p:attrNameLst>
                                          <p:attrName>ppt_w</p:attrName>
                                        </p:attrNameLst>
                                      </p:cBhvr>
                                      <p:tavLst>
                                        <p:tav tm="0">
                                          <p:val>
                                            <p:fltVal val="0"/>
                                          </p:val>
                                        </p:tav>
                                        <p:tav tm="100000">
                                          <p:val>
                                            <p:strVal val="#ppt_w"/>
                                          </p:val>
                                        </p:tav>
                                      </p:tavLst>
                                    </p:anim>
                                    <p:anim calcmode="lin" valueType="num">
                                      <p:cBhvr>
                                        <p:cTn id="693" dur="500" fill="hold"/>
                                        <p:tgtEl>
                                          <p:spTgt spid="467"/>
                                        </p:tgtEl>
                                        <p:attrNameLst>
                                          <p:attrName>ppt_h</p:attrName>
                                        </p:attrNameLst>
                                      </p:cBhvr>
                                      <p:tavLst>
                                        <p:tav tm="0">
                                          <p:val>
                                            <p:fltVal val="0"/>
                                          </p:val>
                                        </p:tav>
                                        <p:tav tm="100000">
                                          <p:val>
                                            <p:strVal val="#ppt_h"/>
                                          </p:val>
                                        </p:tav>
                                      </p:tavLst>
                                    </p:anim>
                                    <p:animEffect transition="in" filter="fade">
                                      <p:cBhvr>
                                        <p:cTn id="694" dur="500"/>
                                        <p:tgtEl>
                                          <p:spTgt spid="467"/>
                                        </p:tgtEl>
                                      </p:cBhvr>
                                    </p:animEffect>
                                  </p:childTnLst>
                                </p:cTn>
                              </p:par>
                              <p:par>
                                <p:cTn id="695" presetID="53" presetClass="entr" presetSubtype="16" fill="hold" grpId="0" nodeType="withEffect">
                                  <p:stCondLst>
                                    <p:cond delay="1300"/>
                                  </p:stCondLst>
                                  <p:childTnLst>
                                    <p:set>
                                      <p:cBhvr>
                                        <p:cTn id="696" dur="1" fill="hold">
                                          <p:stCondLst>
                                            <p:cond delay="0"/>
                                          </p:stCondLst>
                                        </p:cTn>
                                        <p:tgtEl>
                                          <p:spTgt spid="468"/>
                                        </p:tgtEl>
                                        <p:attrNameLst>
                                          <p:attrName>style.visibility</p:attrName>
                                        </p:attrNameLst>
                                      </p:cBhvr>
                                      <p:to>
                                        <p:strVal val="visible"/>
                                      </p:to>
                                    </p:set>
                                    <p:anim calcmode="lin" valueType="num">
                                      <p:cBhvr>
                                        <p:cTn id="697" dur="500" fill="hold"/>
                                        <p:tgtEl>
                                          <p:spTgt spid="468"/>
                                        </p:tgtEl>
                                        <p:attrNameLst>
                                          <p:attrName>ppt_w</p:attrName>
                                        </p:attrNameLst>
                                      </p:cBhvr>
                                      <p:tavLst>
                                        <p:tav tm="0">
                                          <p:val>
                                            <p:fltVal val="0"/>
                                          </p:val>
                                        </p:tav>
                                        <p:tav tm="100000">
                                          <p:val>
                                            <p:strVal val="#ppt_w"/>
                                          </p:val>
                                        </p:tav>
                                      </p:tavLst>
                                    </p:anim>
                                    <p:anim calcmode="lin" valueType="num">
                                      <p:cBhvr>
                                        <p:cTn id="698" dur="500" fill="hold"/>
                                        <p:tgtEl>
                                          <p:spTgt spid="468"/>
                                        </p:tgtEl>
                                        <p:attrNameLst>
                                          <p:attrName>ppt_h</p:attrName>
                                        </p:attrNameLst>
                                      </p:cBhvr>
                                      <p:tavLst>
                                        <p:tav tm="0">
                                          <p:val>
                                            <p:fltVal val="0"/>
                                          </p:val>
                                        </p:tav>
                                        <p:tav tm="100000">
                                          <p:val>
                                            <p:strVal val="#ppt_h"/>
                                          </p:val>
                                        </p:tav>
                                      </p:tavLst>
                                    </p:anim>
                                    <p:animEffect transition="in" filter="fade">
                                      <p:cBhvr>
                                        <p:cTn id="699" dur="500"/>
                                        <p:tgtEl>
                                          <p:spTgt spid="468"/>
                                        </p:tgtEl>
                                      </p:cBhvr>
                                    </p:animEffect>
                                  </p:childTnLst>
                                </p:cTn>
                              </p:par>
                              <p:par>
                                <p:cTn id="700" presetID="53" presetClass="entr" presetSubtype="16" fill="hold" grpId="0" nodeType="withEffect">
                                  <p:stCondLst>
                                    <p:cond delay="1400"/>
                                  </p:stCondLst>
                                  <p:childTnLst>
                                    <p:set>
                                      <p:cBhvr>
                                        <p:cTn id="701" dur="1" fill="hold">
                                          <p:stCondLst>
                                            <p:cond delay="0"/>
                                          </p:stCondLst>
                                        </p:cTn>
                                        <p:tgtEl>
                                          <p:spTgt spid="469"/>
                                        </p:tgtEl>
                                        <p:attrNameLst>
                                          <p:attrName>style.visibility</p:attrName>
                                        </p:attrNameLst>
                                      </p:cBhvr>
                                      <p:to>
                                        <p:strVal val="visible"/>
                                      </p:to>
                                    </p:set>
                                    <p:anim calcmode="lin" valueType="num">
                                      <p:cBhvr>
                                        <p:cTn id="702" dur="500" fill="hold"/>
                                        <p:tgtEl>
                                          <p:spTgt spid="469"/>
                                        </p:tgtEl>
                                        <p:attrNameLst>
                                          <p:attrName>ppt_w</p:attrName>
                                        </p:attrNameLst>
                                      </p:cBhvr>
                                      <p:tavLst>
                                        <p:tav tm="0">
                                          <p:val>
                                            <p:fltVal val="0"/>
                                          </p:val>
                                        </p:tav>
                                        <p:tav tm="100000">
                                          <p:val>
                                            <p:strVal val="#ppt_w"/>
                                          </p:val>
                                        </p:tav>
                                      </p:tavLst>
                                    </p:anim>
                                    <p:anim calcmode="lin" valueType="num">
                                      <p:cBhvr>
                                        <p:cTn id="703" dur="500" fill="hold"/>
                                        <p:tgtEl>
                                          <p:spTgt spid="469"/>
                                        </p:tgtEl>
                                        <p:attrNameLst>
                                          <p:attrName>ppt_h</p:attrName>
                                        </p:attrNameLst>
                                      </p:cBhvr>
                                      <p:tavLst>
                                        <p:tav tm="0">
                                          <p:val>
                                            <p:fltVal val="0"/>
                                          </p:val>
                                        </p:tav>
                                        <p:tav tm="100000">
                                          <p:val>
                                            <p:strVal val="#ppt_h"/>
                                          </p:val>
                                        </p:tav>
                                      </p:tavLst>
                                    </p:anim>
                                    <p:animEffect transition="in" filter="fade">
                                      <p:cBhvr>
                                        <p:cTn id="704" dur="500"/>
                                        <p:tgtEl>
                                          <p:spTgt spid="469"/>
                                        </p:tgtEl>
                                      </p:cBhvr>
                                    </p:animEffect>
                                  </p:childTnLst>
                                </p:cTn>
                              </p:par>
                              <p:par>
                                <p:cTn id="705" presetID="53" presetClass="entr" presetSubtype="16" fill="hold" grpId="0" nodeType="withEffect">
                                  <p:stCondLst>
                                    <p:cond delay="1500"/>
                                  </p:stCondLst>
                                  <p:childTnLst>
                                    <p:set>
                                      <p:cBhvr>
                                        <p:cTn id="706" dur="1" fill="hold">
                                          <p:stCondLst>
                                            <p:cond delay="0"/>
                                          </p:stCondLst>
                                        </p:cTn>
                                        <p:tgtEl>
                                          <p:spTgt spid="470"/>
                                        </p:tgtEl>
                                        <p:attrNameLst>
                                          <p:attrName>style.visibility</p:attrName>
                                        </p:attrNameLst>
                                      </p:cBhvr>
                                      <p:to>
                                        <p:strVal val="visible"/>
                                      </p:to>
                                    </p:set>
                                    <p:anim calcmode="lin" valueType="num">
                                      <p:cBhvr>
                                        <p:cTn id="707" dur="500" fill="hold"/>
                                        <p:tgtEl>
                                          <p:spTgt spid="470"/>
                                        </p:tgtEl>
                                        <p:attrNameLst>
                                          <p:attrName>ppt_w</p:attrName>
                                        </p:attrNameLst>
                                      </p:cBhvr>
                                      <p:tavLst>
                                        <p:tav tm="0">
                                          <p:val>
                                            <p:fltVal val="0"/>
                                          </p:val>
                                        </p:tav>
                                        <p:tav tm="100000">
                                          <p:val>
                                            <p:strVal val="#ppt_w"/>
                                          </p:val>
                                        </p:tav>
                                      </p:tavLst>
                                    </p:anim>
                                    <p:anim calcmode="lin" valueType="num">
                                      <p:cBhvr>
                                        <p:cTn id="708" dur="500" fill="hold"/>
                                        <p:tgtEl>
                                          <p:spTgt spid="470"/>
                                        </p:tgtEl>
                                        <p:attrNameLst>
                                          <p:attrName>ppt_h</p:attrName>
                                        </p:attrNameLst>
                                      </p:cBhvr>
                                      <p:tavLst>
                                        <p:tav tm="0">
                                          <p:val>
                                            <p:fltVal val="0"/>
                                          </p:val>
                                        </p:tav>
                                        <p:tav tm="100000">
                                          <p:val>
                                            <p:strVal val="#ppt_h"/>
                                          </p:val>
                                        </p:tav>
                                      </p:tavLst>
                                    </p:anim>
                                    <p:animEffect transition="in" filter="fade">
                                      <p:cBhvr>
                                        <p:cTn id="709" dur="500"/>
                                        <p:tgtEl>
                                          <p:spTgt spid="470"/>
                                        </p:tgtEl>
                                      </p:cBhvr>
                                    </p:animEffect>
                                  </p:childTnLst>
                                </p:cTn>
                              </p:par>
                              <p:par>
                                <p:cTn id="710" presetID="53" presetClass="entr" presetSubtype="16" fill="hold" grpId="0" nodeType="withEffect">
                                  <p:stCondLst>
                                    <p:cond delay="1600"/>
                                  </p:stCondLst>
                                  <p:childTnLst>
                                    <p:set>
                                      <p:cBhvr>
                                        <p:cTn id="711" dur="1" fill="hold">
                                          <p:stCondLst>
                                            <p:cond delay="0"/>
                                          </p:stCondLst>
                                        </p:cTn>
                                        <p:tgtEl>
                                          <p:spTgt spid="471"/>
                                        </p:tgtEl>
                                        <p:attrNameLst>
                                          <p:attrName>style.visibility</p:attrName>
                                        </p:attrNameLst>
                                      </p:cBhvr>
                                      <p:to>
                                        <p:strVal val="visible"/>
                                      </p:to>
                                    </p:set>
                                    <p:anim calcmode="lin" valueType="num">
                                      <p:cBhvr>
                                        <p:cTn id="712" dur="500" fill="hold"/>
                                        <p:tgtEl>
                                          <p:spTgt spid="471"/>
                                        </p:tgtEl>
                                        <p:attrNameLst>
                                          <p:attrName>ppt_w</p:attrName>
                                        </p:attrNameLst>
                                      </p:cBhvr>
                                      <p:tavLst>
                                        <p:tav tm="0">
                                          <p:val>
                                            <p:fltVal val="0"/>
                                          </p:val>
                                        </p:tav>
                                        <p:tav tm="100000">
                                          <p:val>
                                            <p:strVal val="#ppt_w"/>
                                          </p:val>
                                        </p:tav>
                                      </p:tavLst>
                                    </p:anim>
                                    <p:anim calcmode="lin" valueType="num">
                                      <p:cBhvr>
                                        <p:cTn id="713" dur="500" fill="hold"/>
                                        <p:tgtEl>
                                          <p:spTgt spid="471"/>
                                        </p:tgtEl>
                                        <p:attrNameLst>
                                          <p:attrName>ppt_h</p:attrName>
                                        </p:attrNameLst>
                                      </p:cBhvr>
                                      <p:tavLst>
                                        <p:tav tm="0">
                                          <p:val>
                                            <p:fltVal val="0"/>
                                          </p:val>
                                        </p:tav>
                                        <p:tav tm="100000">
                                          <p:val>
                                            <p:strVal val="#ppt_h"/>
                                          </p:val>
                                        </p:tav>
                                      </p:tavLst>
                                    </p:anim>
                                    <p:animEffect transition="in" filter="fade">
                                      <p:cBhvr>
                                        <p:cTn id="714" dur="500"/>
                                        <p:tgtEl>
                                          <p:spTgt spid="471"/>
                                        </p:tgtEl>
                                      </p:cBhvr>
                                    </p:animEffect>
                                  </p:childTnLst>
                                </p:cTn>
                              </p:par>
                              <p:par>
                                <p:cTn id="715" presetID="53" presetClass="entr" presetSubtype="16" fill="hold" grpId="0" nodeType="withEffect">
                                  <p:stCondLst>
                                    <p:cond delay="1700"/>
                                  </p:stCondLst>
                                  <p:childTnLst>
                                    <p:set>
                                      <p:cBhvr>
                                        <p:cTn id="716" dur="1" fill="hold">
                                          <p:stCondLst>
                                            <p:cond delay="0"/>
                                          </p:stCondLst>
                                        </p:cTn>
                                        <p:tgtEl>
                                          <p:spTgt spid="472"/>
                                        </p:tgtEl>
                                        <p:attrNameLst>
                                          <p:attrName>style.visibility</p:attrName>
                                        </p:attrNameLst>
                                      </p:cBhvr>
                                      <p:to>
                                        <p:strVal val="visible"/>
                                      </p:to>
                                    </p:set>
                                    <p:anim calcmode="lin" valueType="num">
                                      <p:cBhvr>
                                        <p:cTn id="717" dur="500" fill="hold"/>
                                        <p:tgtEl>
                                          <p:spTgt spid="472"/>
                                        </p:tgtEl>
                                        <p:attrNameLst>
                                          <p:attrName>ppt_w</p:attrName>
                                        </p:attrNameLst>
                                      </p:cBhvr>
                                      <p:tavLst>
                                        <p:tav tm="0">
                                          <p:val>
                                            <p:fltVal val="0"/>
                                          </p:val>
                                        </p:tav>
                                        <p:tav tm="100000">
                                          <p:val>
                                            <p:strVal val="#ppt_w"/>
                                          </p:val>
                                        </p:tav>
                                      </p:tavLst>
                                    </p:anim>
                                    <p:anim calcmode="lin" valueType="num">
                                      <p:cBhvr>
                                        <p:cTn id="718" dur="500" fill="hold"/>
                                        <p:tgtEl>
                                          <p:spTgt spid="472"/>
                                        </p:tgtEl>
                                        <p:attrNameLst>
                                          <p:attrName>ppt_h</p:attrName>
                                        </p:attrNameLst>
                                      </p:cBhvr>
                                      <p:tavLst>
                                        <p:tav tm="0">
                                          <p:val>
                                            <p:fltVal val="0"/>
                                          </p:val>
                                        </p:tav>
                                        <p:tav tm="100000">
                                          <p:val>
                                            <p:strVal val="#ppt_h"/>
                                          </p:val>
                                        </p:tav>
                                      </p:tavLst>
                                    </p:anim>
                                    <p:animEffect transition="in" filter="fade">
                                      <p:cBhvr>
                                        <p:cTn id="719" dur="500"/>
                                        <p:tgtEl>
                                          <p:spTgt spid="472"/>
                                        </p:tgtEl>
                                      </p:cBhvr>
                                    </p:animEffect>
                                  </p:childTnLst>
                                </p:cTn>
                              </p:par>
                              <p:par>
                                <p:cTn id="720" presetID="53" presetClass="entr" presetSubtype="16" fill="hold" grpId="0" nodeType="withEffect">
                                  <p:stCondLst>
                                    <p:cond delay="1800"/>
                                  </p:stCondLst>
                                  <p:childTnLst>
                                    <p:set>
                                      <p:cBhvr>
                                        <p:cTn id="721" dur="1" fill="hold">
                                          <p:stCondLst>
                                            <p:cond delay="0"/>
                                          </p:stCondLst>
                                        </p:cTn>
                                        <p:tgtEl>
                                          <p:spTgt spid="473"/>
                                        </p:tgtEl>
                                        <p:attrNameLst>
                                          <p:attrName>style.visibility</p:attrName>
                                        </p:attrNameLst>
                                      </p:cBhvr>
                                      <p:to>
                                        <p:strVal val="visible"/>
                                      </p:to>
                                    </p:set>
                                    <p:anim calcmode="lin" valueType="num">
                                      <p:cBhvr>
                                        <p:cTn id="722" dur="500" fill="hold"/>
                                        <p:tgtEl>
                                          <p:spTgt spid="473"/>
                                        </p:tgtEl>
                                        <p:attrNameLst>
                                          <p:attrName>ppt_w</p:attrName>
                                        </p:attrNameLst>
                                      </p:cBhvr>
                                      <p:tavLst>
                                        <p:tav tm="0">
                                          <p:val>
                                            <p:fltVal val="0"/>
                                          </p:val>
                                        </p:tav>
                                        <p:tav tm="100000">
                                          <p:val>
                                            <p:strVal val="#ppt_w"/>
                                          </p:val>
                                        </p:tav>
                                      </p:tavLst>
                                    </p:anim>
                                    <p:anim calcmode="lin" valueType="num">
                                      <p:cBhvr>
                                        <p:cTn id="723" dur="500" fill="hold"/>
                                        <p:tgtEl>
                                          <p:spTgt spid="473"/>
                                        </p:tgtEl>
                                        <p:attrNameLst>
                                          <p:attrName>ppt_h</p:attrName>
                                        </p:attrNameLst>
                                      </p:cBhvr>
                                      <p:tavLst>
                                        <p:tav tm="0">
                                          <p:val>
                                            <p:fltVal val="0"/>
                                          </p:val>
                                        </p:tav>
                                        <p:tav tm="100000">
                                          <p:val>
                                            <p:strVal val="#ppt_h"/>
                                          </p:val>
                                        </p:tav>
                                      </p:tavLst>
                                    </p:anim>
                                    <p:animEffect transition="in" filter="fade">
                                      <p:cBhvr>
                                        <p:cTn id="724" dur="500"/>
                                        <p:tgtEl>
                                          <p:spTgt spid="473"/>
                                        </p:tgtEl>
                                      </p:cBhvr>
                                    </p:animEffect>
                                  </p:childTnLst>
                                </p:cTn>
                              </p:par>
                              <p:par>
                                <p:cTn id="725" presetID="53" presetClass="entr" presetSubtype="16" fill="hold" grpId="0" nodeType="withEffect">
                                  <p:stCondLst>
                                    <p:cond delay="1900"/>
                                  </p:stCondLst>
                                  <p:childTnLst>
                                    <p:set>
                                      <p:cBhvr>
                                        <p:cTn id="726" dur="1" fill="hold">
                                          <p:stCondLst>
                                            <p:cond delay="0"/>
                                          </p:stCondLst>
                                        </p:cTn>
                                        <p:tgtEl>
                                          <p:spTgt spid="474"/>
                                        </p:tgtEl>
                                        <p:attrNameLst>
                                          <p:attrName>style.visibility</p:attrName>
                                        </p:attrNameLst>
                                      </p:cBhvr>
                                      <p:to>
                                        <p:strVal val="visible"/>
                                      </p:to>
                                    </p:set>
                                    <p:anim calcmode="lin" valueType="num">
                                      <p:cBhvr>
                                        <p:cTn id="727" dur="500" fill="hold"/>
                                        <p:tgtEl>
                                          <p:spTgt spid="474"/>
                                        </p:tgtEl>
                                        <p:attrNameLst>
                                          <p:attrName>ppt_w</p:attrName>
                                        </p:attrNameLst>
                                      </p:cBhvr>
                                      <p:tavLst>
                                        <p:tav tm="0">
                                          <p:val>
                                            <p:fltVal val="0"/>
                                          </p:val>
                                        </p:tav>
                                        <p:tav tm="100000">
                                          <p:val>
                                            <p:strVal val="#ppt_w"/>
                                          </p:val>
                                        </p:tav>
                                      </p:tavLst>
                                    </p:anim>
                                    <p:anim calcmode="lin" valueType="num">
                                      <p:cBhvr>
                                        <p:cTn id="728" dur="500" fill="hold"/>
                                        <p:tgtEl>
                                          <p:spTgt spid="474"/>
                                        </p:tgtEl>
                                        <p:attrNameLst>
                                          <p:attrName>ppt_h</p:attrName>
                                        </p:attrNameLst>
                                      </p:cBhvr>
                                      <p:tavLst>
                                        <p:tav tm="0">
                                          <p:val>
                                            <p:fltVal val="0"/>
                                          </p:val>
                                        </p:tav>
                                        <p:tav tm="100000">
                                          <p:val>
                                            <p:strVal val="#ppt_h"/>
                                          </p:val>
                                        </p:tav>
                                      </p:tavLst>
                                    </p:anim>
                                    <p:animEffect transition="in" filter="fade">
                                      <p:cBhvr>
                                        <p:cTn id="729" dur="500"/>
                                        <p:tgtEl>
                                          <p:spTgt spid="474"/>
                                        </p:tgtEl>
                                      </p:cBhvr>
                                    </p:animEffect>
                                  </p:childTnLst>
                                </p:cTn>
                              </p:par>
                              <p:par>
                                <p:cTn id="730" presetID="53" presetClass="entr" presetSubtype="16" fill="hold" grpId="0" nodeType="withEffect">
                                  <p:stCondLst>
                                    <p:cond delay="2000"/>
                                  </p:stCondLst>
                                  <p:childTnLst>
                                    <p:set>
                                      <p:cBhvr>
                                        <p:cTn id="731" dur="1" fill="hold">
                                          <p:stCondLst>
                                            <p:cond delay="0"/>
                                          </p:stCondLst>
                                        </p:cTn>
                                        <p:tgtEl>
                                          <p:spTgt spid="475"/>
                                        </p:tgtEl>
                                        <p:attrNameLst>
                                          <p:attrName>style.visibility</p:attrName>
                                        </p:attrNameLst>
                                      </p:cBhvr>
                                      <p:to>
                                        <p:strVal val="visible"/>
                                      </p:to>
                                    </p:set>
                                    <p:anim calcmode="lin" valueType="num">
                                      <p:cBhvr>
                                        <p:cTn id="732" dur="500" fill="hold"/>
                                        <p:tgtEl>
                                          <p:spTgt spid="475"/>
                                        </p:tgtEl>
                                        <p:attrNameLst>
                                          <p:attrName>ppt_w</p:attrName>
                                        </p:attrNameLst>
                                      </p:cBhvr>
                                      <p:tavLst>
                                        <p:tav tm="0">
                                          <p:val>
                                            <p:fltVal val="0"/>
                                          </p:val>
                                        </p:tav>
                                        <p:tav tm="100000">
                                          <p:val>
                                            <p:strVal val="#ppt_w"/>
                                          </p:val>
                                        </p:tav>
                                      </p:tavLst>
                                    </p:anim>
                                    <p:anim calcmode="lin" valueType="num">
                                      <p:cBhvr>
                                        <p:cTn id="733" dur="500" fill="hold"/>
                                        <p:tgtEl>
                                          <p:spTgt spid="475"/>
                                        </p:tgtEl>
                                        <p:attrNameLst>
                                          <p:attrName>ppt_h</p:attrName>
                                        </p:attrNameLst>
                                      </p:cBhvr>
                                      <p:tavLst>
                                        <p:tav tm="0">
                                          <p:val>
                                            <p:fltVal val="0"/>
                                          </p:val>
                                        </p:tav>
                                        <p:tav tm="100000">
                                          <p:val>
                                            <p:strVal val="#ppt_h"/>
                                          </p:val>
                                        </p:tav>
                                      </p:tavLst>
                                    </p:anim>
                                    <p:animEffect transition="in" filter="fade">
                                      <p:cBhvr>
                                        <p:cTn id="734" dur="500"/>
                                        <p:tgtEl>
                                          <p:spTgt spid="475"/>
                                        </p:tgtEl>
                                      </p:cBhvr>
                                    </p:animEffect>
                                  </p:childTnLst>
                                </p:cTn>
                              </p:par>
                              <p:par>
                                <p:cTn id="735" presetID="53" presetClass="entr" presetSubtype="16" fill="hold" grpId="0" nodeType="withEffect">
                                  <p:stCondLst>
                                    <p:cond delay="2100"/>
                                  </p:stCondLst>
                                  <p:childTnLst>
                                    <p:set>
                                      <p:cBhvr>
                                        <p:cTn id="736" dur="1" fill="hold">
                                          <p:stCondLst>
                                            <p:cond delay="0"/>
                                          </p:stCondLst>
                                        </p:cTn>
                                        <p:tgtEl>
                                          <p:spTgt spid="476"/>
                                        </p:tgtEl>
                                        <p:attrNameLst>
                                          <p:attrName>style.visibility</p:attrName>
                                        </p:attrNameLst>
                                      </p:cBhvr>
                                      <p:to>
                                        <p:strVal val="visible"/>
                                      </p:to>
                                    </p:set>
                                    <p:anim calcmode="lin" valueType="num">
                                      <p:cBhvr>
                                        <p:cTn id="737" dur="500" fill="hold"/>
                                        <p:tgtEl>
                                          <p:spTgt spid="476"/>
                                        </p:tgtEl>
                                        <p:attrNameLst>
                                          <p:attrName>ppt_w</p:attrName>
                                        </p:attrNameLst>
                                      </p:cBhvr>
                                      <p:tavLst>
                                        <p:tav tm="0">
                                          <p:val>
                                            <p:fltVal val="0"/>
                                          </p:val>
                                        </p:tav>
                                        <p:tav tm="100000">
                                          <p:val>
                                            <p:strVal val="#ppt_w"/>
                                          </p:val>
                                        </p:tav>
                                      </p:tavLst>
                                    </p:anim>
                                    <p:anim calcmode="lin" valueType="num">
                                      <p:cBhvr>
                                        <p:cTn id="738" dur="500" fill="hold"/>
                                        <p:tgtEl>
                                          <p:spTgt spid="476"/>
                                        </p:tgtEl>
                                        <p:attrNameLst>
                                          <p:attrName>ppt_h</p:attrName>
                                        </p:attrNameLst>
                                      </p:cBhvr>
                                      <p:tavLst>
                                        <p:tav tm="0">
                                          <p:val>
                                            <p:fltVal val="0"/>
                                          </p:val>
                                        </p:tav>
                                        <p:tav tm="100000">
                                          <p:val>
                                            <p:strVal val="#ppt_h"/>
                                          </p:val>
                                        </p:tav>
                                      </p:tavLst>
                                    </p:anim>
                                    <p:animEffect transition="in" filter="fade">
                                      <p:cBhvr>
                                        <p:cTn id="739" dur="500"/>
                                        <p:tgtEl>
                                          <p:spTgt spid="476"/>
                                        </p:tgtEl>
                                      </p:cBhvr>
                                    </p:animEffect>
                                  </p:childTnLst>
                                </p:cTn>
                              </p:par>
                              <p:par>
                                <p:cTn id="740" presetID="53" presetClass="entr" presetSubtype="16" fill="hold" grpId="0" nodeType="withEffect">
                                  <p:stCondLst>
                                    <p:cond delay="2200"/>
                                  </p:stCondLst>
                                  <p:childTnLst>
                                    <p:set>
                                      <p:cBhvr>
                                        <p:cTn id="741" dur="1" fill="hold">
                                          <p:stCondLst>
                                            <p:cond delay="0"/>
                                          </p:stCondLst>
                                        </p:cTn>
                                        <p:tgtEl>
                                          <p:spTgt spid="477"/>
                                        </p:tgtEl>
                                        <p:attrNameLst>
                                          <p:attrName>style.visibility</p:attrName>
                                        </p:attrNameLst>
                                      </p:cBhvr>
                                      <p:to>
                                        <p:strVal val="visible"/>
                                      </p:to>
                                    </p:set>
                                    <p:anim calcmode="lin" valueType="num">
                                      <p:cBhvr>
                                        <p:cTn id="742" dur="500" fill="hold"/>
                                        <p:tgtEl>
                                          <p:spTgt spid="477"/>
                                        </p:tgtEl>
                                        <p:attrNameLst>
                                          <p:attrName>ppt_w</p:attrName>
                                        </p:attrNameLst>
                                      </p:cBhvr>
                                      <p:tavLst>
                                        <p:tav tm="0">
                                          <p:val>
                                            <p:fltVal val="0"/>
                                          </p:val>
                                        </p:tav>
                                        <p:tav tm="100000">
                                          <p:val>
                                            <p:strVal val="#ppt_w"/>
                                          </p:val>
                                        </p:tav>
                                      </p:tavLst>
                                    </p:anim>
                                    <p:anim calcmode="lin" valueType="num">
                                      <p:cBhvr>
                                        <p:cTn id="743" dur="500" fill="hold"/>
                                        <p:tgtEl>
                                          <p:spTgt spid="477"/>
                                        </p:tgtEl>
                                        <p:attrNameLst>
                                          <p:attrName>ppt_h</p:attrName>
                                        </p:attrNameLst>
                                      </p:cBhvr>
                                      <p:tavLst>
                                        <p:tav tm="0">
                                          <p:val>
                                            <p:fltVal val="0"/>
                                          </p:val>
                                        </p:tav>
                                        <p:tav tm="100000">
                                          <p:val>
                                            <p:strVal val="#ppt_h"/>
                                          </p:val>
                                        </p:tav>
                                      </p:tavLst>
                                    </p:anim>
                                    <p:animEffect transition="in" filter="fade">
                                      <p:cBhvr>
                                        <p:cTn id="744" dur="500"/>
                                        <p:tgtEl>
                                          <p:spTgt spid="477"/>
                                        </p:tgtEl>
                                      </p:cBhvr>
                                    </p:animEffect>
                                  </p:childTnLst>
                                </p:cTn>
                              </p:par>
                              <p:par>
                                <p:cTn id="745" presetID="53" presetClass="entr" presetSubtype="16" fill="hold" grpId="0" nodeType="withEffect">
                                  <p:stCondLst>
                                    <p:cond delay="2300"/>
                                  </p:stCondLst>
                                  <p:childTnLst>
                                    <p:set>
                                      <p:cBhvr>
                                        <p:cTn id="746" dur="1" fill="hold">
                                          <p:stCondLst>
                                            <p:cond delay="0"/>
                                          </p:stCondLst>
                                        </p:cTn>
                                        <p:tgtEl>
                                          <p:spTgt spid="478"/>
                                        </p:tgtEl>
                                        <p:attrNameLst>
                                          <p:attrName>style.visibility</p:attrName>
                                        </p:attrNameLst>
                                      </p:cBhvr>
                                      <p:to>
                                        <p:strVal val="visible"/>
                                      </p:to>
                                    </p:set>
                                    <p:anim calcmode="lin" valueType="num">
                                      <p:cBhvr>
                                        <p:cTn id="747" dur="500" fill="hold"/>
                                        <p:tgtEl>
                                          <p:spTgt spid="478"/>
                                        </p:tgtEl>
                                        <p:attrNameLst>
                                          <p:attrName>ppt_w</p:attrName>
                                        </p:attrNameLst>
                                      </p:cBhvr>
                                      <p:tavLst>
                                        <p:tav tm="0">
                                          <p:val>
                                            <p:fltVal val="0"/>
                                          </p:val>
                                        </p:tav>
                                        <p:tav tm="100000">
                                          <p:val>
                                            <p:strVal val="#ppt_w"/>
                                          </p:val>
                                        </p:tav>
                                      </p:tavLst>
                                    </p:anim>
                                    <p:anim calcmode="lin" valueType="num">
                                      <p:cBhvr>
                                        <p:cTn id="748" dur="500" fill="hold"/>
                                        <p:tgtEl>
                                          <p:spTgt spid="478"/>
                                        </p:tgtEl>
                                        <p:attrNameLst>
                                          <p:attrName>ppt_h</p:attrName>
                                        </p:attrNameLst>
                                      </p:cBhvr>
                                      <p:tavLst>
                                        <p:tav tm="0">
                                          <p:val>
                                            <p:fltVal val="0"/>
                                          </p:val>
                                        </p:tav>
                                        <p:tav tm="100000">
                                          <p:val>
                                            <p:strVal val="#ppt_h"/>
                                          </p:val>
                                        </p:tav>
                                      </p:tavLst>
                                    </p:anim>
                                    <p:animEffect transition="in" filter="fade">
                                      <p:cBhvr>
                                        <p:cTn id="749" dur="500"/>
                                        <p:tgtEl>
                                          <p:spTgt spid="478"/>
                                        </p:tgtEl>
                                      </p:cBhvr>
                                    </p:animEffect>
                                  </p:childTnLst>
                                </p:cTn>
                              </p:par>
                              <p:par>
                                <p:cTn id="750" presetID="53" presetClass="entr" presetSubtype="16" fill="hold" grpId="0" nodeType="withEffect">
                                  <p:stCondLst>
                                    <p:cond delay="2400"/>
                                  </p:stCondLst>
                                  <p:childTnLst>
                                    <p:set>
                                      <p:cBhvr>
                                        <p:cTn id="751" dur="1" fill="hold">
                                          <p:stCondLst>
                                            <p:cond delay="0"/>
                                          </p:stCondLst>
                                        </p:cTn>
                                        <p:tgtEl>
                                          <p:spTgt spid="479"/>
                                        </p:tgtEl>
                                        <p:attrNameLst>
                                          <p:attrName>style.visibility</p:attrName>
                                        </p:attrNameLst>
                                      </p:cBhvr>
                                      <p:to>
                                        <p:strVal val="visible"/>
                                      </p:to>
                                    </p:set>
                                    <p:anim calcmode="lin" valueType="num">
                                      <p:cBhvr>
                                        <p:cTn id="752" dur="500" fill="hold"/>
                                        <p:tgtEl>
                                          <p:spTgt spid="479"/>
                                        </p:tgtEl>
                                        <p:attrNameLst>
                                          <p:attrName>ppt_w</p:attrName>
                                        </p:attrNameLst>
                                      </p:cBhvr>
                                      <p:tavLst>
                                        <p:tav tm="0">
                                          <p:val>
                                            <p:fltVal val="0"/>
                                          </p:val>
                                        </p:tav>
                                        <p:tav tm="100000">
                                          <p:val>
                                            <p:strVal val="#ppt_w"/>
                                          </p:val>
                                        </p:tav>
                                      </p:tavLst>
                                    </p:anim>
                                    <p:anim calcmode="lin" valueType="num">
                                      <p:cBhvr>
                                        <p:cTn id="753" dur="500" fill="hold"/>
                                        <p:tgtEl>
                                          <p:spTgt spid="479"/>
                                        </p:tgtEl>
                                        <p:attrNameLst>
                                          <p:attrName>ppt_h</p:attrName>
                                        </p:attrNameLst>
                                      </p:cBhvr>
                                      <p:tavLst>
                                        <p:tav tm="0">
                                          <p:val>
                                            <p:fltVal val="0"/>
                                          </p:val>
                                        </p:tav>
                                        <p:tav tm="100000">
                                          <p:val>
                                            <p:strVal val="#ppt_h"/>
                                          </p:val>
                                        </p:tav>
                                      </p:tavLst>
                                    </p:anim>
                                    <p:animEffect transition="in" filter="fade">
                                      <p:cBhvr>
                                        <p:cTn id="754" dur="500"/>
                                        <p:tgtEl>
                                          <p:spTgt spid="479"/>
                                        </p:tgtEl>
                                      </p:cBhvr>
                                    </p:animEffect>
                                  </p:childTnLst>
                                </p:cTn>
                              </p:par>
                              <p:par>
                                <p:cTn id="755" presetID="53" presetClass="entr" presetSubtype="16" fill="hold" grpId="0" nodeType="withEffect">
                                  <p:stCondLst>
                                    <p:cond delay="2500"/>
                                  </p:stCondLst>
                                  <p:childTnLst>
                                    <p:set>
                                      <p:cBhvr>
                                        <p:cTn id="756" dur="1" fill="hold">
                                          <p:stCondLst>
                                            <p:cond delay="0"/>
                                          </p:stCondLst>
                                        </p:cTn>
                                        <p:tgtEl>
                                          <p:spTgt spid="480"/>
                                        </p:tgtEl>
                                        <p:attrNameLst>
                                          <p:attrName>style.visibility</p:attrName>
                                        </p:attrNameLst>
                                      </p:cBhvr>
                                      <p:to>
                                        <p:strVal val="visible"/>
                                      </p:to>
                                    </p:set>
                                    <p:anim calcmode="lin" valueType="num">
                                      <p:cBhvr>
                                        <p:cTn id="757" dur="500" fill="hold"/>
                                        <p:tgtEl>
                                          <p:spTgt spid="480"/>
                                        </p:tgtEl>
                                        <p:attrNameLst>
                                          <p:attrName>ppt_w</p:attrName>
                                        </p:attrNameLst>
                                      </p:cBhvr>
                                      <p:tavLst>
                                        <p:tav tm="0">
                                          <p:val>
                                            <p:fltVal val="0"/>
                                          </p:val>
                                        </p:tav>
                                        <p:tav tm="100000">
                                          <p:val>
                                            <p:strVal val="#ppt_w"/>
                                          </p:val>
                                        </p:tav>
                                      </p:tavLst>
                                    </p:anim>
                                    <p:anim calcmode="lin" valueType="num">
                                      <p:cBhvr>
                                        <p:cTn id="758" dur="500" fill="hold"/>
                                        <p:tgtEl>
                                          <p:spTgt spid="480"/>
                                        </p:tgtEl>
                                        <p:attrNameLst>
                                          <p:attrName>ppt_h</p:attrName>
                                        </p:attrNameLst>
                                      </p:cBhvr>
                                      <p:tavLst>
                                        <p:tav tm="0">
                                          <p:val>
                                            <p:fltVal val="0"/>
                                          </p:val>
                                        </p:tav>
                                        <p:tav tm="100000">
                                          <p:val>
                                            <p:strVal val="#ppt_h"/>
                                          </p:val>
                                        </p:tav>
                                      </p:tavLst>
                                    </p:anim>
                                    <p:animEffect transition="in" filter="fade">
                                      <p:cBhvr>
                                        <p:cTn id="759" dur="500"/>
                                        <p:tgtEl>
                                          <p:spTgt spid="480"/>
                                        </p:tgtEl>
                                      </p:cBhvr>
                                    </p:animEffect>
                                  </p:childTnLst>
                                </p:cTn>
                              </p:par>
                              <p:par>
                                <p:cTn id="760" presetID="53" presetClass="entr" presetSubtype="16" fill="hold" grpId="0" nodeType="withEffect">
                                  <p:stCondLst>
                                    <p:cond delay="2600"/>
                                  </p:stCondLst>
                                  <p:childTnLst>
                                    <p:set>
                                      <p:cBhvr>
                                        <p:cTn id="761" dur="1" fill="hold">
                                          <p:stCondLst>
                                            <p:cond delay="0"/>
                                          </p:stCondLst>
                                        </p:cTn>
                                        <p:tgtEl>
                                          <p:spTgt spid="481"/>
                                        </p:tgtEl>
                                        <p:attrNameLst>
                                          <p:attrName>style.visibility</p:attrName>
                                        </p:attrNameLst>
                                      </p:cBhvr>
                                      <p:to>
                                        <p:strVal val="visible"/>
                                      </p:to>
                                    </p:set>
                                    <p:anim calcmode="lin" valueType="num">
                                      <p:cBhvr>
                                        <p:cTn id="762" dur="500" fill="hold"/>
                                        <p:tgtEl>
                                          <p:spTgt spid="481"/>
                                        </p:tgtEl>
                                        <p:attrNameLst>
                                          <p:attrName>ppt_w</p:attrName>
                                        </p:attrNameLst>
                                      </p:cBhvr>
                                      <p:tavLst>
                                        <p:tav tm="0">
                                          <p:val>
                                            <p:fltVal val="0"/>
                                          </p:val>
                                        </p:tav>
                                        <p:tav tm="100000">
                                          <p:val>
                                            <p:strVal val="#ppt_w"/>
                                          </p:val>
                                        </p:tav>
                                      </p:tavLst>
                                    </p:anim>
                                    <p:anim calcmode="lin" valueType="num">
                                      <p:cBhvr>
                                        <p:cTn id="763" dur="500" fill="hold"/>
                                        <p:tgtEl>
                                          <p:spTgt spid="481"/>
                                        </p:tgtEl>
                                        <p:attrNameLst>
                                          <p:attrName>ppt_h</p:attrName>
                                        </p:attrNameLst>
                                      </p:cBhvr>
                                      <p:tavLst>
                                        <p:tav tm="0">
                                          <p:val>
                                            <p:fltVal val="0"/>
                                          </p:val>
                                        </p:tav>
                                        <p:tav tm="100000">
                                          <p:val>
                                            <p:strVal val="#ppt_h"/>
                                          </p:val>
                                        </p:tav>
                                      </p:tavLst>
                                    </p:anim>
                                    <p:animEffect transition="in" filter="fade">
                                      <p:cBhvr>
                                        <p:cTn id="764" dur="500"/>
                                        <p:tgtEl>
                                          <p:spTgt spid="481"/>
                                        </p:tgtEl>
                                      </p:cBhvr>
                                    </p:animEffect>
                                  </p:childTnLst>
                                </p:cTn>
                              </p:par>
                              <p:par>
                                <p:cTn id="765" presetID="53" presetClass="entr" presetSubtype="16" fill="hold" grpId="0" nodeType="withEffect">
                                  <p:stCondLst>
                                    <p:cond delay="2700"/>
                                  </p:stCondLst>
                                  <p:childTnLst>
                                    <p:set>
                                      <p:cBhvr>
                                        <p:cTn id="766" dur="1" fill="hold">
                                          <p:stCondLst>
                                            <p:cond delay="0"/>
                                          </p:stCondLst>
                                        </p:cTn>
                                        <p:tgtEl>
                                          <p:spTgt spid="482"/>
                                        </p:tgtEl>
                                        <p:attrNameLst>
                                          <p:attrName>style.visibility</p:attrName>
                                        </p:attrNameLst>
                                      </p:cBhvr>
                                      <p:to>
                                        <p:strVal val="visible"/>
                                      </p:to>
                                    </p:set>
                                    <p:anim calcmode="lin" valueType="num">
                                      <p:cBhvr>
                                        <p:cTn id="767" dur="500" fill="hold"/>
                                        <p:tgtEl>
                                          <p:spTgt spid="482"/>
                                        </p:tgtEl>
                                        <p:attrNameLst>
                                          <p:attrName>ppt_w</p:attrName>
                                        </p:attrNameLst>
                                      </p:cBhvr>
                                      <p:tavLst>
                                        <p:tav tm="0">
                                          <p:val>
                                            <p:fltVal val="0"/>
                                          </p:val>
                                        </p:tav>
                                        <p:tav tm="100000">
                                          <p:val>
                                            <p:strVal val="#ppt_w"/>
                                          </p:val>
                                        </p:tav>
                                      </p:tavLst>
                                    </p:anim>
                                    <p:anim calcmode="lin" valueType="num">
                                      <p:cBhvr>
                                        <p:cTn id="768" dur="500" fill="hold"/>
                                        <p:tgtEl>
                                          <p:spTgt spid="482"/>
                                        </p:tgtEl>
                                        <p:attrNameLst>
                                          <p:attrName>ppt_h</p:attrName>
                                        </p:attrNameLst>
                                      </p:cBhvr>
                                      <p:tavLst>
                                        <p:tav tm="0">
                                          <p:val>
                                            <p:fltVal val="0"/>
                                          </p:val>
                                        </p:tav>
                                        <p:tav tm="100000">
                                          <p:val>
                                            <p:strVal val="#ppt_h"/>
                                          </p:val>
                                        </p:tav>
                                      </p:tavLst>
                                    </p:anim>
                                    <p:animEffect transition="in" filter="fade">
                                      <p:cBhvr>
                                        <p:cTn id="769" dur="500"/>
                                        <p:tgtEl>
                                          <p:spTgt spid="482"/>
                                        </p:tgtEl>
                                      </p:cBhvr>
                                    </p:animEffect>
                                  </p:childTnLst>
                                </p:cTn>
                              </p:par>
                              <p:par>
                                <p:cTn id="770" presetID="53" presetClass="entr" presetSubtype="16" fill="hold" grpId="0" nodeType="withEffect">
                                  <p:stCondLst>
                                    <p:cond delay="2800"/>
                                  </p:stCondLst>
                                  <p:childTnLst>
                                    <p:set>
                                      <p:cBhvr>
                                        <p:cTn id="771" dur="1" fill="hold">
                                          <p:stCondLst>
                                            <p:cond delay="0"/>
                                          </p:stCondLst>
                                        </p:cTn>
                                        <p:tgtEl>
                                          <p:spTgt spid="483"/>
                                        </p:tgtEl>
                                        <p:attrNameLst>
                                          <p:attrName>style.visibility</p:attrName>
                                        </p:attrNameLst>
                                      </p:cBhvr>
                                      <p:to>
                                        <p:strVal val="visible"/>
                                      </p:to>
                                    </p:set>
                                    <p:anim calcmode="lin" valueType="num">
                                      <p:cBhvr>
                                        <p:cTn id="772" dur="500" fill="hold"/>
                                        <p:tgtEl>
                                          <p:spTgt spid="483"/>
                                        </p:tgtEl>
                                        <p:attrNameLst>
                                          <p:attrName>ppt_w</p:attrName>
                                        </p:attrNameLst>
                                      </p:cBhvr>
                                      <p:tavLst>
                                        <p:tav tm="0">
                                          <p:val>
                                            <p:fltVal val="0"/>
                                          </p:val>
                                        </p:tav>
                                        <p:tav tm="100000">
                                          <p:val>
                                            <p:strVal val="#ppt_w"/>
                                          </p:val>
                                        </p:tav>
                                      </p:tavLst>
                                    </p:anim>
                                    <p:anim calcmode="lin" valueType="num">
                                      <p:cBhvr>
                                        <p:cTn id="773" dur="500" fill="hold"/>
                                        <p:tgtEl>
                                          <p:spTgt spid="483"/>
                                        </p:tgtEl>
                                        <p:attrNameLst>
                                          <p:attrName>ppt_h</p:attrName>
                                        </p:attrNameLst>
                                      </p:cBhvr>
                                      <p:tavLst>
                                        <p:tav tm="0">
                                          <p:val>
                                            <p:fltVal val="0"/>
                                          </p:val>
                                        </p:tav>
                                        <p:tav tm="100000">
                                          <p:val>
                                            <p:strVal val="#ppt_h"/>
                                          </p:val>
                                        </p:tav>
                                      </p:tavLst>
                                    </p:anim>
                                    <p:animEffect transition="in" filter="fade">
                                      <p:cBhvr>
                                        <p:cTn id="774" dur="500"/>
                                        <p:tgtEl>
                                          <p:spTgt spid="483"/>
                                        </p:tgtEl>
                                      </p:cBhvr>
                                    </p:animEffect>
                                  </p:childTnLst>
                                </p:cTn>
                              </p:par>
                              <p:par>
                                <p:cTn id="775" presetID="53" presetClass="entr" presetSubtype="16" fill="hold" grpId="0" nodeType="withEffect">
                                  <p:stCondLst>
                                    <p:cond delay="2900"/>
                                  </p:stCondLst>
                                  <p:childTnLst>
                                    <p:set>
                                      <p:cBhvr>
                                        <p:cTn id="776" dur="1" fill="hold">
                                          <p:stCondLst>
                                            <p:cond delay="0"/>
                                          </p:stCondLst>
                                        </p:cTn>
                                        <p:tgtEl>
                                          <p:spTgt spid="484"/>
                                        </p:tgtEl>
                                        <p:attrNameLst>
                                          <p:attrName>style.visibility</p:attrName>
                                        </p:attrNameLst>
                                      </p:cBhvr>
                                      <p:to>
                                        <p:strVal val="visible"/>
                                      </p:to>
                                    </p:set>
                                    <p:anim calcmode="lin" valueType="num">
                                      <p:cBhvr>
                                        <p:cTn id="777" dur="500" fill="hold"/>
                                        <p:tgtEl>
                                          <p:spTgt spid="484"/>
                                        </p:tgtEl>
                                        <p:attrNameLst>
                                          <p:attrName>ppt_w</p:attrName>
                                        </p:attrNameLst>
                                      </p:cBhvr>
                                      <p:tavLst>
                                        <p:tav tm="0">
                                          <p:val>
                                            <p:fltVal val="0"/>
                                          </p:val>
                                        </p:tav>
                                        <p:tav tm="100000">
                                          <p:val>
                                            <p:strVal val="#ppt_w"/>
                                          </p:val>
                                        </p:tav>
                                      </p:tavLst>
                                    </p:anim>
                                    <p:anim calcmode="lin" valueType="num">
                                      <p:cBhvr>
                                        <p:cTn id="778" dur="500" fill="hold"/>
                                        <p:tgtEl>
                                          <p:spTgt spid="484"/>
                                        </p:tgtEl>
                                        <p:attrNameLst>
                                          <p:attrName>ppt_h</p:attrName>
                                        </p:attrNameLst>
                                      </p:cBhvr>
                                      <p:tavLst>
                                        <p:tav tm="0">
                                          <p:val>
                                            <p:fltVal val="0"/>
                                          </p:val>
                                        </p:tav>
                                        <p:tav tm="100000">
                                          <p:val>
                                            <p:strVal val="#ppt_h"/>
                                          </p:val>
                                        </p:tav>
                                      </p:tavLst>
                                    </p:anim>
                                    <p:animEffect transition="in" filter="fade">
                                      <p:cBhvr>
                                        <p:cTn id="779" dur="500"/>
                                        <p:tgtEl>
                                          <p:spTgt spid="484"/>
                                        </p:tgtEl>
                                      </p:cBhvr>
                                    </p:animEffect>
                                  </p:childTnLst>
                                </p:cTn>
                              </p:par>
                              <p:par>
                                <p:cTn id="780" presetID="53" presetClass="entr" presetSubtype="16" fill="hold" grpId="0" nodeType="withEffect">
                                  <p:stCondLst>
                                    <p:cond delay="3000"/>
                                  </p:stCondLst>
                                  <p:childTnLst>
                                    <p:set>
                                      <p:cBhvr>
                                        <p:cTn id="781" dur="1" fill="hold">
                                          <p:stCondLst>
                                            <p:cond delay="0"/>
                                          </p:stCondLst>
                                        </p:cTn>
                                        <p:tgtEl>
                                          <p:spTgt spid="485"/>
                                        </p:tgtEl>
                                        <p:attrNameLst>
                                          <p:attrName>style.visibility</p:attrName>
                                        </p:attrNameLst>
                                      </p:cBhvr>
                                      <p:to>
                                        <p:strVal val="visible"/>
                                      </p:to>
                                    </p:set>
                                    <p:anim calcmode="lin" valueType="num">
                                      <p:cBhvr>
                                        <p:cTn id="782" dur="500" fill="hold"/>
                                        <p:tgtEl>
                                          <p:spTgt spid="485"/>
                                        </p:tgtEl>
                                        <p:attrNameLst>
                                          <p:attrName>ppt_w</p:attrName>
                                        </p:attrNameLst>
                                      </p:cBhvr>
                                      <p:tavLst>
                                        <p:tav tm="0">
                                          <p:val>
                                            <p:fltVal val="0"/>
                                          </p:val>
                                        </p:tav>
                                        <p:tav tm="100000">
                                          <p:val>
                                            <p:strVal val="#ppt_w"/>
                                          </p:val>
                                        </p:tav>
                                      </p:tavLst>
                                    </p:anim>
                                    <p:anim calcmode="lin" valueType="num">
                                      <p:cBhvr>
                                        <p:cTn id="783" dur="500" fill="hold"/>
                                        <p:tgtEl>
                                          <p:spTgt spid="485"/>
                                        </p:tgtEl>
                                        <p:attrNameLst>
                                          <p:attrName>ppt_h</p:attrName>
                                        </p:attrNameLst>
                                      </p:cBhvr>
                                      <p:tavLst>
                                        <p:tav tm="0">
                                          <p:val>
                                            <p:fltVal val="0"/>
                                          </p:val>
                                        </p:tav>
                                        <p:tav tm="100000">
                                          <p:val>
                                            <p:strVal val="#ppt_h"/>
                                          </p:val>
                                        </p:tav>
                                      </p:tavLst>
                                    </p:anim>
                                    <p:animEffect transition="in" filter="fade">
                                      <p:cBhvr>
                                        <p:cTn id="784" dur="500"/>
                                        <p:tgtEl>
                                          <p:spTgt spid="485"/>
                                        </p:tgtEl>
                                      </p:cBhvr>
                                    </p:animEffect>
                                  </p:childTnLst>
                                </p:cTn>
                              </p:par>
                              <p:par>
                                <p:cTn id="785" presetID="53" presetClass="entr" presetSubtype="16" fill="hold" grpId="0" nodeType="withEffect">
                                  <p:stCondLst>
                                    <p:cond delay="3100"/>
                                  </p:stCondLst>
                                  <p:childTnLst>
                                    <p:set>
                                      <p:cBhvr>
                                        <p:cTn id="786" dur="1" fill="hold">
                                          <p:stCondLst>
                                            <p:cond delay="0"/>
                                          </p:stCondLst>
                                        </p:cTn>
                                        <p:tgtEl>
                                          <p:spTgt spid="486"/>
                                        </p:tgtEl>
                                        <p:attrNameLst>
                                          <p:attrName>style.visibility</p:attrName>
                                        </p:attrNameLst>
                                      </p:cBhvr>
                                      <p:to>
                                        <p:strVal val="visible"/>
                                      </p:to>
                                    </p:set>
                                    <p:anim calcmode="lin" valueType="num">
                                      <p:cBhvr>
                                        <p:cTn id="787" dur="500" fill="hold"/>
                                        <p:tgtEl>
                                          <p:spTgt spid="486"/>
                                        </p:tgtEl>
                                        <p:attrNameLst>
                                          <p:attrName>ppt_w</p:attrName>
                                        </p:attrNameLst>
                                      </p:cBhvr>
                                      <p:tavLst>
                                        <p:tav tm="0">
                                          <p:val>
                                            <p:fltVal val="0"/>
                                          </p:val>
                                        </p:tav>
                                        <p:tav tm="100000">
                                          <p:val>
                                            <p:strVal val="#ppt_w"/>
                                          </p:val>
                                        </p:tav>
                                      </p:tavLst>
                                    </p:anim>
                                    <p:anim calcmode="lin" valueType="num">
                                      <p:cBhvr>
                                        <p:cTn id="788" dur="500" fill="hold"/>
                                        <p:tgtEl>
                                          <p:spTgt spid="486"/>
                                        </p:tgtEl>
                                        <p:attrNameLst>
                                          <p:attrName>ppt_h</p:attrName>
                                        </p:attrNameLst>
                                      </p:cBhvr>
                                      <p:tavLst>
                                        <p:tav tm="0">
                                          <p:val>
                                            <p:fltVal val="0"/>
                                          </p:val>
                                        </p:tav>
                                        <p:tav tm="100000">
                                          <p:val>
                                            <p:strVal val="#ppt_h"/>
                                          </p:val>
                                        </p:tav>
                                      </p:tavLst>
                                    </p:anim>
                                    <p:animEffect transition="in" filter="fade">
                                      <p:cBhvr>
                                        <p:cTn id="789" dur="500"/>
                                        <p:tgtEl>
                                          <p:spTgt spid="486"/>
                                        </p:tgtEl>
                                      </p:cBhvr>
                                    </p:animEffect>
                                  </p:childTnLst>
                                </p:cTn>
                              </p:par>
                              <p:par>
                                <p:cTn id="790" presetID="53" presetClass="entr" presetSubtype="16" fill="hold" grpId="0" nodeType="withEffect">
                                  <p:stCondLst>
                                    <p:cond delay="3200"/>
                                  </p:stCondLst>
                                  <p:childTnLst>
                                    <p:set>
                                      <p:cBhvr>
                                        <p:cTn id="791" dur="1" fill="hold">
                                          <p:stCondLst>
                                            <p:cond delay="0"/>
                                          </p:stCondLst>
                                        </p:cTn>
                                        <p:tgtEl>
                                          <p:spTgt spid="487"/>
                                        </p:tgtEl>
                                        <p:attrNameLst>
                                          <p:attrName>style.visibility</p:attrName>
                                        </p:attrNameLst>
                                      </p:cBhvr>
                                      <p:to>
                                        <p:strVal val="visible"/>
                                      </p:to>
                                    </p:set>
                                    <p:anim calcmode="lin" valueType="num">
                                      <p:cBhvr>
                                        <p:cTn id="792" dur="500" fill="hold"/>
                                        <p:tgtEl>
                                          <p:spTgt spid="487"/>
                                        </p:tgtEl>
                                        <p:attrNameLst>
                                          <p:attrName>ppt_w</p:attrName>
                                        </p:attrNameLst>
                                      </p:cBhvr>
                                      <p:tavLst>
                                        <p:tav tm="0">
                                          <p:val>
                                            <p:fltVal val="0"/>
                                          </p:val>
                                        </p:tav>
                                        <p:tav tm="100000">
                                          <p:val>
                                            <p:strVal val="#ppt_w"/>
                                          </p:val>
                                        </p:tav>
                                      </p:tavLst>
                                    </p:anim>
                                    <p:anim calcmode="lin" valueType="num">
                                      <p:cBhvr>
                                        <p:cTn id="793" dur="500" fill="hold"/>
                                        <p:tgtEl>
                                          <p:spTgt spid="487"/>
                                        </p:tgtEl>
                                        <p:attrNameLst>
                                          <p:attrName>ppt_h</p:attrName>
                                        </p:attrNameLst>
                                      </p:cBhvr>
                                      <p:tavLst>
                                        <p:tav tm="0">
                                          <p:val>
                                            <p:fltVal val="0"/>
                                          </p:val>
                                        </p:tav>
                                        <p:tav tm="100000">
                                          <p:val>
                                            <p:strVal val="#ppt_h"/>
                                          </p:val>
                                        </p:tav>
                                      </p:tavLst>
                                    </p:anim>
                                    <p:animEffect transition="in" filter="fade">
                                      <p:cBhvr>
                                        <p:cTn id="794" dur="500"/>
                                        <p:tgtEl>
                                          <p:spTgt spid="487"/>
                                        </p:tgtEl>
                                      </p:cBhvr>
                                    </p:animEffect>
                                  </p:childTnLst>
                                </p:cTn>
                              </p:par>
                              <p:par>
                                <p:cTn id="795" presetID="53" presetClass="entr" presetSubtype="16" fill="hold" grpId="0" nodeType="withEffect">
                                  <p:stCondLst>
                                    <p:cond delay="3300"/>
                                  </p:stCondLst>
                                  <p:childTnLst>
                                    <p:set>
                                      <p:cBhvr>
                                        <p:cTn id="796" dur="1" fill="hold">
                                          <p:stCondLst>
                                            <p:cond delay="0"/>
                                          </p:stCondLst>
                                        </p:cTn>
                                        <p:tgtEl>
                                          <p:spTgt spid="488"/>
                                        </p:tgtEl>
                                        <p:attrNameLst>
                                          <p:attrName>style.visibility</p:attrName>
                                        </p:attrNameLst>
                                      </p:cBhvr>
                                      <p:to>
                                        <p:strVal val="visible"/>
                                      </p:to>
                                    </p:set>
                                    <p:anim calcmode="lin" valueType="num">
                                      <p:cBhvr>
                                        <p:cTn id="797" dur="500" fill="hold"/>
                                        <p:tgtEl>
                                          <p:spTgt spid="488"/>
                                        </p:tgtEl>
                                        <p:attrNameLst>
                                          <p:attrName>ppt_w</p:attrName>
                                        </p:attrNameLst>
                                      </p:cBhvr>
                                      <p:tavLst>
                                        <p:tav tm="0">
                                          <p:val>
                                            <p:fltVal val="0"/>
                                          </p:val>
                                        </p:tav>
                                        <p:tav tm="100000">
                                          <p:val>
                                            <p:strVal val="#ppt_w"/>
                                          </p:val>
                                        </p:tav>
                                      </p:tavLst>
                                    </p:anim>
                                    <p:anim calcmode="lin" valueType="num">
                                      <p:cBhvr>
                                        <p:cTn id="798" dur="500" fill="hold"/>
                                        <p:tgtEl>
                                          <p:spTgt spid="488"/>
                                        </p:tgtEl>
                                        <p:attrNameLst>
                                          <p:attrName>ppt_h</p:attrName>
                                        </p:attrNameLst>
                                      </p:cBhvr>
                                      <p:tavLst>
                                        <p:tav tm="0">
                                          <p:val>
                                            <p:fltVal val="0"/>
                                          </p:val>
                                        </p:tav>
                                        <p:tav tm="100000">
                                          <p:val>
                                            <p:strVal val="#ppt_h"/>
                                          </p:val>
                                        </p:tav>
                                      </p:tavLst>
                                    </p:anim>
                                    <p:animEffect transition="in" filter="fade">
                                      <p:cBhvr>
                                        <p:cTn id="799" dur="500"/>
                                        <p:tgtEl>
                                          <p:spTgt spid="488"/>
                                        </p:tgtEl>
                                      </p:cBhvr>
                                    </p:animEffect>
                                  </p:childTnLst>
                                </p:cTn>
                              </p:par>
                              <p:par>
                                <p:cTn id="800" presetID="53" presetClass="entr" presetSubtype="16" fill="hold" grpId="0" nodeType="withEffect">
                                  <p:stCondLst>
                                    <p:cond delay="3400"/>
                                  </p:stCondLst>
                                  <p:childTnLst>
                                    <p:set>
                                      <p:cBhvr>
                                        <p:cTn id="801" dur="1" fill="hold">
                                          <p:stCondLst>
                                            <p:cond delay="0"/>
                                          </p:stCondLst>
                                        </p:cTn>
                                        <p:tgtEl>
                                          <p:spTgt spid="489"/>
                                        </p:tgtEl>
                                        <p:attrNameLst>
                                          <p:attrName>style.visibility</p:attrName>
                                        </p:attrNameLst>
                                      </p:cBhvr>
                                      <p:to>
                                        <p:strVal val="visible"/>
                                      </p:to>
                                    </p:set>
                                    <p:anim calcmode="lin" valueType="num">
                                      <p:cBhvr>
                                        <p:cTn id="802" dur="500" fill="hold"/>
                                        <p:tgtEl>
                                          <p:spTgt spid="489"/>
                                        </p:tgtEl>
                                        <p:attrNameLst>
                                          <p:attrName>ppt_w</p:attrName>
                                        </p:attrNameLst>
                                      </p:cBhvr>
                                      <p:tavLst>
                                        <p:tav tm="0">
                                          <p:val>
                                            <p:fltVal val="0"/>
                                          </p:val>
                                        </p:tav>
                                        <p:tav tm="100000">
                                          <p:val>
                                            <p:strVal val="#ppt_w"/>
                                          </p:val>
                                        </p:tav>
                                      </p:tavLst>
                                    </p:anim>
                                    <p:anim calcmode="lin" valueType="num">
                                      <p:cBhvr>
                                        <p:cTn id="803" dur="500" fill="hold"/>
                                        <p:tgtEl>
                                          <p:spTgt spid="489"/>
                                        </p:tgtEl>
                                        <p:attrNameLst>
                                          <p:attrName>ppt_h</p:attrName>
                                        </p:attrNameLst>
                                      </p:cBhvr>
                                      <p:tavLst>
                                        <p:tav tm="0">
                                          <p:val>
                                            <p:fltVal val="0"/>
                                          </p:val>
                                        </p:tav>
                                        <p:tav tm="100000">
                                          <p:val>
                                            <p:strVal val="#ppt_h"/>
                                          </p:val>
                                        </p:tav>
                                      </p:tavLst>
                                    </p:anim>
                                    <p:animEffect transition="in" filter="fade">
                                      <p:cBhvr>
                                        <p:cTn id="804" dur="500"/>
                                        <p:tgtEl>
                                          <p:spTgt spid="489"/>
                                        </p:tgtEl>
                                      </p:cBhvr>
                                    </p:animEffect>
                                  </p:childTnLst>
                                </p:cTn>
                              </p:par>
                              <p:par>
                                <p:cTn id="805" presetID="53" presetClass="entr" presetSubtype="16" fill="hold" grpId="0" nodeType="withEffect">
                                  <p:stCondLst>
                                    <p:cond delay="3500"/>
                                  </p:stCondLst>
                                  <p:childTnLst>
                                    <p:set>
                                      <p:cBhvr>
                                        <p:cTn id="806" dur="1" fill="hold">
                                          <p:stCondLst>
                                            <p:cond delay="0"/>
                                          </p:stCondLst>
                                        </p:cTn>
                                        <p:tgtEl>
                                          <p:spTgt spid="490"/>
                                        </p:tgtEl>
                                        <p:attrNameLst>
                                          <p:attrName>style.visibility</p:attrName>
                                        </p:attrNameLst>
                                      </p:cBhvr>
                                      <p:to>
                                        <p:strVal val="visible"/>
                                      </p:to>
                                    </p:set>
                                    <p:anim calcmode="lin" valueType="num">
                                      <p:cBhvr>
                                        <p:cTn id="807" dur="500" fill="hold"/>
                                        <p:tgtEl>
                                          <p:spTgt spid="490"/>
                                        </p:tgtEl>
                                        <p:attrNameLst>
                                          <p:attrName>ppt_w</p:attrName>
                                        </p:attrNameLst>
                                      </p:cBhvr>
                                      <p:tavLst>
                                        <p:tav tm="0">
                                          <p:val>
                                            <p:fltVal val="0"/>
                                          </p:val>
                                        </p:tav>
                                        <p:tav tm="100000">
                                          <p:val>
                                            <p:strVal val="#ppt_w"/>
                                          </p:val>
                                        </p:tav>
                                      </p:tavLst>
                                    </p:anim>
                                    <p:anim calcmode="lin" valueType="num">
                                      <p:cBhvr>
                                        <p:cTn id="808" dur="500" fill="hold"/>
                                        <p:tgtEl>
                                          <p:spTgt spid="490"/>
                                        </p:tgtEl>
                                        <p:attrNameLst>
                                          <p:attrName>ppt_h</p:attrName>
                                        </p:attrNameLst>
                                      </p:cBhvr>
                                      <p:tavLst>
                                        <p:tav tm="0">
                                          <p:val>
                                            <p:fltVal val="0"/>
                                          </p:val>
                                        </p:tav>
                                        <p:tav tm="100000">
                                          <p:val>
                                            <p:strVal val="#ppt_h"/>
                                          </p:val>
                                        </p:tav>
                                      </p:tavLst>
                                    </p:anim>
                                    <p:animEffect transition="in" filter="fade">
                                      <p:cBhvr>
                                        <p:cTn id="809" dur="500"/>
                                        <p:tgtEl>
                                          <p:spTgt spid="490"/>
                                        </p:tgtEl>
                                      </p:cBhvr>
                                    </p:animEffect>
                                  </p:childTnLst>
                                </p:cTn>
                              </p:par>
                              <p:par>
                                <p:cTn id="810" presetID="53" presetClass="entr" presetSubtype="16" fill="hold" grpId="0" nodeType="withEffect">
                                  <p:stCondLst>
                                    <p:cond delay="3600"/>
                                  </p:stCondLst>
                                  <p:childTnLst>
                                    <p:set>
                                      <p:cBhvr>
                                        <p:cTn id="811" dur="1" fill="hold">
                                          <p:stCondLst>
                                            <p:cond delay="0"/>
                                          </p:stCondLst>
                                        </p:cTn>
                                        <p:tgtEl>
                                          <p:spTgt spid="491"/>
                                        </p:tgtEl>
                                        <p:attrNameLst>
                                          <p:attrName>style.visibility</p:attrName>
                                        </p:attrNameLst>
                                      </p:cBhvr>
                                      <p:to>
                                        <p:strVal val="visible"/>
                                      </p:to>
                                    </p:set>
                                    <p:anim calcmode="lin" valueType="num">
                                      <p:cBhvr>
                                        <p:cTn id="812" dur="500" fill="hold"/>
                                        <p:tgtEl>
                                          <p:spTgt spid="491"/>
                                        </p:tgtEl>
                                        <p:attrNameLst>
                                          <p:attrName>ppt_w</p:attrName>
                                        </p:attrNameLst>
                                      </p:cBhvr>
                                      <p:tavLst>
                                        <p:tav tm="0">
                                          <p:val>
                                            <p:fltVal val="0"/>
                                          </p:val>
                                        </p:tav>
                                        <p:tav tm="100000">
                                          <p:val>
                                            <p:strVal val="#ppt_w"/>
                                          </p:val>
                                        </p:tav>
                                      </p:tavLst>
                                    </p:anim>
                                    <p:anim calcmode="lin" valueType="num">
                                      <p:cBhvr>
                                        <p:cTn id="813" dur="500" fill="hold"/>
                                        <p:tgtEl>
                                          <p:spTgt spid="491"/>
                                        </p:tgtEl>
                                        <p:attrNameLst>
                                          <p:attrName>ppt_h</p:attrName>
                                        </p:attrNameLst>
                                      </p:cBhvr>
                                      <p:tavLst>
                                        <p:tav tm="0">
                                          <p:val>
                                            <p:fltVal val="0"/>
                                          </p:val>
                                        </p:tav>
                                        <p:tav tm="100000">
                                          <p:val>
                                            <p:strVal val="#ppt_h"/>
                                          </p:val>
                                        </p:tav>
                                      </p:tavLst>
                                    </p:anim>
                                    <p:animEffect transition="in" filter="fade">
                                      <p:cBhvr>
                                        <p:cTn id="814" dur="500"/>
                                        <p:tgtEl>
                                          <p:spTgt spid="491"/>
                                        </p:tgtEl>
                                      </p:cBhvr>
                                    </p:animEffect>
                                  </p:childTnLst>
                                </p:cTn>
                              </p:par>
                              <p:par>
                                <p:cTn id="815" presetID="53" presetClass="entr" presetSubtype="16" fill="hold" grpId="0" nodeType="withEffect">
                                  <p:stCondLst>
                                    <p:cond delay="3700"/>
                                  </p:stCondLst>
                                  <p:childTnLst>
                                    <p:set>
                                      <p:cBhvr>
                                        <p:cTn id="816" dur="1" fill="hold">
                                          <p:stCondLst>
                                            <p:cond delay="0"/>
                                          </p:stCondLst>
                                        </p:cTn>
                                        <p:tgtEl>
                                          <p:spTgt spid="492"/>
                                        </p:tgtEl>
                                        <p:attrNameLst>
                                          <p:attrName>style.visibility</p:attrName>
                                        </p:attrNameLst>
                                      </p:cBhvr>
                                      <p:to>
                                        <p:strVal val="visible"/>
                                      </p:to>
                                    </p:set>
                                    <p:anim calcmode="lin" valueType="num">
                                      <p:cBhvr>
                                        <p:cTn id="817" dur="500" fill="hold"/>
                                        <p:tgtEl>
                                          <p:spTgt spid="492"/>
                                        </p:tgtEl>
                                        <p:attrNameLst>
                                          <p:attrName>ppt_w</p:attrName>
                                        </p:attrNameLst>
                                      </p:cBhvr>
                                      <p:tavLst>
                                        <p:tav tm="0">
                                          <p:val>
                                            <p:fltVal val="0"/>
                                          </p:val>
                                        </p:tav>
                                        <p:tav tm="100000">
                                          <p:val>
                                            <p:strVal val="#ppt_w"/>
                                          </p:val>
                                        </p:tav>
                                      </p:tavLst>
                                    </p:anim>
                                    <p:anim calcmode="lin" valueType="num">
                                      <p:cBhvr>
                                        <p:cTn id="818" dur="500" fill="hold"/>
                                        <p:tgtEl>
                                          <p:spTgt spid="492"/>
                                        </p:tgtEl>
                                        <p:attrNameLst>
                                          <p:attrName>ppt_h</p:attrName>
                                        </p:attrNameLst>
                                      </p:cBhvr>
                                      <p:tavLst>
                                        <p:tav tm="0">
                                          <p:val>
                                            <p:fltVal val="0"/>
                                          </p:val>
                                        </p:tav>
                                        <p:tav tm="100000">
                                          <p:val>
                                            <p:strVal val="#ppt_h"/>
                                          </p:val>
                                        </p:tav>
                                      </p:tavLst>
                                    </p:anim>
                                    <p:animEffect transition="in" filter="fade">
                                      <p:cBhvr>
                                        <p:cTn id="819" dur="500"/>
                                        <p:tgtEl>
                                          <p:spTgt spid="492"/>
                                        </p:tgtEl>
                                      </p:cBhvr>
                                    </p:animEffect>
                                  </p:childTnLst>
                                </p:cTn>
                              </p:par>
                              <p:par>
                                <p:cTn id="820" presetID="53" presetClass="entr" presetSubtype="16" fill="hold" grpId="0" nodeType="withEffect">
                                  <p:stCondLst>
                                    <p:cond delay="3800"/>
                                  </p:stCondLst>
                                  <p:childTnLst>
                                    <p:set>
                                      <p:cBhvr>
                                        <p:cTn id="821" dur="1" fill="hold">
                                          <p:stCondLst>
                                            <p:cond delay="0"/>
                                          </p:stCondLst>
                                        </p:cTn>
                                        <p:tgtEl>
                                          <p:spTgt spid="493"/>
                                        </p:tgtEl>
                                        <p:attrNameLst>
                                          <p:attrName>style.visibility</p:attrName>
                                        </p:attrNameLst>
                                      </p:cBhvr>
                                      <p:to>
                                        <p:strVal val="visible"/>
                                      </p:to>
                                    </p:set>
                                    <p:anim calcmode="lin" valueType="num">
                                      <p:cBhvr>
                                        <p:cTn id="822" dur="500" fill="hold"/>
                                        <p:tgtEl>
                                          <p:spTgt spid="493"/>
                                        </p:tgtEl>
                                        <p:attrNameLst>
                                          <p:attrName>ppt_w</p:attrName>
                                        </p:attrNameLst>
                                      </p:cBhvr>
                                      <p:tavLst>
                                        <p:tav tm="0">
                                          <p:val>
                                            <p:fltVal val="0"/>
                                          </p:val>
                                        </p:tav>
                                        <p:tav tm="100000">
                                          <p:val>
                                            <p:strVal val="#ppt_w"/>
                                          </p:val>
                                        </p:tav>
                                      </p:tavLst>
                                    </p:anim>
                                    <p:anim calcmode="lin" valueType="num">
                                      <p:cBhvr>
                                        <p:cTn id="823" dur="500" fill="hold"/>
                                        <p:tgtEl>
                                          <p:spTgt spid="493"/>
                                        </p:tgtEl>
                                        <p:attrNameLst>
                                          <p:attrName>ppt_h</p:attrName>
                                        </p:attrNameLst>
                                      </p:cBhvr>
                                      <p:tavLst>
                                        <p:tav tm="0">
                                          <p:val>
                                            <p:fltVal val="0"/>
                                          </p:val>
                                        </p:tav>
                                        <p:tav tm="100000">
                                          <p:val>
                                            <p:strVal val="#ppt_h"/>
                                          </p:val>
                                        </p:tav>
                                      </p:tavLst>
                                    </p:anim>
                                    <p:animEffect transition="in" filter="fade">
                                      <p:cBhvr>
                                        <p:cTn id="824" dur="500"/>
                                        <p:tgtEl>
                                          <p:spTgt spid="493"/>
                                        </p:tgtEl>
                                      </p:cBhvr>
                                    </p:animEffect>
                                  </p:childTnLst>
                                </p:cTn>
                              </p:par>
                              <p:par>
                                <p:cTn id="825" presetID="53" presetClass="entr" presetSubtype="16" fill="hold" grpId="0" nodeType="withEffect">
                                  <p:stCondLst>
                                    <p:cond delay="3900"/>
                                  </p:stCondLst>
                                  <p:childTnLst>
                                    <p:set>
                                      <p:cBhvr>
                                        <p:cTn id="826" dur="1" fill="hold">
                                          <p:stCondLst>
                                            <p:cond delay="0"/>
                                          </p:stCondLst>
                                        </p:cTn>
                                        <p:tgtEl>
                                          <p:spTgt spid="494"/>
                                        </p:tgtEl>
                                        <p:attrNameLst>
                                          <p:attrName>style.visibility</p:attrName>
                                        </p:attrNameLst>
                                      </p:cBhvr>
                                      <p:to>
                                        <p:strVal val="visible"/>
                                      </p:to>
                                    </p:set>
                                    <p:anim calcmode="lin" valueType="num">
                                      <p:cBhvr>
                                        <p:cTn id="827" dur="500" fill="hold"/>
                                        <p:tgtEl>
                                          <p:spTgt spid="494"/>
                                        </p:tgtEl>
                                        <p:attrNameLst>
                                          <p:attrName>ppt_w</p:attrName>
                                        </p:attrNameLst>
                                      </p:cBhvr>
                                      <p:tavLst>
                                        <p:tav tm="0">
                                          <p:val>
                                            <p:fltVal val="0"/>
                                          </p:val>
                                        </p:tav>
                                        <p:tav tm="100000">
                                          <p:val>
                                            <p:strVal val="#ppt_w"/>
                                          </p:val>
                                        </p:tav>
                                      </p:tavLst>
                                    </p:anim>
                                    <p:anim calcmode="lin" valueType="num">
                                      <p:cBhvr>
                                        <p:cTn id="828" dur="500" fill="hold"/>
                                        <p:tgtEl>
                                          <p:spTgt spid="494"/>
                                        </p:tgtEl>
                                        <p:attrNameLst>
                                          <p:attrName>ppt_h</p:attrName>
                                        </p:attrNameLst>
                                      </p:cBhvr>
                                      <p:tavLst>
                                        <p:tav tm="0">
                                          <p:val>
                                            <p:fltVal val="0"/>
                                          </p:val>
                                        </p:tav>
                                        <p:tav tm="100000">
                                          <p:val>
                                            <p:strVal val="#ppt_h"/>
                                          </p:val>
                                        </p:tav>
                                      </p:tavLst>
                                    </p:anim>
                                    <p:animEffect transition="in" filter="fade">
                                      <p:cBhvr>
                                        <p:cTn id="829" dur="500"/>
                                        <p:tgtEl>
                                          <p:spTgt spid="494"/>
                                        </p:tgtEl>
                                      </p:cBhvr>
                                    </p:animEffect>
                                  </p:childTnLst>
                                </p:cTn>
                              </p:par>
                            </p:childTnLst>
                          </p:cTn>
                        </p:par>
                      </p:childTnLst>
                    </p:cTn>
                  </p:par>
                  <p:par>
                    <p:cTn id="830" fill="hold">
                      <p:stCondLst>
                        <p:cond delay="indefinite"/>
                      </p:stCondLst>
                      <p:childTnLst>
                        <p:par>
                          <p:cTn id="831" fill="hold">
                            <p:stCondLst>
                              <p:cond delay="0"/>
                            </p:stCondLst>
                            <p:childTnLst>
                              <p:par>
                                <p:cTn id="832" presetID="42" presetClass="entr" presetSubtype="0" fill="hold" nodeType="clickEffect">
                                  <p:stCondLst>
                                    <p:cond delay="0"/>
                                  </p:stCondLst>
                                  <p:childTnLst>
                                    <p:set>
                                      <p:cBhvr>
                                        <p:cTn id="833" dur="1" fill="hold">
                                          <p:stCondLst>
                                            <p:cond delay="0"/>
                                          </p:stCondLst>
                                        </p:cTn>
                                        <p:tgtEl>
                                          <p:spTgt spid="497"/>
                                        </p:tgtEl>
                                        <p:attrNameLst>
                                          <p:attrName>style.visibility</p:attrName>
                                        </p:attrNameLst>
                                      </p:cBhvr>
                                      <p:to>
                                        <p:strVal val="visible"/>
                                      </p:to>
                                    </p:set>
                                    <p:animEffect transition="in" filter="fade">
                                      <p:cBhvr>
                                        <p:cTn id="834" dur="1000"/>
                                        <p:tgtEl>
                                          <p:spTgt spid="497"/>
                                        </p:tgtEl>
                                      </p:cBhvr>
                                    </p:animEffect>
                                    <p:anim calcmode="lin" valueType="num">
                                      <p:cBhvr>
                                        <p:cTn id="835" dur="1000" fill="hold"/>
                                        <p:tgtEl>
                                          <p:spTgt spid="497"/>
                                        </p:tgtEl>
                                        <p:attrNameLst>
                                          <p:attrName>ppt_x</p:attrName>
                                        </p:attrNameLst>
                                      </p:cBhvr>
                                      <p:tavLst>
                                        <p:tav tm="0">
                                          <p:val>
                                            <p:strVal val="#ppt_x"/>
                                          </p:val>
                                        </p:tav>
                                        <p:tav tm="100000">
                                          <p:val>
                                            <p:strVal val="#ppt_x"/>
                                          </p:val>
                                        </p:tav>
                                      </p:tavLst>
                                    </p:anim>
                                    <p:anim calcmode="lin" valueType="num">
                                      <p:cBhvr>
                                        <p:cTn id="836" dur="100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837" fill="hold">
                      <p:stCondLst>
                        <p:cond delay="indefinite"/>
                      </p:stCondLst>
                      <p:childTnLst>
                        <p:par>
                          <p:cTn id="838" fill="hold">
                            <p:stCondLst>
                              <p:cond delay="0"/>
                            </p:stCondLst>
                            <p:childTnLst>
                              <p:par>
                                <p:cTn id="839" presetID="53" presetClass="entr" presetSubtype="16" fill="hold" grpId="0" nodeType="clickEffect">
                                  <p:stCondLst>
                                    <p:cond delay="0"/>
                                  </p:stCondLst>
                                  <p:iterate type="lt">
                                    <p:tmPct val="10000"/>
                                  </p:iterate>
                                  <p:childTnLst>
                                    <p:set>
                                      <p:cBhvr>
                                        <p:cTn id="840" dur="1" fill="hold">
                                          <p:stCondLst>
                                            <p:cond delay="0"/>
                                          </p:stCondLst>
                                        </p:cTn>
                                        <p:tgtEl>
                                          <p:spTgt spid="496"/>
                                        </p:tgtEl>
                                        <p:attrNameLst>
                                          <p:attrName>style.visibility</p:attrName>
                                        </p:attrNameLst>
                                      </p:cBhvr>
                                      <p:to>
                                        <p:strVal val="visible"/>
                                      </p:to>
                                    </p:set>
                                    <p:anim calcmode="lin" valueType="num">
                                      <p:cBhvr>
                                        <p:cTn id="841" dur="300" fill="hold"/>
                                        <p:tgtEl>
                                          <p:spTgt spid="496"/>
                                        </p:tgtEl>
                                        <p:attrNameLst>
                                          <p:attrName>ppt_w</p:attrName>
                                        </p:attrNameLst>
                                      </p:cBhvr>
                                      <p:tavLst>
                                        <p:tav tm="0">
                                          <p:val>
                                            <p:fltVal val="0"/>
                                          </p:val>
                                        </p:tav>
                                        <p:tav tm="100000">
                                          <p:val>
                                            <p:strVal val="#ppt_w"/>
                                          </p:val>
                                        </p:tav>
                                      </p:tavLst>
                                    </p:anim>
                                    <p:anim calcmode="lin" valueType="num">
                                      <p:cBhvr>
                                        <p:cTn id="842" dur="300" fill="hold"/>
                                        <p:tgtEl>
                                          <p:spTgt spid="496"/>
                                        </p:tgtEl>
                                        <p:attrNameLst>
                                          <p:attrName>ppt_h</p:attrName>
                                        </p:attrNameLst>
                                      </p:cBhvr>
                                      <p:tavLst>
                                        <p:tav tm="0">
                                          <p:val>
                                            <p:fltVal val="0"/>
                                          </p:val>
                                        </p:tav>
                                        <p:tav tm="100000">
                                          <p:val>
                                            <p:strVal val="#ppt_h"/>
                                          </p:val>
                                        </p:tav>
                                      </p:tavLst>
                                    </p:anim>
                                    <p:animEffect transition="in" filter="fade">
                                      <p:cBhvr>
                                        <p:cTn id="843" dur="300"/>
                                        <p:tgtEl>
                                          <p:spTgt spid="496"/>
                                        </p:tgtEl>
                                      </p:cBhvr>
                                    </p:animEffect>
                                  </p:childTnLst>
                                </p:cTn>
                              </p:par>
                            </p:childTnLst>
                          </p:cTn>
                        </p:par>
                      </p:childTnLst>
                    </p:cTn>
                  </p:par>
                  <p:par>
                    <p:cTn id="844" fill="hold">
                      <p:stCondLst>
                        <p:cond delay="indefinite"/>
                      </p:stCondLst>
                      <p:childTnLst>
                        <p:par>
                          <p:cTn id="845" fill="hold">
                            <p:stCondLst>
                              <p:cond delay="0"/>
                            </p:stCondLst>
                            <p:childTnLst>
                              <p:par>
                                <p:cTn id="846" presetID="53" presetClass="entr" presetSubtype="16" fill="hold" grpId="0" nodeType="clickEffect">
                                  <p:stCondLst>
                                    <p:cond delay="0"/>
                                  </p:stCondLst>
                                  <p:childTnLst>
                                    <p:set>
                                      <p:cBhvr>
                                        <p:cTn id="847" dur="1" fill="hold">
                                          <p:stCondLst>
                                            <p:cond delay="0"/>
                                          </p:stCondLst>
                                        </p:cTn>
                                        <p:tgtEl>
                                          <p:spTgt spid="503"/>
                                        </p:tgtEl>
                                        <p:attrNameLst>
                                          <p:attrName>style.visibility</p:attrName>
                                        </p:attrNameLst>
                                      </p:cBhvr>
                                      <p:to>
                                        <p:strVal val="visible"/>
                                      </p:to>
                                    </p:set>
                                    <p:anim calcmode="lin" valueType="num">
                                      <p:cBhvr>
                                        <p:cTn id="848" dur="300" fill="hold"/>
                                        <p:tgtEl>
                                          <p:spTgt spid="503"/>
                                        </p:tgtEl>
                                        <p:attrNameLst>
                                          <p:attrName>ppt_w</p:attrName>
                                        </p:attrNameLst>
                                      </p:cBhvr>
                                      <p:tavLst>
                                        <p:tav tm="0">
                                          <p:val>
                                            <p:fltVal val="0"/>
                                          </p:val>
                                        </p:tav>
                                        <p:tav tm="100000">
                                          <p:val>
                                            <p:strVal val="#ppt_w"/>
                                          </p:val>
                                        </p:tav>
                                      </p:tavLst>
                                    </p:anim>
                                    <p:anim calcmode="lin" valueType="num">
                                      <p:cBhvr>
                                        <p:cTn id="849" dur="300" fill="hold"/>
                                        <p:tgtEl>
                                          <p:spTgt spid="503"/>
                                        </p:tgtEl>
                                        <p:attrNameLst>
                                          <p:attrName>ppt_h</p:attrName>
                                        </p:attrNameLst>
                                      </p:cBhvr>
                                      <p:tavLst>
                                        <p:tav tm="0">
                                          <p:val>
                                            <p:fltVal val="0"/>
                                          </p:val>
                                        </p:tav>
                                        <p:tav tm="100000">
                                          <p:val>
                                            <p:strVal val="#ppt_h"/>
                                          </p:val>
                                        </p:tav>
                                      </p:tavLst>
                                    </p:anim>
                                    <p:animEffect transition="in" filter="fade">
                                      <p:cBhvr>
                                        <p:cTn id="850" dur="300"/>
                                        <p:tgtEl>
                                          <p:spTgt spid="503"/>
                                        </p:tgtEl>
                                      </p:cBhvr>
                                    </p:animEffect>
                                  </p:childTnLst>
                                </p:cTn>
                              </p:par>
                            </p:childTnLst>
                          </p:cTn>
                        </p:par>
                      </p:childTnLst>
                    </p:cTn>
                  </p:par>
                  <p:par>
                    <p:cTn id="851" fill="hold">
                      <p:stCondLst>
                        <p:cond delay="indefinite"/>
                      </p:stCondLst>
                      <p:childTnLst>
                        <p:par>
                          <p:cTn id="852" fill="hold">
                            <p:stCondLst>
                              <p:cond delay="0"/>
                            </p:stCondLst>
                            <p:childTnLst>
                              <p:par>
                                <p:cTn id="853" presetID="53" presetClass="entr" presetSubtype="16" fill="hold" grpId="0" nodeType="clickEffect">
                                  <p:stCondLst>
                                    <p:cond delay="0"/>
                                  </p:stCondLst>
                                  <p:iterate type="lt">
                                    <p:tmPct val="10000"/>
                                  </p:iterate>
                                  <p:childTnLst>
                                    <p:set>
                                      <p:cBhvr>
                                        <p:cTn id="854" dur="1" fill="hold">
                                          <p:stCondLst>
                                            <p:cond delay="0"/>
                                          </p:stCondLst>
                                        </p:cTn>
                                        <p:tgtEl>
                                          <p:spTgt spid="495"/>
                                        </p:tgtEl>
                                        <p:attrNameLst>
                                          <p:attrName>style.visibility</p:attrName>
                                        </p:attrNameLst>
                                      </p:cBhvr>
                                      <p:to>
                                        <p:strVal val="visible"/>
                                      </p:to>
                                    </p:set>
                                    <p:anim calcmode="lin" valueType="num">
                                      <p:cBhvr>
                                        <p:cTn id="855" dur="300" fill="hold"/>
                                        <p:tgtEl>
                                          <p:spTgt spid="495"/>
                                        </p:tgtEl>
                                        <p:attrNameLst>
                                          <p:attrName>ppt_w</p:attrName>
                                        </p:attrNameLst>
                                      </p:cBhvr>
                                      <p:tavLst>
                                        <p:tav tm="0">
                                          <p:val>
                                            <p:fltVal val="0"/>
                                          </p:val>
                                        </p:tav>
                                        <p:tav tm="100000">
                                          <p:val>
                                            <p:strVal val="#ppt_w"/>
                                          </p:val>
                                        </p:tav>
                                      </p:tavLst>
                                    </p:anim>
                                    <p:anim calcmode="lin" valueType="num">
                                      <p:cBhvr>
                                        <p:cTn id="856" dur="300" fill="hold"/>
                                        <p:tgtEl>
                                          <p:spTgt spid="495"/>
                                        </p:tgtEl>
                                        <p:attrNameLst>
                                          <p:attrName>ppt_h</p:attrName>
                                        </p:attrNameLst>
                                      </p:cBhvr>
                                      <p:tavLst>
                                        <p:tav tm="0">
                                          <p:val>
                                            <p:fltVal val="0"/>
                                          </p:val>
                                        </p:tav>
                                        <p:tav tm="100000">
                                          <p:val>
                                            <p:strVal val="#ppt_h"/>
                                          </p:val>
                                        </p:tav>
                                      </p:tavLst>
                                    </p:anim>
                                    <p:animEffect transition="in" filter="fade">
                                      <p:cBhvr>
                                        <p:cTn id="857" dur="300"/>
                                        <p:tgtEl>
                                          <p:spTgt spid="495"/>
                                        </p:tgtEl>
                                      </p:cBhvr>
                                    </p:animEffect>
                                  </p:childTnLst>
                                </p:cTn>
                              </p:par>
                            </p:childTnLst>
                          </p:cTn>
                        </p:par>
                      </p:childTnLst>
                    </p:cTn>
                  </p:par>
                  <p:par>
                    <p:cTn id="858" fill="hold">
                      <p:stCondLst>
                        <p:cond delay="indefinite"/>
                      </p:stCondLst>
                      <p:childTnLst>
                        <p:par>
                          <p:cTn id="859" fill="hold">
                            <p:stCondLst>
                              <p:cond delay="0"/>
                            </p:stCondLst>
                            <p:childTnLst>
                              <p:par>
                                <p:cTn id="860" presetID="53" presetClass="entr" presetSubtype="16" fill="hold" grpId="0" nodeType="clickEffect">
                                  <p:stCondLst>
                                    <p:cond delay="0"/>
                                  </p:stCondLst>
                                  <p:iterate type="lt">
                                    <p:tmPct val="10000"/>
                                  </p:iterate>
                                  <p:childTnLst>
                                    <p:set>
                                      <p:cBhvr>
                                        <p:cTn id="861" dur="1" fill="hold">
                                          <p:stCondLst>
                                            <p:cond delay="0"/>
                                          </p:stCondLst>
                                        </p:cTn>
                                        <p:tgtEl>
                                          <p:spTgt spid="501"/>
                                        </p:tgtEl>
                                        <p:attrNameLst>
                                          <p:attrName>style.visibility</p:attrName>
                                        </p:attrNameLst>
                                      </p:cBhvr>
                                      <p:to>
                                        <p:strVal val="visible"/>
                                      </p:to>
                                    </p:set>
                                    <p:anim calcmode="lin" valueType="num">
                                      <p:cBhvr>
                                        <p:cTn id="862" dur="300" fill="hold"/>
                                        <p:tgtEl>
                                          <p:spTgt spid="501"/>
                                        </p:tgtEl>
                                        <p:attrNameLst>
                                          <p:attrName>ppt_w</p:attrName>
                                        </p:attrNameLst>
                                      </p:cBhvr>
                                      <p:tavLst>
                                        <p:tav tm="0">
                                          <p:val>
                                            <p:fltVal val="0"/>
                                          </p:val>
                                        </p:tav>
                                        <p:tav tm="100000">
                                          <p:val>
                                            <p:strVal val="#ppt_w"/>
                                          </p:val>
                                        </p:tav>
                                      </p:tavLst>
                                    </p:anim>
                                    <p:anim calcmode="lin" valueType="num">
                                      <p:cBhvr>
                                        <p:cTn id="863" dur="300" fill="hold"/>
                                        <p:tgtEl>
                                          <p:spTgt spid="501"/>
                                        </p:tgtEl>
                                        <p:attrNameLst>
                                          <p:attrName>ppt_h</p:attrName>
                                        </p:attrNameLst>
                                      </p:cBhvr>
                                      <p:tavLst>
                                        <p:tav tm="0">
                                          <p:val>
                                            <p:fltVal val="0"/>
                                          </p:val>
                                        </p:tav>
                                        <p:tav tm="100000">
                                          <p:val>
                                            <p:strVal val="#ppt_h"/>
                                          </p:val>
                                        </p:tav>
                                      </p:tavLst>
                                    </p:anim>
                                    <p:animEffect transition="in" filter="fade">
                                      <p:cBhvr>
                                        <p:cTn id="864" dur="300"/>
                                        <p:tgtEl>
                                          <p:spTgt spid="501"/>
                                        </p:tgtEl>
                                      </p:cBhvr>
                                    </p:animEffect>
                                  </p:childTnLst>
                                </p:cTn>
                              </p:par>
                            </p:childTnLst>
                          </p:cTn>
                        </p:par>
                      </p:childTnLst>
                    </p:cTn>
                  </p:par>
                  <p:par>
                    <p:cTn id="865" fill="hold">
                      <p:stCondLst>
                        <p:cond delay="indefinite"/>
                      </p:stCondLst>
                      <p:childTnLst>
                        <p:par>
                          <p:cTn id="866" fill="hold">
                            <p:stCondLst>
                              <p:cond delay="0"/>
                            </p:stCondLst>
                            <p:childTnLst>
                              <p:par>
                                <p:cTn id="867" presetID="53" presetClass="entr" presetSubtype="16" fill="hold" grpId="0" nodeType="clickEffect">
                                  <p:stCondLst>
                                    <p:cond delay="0"/>
                                  </p:stCondLst>
                                  <p:iterate type="lt">
                                    <p:tmPct val="10000"/>
                                  </p:iterate>
                                  <p:childTnLst>
                                    <p:set>
                                      <p:cBhvr>
                                        <p:cTn id="868" dur="1" fill="hold">
                                          <p:stCondLst>
                                            <p:cond delay="0"/>
                                          </p:stCondLst>
                                        </p:cTn>
                                        <p:tgtEl>
                                          <p:spTgt spid="502"/>
                                        </p:tgtEl>
                                        <p:attrNameLst>
                                          <p:attrName>style.visibility</p:attrName>
                                        </p:attrNameLst>
                                      </p:cBhvr>
                                      <p:to>
                                        <p:strVal val="visible"/>
                                      </p:to>
                                    </p:set>
                                    <p:anim calcmode="lin" valueType="num">
                                      <p:cBhvr>
                                        <p:cTn id="869" dur="100" fill="hold"/>
                                        <p:tgtEl>
                                          <p:spTgt spid="502"/>
                                        </p:tgtEl>
                                        <p:attrNameLst>
                                          <p:attrName>ppt_w</p:attrName>
                                        </p:attrNameLst>
                                      </p:cBhvr>
                                      <p:tavLst>
                                        <p:tav tm="0">
                                          <p:val>
                                            <p:fltVal val="0"/>
                                          </p:val>
                                        </p:tav>
                                        <p:tav tm="100000">
                                          <p:val>
                                            <p:strVal val="#ppt_w"/>
                                          </p:val>
                                        </p:tav>
                                      </p:tavLst>
                                    </p:anim>
                                    <p:anim calcmode="lin" valueType="num">
                                      <p:cBhvr>
                                        <p:cTn id="870" dur="100" fill="hold"/>
                                        <p:tgtEl>
                                          <p:spTgt spid="502"/>
                                        </p:tgtEl>
                                        <p:attrNameLst>
                                          <p:attrName>ppt_h</p:attrName>
                                        </p:attrNameLst>
                                      </p:cBhvr>
                                      <p:tavLst>
                                        <p:tav tm="0">
                                          <p:val>
                                            <p:fltVal val="0"/>
                                          </p:val>
                                        </p:tav>
                                        <p:tav tm="100000">
                                          <p:val>
                                            <p:strVal val="#ppt_h"/>
                                          </p:val>
                                        </p:tav>
                                      </p:tavLst>
                                    </p:anim>
                                    <p:animEffect transition="in" filter="fade">
                                      <p:cBhvr>
                                        <p:cTn id="871" dur="1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p:bldP spid="496" grpId="0"/>
      <p:bldP spid="501" grpId="0"/>
      <p:bldP spid="502" grpId="0"/>
      <p:bldP spid="5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06790" y="4405086"/>
            <a:ext cx="4275738" cy="2019300"/>
          </a:xfrm>
          <a:prstGeom prst="rect">
            <a:avLst/>
          </a:prstGeom>
          <a:effectLst>
            <a:outerShdw blurRad="635000" dir="2700000" algn="tl" rotWithShape="0">
              <a:srgbClr val="45D8FF">
                <a:alpha val="50000"/>
              </a:srgbClr>
            </a:outerShdw>
          </a:effectLst>
        </p:spPr>
      </p:pic>
      <p:sp>
        <p:nvSpPr>
          <p:cNvPr id="27" name="Freeform 5"/>
          <p:cNvSpPr/>
          <p:nvPr/>
        </p:nvSpPr>
        <p:spPr bwMode="auto">
          <a:xfrm>
            <a:off x="8064930" y="4269068"/>
            <a:ext cx="1367066" cy="1119860"/>
          </a:xfrm>
          <a:custGeom>
            <a:avLst/>
            <a:gdLst>
              <a:gd name="T0" fmla="*/ 609 w 1012"/>
              <a:gd name="T1" fmla="*/ 686 h 829"/>
              <a:gd name="T2" fmla="*/ 626 w 1012"/>
              <a:gd name="T3" fmla="*/ 748 h 829"/>
              <a:gd name="T4" fmla="*/ 647 w 1012"/>
              <a:gd name="T5" fmla="*/ 788 h 829"/>
              <a:gd name="T6" fmla="*/ 680 w 1012"/>
              <a:gd name="T7" fmla="*/ 821 h 829"/>
              <a:gd name="T8" fmla="*/ 685 w 1012"/>
              <a:gd name="T9" fmla="*/ 829 h 829"/>
              <a:gd name="T10" fmla="*/ 604 w 1012"/>
              <a:gd name="T11" fmla="*/ 817 h 829"/>
              <a:gd name="T12" fmla="*/ 533 w 1012"/>
              <a:gd name="T13" fmla="*/ 791 h 829"/>
              <a:gd name="T14" fmla="*/ 460 w 1012"/>
              <a:gd name="T15" fmla="*/ 748 h 829"/>
              <a:gd name="T16" fmla="*/ 415 w 1012"/>
              <a:gd name="T17" fmla="*/ 708 h 829"/>
              <a:gd name="T18" fmla="*/ 394 w 1012"/>
              <a:gd name="T19" fmla="*/ 684 h 829"/>
              <a:gd name="T20" fmla="*/ 334 w 1012"/>
              <a:gd name="T21" fmla="*/ 675 h 829"/>
              <a:gd name="T22" fmla="*/ 237 w 1012"/>
              <a:gd name="T23" fmla="*/ 651 h 829"/>
              <a:gd name="T24" fmla="*/ 166 w 1012"/>
              <a:gd name="T25" fmla="*/ 625 h 829"/>
              <a:gd name="T26" fmla="*/ 114 w 1012"/>
              <a:gd name="T27" fmla="*/ 594 h 829"/>
              <a:gd name="T28" fmla="*/ 67 w 1012"/>
              <a:gd name="T29" fmla="*/ 554 h 829"/>
              <a:gd name="T30" fmla="*/ 31 w 1012"/>
              <a:gd name="T31" fmla="*/ 507 h 829"/>
              <a:gd name="T32" fmla="*/ 8 w 1012"/>
              <a:gd name="T33" fmla="*/ 447 h 829"/>
              <a:gd name="T34" fmla="*/ 0 w 1012"/>
              <a:gd name="T35" fmla="*/ 402 h 829"/>
              <a:gd name="T36" fmla="*/ 8 w 1012"/>
              <a:gd name="T37" fmla="*/ 334 h 829"/>
              <a:gd name="T38" fmla="*/ 29 w 1012"/>
              <a:gd name="T39" fmla="*/ 267 h 829"/>
              <a:gd name="T40" fmla="*/ 67 w 1012"/>
              <a:gd name="T41" fmla="*/ 208 h 829"/>
              <a:gd name="T42" fmla="*/ 117 w 1012"/>
              <a:gd name="T43" fmla="*/ 156 h 829"/>
              <a:gd name="T44" fmla="*/ 180 w 1012"/>
              <a:gd name="T45" fmla="*/ 109 h 829"/>
              <a:gd name="T46" fmla="*/ 251 w 1012"/>
              <a:gd name="T47" fmla="*/ 71 h 829"/>
              <a:gd name="T48" fmla="*/ 330 w 1012"/>
              <a:gd name="T49" fmla="*/ 40 h 829"/>
              <a:gd name="T50" fmla="*/ 410 w 1012"/>
              <a:gd name="T51" fmla="*/ 16 h 829"/>
              <a:gd name="T52" fmla="*/ 495 w 1012"/>
              <a:gd name="T53" fmla="*/ 2 h 829"/>
              <a:gd name="T54" fmla="*/ 581 w 1012"/>
              <a:gd name="T55" fmla="*/ 0 h 829"/>
              <a:gd name="T56" fmla="*/ 635 w 1012"/>
              <a:gd name="T57" fmla="*/ 2 h 829"/>
              <a:gd name="T58" fmla="*/ 713 w 1012"/>
              <a:gd name="T59" fmla="*/ 12 h 829"/>
              <a:gd name="T60" fmla="*/ 782 w 1012"/>
              <a:gd name="T61" fmla="*/ 31 h 829"/>
              <a:gd name="T62" fmla="*/ 841 w 1012"/>
              <a:gd name="T63" fmla="*/ 54 h 829"/>
              <a:gd name="T64" fmla="*/ 893 w 1012"/>
              <a:gd name="T65" fmla="*/ 83 h 829"/>
              <a:gd name="T66" fmla="*/ 934 w 1012"/>
              <a:gd name="T67" fmla="*/ 116 h 829"/>
              <a:gd name="T68" fmla="*/ 967 w 1012"/>
              <a:gd name="T69" fmla="*/ 151 h 829"/>
              <a:gd name="T70" fmla="*/ 990 w 1012"/>
              <a:gd name="T71" fmla="*/ 194 h 829"/>
              <a:gd name="T72" fmla="*/ 1007 w 1012"/>
              <a:gd name="T73" fmla="*/ 239 h 829"/>
              <a:gd name="T74" fmla="*/ 1012 w 1012"/>
              <a:gd name="T75" fmla="*/ 286 h 829"/>
              <a:gd name="T76" fmla="*/ 1007 w 1012"/>
              <a:gd name="T77" fmla="*/ 334 h 829"/>
              <a:gd name="T78" fmla="*/ 1000 w 1012"/>
              <a:gd name="T79" fmla="*/ 369 h 829"/>
              <a:gd name="T80" fmla="*/ 979 w 1012"/>
              <a:gd name="T81" fmla="*/ 417 h 829"/>
              <a:gd name="T82" fmla="*/ 953 w 1012"/>
              <a:gd name="T83" fmla="*/ 462 h 829"/>
              <a:gd name="T84" fmla="*/ 905 w 1012"/>
              <a:gd name="T85" fmla="*/ 514 h 829"/>
              <a:gd name="T86" fmla="*/ 818 w 1012"/>
              <a:gd name="T87" fmla="*/ 582 h 829"/>
              <a:gd name="T88" fmla="*/ 730 w 1012"/>
              <a:gd name="T89" fmla="*/ 630 h 829"/>
              <a:gd name="T90" fmla="*/ 649 w 1012"/>
              <a:gd name="T91" fmla="*/ 658 h 829"/>
              <a:gd name="T92" fmla="*/ 607 w 1012"/>
              <a:gd name="T93" fmla="*/ 66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2" h="829">
                <a:moveTo>
                  <a:pt x="607" y="668"/>
                </a:moveTo>
                <a:lnTo>
                  <a:pt x="607" y="668"/>
                </a:lnTo>
                <a:lnTo>
                  <a:pt x="609" y="686"/>
                </a:lnTo>
                <a:lnTo>
                  <a:pt x="614" y="708"/>
                </a:lnTo>
                <a:lnTo>
                  <a:pt x="621" y="734"/>
                </a:lnTo>
                <a:lnTo>
                  <a:pt x="626" y="748"/>
                </a:lnTo>
                <a:lnTo>
                  <a:pt x="633" y="762"/>
                </a:lnTo>
                <a:lnTo>
                  <a:pt x="638" y="776"/>
                </a:lnTo>
                <a:lnTo>
                  <a:pt x="647" y="788"/>
                </a:lnTo>
                <a:lnTo>
                  <a:pt x="656" y="800"/>
                </a:lnTo>
                <a:lnTo>
                  <a:pt x="668" y="812"/>
                </a:lnTo>
                <a:lnTo>
                  <a:pt x="680" y="821"/>
                </a:lnTo>
                <a:lnTo>
                  <a:pt x="694" y="829"/>
                </a:lnTo>
                <a:lnTo>
                  <a:pt x="694" y="829"/>
                </a:lnTo>
                <a:lnTo>
                  <a:pt x="685" y="829"/>
                </a:lnTo>
                <a:lnTo>
                  <a:pt x="661" y="826"/>
                </a:lnTo>
                <a:lnTo>
                  <a:pt x="626" y="821"/>
                </a:lnTo>
                <a:lnTo>
                  <a:pt x="604" y="817"/>
                </a:lnTo>
                <a:lnTo>
                  <a:pt x="583" y="810"/>
                </a:lnTo>
                <a:lnTo>
                  <a:pt x="559" y="802"/>
                </a:lnTo>
                <a:lnTo>
                  <a:pt x="533" y="791"/>
                </a:lnTo>
                <a:lnTo>
                  <a:pt x="510" y="781"/>
                </a:lnTo>
                <a:lnTo>
                  <a:pt x="484" y="767"/>
                </a:lnTo>
                <a:lnTo>
                  <a:pt x="460" y="748"/>
                </a:lnTo>
                <a:lnTo>
                  <a:pt x="436" y="731"/>
                </a:lnTo>
                <a:lnTo>
                  <a:pt x="424" y="720"/>
                </a:lnTo>
                <a:lnTo>
                  <a:pt x="415" y="708"/>
                </a:lnTo>
                <a:lnTo>
                  <a:pt x="403" y="696"/>
                </a:lnTo>
                <a:lnTo>
                  <a:pt x="394" y="684"/>
                </a:lnTo>
                <a:lnTo>
                  <a:pt x="394" y="684"/>
                </a:lnTo>
                <a:lnTo>
                  <a:pt x="377" y="682"/>
                </a:lnTo>
                <a:lnTo>
                  <a:pt x="358" y="679"/>
                </a:lnTo>
                <a:lnTo>
                  <a:pt x="334" y="675"/>
                </a:lnTo>
                <a:lnTo>
                  <a:pt x="306" y="670"/>
                </a:lnTo>
                <a:lnTo>
                  <a:pt x="273" y="663"/>
                </a:lnTo>
                <a:lnTo>
                  <a:pt x="237" y="651"/>
                </a:lnTo>
                <a:lnTo>
                  <a:pt x="202" y="639"/>
                </a:lnTo>
                <a:lnTo>
                  <a:pt x="183" y="632"/>
                </a:lnTo>
                <a:lnTo>
                  <a:pt x="166" y="625"/>
                </a:lnTo>
                <a:lnTo>
                  <a:pt x="147" y="615"/>
                </a:lnTo>
                <a:lnTo>
                  <a:pt x="131" y="604"/>
                </a:lnTo>
                <a:lnTo>
                  <a:pt x="114" y="594"/>
                </a:lnTo>
                <a:lnTo>
                  <a:pt x="98" y="582"/>
                </a:lnTo>
                <a:lnTo>
                  <a:pt x="83" y="568"/>
                </a:lnTo>
                <a:lnTo>
                  <a:pt x="67" y="554"/>
                </a:lnTo>
                <a:lnTo>
                  <a:pt x="55" y="540"/>
                </a:lnTo>
                <a:lnTo>
                  <a:pt x="41" y="523"/>
                </a:lnTo>
                <a:lnTo>
                  <a:pt x="31" y="507"/>
                </a:lnTo>
                <a:lnTo>
                  <a:pt x="22" y="490"/>
                </a:lnTo>
                <a:lnTo>
                  <a:pt x="12" y="469"/>
                </a:lnTo>
                <a:lnTo>
                  <a:pt x="8" y="447"/>
                </a:lnTo>
                <a:lnTo>
                  <a:pt x="3" y="426"/>
                </a:lnTo>
                <a:lnTo>
                  <a:pt x="0" y="402"/>
                </a:lnTo>
                <a:lnTo>
                  <a:pt x="0" y="402"/>
                </a:lnTo>
                <a:lnTo>
                  <a:pt x="0" y="379"/>
                </a:lnTo>
                <a:lnTo>
                  <a:pt x="3" y="355"/>
                </a:lnTo>
                <a:lnTo>
                  <a:pt x="8" y="334"/>
                </a:lnTo>
                <a:lnTo>
                  <a:pt x="12" y="310"/>
                </a:lnTo>
                <a:lnTo>
                  <a:pt x="19" y="289"/>
                </a:lnTo>
                <a:lnTo>
                  <a:pt x="29" y="267"/>
                </a:lnTo>
                <a:lnTo>
                  <a:pt x="41" y="248"/>
                </a:lnTo>
                <a:lnTo>
                  <a:pt x="53" y="227"/>
                </a:lnTo>
                <a:lnTo>
                  <a:pt x="67" y="208"/>
                </a:lnTo>
                <a:lnTo>
                  <a:pt x="83" y="192"/>
                </a:lnTo>
                <a:lnTo>
                  <a:pt x="100" y="173"/>
                </a:lnTo>
                <a:lnTo>
                  <a:pt x="117" y="156"/>
                </a:lnTo>
                <a:lnTo>
                  <a:pt x="138" y="140"/>
                </a:lnTo>
                <a:lnTo>
                  <a:pt x="157" y="123"/>
                </a:lnTo>
                <a:lnTo>
                  <a:pt x="180" y="109"/>
                </a:lnTo>
                <a:lnTo>
                  <a:pt x="204" y="95"/>
                </a:lnTo>
                <a:lnTo>
                  <a:pt x="225" y="83"/>
                </a:lnTo>
                <a:lnTo>
                  <a:pt x="251" y="71"/>
                </a:lnTo>
                <a:lnTo>
                  <a:pt x="275" y="57"/>
                </a:lnTo>
                <a:lnTo>
                  <a:pt x="301" y="47"/>
                </a:lnTo>
                <a:lnTo>
                  <a:pt x="330" y="40"/>
                </a:lnTo>
                <a:lnTo>
                  <a:pt x="353" y="31"/>
                </a:lnTo>
                <a:lnTo>
                  <a:pt x="384" y="24"/>
                </a:lnTo>
                <a:lnTo>
                  <a:pt x="410" y="16"/>
                </a:lnTo>
                <a:lnTo>
                  <a:pt x="439" y="9"/>
                </a:lnTo>
                <a:lnTo>
                  <a:pt x="467" y="7"/>
                </a:lnTo>
                <a:lnTo>
                  <a:pt x="495" y="2"/>
                </a:lnTo>
                <a:lnTo>
                  <a:pt x="524" y="0"/>
                </a:lnTo>
                <a:lnTo>
                  <a:pt x="552" y="0"/>
                </a:lnTo>
                <a:lnTo>
                  <a:pt x="581" y="0"/>
                </a:lnTo>
                <a:lnTo>
                  <a:pt x="607" y="0"/>
                </a:lnTo>
                <a:lnTo>
                  <a:pt x="635" y="2"/>
                </a:lnTo>
                <a:lnTo>
                  <a:pt x="635" y="2"/>
                </a:lnTo>
                <a:lnTo>
                  <a:pt x="661" y="5"/>
                </a:lnTo>
                <a:lnTo>
                  <a:pt x="687" y="9"/>
                </a:lnTo>
                <a:lnTo>
                  <a:pt x="713" y="12"/>
                </a:lnTo>
                <a:lnTo>
                  <a:pt x="735" y="19"/>
                </a:lnTo>
                <a:lnTo>
                  <a:pt x="761" y="24"/>
                </a:lnTo>
                <a:lnTo>
                  <a:pt x="782" y="31"/>
                </a:lnTo>
                <a:lnTo>
                  <a:pt x="803" y="38"/>
                </a:lnTo>
                <a:lnTo>
                  <a:pt x="822" y="45"/>
                </a:lnTo>
                <a:lnTo>
                  <a:pt x="841" y="54"/>
                </a:lnTo>
                <a:lnTo>
                  <a:pt x="860" y="64"/>
                </a:lnTo>
                <a:lnTo>
                  <a:pt x="877" y="73"/>
                </a:lnTo>
                <a:lnTo>
                  <a:pt x="893" y="83"/>
                </a:lnTo>
                <a:lnTo>
                  <a:pt x="908" y="95"/>
                </a:lnTo>
                <a:lnTo>
                  <a:pt x="922" y="104"/>
                </a:lnTo>
                <a:lnTo>
                  <a:pt x="934" y="116"/>
                </a:lnTo>
                <a:lnTo>
                  <a:pt x="948" y="128"/>
                </a:lnTo>
                <a:lnTo>
                  <a:pt x="957" y="140"/>
                </a:lnTo>
                <a:lnTo>
                  <a:pt x="967" y="151"/>
                </a:lnTo>
                <a:lnTo>
                  <a:pt x="976" y="166"/>
                </a:lnTo>
                <a:lnTo>
                  <a:pt x="986" y="180"/>
                </a:lnTo>
                <a:lnTo>
                  <a:pt x="990" y="194"/>
                </a:lnTo>
                <a:lnTo>
                  <a:pt x="998" y="208"/>
                </a:lnTo>
                <a:lnTo>
                  <a:pt x="1002" y="222"/>
                </a:lnTo>
                <a:lnTo>
                  <a:pt x="1007" y="239"/>
                </a:lnTo>
                <a:lnTo>
                  <a:pt x="1009" y="253"/>
                </a:lnTo>
                <a:lnTo>
                  <a:pt x="1009" y="267"/>
                </a:lnTo>
                <a:lnTo>
                  <a:pt x="1012" y="286"/>
                </a:lnTo>
                <a:lnTo>
                  <a:pt x="1009" y="301"/>
                </a:lnTo>
                <a:lnTo>
                  <a:pt x="1009" y="317"/>
                </a:lnTo>
                <a:lnTo>
                  <a:pt x="1007" y="334"/>
                </a:lnTo>
                <a:lnTo>
                  <a:pt x="1005" y="350"/>
                </a:lnTo>
                <a:lnTo>
                  <a:pt x="1000" y="369"/>
                </a:lnTo>
                <a:lnTo>
                  <a:pt x="1000" y="369"/>
                </a:lnTo>
                <a:lnTo>
                  <a:pt x="995" y="383"/>
                </a:lnTo>
                <a:lnTo>
                  <a:pt x="988" y="400"/>
                </a:lnTo>
                <a:lnTo>
                  <a:pt x="979" y="417"/>
                </a:lnTo>
                <a:lnTo>
                  <a:pt x="969" y="433"/>
                </a:lnTo>
                <a:lnTo>
                  <a:pt x="962" y="447"/>
                </a:lnTo>
                <a:lnTo>
                  <a:pt x="953" y="462"/>
                </a:lnTo>
                <a:lnTo>
                  <a:pt x="941" y="476"/>
                </a:lnTo>
                <a:lnTo>
                  <a:pt x="929" y="490"/>
                </a:lnTo>
                <a:lnTo>
                  <a:pt x="905" y="514"/>
                </a:lnTo>
                <a:lnTo>
                  <a:pt x="877" y="540"/>
                </a:lnTo>
                <a:lnTo>
                  <a:pt x="848" y="561"/>
                </a:lnTo>
                <a:lnTo>
                  <a:pt x="818" y="582"/>
                </a:lnTo>
                <a:lnTo>
                  <a:pt x="789" y="599"/>
                </a:lnTo>
                <a:lnTo>
                  <a:pt x="761" y="615"/>
                </a:lnTo>
                <a:lnTo>
                  <a:pt x="730" y="630"/>
                </a:lnTo>
                <a:lnTo>
                  <a:pt x="701" y="639"/>
                </a:lnTo>
                <a:lnTo>
                  <a:pt x="673" y="651"/>
                </a:lnTo>
                <a:lnTo>
                  <a:pt x="649" y="658"/>
                </a:lnTo>
                <a:lnTo>
                  <a:pt x="626" y="663"/>
                </a:lnTo>
                <a:lnTo>
                  <a:pt x="607" y="668"/>
                </a:lnTo>
                <a:lnTo>
                  <a:pt x="607" y="668"/>
                </a:lnTo>
                <a:lnTo>
                  <a:pt x="607" y="668"/>
                </a:lnTo>
                <a:close/>
              </a:path>
            </a:pathLst>
          </a:custGeom>
          <a:solidFill>
            <a:srgbClr val="45D8FF">
              <a:alpha val="7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34" name="Freeform 6"/>
          <p:cNvSpPr/>
          <p:nvPr/>
        </p:nvSpPr>
        <p:spPr bwMode="auto">
          <a:xfrm>
            <a:off x="6731635" y="2353555"/>
            <a:ext cx="1119860" cy="965862"/>
          </a:xfrm>
          <a:custGeom>
            <a:avLst/>
            <a:gdLst>
              <a:gd name="T0" fmla="*/ 620 w 829"/>
              <a:gd name="T1" fmla="*/ 504 h 715"/>
              <a:gd name="T2" fmla="*/ 684 w 829"/>
              <a:gd name="T3" fmla="*/ 466 h 715"/>
              <a:gd name="T4" fmla="*/ 751 w 829"/>
              <a:gd name="T5" fmla="*/ 412 h 715"/>
              <a:gd name="T6" fmla="*/ 789 w 829"/>
              <a:gd name="T7" fmla="*/ 367 h 715"/>
              <a:gd name="T8" fmla="*/ 810 w 829"/>
              <a:gd name="T9" fmla="*/ 326 h 715"/>
              <a:gd name="T10" fmla="*/ 824 w 829"/>
              <a:gd name="T11" fmla="*/ 281 h 715"/>
              <a:gd name="T12" fmla="*/ 829 w 829"/>
              <a:gd name="T13" fmla="*/ 232 h 715"/>
              <a:gd name="T14" fmla="*/ 822 w 829"/>
              <a:gd name="T15" fmla="*/ 194 h 715"/>
              <a:gd name="T16" fmla="*/ 800 w 829"/>
              <a:gd name="T17" fmla="*/ 144 h 715"/>
              <a:gd name="T18" fmla="*/ 767 w 829"/>
              <a:gd name="T19" fmla="*/ 99 h 715"/>
              <a:gd name="T20" fmla="*/ 720 w 829"/>
              <a:gd name="T21" fmla="*/ 64 h 715"/>
              <a:gd name="T22" fmla="*/ 663 w 829"/>
              <a:gd name="T23" fmla="*/ 35 h 715"/>
              <a:gd name="T24" fmla="*/ 599 w 829"/>
              <a:gd name="T25" fmla="*/ 16 h 715"/>
              <a:gd name="T26" fmla="*/ 530 w 829"/>
              <a:gd name="T27" fmla="*/ 4 h 715"/>
              <a:gd name="T28" fmla="*/ 457 w 829"/>
              <a:gd name="T29" fmla="*/ 0 h 715"/>
              <a:gd name="T30" fmla="*/ 384 w 829"/>
              <a:gd name="T31" fmla="*/ 7 h 715"/>
              <a:gd name="T32" fmla="*/ 308 w 829"/>
              <a:gd name="T33" fmla="*/ 23 h 715"/>
              <a:gd name="T34" fmla="*/ 234 w 829"/>
              <a:gd name="T35" fmla="*/ 47 h 715"/>
              <a:gd name="T36" fmla="*/ 185 w 829"/>
              <a:gd name="T37" fmla="*/ 71 h 715"/>
              <a:gd name="T38" fmla="*/ 116 w 829"/>
              <a:gd name="T39" fmla="*/ 118 h 715"/>
              <a:gd name="T40" fmla="*/ 64 w 829"/>
              <a:gd name="T41" fmla="*/ 165 h 715"/>
              <a:gd name="T42" fmla="*/ 28 w 829"/>
              <a:gd name="T43" fmla="*/ 215 h 715"/>
              <a:gd name="T44" fmla="*/ 7 w 829"/>
              <a:gd name="T45" fmla="*/ 267 h 715"/>
              <a:gd name="T46" fmla="*/ 0 w 829"/>
              <a:gd name="T47" fmla="*/ 317 h 715"/>
              <a:gd name="T48" fmla="*/ 5 w 829"/>
              <a:gd name="T49" fmla="*/ 367 h 715"/>
              <a:gd name="T50" fmla="*/ 24 w 829"/>
              <a:gd name="T51" fmla="*/ 412 h 715"/>
              <a:gd name="T52" fmla="*/ 50 w 829"/>
              <a:gd name="T53" fmla="*/ 452 h 715"/>
              <a:gd name="T54" fmla="*/ 85 w 829"/>
              <a:gd name="T55" fmla="*/ 485 h 715"/>
              <a:gd name="T56" fmla="*/ 125 w 829"/>
              <a:gd name="T57" fmla="*/ 513 h 715"/>
              <a:gd name="T58" fmla="*/ 168 w 829"/>
              <a:gd name="T59" fmla="*/ 528 h 715"/>
              <a:gd name="T60" fmla="*/ 244 w 829"/>
              <a:gd name="T61" fmla="*/ 551 h 715"/>
              <a:gd name="T62" fmla="*/ 308 w 829"/>
              <a:gd name="T63" fmla="*/ 561 h 715"/>
              <a:gd name="T64" fmla="*/ 395 w 829"/>
              <a:gd name="T65" fmla="*/ 563 h 715"/>
              <a:gd name="T66" fmla="*/ 436 w 829"/>
              <a:gd name="T67" fmla="*/ 558 h 715"/>
              <a:gd name="T68" fmla="*/ 466 w 829"/>
              <a:gd name="T69" fmla="*/ 601 h 715"/>
              <a:gd name="T70" fmla="*/ 507 w 829"/>
              <a:gd name="T71" fmla="*/ 639 h 715"/>
              <a:gd name="T72" fmla="*/ 566 w 829"/>
              <a:gd name="T73" fmla="*/ 679 h 715"/>
              <a:gd name="T74" fmla="*/ 644 w 829"/>
              <a:gd name="T75" fmla="*/ 708 h 715"/>
              <a:gd name="T76" fmla="*/ 663 w 829"/>
              <a:gd name="T77" fmla="*/ 700 h 715"/>
              <a:gd name="T78" fmla="*/ 635 w 829"/>
              <a:gd name="T79" fmla="*/ 644 h 715"/>
              <a:gd name="T80" fmla="*/ 618 w 829"/>
              <a:gd name="T81" fmla="*/ 592 h 715"/>
              <a:gd name="T82" fmla="*/ 609 w 829"/>
              <a:gd name="T83" fmla="*/ 530 h 715"/>
              <a:gd name="T84" fmla="*/ 609 w 829"/>
              <a:gd name="T85" fmla="*/ 50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9" h="715">
                <a:moveTo>
                  <a:pt x="609" y="506"/>
                </a:moveTo>
                <a:lnTo>
                  <a:pt x="609" y="506"/>
                </a:lnTo>
                <a:lnTo>
                  <a:pt x="620" y="504"/>
                </a:lnTo>
                <a:lnTo>
                  <a:pt x="646" y="490"/>
                </a:lnTo>
                <a:lnTo>
                  <a:pt x="665" y="475"/>
                </a:lnTo>
                <a:lnTo>
                  <a:pt x="684" y="466"/>
                </a:lnTo>
                <a:lnTo>
                  <a:pt x="706" y="449"/>
                </a:lnTo>
                <a:lnTo>
                  <a:pt x="729" y="431"/>
                </a:lnTo>
                <a:lnTo>
                  <a:pt x="751" y="412"/>
                </a:lnTo>
                <a:lnTo>
                  <a:pt x="770" y="390"/>
                </a:lnTo>
                <a:lnTo>
                  <a:pt x="779" y="378"/>
                </a:lnTo>
                <a:lnTo>
                  <a:pt x="789" y="367"/>
                </a:lnTo>
                <a:lnTo>
                  <a:pt x="798" y="355"/>
                </a:lnTo>
                <a:lnTo>
                  <a:pt x="805" y="341"/>
                </a:lnTo>
                <a:lnTo>
                  <a:pt x="810" y="326"/>
                </a:lnTo>
                <a:lnTo>
                  <a:pt x="817" y="312"/>
                </a:lnTo>
                <a:lnTo>
                  <a:pt x="822" y="296"/>
                </a:lnTo>
                <a:lnTo>
                  <a:pt x="824" y="281"/>
                </a:lnTo>
                <a:lnTo>
                  <a:pt x="826" y="265"/>
                </a:lnTo>
                <a:lnTo>
                  <a:pt x="829" y="248"/>
                </a:lnTo>
                <a:lnTo>
                  <a:pt x="829" y="232"/>
                </a:lnTo>
                <a:lnTo>
                  <a:pt x="826" y="215"/>
                </a:lnTo>
                <a:lnTo>
                  <a:pt x="826" y="215"/>
                </a:lnTo>
                <a:lnTo>
                  <a:pt x="822" y="194"/>
                </a:lnTo>
                <a:lnTo>
                  <a:pt x="817" y="177"/>
                </a:lnTo>
                <a:lnTo>
                  <a:pt x="810" y="161"/>
                </a:lnTo>
                <a:lnTo>
                  <a:pt x="800" y="144"/>
                </a:lnTo>
                <a:lnTo>
                  <a:pt x="791" y="130"/>
                </a:lnTo>
                <a:lnTo>
                  <a:pt x="779" y="113"/>
                </a:lnTo>
                <a:lnTo>
                  <a:pt x="767" y="99"/>
                </a:lnTo>
                <a:lnTo>
                  <a:pt x="753" y="87"/>
                </a:lnTo>
                <a:lnTo>
                  <a:pt x="736" y="75"/>
                </a:lnTo>
                <a:lnTo>
                  <a:pt x="720" y="64"/>
                </a:lnTo>
                <a:lnTo>
                  <a:pt x="703" y="54"/>
                </a:lnTo>
                <a:lnTo>
                  <a:pt x="682" y="45"/>
                </a:lnTo>
                <a:lnTo>
                  <a:pt x="663" y="35"/>
                </a:lnTo>
                <a:lnTo>
                  <a:pt x="644" y="28"/>
                </a:lnTo>
                <a:lnTo>
                  <a:pt x="623" y="21"/>
                </a:lnTo>
                <a:lnTo>
                  <a:pt x="599" y="16"/>
                </a:lnTo>
                <a:lnTo>
                  <a:pt x="578" y="11"/>
                </a:lnTo>
                <a:lnTo>
                  <a:pt x="554" y="7"/>
                </a:lnTo>
                <a:lnTo>
                  <a:pt x="530" y="4"/>
                </a:lnTo>
                <a:lnTo>
                  <a:pt x="507" y="2"/>
                </a:lnTo>
                <a:lnTo>
                  <a:pt x="483" y="0"/>
                </a:lnTo>
                <a:lnTo>
                  <a:pt x="457" y="0"/>
                </a:lnTo>
                <a:lnTo>
                  <a:pt x="433" y="2"/>
                </a:lnTo>
                <a:lnTo>
                  <a:pt x="407" y="4"/>
                </a:lnTo>
                <a:lnTo>
                  <a:pt x="384" y="7"/>
                </a:lnTo>
                <a:lnTo>
                  <a:pt x="357" y="11"/>
                </a:lnTo>
                <a:lnTo>
                  <a:pt x="331" y="16"/>
                </a:lnTo>
                <a:lnTo>
                  <a:pt x="308" y="23"/>
                </a:lnTo>
                <a:lnTo>
                  <a:pt x="284" y="30"/>
                </a:lnTo>
                <a:lnTo>
                  <a:pt x="258" y="37"/>
                </a:lnTo>
                <a:lnTo>
                  <a:pt x="234" y="47"/>
                </a:lnTo>
                <a:lnTo>
                  <a:pt x="211" y="56"/>
                </a:lnTo>
                <a:lnTo>
                  <a:pt x="211" y="56"/>
                </a:lnTo>
                <a:lnTo>
                  <a:pt x="185" y="71"/>
                </a:lnTo>
                <a:lnTo>
                  <a:pt x="159" y="87"/>
                </a:lnTo>
                <a:lnTo>
                  <a:pt x="137" y="101"/>
                </a:lnTo>
                <a:lnTo>
                  <a:pt x="116" y="118"/>
                </a:lnTo>
                <a:lnTo>
                  <a:pt x="97" y="132"/>
                </a:lnTo>
                <a:lnTo>
                  <a:pt x="78" y="146"/>
                </a:lnTo>
                <a:lnTo>
                  <a:pt x="64" y="165"/>
                </a:lnTo>
                <a:lnTo>
                  <a:pt x="50" y="182"/>
                </a:lnTo>
                <a:lnTo>
                  <a:pt x="40" y="198"/>
                </a:lnTo>
                <a:lnTo>
                  <a:pt x="28" y="215"/>
                </a:lnTo>
                <a:lnTo>
                  <a:pt x="19" y="232"/>
                </a:lnTo>
                <a:lnTo>
                  <a:pt x="12" y="248"/>
                </a:lnTo>
                <a:lnTo>
                  <a:pt x="7" y="267"/>
                </a:lnTo>
                <a:lnTo>
                  <a:pt x="2" y="284"/>
                </a:lnTo>
                <a:lnTo>
                  <a:pt x="0" y="300"/>
                </a:lnTo>
                <a:lnTo>
                  <a:pt x="0" y="317"/>
                </a:lnTo>
                <a:lnTo>
                  <a:pt x="0" y="333"/>
                </a:lnTo>
                <a:lnTo>
                  <a:pt x="2" y="350"/>
                </a:lnTo>
                <a:lnTo>
                  <a:pt x="5" y="367"/>
                </a:lnTo>
                <a:lnTo>
                  <a:pt x="9" y="381"/>
                </a:lnTo>
                <a:lnTo>
                  <a:pt x="14" y="397"/>
                </a:lnTo>
                <a:lnTo>
                  <a:pt x="24" y="412"/>
                </a:lnTo>
                <a:lnTo>
                  <a:pt x="31" y="426"/>
                </a:lnTo>
                <a:lnTo>
                  <a:pt x="40" y="438"/>
                </a:lnTo>
                <a:lnTo>
                  <a:pt x="50" y="452"/>
                </a:lnTo>
                <a:lnTo>
                  <a:pt x="59" y="464"/>
                </a:lnTo>
                <a:lnTo>
                  <a:pt x="71" y="473"/>
                </a:lnTo>
                <a:lnTo>
                  <a:pt x="85" y="485"/>
                </a:lnTo>
                <a:lnTo>
                  <a:pt x="97" y="494"/>
                </a:lnTo>
                <a:lnTo>
                  <a:pt x="111" y="504"/>
                </a:lnTo>
                <a:lnTo>
                  <a:pt x="125" y="513"/>
                </a:lnTo>
                <a:lnTo>
                  <a:pt x="142" y="518"/>
                </a:lnTo>
                <a:lnTo>
                  <a:pt x="142" y="518"/>
                </a:lnTo>
                <a:lnTo>
                  <a:pt x="168" y="528"/>
                </a:lnTo>
                <a:lnTo>
                  <a:pt x="194" y="537"/>
                </a:lnTo>
                <a:lnTo>
                  <a:pt x="220" y="544"/>
                </a:lnTo>
                <a:lnTo>
                  <a:pt x="244" y="551"/>
                </a:lnTo>
                <a:lnTo>
                  <a:pt x="265" y="556"/>
                </a:lnTo>
                <a:lnTo>
                  <a:pt x="289" y="558"/>
                </a:lnTo>
                <a:lnTo>
                  <a:pt x="308" y="561"/>
                </a:lnTo>
                <a:lnTo>
                  <a:pt x="329" y="563"/>
                </a:lnTo>
                <a:lnTo>
                  <a:pt x="365" y="565"/>
                </a:lnTo>
                <a:lnTo>
                  <a:pt x="395" y="563"/>
                </a:lnTo>
                <a:lnTo>
                  <a:pt x="419" y="561"/>
                </a:lnTo>
                <a:lnTo>
                  <a:pt x="436" y="558"/>
                </a:lnTo>
                <a:lnTo>
                  <a:pt x="436" y="558"/>
                </a:lnTo>
                <a:lnTo>
                  <a:pt x="438" y="565"/>
                </a:lnTo>
                <a:lnTo>
                  <a:pt x="447" y="577"/>
                </a:lnTo>
                <a:lnTo>
                  <a:pt x="466" y="601"/>
                </a:lnTo>
                <a:lnTo>
                  <a:pt x="478" y="613"/>
                </a:lnTo>
                <a:lnTo>
                  <a:pt x="490" y="625"/>
                </a:lnTo>
                <a:lnTo>
                  <a:pt x="507" y="639"/>
                </a:lnTo>
                <a:lnTo>
                  <a:pt x="523" y="653"/>
                </a:lnTo>
                <a:lnTo>
                  <a:pt x="542" y="665"/>
                </a:lnTo>
                <a:lnTo>
                  <a:pt x="566" y="679"/>
                </a:lnTo>
                <a:lnTo>
                  <a:pt x="587" y="689"/>
                </a:lnTo>
                <a:lnTo>
                  <a:pt x="616" y="700"/>
                </a:lnTo>
                <a:lnTo>
                  <a:pt x="644" y="708"/>
                </a:lnTo>
                <a:lnTo>
                  <a:pt x="677" y="715"/>
                </a:lnTo>
                <a:lnTo>
                  <a:pt x="677" y="715"/>
                </a:lnTo>
                <a:lnTo>
                  <a:pt x="663" y="700"/>
                </a:lnTo>
                <a:lnTo>
                  <a:pt x="654" y="684"/>
                </a:lnTo>
                <a:lnTo>
                  <a:pt x="639" y="660"/>
                </a:lnTo>
                <a:lnTo>
                  <a:pt x="635" y="644"/>
                </a:lnTo>
                <a:lnTo>
                  <a:pt x="627" y="629"/>
                </a:lnTo>
                <a:lnTo>
                  <a:pt x="623" y="610"/>
                </a:lnTo>
                <a:lnTo>
                  <a:pt x="618" y="592"/>
                </a:lnTo>
                <a:lnTo>
                  <a:pt x="613" y="573"/>
                </a:lnTo>
                <a:lnTo>
                  <a:pt x="611" y="554"/>
                </a:lnTo>
                <a:lnTo>
                  <a:pt x="609" y="530"/>
                </a:lnTo>
                <a:lnTo>
                  <a:pt x="609" y="506"/>
                </a:lnTo>
                <a:lnTo>
                  <a:pt x="609" y="506"/>
                </a:lnTo>
                <a:lnTo>
                  <a:pt x="609" y="506"/>
                </a:lnTo>
                <a:close/>
              </a:path>
            </a:pathLst>
          </a:custGeom>
          <a:solidFill>
            <a:srgbClr val="45D8FF">
              <a:alpha val="6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41" name="Freeform 7"/>
          <p:cNvSpPr/>
          <p:nvPr/>
        </p:nvSpPr>
        <p:spPr bwMode="auto">
          <a:xfrm>
            <a:off x="9322576" y="2554833"/>
            <a:ext cx="1535924" cy="1192806"/>
          </a:xfrm>
          <a:custGeom>
            <a:avLst/>
            <a:gdLst>
              <a:gd name="T0" fmla="*/ 1125 w 1137"/>
              <a:gd name="T1" fmla="*/ 374 h 883"/>
              <a:gd name="T2" fmla="*/ 1092 w 1137"/>
              <a:gd name="T3" fmla="*/ 305 h 883"/>
              <a:gd name="T4" fmla="*/ 1042 w 1137"/>
              <a:gd name="T5" fmla="*/ 239 h 883"/>
              <a:gd name="T6" fmla="*/ 978 w 1137"/>
              <a:gd name="T7" fmla="*/ 182 h 883"/>
              <a:gd name="T8" fmla="*/ 905 w 1137"/>
              <a:gd name="T9" fmla="*/ 130 h 883"/>
              <a:gd name="T10" fmla="*/ 820 w 1137"/>
              <a:gd name="T11" fmla="*/ 87 h 883"/>
              <a:gd name="T12" fmla="*/ 730 w 1137"/>
              <a:gd name="T13" fmla="*/ 49 h 883"/>
              <a:gd name="T14" fmla="*/ 633 w 1137"/>
              <a:gd name="T15" fmla="*/ 23 h 883"/>
              <a:gd name="T16" fmla="*/ 535 w 1137"/>
              <a:gd name="T17" fmla="*/ 4 h 883"/>
              <a:gd name="T18" fmla="*/ 408 w 1137"/>
              <a:gd name="T19" fmla="*/ 0 h 883"/>
              <a:gd name="T20" fmla="*/ 320 w 1137"/>
              <a:gd name="T21" fmla="*/ 7 h 883"/>
              <a:gd name="T22" fmla="*/ 239 w 1137"/>
              <a:gd name="T23" fmla="*/ 21 h 883"/>
              <a:gd name="T24" fmla="*/ 171 w 1137"/>
              <a:gd name="T25" fmla="*/ 40 h 883"/>
              <a:gd name="T26" fmla="*/ 112 w 1137"/>
              <a:gd name="T27" fmla="*/ 68 h 883"/>
              <a:gd name="T28" fmla="*/ 62 w 1137"/>
              <a:gd name="T29" fmla="*/ 102 h 883"/>
              <a:gd name="T30" fmla="*/ 24 w 1137"/>
              <a:gd name="T31" fmla="*/ 139 h 883"/>
              <a:gd name="T32" fmla="*/ 0 w 1137"/>
              <a:gd name="T33" fmla="*/ 173 h 883"/>
              <a:gd name="T34" fmla="*/ 88 w 1137"/>
              <a:gd name="T35" fmla="*/ 220 h 883"/>
              <a:gd name="T36" fmla="*/ 145 w 1137"/>
              <a:gd name="T37" fmla="*/ 270 h 883"/>
              <a:gd name="T38" fmla="*/ 197 w 1137"/>
              <a:gd name="T39" fmla="*/ 350 h 883"/>
              <a:gd name="T40" fmla="*/ 218 w 1137"/>
              <a:gd name="T41" fmla="*/ 438 h 883"/>
              <a:gd name="T42" fmla="*/ 218 w 1137"/>
              <a:gd name="T43" fmla="*/ 525 h 883"/>
              <a:gd name="T44" fmla="*/ 197 w 1137"/>
              <a:gd name="T45" fmla="*/ 604 h 883"/>
              <a:gd name="T46" fmla="*/ 230 w 1137"/>
              <a:gd name="T47" fmla="*/ 646 h 883"/>
              <a:gd name="T48" fmla="*/ 325 w 1137"/>
              <a:gd name="T49" fmla="*/ 693 h 883"/>
              <a:gd name="T50" fmla="*/ 403 w 1137"/>
              <a:gd name="T51" fmla="*/ 717 h 883"/>
              <a:gd name="T52" fmla="*/ 389 w 1137"/>
              <a:gd name="T53" fmla="*/ 762 h 883"/>
              <a:gd name="T54" fmla="*/ 363 w 1137"/>
              <a:gd name="T55" fmla="*/ 817 h 883"/>
              <a:gd name="T56" fmla="*/ 329 w 1137"/>
              <a:gd name="T57" fmla="*/ 857 h 883"/>
              <a:gd name="T58" fmla="*/ 282 w 1137"/>
              <a:gd name="T59" fmla="*/ 883 h 883"/>
              <a:gd name="T60" fmla="*/ 386 w 1137"/>
              <a:gd name="T61" fmla="*/ 878 h 883"/>
              <a:gd name="T62" fmla="*/ 471 w 1137"/>
              <a:gd name="T63" fmla="*/ 859 h 883"/>
              <a:gd name="T64" fmla="*/ 564 w 1137"/>
              <a:gd name="T65" fmla="*/ 821 h 883"/>
              <a:gd name="T66" fmla="*/ 606 w 1137"/>
              <a:gd name="T67" fmla="*/ 793 h 883"/>
              <a:gd name="T68" fmla="*/ 649 w 1137"/>
              <a:gd name="T69" fmla="*/ 757 h 883"/>
              <a:gd name="T70" fmla="*/ 753 w 1137"/>
              <a:gd name="T71" fmla="*/ 753 h 883"/>
              <a:gd name="T72" fmla="*/ 876 w 1137"/>
              <a:gd name="T73" fmla="*/ 731 h 883"/>
              <a:gd name="T74" fmla="*/ 940 w 1137"/>
              <a:gd name="T75" fmla="*/ 710 h 883"/>
              <a:gd name="T76" fmla="*/ 1002 w 1137"/>
              <a:gd name="T77" fmla="*/ 682 h 883"/>
              <a:gd name="T78" fmla="*/ 1059 w 1137"/>
              <a:gd name="T79" fmla="*/ 641 h 883"/>
              <a:gd name="T80" fmla="*/ 1101 w 1137"/>
              <a:gd name="T81" fmla="*/ 589 h 883"/>
              <a:gd name="T82" fmla="*/ 1130 w 1137"/>
              <a:gd name="T83" fmla="*/ 523 h 883"/>
              <a:gd name="T84" fmla="*/ 1137 w 1137"/>
              <a:gd name="T85" fmla="*/ 447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7" h="883">
                <a:moveTo>
                  <a:pt x="1135" y="424"/>
                </a:moveTo>
                <a:lnTo>
                  <a:pt x="1130" y="398"/>
                </a:lnTo>
                <a:lnTo>
                  <a:pt x="1125" y="374"/>
                </a:lnTo>
                <a:lnTo>
                  <a:pt x="1116" y="350"/>
                </a:lnTo>
                <a:lnTo>
                  <a:pt x="1106" y="326"/>
                </a:lnTo>
                <a:lnTo>
                  <a:pt x="1092" y="305"/>
                </a:lnTo>
                <a:lnTo>
                  <a:pt x="1078" y="284"/>
                </a:lnTo>
                <a:lnTo>
                  <a:pt x="1061" y="260"/>
                </a:lnTo>
                <a:lnTo>
                  <a:pt x="1042" y="239"/>
                </a:lnTo>
                <a:lnTo>
                  <a:pt x="1023" y="220"/>
                </a:lnTo>
                <a:lnTo>
                  <a:pt x="1002" y="199"/>
                </a:lnTo>
                <a:lnTo>
                  <a:pt x="978" y="182"/>
                </a:lnTo>
                <a:lnTo>
                  <a:pt x="957" y="163"/>
                </a:lnTo>
                <a:lnTo>
                  <a:pt x="931" y="147"/>
                </a:lnTo>
                <a:lnTo>
                  <a:pt x="905" y="130"/>
                </a:lnTo>
                <a:lnTo>
                  <a:pt x="876" y="113"/>
                </a:lnTo>
                <a:lnTo>
                  <a:pt x="850" y="99"/>
                </a:lnTo>
                <a:lnTo>
                  <a:pt x="820" y="87"/>
                </a:lnTo>
                <a:lnTo>
                  <a:pt x="789" y="73"/>
                </a:lnTo>
                <a:lnTo>
                  <a:pt x="760" y="59"/>
                </a:lnTo>
                <a:lnTo>
                  <a:pt x="730" y="49"/>
                </a:lnTo>
                <a:lnTo>
                  <a:pt x="699" y="40"/>
                </a:lnTo>
                <a:lnTo>
                  <a:pt x="666" y="31"/>
                </a:lnTo>
                <a:lnTo>
                  <a:pt x="633" y="23"/>
                </a:lnTo>
                <a:lnTo>
                  <a:pt x="602" y="16"/>
                </a:lnTo>
                <a:lnTo>
                  <a:pt x="569" y="12"/>
                </a:lnTo>
                <a:lnTo>
                  <a:pt x="535" y="4"/>
                </a:lnTo>
                <a:lnTo>
                  <a:pt x="502" y="2"/>
                </a:lnTo>
                <a:lnTo>
                  <a:pt x="469" y="0"/>
                </a:lnTo>
                <a:lnTo>
                  <a:pt x="408" y="0"/>
                </a:lnTo>
                <a:lnTo>
                  <a:pt x="377" y="2"/>
                </a:lnTo>
                <a:lnTo>
                  <a:pt x="346" y="4"/>
                </a:lnTo>
                <a:lnTo>
                  <a:pt x="320" y="7"/>
                </a:lnTo>
                <a:lnTo>
                  <a:pt x="292" y="12"/>
                </a:lnTo>
                <a:lnTo>
                  <a:pt x="265" y="16"/>
                </a:lnTo>
                <a:lnTo>
                  <a:pt x="239" y="21"/>
                </a:lnTo>
                <a:lnTo>
                  <a:pt x="216" y="28"/>
                </a:lnTo>
                <a:lnTo>
                  <a:pt x="192" y="35"/>
                </a:lnTo>
                <a:lnTo>
                  <a:pt x="171" y="40"/>
                </a:lnTo>
                <a:lnTo>
                  <a:pt x="149" y="49"/>
                </a:lnTo>
                <a:lnTo>
                  <a:pt x="130" y="59"/>
                </a:lnTo>
                <a:lnTo>
                  <a:pt x="112" y="68"/>
                </a:lnTo>
                <a:lnTo>
                  <a:pt x="95" y="80"/>
                </a:lnTo>
                <a:lnTo>
                  <a:pt x="78" y="90"/>
                </a:lnTo>
                <a:lnTo>
                  <a:pt x="62" y="102"/>
                </a:lnTo>
                <a:lnTo>
                  <a:pt x="48" y="113"/>
                </a:lnTo>
                <a:lnTo>
                  <a:pt x="36" y="125"/>
                </a:lnTo>
                <a:lnTo>
                  <a:pt x="24" y="139"/>
                </a:lnTo>
                <a:lnTo>
                  <a:pt x="12" y="154"/>
                </a:lnTo>
                <a:lnTo>
                  <a:pt x="3" y="168"/>
                </a:lnTo>
                <a:lnTo>
                  <a:pt x="0" y="173"/>
                </a:lnTo>
                <a:lnTo>
                  <a:pt x="22" y="182"/>
                </a:lnTo>
                <a:lnTo>
                  <a:pt x="64" y="206"/>
                </a:lnTo>
                <a:lnTo>
                  <a:pt x="88" y="220"/>
                </a:lnTo>
                <a:lnTo>
                  <a:pt x="107" y="234"/>
                </a:lnTo>
                <a:lnTo>
                  <a:pt x="126" y="251"/>
                </a:lnTo>
                <a:lnTo>
                  <a:pt x="145" y="270"/>
                </a:lnTo>
                <a:lnTo>
                  <a:pt x="173" y="308"/>
                </a:lnTo>
                <a:lnTo>
                  <a:pt x="185" y="329"/>
                </a:lnTo>
                <a:lnTo>
                  <a:pt x="197" y="350"/>
                </a:lnTo>
                <a:lnTo>
                  <a:pt x="206" y="376"/>
                </a:lnTo>
                <a:lnTo>
                  <a:pt x="213" y="405"/>
                </a:lnTo>
                <a:lnTo>
                  <a:pt x="218" y="438"/>
                </a:lnTo>
                <a:lnTo>
                  <a:pt x="223" y="466"/>
                </a:lnTo>
                <a:lnTo>
                  <a:pt x="220" y="497"/>
                </a:lnTo>
                <a:lnTo>
                  <a:pt x="218" y="525"/>
                </a:lnTo>
                <a:lnTo>
                  <a:pt x="213" y="549"/>
                </a:lnTo>
                <a:lnTo>
                  <a:pt x="206" y="580"/>
                </a:lnTo>
                <a:lnTo>
                  <a:pt x="197" y="604"/>
                </a:lnTo>
                <a:lnTo>
                  <a:pt x="190" y="620"/>
                </a:lnTo>
                <a:lnTo>
                  <a:pt x="197" y="625"/>
                </a:lnTo>
                <a:lnTo>
                  <a:pt x="230" y="646"/>
                </a:lnTo>
                <a:lnTo>
                  <a:pt x="263" y="665"/>
                </a:lnTo>
                <a:lnTo>
                  <a:pt x="296" y="679"/>
                </a:lnTo>
                <a:lnTo>
                  <a:pt x="325" y="693"/>
                </a:lnTo>
                <a:lnTo>
                  <a:pt x="353" y="703"/>
                </a:lnTo>
                <a:lnTo>
                  <a:pt x="379" y="712"/>
                </a:lnTo>
                <a:lnTo>
                  <a:pt x="403" y="717"/>
                </a:lnTo>
                <a:lnTo>
                  <a:pt x="403" y="722"/>
                </a:lnTo>
                <a:lnTo>
                  <a:pt x="398" y="738"/>
                </a:lnTo>
                <a:lnTo>
                  <a:pt x="389" y="762"/>
                </a:lnTo>
                <a:lnTo>
                  <a:pt x="379" y="788"/>
                </a:lnTo>
                <a:lnTo>
                  <a:pt x="372" y="802"/>
                </a:lnTo>
                <a:lnTo>
                  <a:pt x="363" y="817"/>
                </a:lnTo>
                <a:lnTo>
                  <a:pt x="353" y="831"/>
                </a:lnTo>
                <a:lnTo>
                  <a:pt x="341" y="845"/>
                </a:lnTo>
                <a:lnTo>
                  <a:pt x="329" y="857"/>
                </a:lnTo>
                <a:lnTo>
                  <a:pt x="315" y="866"/>
                </a:lnTo>
                <a:lnTo>
                  <a:pt x="301" y="876"/>
                </a:lnTo>
                <a:lnTo>
                  <a:pt x="282" y="883"/>
                </a:lnTo>
                <a:lnTo>
                  <a:pt x="341" y="883"/>
                </a:lnTo>
                <a:lnTo>
                  <a:pt x="363" y="881"/>
                </a:lnTo>
                <a:lnTo>
                  <a:pt x="386" y="878"/>
                </a:lnTo>
                <a:lnTo>
                  <a:pt x="415" y="873"/>
                </a:lnTo>
                <a:lnTo>
                  <a:pt x="443" y="869"/>
                </a:lnTo>
                <a:lnTo>
                  <a:pt x="471" y="859"/>
                </a:lnTo>
                <a:lnTo>
                  <a:pt x="505" y="852"/>
                </a:lnTo>
                <a:lnTo>
                  <a:pt x="533" y="838"/>
                </a:lnTo>
                <a:lnTo>
                  <a:pt x="564" y="821"/>
                </a:lnTo>
                <a:lnTo>
                  <a:pt x="578" y="814"/>
                </a:lnTo>
                <a:lnTo>
                  <a:pt x="595" y="805"/>
                </a:lnTo>
                <a:lnTo>
                  <a:pt x="606" y="793"/>
                </a:lnTo>
                <a:lnTo>
                  <a:pt x="621" y="781"/>
                </a:lnTo>
                <a:lnTo>
                  <a:pt x="635" y="772"/>
                </a:lnTo>
                <a:lnTo>
                  <a:pt x="649" y="757"/>
                </a:lnTo>
                <a:lnTo>
                  <a:pt x="689" y="757"/>
                </a:lnTo>
                <a:lnTo>
                  <a:pt x="718" y="757"/>
                </a:lnTo>
                <a:lnTo>
                  <a:pt x="753" y="753"/>
                </a:lnTo>
                <a:lnTo>
                  <a:pt x="791" y="748"/>
                </a:lnTo>
                <a:lnTo>
                  <a:pt x="834" y="741"/>
                </a:lnTo>
                <a:lnTo>
                  <a:pt x="876" y="731"/>
                </a:lnTo>
                <a:lnTo>
                  <a:pt x="898" y="724"/>
                </a:lnTo>
                <a:lnTo>
                  <a:pt x="919" y="720"/>
                </a:lnTo>
                <a:lnTo>
                  <a:pt x="940" y="710"/>
                </a:lnTo>
                <a:lnTo>
                  <a:pt x="962" y="703"/>
                </a:lnTo>
                <a:lnTo>
                  <a:pt x="983" y="691"/>
                </a:lnTo>
                <a:lnTo>
                  <a:pt x="1002" y="682"/>
                </a:lnTo>
                <a:lnTo>
                  <a:pt x="1023" y="667"/>
                </a:lnTo>
                <a:lnTo>
                  <a:pt x="1040" y="656"/>
                </a:lnTo>
                <a:lnTo>
                  <a:pt x="1059" y="641"/>
                </a:lnTo>
                <a:lnTo>
                  <a:pt x="1073" y="625"/>
                </a:lnTo>
                <a:lnTo>
                  <a:pt x="1087" y="608"/>
                </a:lnTo>
                <a:lnTo>
                  <a:pt x="1101" y="589"/>
                </a:lnTo>
                <a:lnTo>
                  <a:pt x="1113" y="568"/>
                </a:lnTo>
                <a:lnTo>
                  <a:pt x="1123" y="547"/>
                </a:lnTo>
                <a:lnTo>
                  <a:pt x="1130" y="523"/>
                </a:lnTo>
                <a:lnTo>
                  <a:pt x="1135" y="497"/>
                </a:lnTo>
                <a:lnTo>
                  <a:pt x="1137" y="473"/>
                </a:lnTo>
                <a:lnTo>
                  <a:pt x="1137" y="447"/>
                </a:lnTo>
                <a:lnTo>
                  <a:pt x="1135" y="424"/>
                </a:lnTo>
                <a:close/>
              </a:path>
            </a:pathLst>
          </a:custGeom>
          <a:solidFill>
            <a:srgbClr val="45D8FF">
              <a:alpha val="5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42" name="Freeform 8"/>
          <p:cNvSpPr/>
          <p:nvPr/>
        </p:nvSpPr>
        <p:spPr bwMode="auto">
          <a:xfrm>
            <a:off x="6731635" y="3146508"/>
            <a:ext cx="1779078" cy="1480538"/>
          </a:xfrm>
          <a:custGeom>
            <a:avLst/>
            <a:gdLst>
              <a:gd name="T0" fmla="*/ 1175 w 1317"/>
              <a:gd name="T1" fmla="*/ 480 h 1096"/>
              <a:gd name="T2" fmla="*/ 1108 w 1317"/>
              <a:gd name="T3" fmla="*/ 454 h 1096"/>
              <a:gd name="T4" fmla="*/ 1049 w 1317"/>
              <a:gd name="T5" fmla="*/ 416 h 1096"/>
              <a:gd name="T6" fmla="*/ 997 w 1317"/>
              <a:gd name="T7" fmla="*/ 372 h 1096"/>
              <a:gd name="T8" fmla="*/ 952 w 1317"/>
              <a:gd name="T9" fmla="*/ 317 h 1096"/>
              <a:gd name="T10" fmla="*/ 912 w 1317"/>
              <a:gd name="T11" fmla="*/ 227 h 1096"/>
              <a:gd name="T12" fmla="*/ 902 w 1317"/>
              <a:gd name="T13" fmla="*/ 158 h 1096"/>
              <a:gd name="T14" fmla="*/ 909 w 1317"/>
              <a:gd name="T15" fmla="*/ 90 h 1096"/>
              <a:gd name="T16" fmla="*/ 931 w 1317"/>
              <a:gd name="T17" fmla="*/ 23 h 1096"/>
              <a:gd name="T18" fmla="*/ 902 w 1317"/>
              <a:gd name="T19" fmla="*/ 7 h 1096"/>
              <a:gd name="T20" fmla="*/ 793 w 1317"/>
              <a:gd name="T21" fmla="*/ 0 h 1096"/>
              <a:gd name="T22" fmla="*/ 682 w 1317"/>
              <a:gd name="T23" fmla="*/ 2 h 1096"/>
              <a:gd name="T24" fmla="*/ 663 w 1317"/>
              <a:gd name="T25" fmla="*/ 31 h 1096"/>
              <a:gd name="T26" fmla="*/ 687 w 1317"/>
              <a:gd name="T27" fmla="*/ 78 h 1096"/>
              <a:gd name="T28" fmla="*/ 635 w 1317"/>
              <a:gd name="T29" fmla="*/ 158 h 1096"/>
              <a:gd name="T30" fmla="*/ 547 w 1317"/>
              <a:gd name="T31" fmla="*/ 125 h 1096"/>
              <a:gd name="T32" fmla="*/ 481 w 1317"/>
              <a:gd name="T33" fmla="*/ 80 h 1096"/>
              <a:gd name="T34" fmla="*/ 426 w 1317"/>
              <a:gd name="T35" fmla="*/ 61 h 1096"/>
              <a:gd name="T36" fmla="*/ 322 w 1317"/>
              <a:gd name="T37" fmla="*/ 106 h 1096"/>
              <a:gd name="T38" fmla="*/ 232 w 1317"/>
              <a:gd name="T39" fmla="*/ 161 h 1096"/>
              <a:gd name="T40" fmla="*/ 149 w 1317"/>
              <a:gd name="T41" fmla="*/ 225 h 1096"/>
              <a:gd name="T42" fmla="*/ 83 w 1317"/>
              <a:gd name="T43" fmla="*/ 298 h 1096"/>
              <a:gd name="T44" fmla="*/ 35 w 1317"/>
              <a:gd name="T45" fmla="*/ 379 h 1096"/>
              <a:gd name="T46" fmla="*/ 7 w 1317"/>
              <a:gd name="T47" fmla="*/ 464 h 1096"/>
              <a:gd name="T48" fmla="*/ 2 w 1317"/>
              <a:gd name="T49" fmla="*/ 559 h 1096"/>
              <a:gd name="T50" fmla="*/ 21 w 1317"/>
              <a:gd name="T51" fmla="*/ 646 h 1096"/>
              <a:gd name="T52" fmla="*/ 61 w 1317"/>
              <a:gd name="T53" fmla="*/ 717 h 1096"/>
              <a:gd name="T54" fmla="*/ 118 w 1317"/>
              <a:gd name="T55" fmla="*/ 776 h 1096"/>
              <a:gd name="T56" fmla="*/ 185 w 1317"/>
              <a:gd name="T57" fmla="*/ 821 h 1096"/>
              <a:gd name="T58" fmla="*/ 256 w 1317"/>
              <a:gd name="T59" fmla="*/ 855 h 1096"/>
              <a:gd name="T60" fmla="*/ 329 w 1317"/>
              <a:gd name="T61" fmla="*/ 881 h 1096"/>
              <a:gd name="T62" fmla="*/ 457 w 1317"/>
              <a:gd name="T63" fmla="*/ 907 h 1096"/>
              <a:gd name="T64" fmla="*/ 537 w 1317"/>
              <a:gd name="T65" fmla="*/ 914 h 1096"/>
              <a:gd name="T66" fmla="*/ 580 w 1317"/>
              <a:gd name="T67" fmla="*/ 961 h 1096"/>
              <a:gd name="T68" fmla="*/ 627 w 1317"/>
              <a:gd name="T69" fmla="*/ 1001 h 1096"/>
              <a:gd name="T70" fmla="*/ 694 w 1317"/>
              <a:gd name="T71" fmla="*/ 1039 h 1096"/>
              <a:gd name="T72" fmla="*/ 796 w 1317"/>
              <a:gd name="T73" fmla="*/ 1077 h 1096"/>
              <a:gd name="T74" fmla="*/ 879 w 1317"/>
              <a:gd name="T75" fmla="*/ 1094 h 1096"/>
              <a:gd name="T76" fmla="*/ 945 w 1317"/>
              <a:gd name="T77" fmla="*/ 1096 h 1096"/>
              <a:gd name="T78" fmla="*/ 907 w 1317"/>
              <a:gd name="T79" fmla="*/ 1075 h 1096"/>
              <a:gd name="T80" fmla="*/ 867 w 1317"/>
              <a:gd name="T81" fmla="*/ 1027 h 1096"/>
              <a:gd name="T82" fmla="*/ 841 w 1317"/>
              <a:gd name="T83" fmla="*/ 973 h 1096"/>
              <a:gd name="T84" fmla="*/ 824 w 1317"/>
              <a:gd name="T85" fmla="*/ 909 h 1096"/>
              <a:gd name="T86" fmla="*/ 848 w 1317"/>
              <a:gd name="T87" fmla="*/ 878 h 1096"/>
              <a:gd name="T88" fmla="*/ 945 w 1317"/>
              <a:gd name="T89" fmla="*/ 845 h 1096"/>
              <a:gd name="T90" fmla="*/ 1061 w 1317"/>
              <a:gd name="T91" fmla="*/ 788 h 1096"/>
              <a:gd name="T92" fmla="*/ 1156 w 1317"/>
              <a:gd name="T93" fmla="*/ 717 h 1096"/>
              <a:gd name="T94" fmla="*/ 1210 w 1317"/>
              <a:gd name="T95" fmla="*/ 670 h 1096"/>
              <a:gd name="T96" fmla="*/ 1257 w 1317"/>
              <a:gd name="T97" fmla="*/ 618 h 1096"/>
              <a:gd name="T98" fmla="*/ 1295 w 1317"/>
              <a:gd name="T99" fmla="*/ 559 h 1096"/>
              <a:gd name="T100" fmla="*/ 1317 w 1317"/>
              <a:gd name="T101" fmla="*/ 51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7" h="1096">
                <a:moveTo>
                  <a:pt x="1260" y="504"/>
                </a:moveTo>
                <a:lnTo>
                  <a:pt x="1215" y="492"/>
                </a:lnTo>
                <a:lnTo>
                  <a:pt x="1175" y="480"/>
                </a:lnTo>
                <a:lnTo>
                  <a:pt x="1151" y="473"/>
                </a:lnTo>
                <a:lnTo>
                  <a:pt x="1130" y="464"/>
                </a:lnTo>
                <a:lnTo>
                  <a:pt x="1108" y="454"/>
                </a:lnTo>
                <a:lnTo>
                  <a:pt x="1089" y="443"/>
                </a:lnTo>
                <a:lnTo>
                  <a:pt x="1070" y="431"/>
                </a:lnTo>
                <a:lnTo>
                  <a:pt x="1049" y="416"/>
                </a:lnTo>
                <a:lnTo>
                  <a:pt x="1035" y="405"/>
                </a:lnTo>
                <a:lnTo>
                  <a:pt x="1014" y="390"/>
                </a:lnTo>
                <a:lnTo>
                  <a:pt x="997" y="372"/>
                </a:lnTo>
                <a:lnTo>
                  <a:pt x="980" y="355"/>
                </a:lnTo>
                <a:lnTo>
                  <a:pt x="966" y="336"/>
                </a:lnTo>
                <a:lnTo>
                  <a:pt x="952" y="317"/>
                </a:lnTo>
                <a:lnTo>
                  <a:pt x="940" y="293"/>
                </a:lnTo>
                <a:lnTo>
                  <a:pt x="919" y="248"/>
                </a:lnTo>
                <a:lnTo>
                  <a:pt x="912" y="227"/>
                </a:lnTo>
                <a:lnTo>
                  <a:pt x="907" y="201"/>
                </a:lnTo>
                <a:lnTo>
                  <a:pt x="905" y="180"/>
                </a:lnTo>
                <a:lnTo>
                  <a:pt x="902" y="158"/>
                </a:lnTo>
                <a:lnTo>
                  <a:pt x="905" y="135"/>
                </a:lnTo>
                <a:lnTo>
                  <a:pt x="907" y="113"/>
                </a:lnTo>
                <a:lnTo>
                  <a:pt x="909" y="90"/>
                </a:lnTo>
                <a:lnTo>
                  <a:pt x="914" y="68"/>
                </a:lnTo>
                <a:lnTo>
                  <a:pt x="924" y="45"/>
                </a:lnTo>
                <a:lnTo>
                  <a:pt x="931" y="23"/>
                </a:lnTo>
                <a:lnTo>
                  <a:pt x="938" y="12"/>
                </a:lnTo>
                <a:lnTo>
                  <a:pt x="935" y="12"/>
                </a:lnTo>
                <a:lnTo>
                  <a:pt x="902" y="7"/>
                </a:lnTo>
                <a:lnTo>
                  <a:pt x="867" y="2"/>
                </a:lnTo>
                <a:lnTo>
                  <a:pt x="831" y="0"/>
                </a:lnTo>
                <a:lnTo>
                  <a:pt x="793" y="0"/>
                </a:lnTo>
                <a:lnTo>
                  <a:pt x="758" y="0"/>
                </a:lnTo>
                <a:lnTo>
                  <a:pt x="720" y="0"/>
                </a:lnTo>
                <a:lnTo>
                  <a:pt x="682" y="2"/>
                </a:lnTo>
                <a:lnTo>
                  <a:pt x="656" y="5"/>
                </a:lnTo>
                <a:lnTo>
                  <a:pt x="661" y="14"/>
                </a:lnTo>
                <a:lnTo>
                  <a:pt x="663" y="31"/>
                </a:lnTo>
                <a:lnTo>
                  <a:pt x="670" y="42"/>
                </a:lnTo>
                <a:lnTo>
                  <a:pt x="675" y="57"/>
                </a:lnTo>
                <a:lnTo>
                  <a:pt x="687" y="78"/>
                </a:lnTo>
                <a:lnTo>
                  <a:pt x="694" y="90"/>
                </a:lnTo>
                <a:lnTo>
                  <a:pt x="772" y="189"/>
                </a:lnTo>
                <a:lnTo>
                  <a:pt x="635" y="158"/>
                </a:lnTo>
                <a:lnTo>
                  <a:pt x="601" y="149"/>
                </a:lnTo>
                <a:lnTo>
                  <a:pt x="573" y="137"/>
                </a:lnTo>
                <a:lnTo>
                  <a:pt x="547" y="125"/>
                </a:lnTo>
                <a:lnTo>
                  <a:pt x="523" y="111"/>
                </a:lnTo>
                <a:lnTo>
                  <a:pt x="500" y="97"/>
                </a:lnTo>
                <a:lnTo>
                  <a:pt x="481" y="80"/>
                </a:lnTo>
                <a:lnTo>
                  <a:pt x="464" y="66"/>
                </a:lnTo>
                <a:lnTo>
                  <a:pt x="450" y="52"/>
                </a:lnTo>
                <a:lnTo>
                  <a:pt x="426" y="61"/>
                </a:lnTo>
                <a:lnTo>
                  <a:pt x="391" y="76"/>
                </a:lnTo>
                <a:lnTo>
                  <a:pt x="355" y="90"/>
                </a:lnTo>
                <a:lnTo>
                  <a:pt x="322" y="106"/>
                </a:lnTo>
                <a:lnTo>
                  <a:pt x="289" y="123"/>
                </a:lnTo>
                <a:lnTo>
                  <a:pt x="258" y="142"/>
                </a:lnTo>
                <a:lnTo>
                  <a:pt x="232" y="161"/>
                </a:lnTo>
                <a:lnTo>
                  <a:pt x="201" y="182"/>
                </a:lnTo>
                <a:lnTo>
                  <a:pt x="175" y="203"/>
                </a:lnTo>
                <a:lnTo>
                  <a:pt x="149" y="225"/>
                </a:lnTo>
                <a:lnTo>
                  <a:pt x="125" y="248"/>
                </a:lnTo>
                <a:lnTo>
                  <a:pt x="104" y="272"/>
                </a:lnTo>
                <a:lnTo>
                  <a:pt x="83" y="298"/>
                </a:lnTo>
                <a:lnTo>
                  <a:pt x="64" y="324"/>
                </a:lnTo>
                <a:lnTo>
                  <a:pt x="50" y="350"/>
                </a:lnTo>
                <a:lnTo>
                  <a:pt x="35" y="379"/>
                </a:lnTo>
                <a:lnTo>
                  <a:pt x="24" y="407"/>
                </a:lnTo>
                <a:lnTo>
                  <a:pt x="14" y="435"/>
                </a:lnTo>
                <a:lnTo>
                  <a:pt x="7" y="464"/>
                </a:lnTo>
                <a:lnTo>
                  <a:pt x="2" y="495"/>
                </a:lnTo>
                <a:lnTo>
                  <a:pt x="0" y="528"/>
                </a:lnTo>
                <a:lnTo>
                  <a:pt x="2" y="559"/>
                </a:lnTo>
                <a:lnTo>
                  <a:pt x="5" y="589"/>
                </a:lnTo>
                <a:lnTo>
                  <a:pt x="12" y="620"/>
                </a:lnTo>
                <a:lnTo>
                  <a:pt x="21" y="646"/>
                </a:lnTo>
                <a:lnTo>
                  <a:pt x="33" y="672"/>
                </a:lnTo>
                <a:lnTo>
                  <a:pt x="47" y="696"/>
                </a:lnTo>
                <a:lnTo>
                  <a:pt x="61" y="717"/>
                </a:lnTo>
                <a:lnTo>
                  <a:pt x="80" y="739"/>
                </a:lnTo>
                <a:lnTo>
                  <a:pt x="97" y="760"/>
                </a:lnTo>
                <a:lnTo>
                  <a:pt x="118" y="776"/>
                </a:lnTo>
                <a:lnTo>
                  <a:pt x="140" y="793"/>
                </a:lnTo>
                <a:lnTo>
                  <a:pt x="161" y="810"/>
                </a:lnTo>
                <a:lnTo>
                  <a:pt x="185" y="821"/>
                </a:lnTo>
                <a:lnTo>
                  <a:pt x="208" y="833"/>
                </a:lnTo>
                <a:lnTo>
                  <a:pt x="232" y="845"/>
                </a:lnTo>
                <a:lnTo>
                  <a:pt x="256" y="855"/>
                </a:lnTo>
                <a:lnTo>
                  <a:pt x="282" y="864"/>
                </a:lnTo>
                <a:lnTo>
                  <a:pt x="305" y="873"/>
                </a:lnTo>
                <a:lnTo>
                  <a:pt x="329" y="881"/>
                </a:lnTo>
                <a:lnTo>
                  <a:pt x="376" y="892"/>
                </a:lnTo>
                <a:lnTo>
                  <a:pt x="419" y="902"/>
                </a:lnTo>
                <a:lnTo>
                  <a:pt x="457" y="907"/>
                </a:lnTo>
                <a:lnTo>
                  <a:pt x="490" y="911"/>
                </a:lnTo>
                <a:lnTo>
                  <a:pt x="516" y="914"/>
                </a:lnTo>
                <a:lnTo>
                  <a:pt x="537" y="914"/>
                </a:lnTo>
                <a:lnTo>
                  <a:pt x="552" y="930"/>
                </a:lnTo>
                <a:lnTo>
                  <a:pt x="566" y="947"/>
                </a:lnTo>
                <a:lnTo>
                  <a:pt x="580" y="961"/>
                </a:lnTo>
                <a:lnTo>
                  <a:pt x="597" y="978"/>
                </a:lnTo>
                <a:lnTo>
                  <a:pt x="613" y="989"/>
                </a:lnTo>
                <a:lnTo>
                  <a:pt x="627" y="1001"/>
                </a:lnTo>
                <a:lnTo>
                  <a:pt x="644" y="1011"/>
                </a:lnTo>
                <a:lnTo>
                  <a:pt x="661" y="1023"/>
                </a:lnTo>
                <a:lnTo>
                  <a:pt x="694" y="1039"/>
                </a:lnTo>
                <a:lnTo>
                  <a:pt x="729" y="1053"/>
                </a:lnTo>
                <a:lnTo>
                  <a:pt x="762" y="1068"/>
                </a:lnTo>
                <a:lnTo>
                  <a:pt x="796" y="1077"/>
                </a:lnTo>
                <a:lnTo>
                  <a:pt x="824" y="1084"/>
                </a:lnTo>
                <a:lnTo>
                  <a:pt x="852" y="1089"/>
                </a:lnTo>
                <a:lnTo>
                  <a:pt x="879" y="1094"/>
                </a:lnTo>
                <a:lnTo>
                  <a:pt x="902" y="1096"/>
                </a:lnTo>
                <a:lnTo>
                  <a:pt x="933" y="1096"/>
                </a:lnTo>
                <a:lnTo>
                  <a:pt x="945" y="1096"/>
                </a:lnTo>
                <a:lnTo>
                  <a:pt x="935" y="1094"/>
                </a:lnTo>
                <a:lnTo>
                  <a:pt x="926" y="1087"/>
                </a:lnTo>
                <a:lnTo>
                  <a:pt x="907" y="1075"/>
                </a:lnTo>
                <a:lnTo>
                  <a:pt x="893" y="1061"/>
                </a:lnTo>
                <a:lnTo>
                  <a:pt x="879" y="1044"/>
                </a:lnTo>
                <a:lnTo>
                  <a:pt x="867" y="1027"/>
                </a:lnTo>
                <a:lnTo>
                  <a:pt x="857" y="1011"/>
                </a:lnTo>
                <a:lnTo>
                  <a:pt x="850" y="992"/>
                </a:lnTo>
                <a:lnTo>
                  <a:pt x="841" y="973"/>
                </a:lnTo>
                <a:lnTo>
                  <a:pt x="836" y="956"/>
                </a:lnTo>
                <a:lnTo>
                  <a:pt x="831" y="940"/>
                </a:lnTo>
                <a:lnTo>
                  <a:pt x="824" y="909"/>
                </a:lnTo>
                <a:lnTo>
                  <a:pt x="819" y="892"/>
                </a:lnTo>
                <a:lnTo>
                  <a:pt x="819" y="885"/>
                </a:lnTo>
                <a:lnTo>
                  <a:pt x="848" y="878"/>
                </a:lnTo>
                <a:lnTo>
                  <a:pt x="876" y="871"/>
                </a:lnTo>
                <a:lnTo>
                  <a:pt x="909" y="859"/>
                </a:lnTo>
                <a:lnTo>
                  <a:pt x="945" y="845"/>
                </a:lnTo>
                <a:lnTo>
                  <a:pt x="983" y="828"/>
                </a:lnTo>
                <a:lnTo>
                  <a:pt x="1021" y="810"/>
                </a:lnTo>
                <a:lnTo>
                  <a:pt x="1061" y="788"/>
                </a:lnTo>
                <a:lnTo>
                  <a:pt x="1099" y="762"/>
                </a:lnTo>
                <a:lnTo>
                  <a:pt x="1139" y="734"/>
                </a:lnTo>
                <a:lnTo>
                  <a:pt x="1156" y="717"/>
                </a:lnTo>
                <a:lnTo>
                  <a:pt x="1175" y="703"/>
                </a:lnTo>
                <a:lnTo>
                  <a:pt x="1191" y="686"/>
                </a:lnTo>
                <a:lnTo>
                  <a:pt x="1210" y="670"/>
                </a:lnTo>
                <a:lnTo>
                  <a:pt x="1227" y="653"/>
                </a:lnTo>
                <a:lnTo>
                  <a:pt x="1241" y="637"/>
                </a:lnTo>
                <a:lnTo>
                  <a:pt x="1257" y="618"/>
                </a:lnTo>
                <a:lnTo>
                  <a:pt x="1272" y="599"/>
                </a:lnTo>
                <a:lnTo>
                  <a:pt x="1283" y="577"/>
                </a:lnTo>
                <a:lnTo>
                  <a:pt x="1295" y="559"/>
                </a:lnTo>
                <a:lnTo>
                  <a:pt x="1307" y="535"/>
                </a:lnTo>
                <a:lnTo>
                  <a:pt x="1317" y="516"/>
                </a:lnTo>
                <a:lnTo>
                  <a:pt x="1317" y="511"/>
                </a:lnTo>
                <a:lnTo>
                  <a:pt x="1302" y="509"/>
                </a:lnTo>
                <a:lnTo>
                  <a:pt x="1260" y="504"/>
                </a:lnTo>
                <a:close/>
              </a:path>
            </a:pathLst>
          </a:custGeom>
          <a:solidFill>
            <a:srgbClr val="45D8FF">
              <a:alpha val="4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43" name="Freeform 9"/>
          <p:cNvSpPr/>
          <p:nvPr/>
        </p:nvSpPr>
        <p:spPr bwMode="auto">
          <a:xfrm>
            <a:off x="8001439" y="2768268"/>
            <a:ext cx="1571046" cy="1290068"/>
          </a:xfrm>
          <a:custGeom>
            <a:avLst/>
            <a:gdLst>
              <a:gd name="T0" fmla="*/ 1146 w 1163"/>
              <a:gd name="T1" fmla="*/ 228 h 955"/>
              <a:gd name="T2" fmla="*/ 1118 w 1163"/>
              <a:gd name="T3" fmla="*/ 168 h 955"/>
              <a:gd name="T4" fmla="*/ 1078 w 1163"/>
              <a:gd name="T5" fmla="*/ 121 h 955"/>
              <a:gd name="T6" fmla="*/ 1023 w 1163"/>
              <a:gd name="T7" fmla="*/ 81 h 955"/>
              <a:gd name="T8" fmla="*/ 959 w 1163"/>
              <a:gd name="T9" fmla="*/ 48 h 955"/>
              <a:gd name="T10" fmla="*/ 886 w 1163"/>
              <a:gd name="T11" fmla="*/ 24 h 955"/>
              <a:gd name="T12" fmla="*/ 808 w 1163"/>
              <a:gd name="T13" fmla="*/ 7 h 955"/>
              <a:gd name="T14" fmla="*/ 748 w 1163"/>
              <a:gd name="T15" fmla="*/ 0 h 955"/>
              <a:gd name="T16" fmla="*/ 703 w 1163"/>
              <a:gd name="T17" fmla="*/ 43 h 955"/>
              <a:gd name="T18" fmla="*/ 611 w 1163"/>
              <a:gd name="T19" fmla="*/ 107 h 955"/>
              <a:gd name="T20" fmla="*/ 464 w 1163"/>
              <a:gd name="T21" fmla="*/ 168 h 955"/>
              <a:gd name="T22" fmla="*/ 419 w 1163"/>
              <a:gd name="T23" fmla="*/ 95 h 955"/>
              <a:gd name="T24" fmla="*/ 443 w 1163"/>
              <a:gd name="T25" fmla="*/ 64 h 955"/>
              <a:gd name="T26" fmla="*/ 462 w 1163"/>
              <a:gd name="T27" fmla="*/ 17 h 955"/>
              <a:gd name="T28" fmla="*/ 393 w 1163"/>
              <a:gd name="T29" fmla="*/ 36 h 955"/>
              <a:gd name="T30" fmla="*/ 320 w 1163"/>
              <a:gd name="T31" fmla="*/ 62 h 955"/>
              <a:gd name="T32" fmla="*/ 249 w 1163"/>
              <a:gd name="T33" fmla="*/ 95 h 955"/>
              <a:gd name="T34" fmla="*/ 187 w 1163"/>
              <a:gd name="T35" fmla="*/ 135 h 955"/>
              <a:gd name="T36" fmla="*/ 130 w 1163"/>
              <a:gd name="T37" fmla="*/ 180 h 955"/>
              <a:gd name="T38" fmla="*/ 83 w 1163"/>
              <a:gd name="T39" fmla="*/ 230 h 955"/>
              <a:gd name="T40" fmla="*/ 45 w 1163"/>
              <a:gd name="T41" fmla="*/ 285 h 955"/>
              <a:gd name="T42" fmla="*/ 17 w 1163"/>
              <a:gd name="T43" fmla="*/ 339 h 955"/>
              <a:gd name="T44" fmla="*/ 2 w 1163"/>
              <a:gd name="T45" fmla="*/ 398 h 955"/>
              <a:gd name="T46" fmla="*/ 2 w 1163"/>
              <a:gd name="T47" fmla="*/ 457 h 955"/>
              <a:gd name="T48" fmla="*/ 14 w 1163"/>
              <a:gd name="T49" fmla="*/ 519 h 955"/>
              <a:gd name="T50" fmla="*/ 45 w 1163"/>
              <a:gd name="T51" fmla="*/ 576 h 955"/>
              <a:gd name="T52" fmla="*/ 85 w 1163"/>
              <a:gd name="T53" fmla="*/ 625 h 955"/>
              <a:gd name="T54" fmla="*/ 133 w 1163"/>
              <a:gd name="T55" fmla="*/ 668 h 955"/>
              <a:gd name="T56" fmla="*/ 187 w 1163"/>
              <a:gd name="T57" fmla="*/ 701 h 955"/>
              <a:gd name="T58" fmla="*/ 246 w 1163"/>
              <a:gd name="T59" fmla="*/ 723 h 955"/>
              <a:gd name="T60" fmla="*/ 327 w 1163"/>
              <a:gd name="T61" fmla="*/ 746 h 955"/>
              <a:gd name="T62" fmla="*/ 450 w 1163"/>
              <a:gd name="T63" fmla="*/ 758 h 955"/>
              <a:gd name="T64" fmla="*/ 557 w 1163"/>
              <a:gd name="T65" fmla="*/ 751 h 955"/>
              <a:gd name="T66" fmla="*/ 587 w 1163"/>
              <a:gd name="T67" fmla="*/ 768 h 955"/>
              <a:gd name="T68" fmla="*/ 583 w 1163"/>
              <a:gd name="T69" fmla="*/ 824 h 955"/>
              <a:gd name="T70" fmla="*/ 571 w 1163"/>
              <a:gd name="T71" fmla="*/ 876 h 955"/>
              <a:gd name="T72" fmla="*/ 545 w 1163"/>
              <a:gd name="T73" fmla="*/ 926 h 955"/>
              <a:gd name="T74" fmla="*/ 528 w 1163"/>
              <a:gd name="T75" fmla="*/ 952 h 955"/>
              <a:gd name="T76" fmla="*/ 599 w 1163"/>
              <a:gd name="T77" fmla="*/ 929 h 955"/>
              <a:gd name="T78" fmla="*/ 675 w 1163"/>
              <a:gd name="T79" fmla="*/ 888 h 955"/>
              <a:gd name="T80" fmla="*/ 744 w 1163"/>
              <a:gd name="T81" fmla="*/ 831 h 955"/>
              <a:gd name="T82" fmla="*/ 793 w 1163"/>
              <a:gd name="T83" fmla="*/ 772 h 955"/>
              <a:gd name="T84" fmla="*/ 824 w 1163"/>
              <a:gd name="T85" fmla="*/ 715 h 955"/>
              <a:gd name="T86" fmla="*/ 860 w 1163"/>
              <a:gd name="T87" fmla="*/ 668 h 955"/>
              <a:gd name="T88" fmla="*/ 931 w 1163"/>
              <a:gd name="T89" fmla="*/ 633 h 955"/>
              <a:gd name="T90" fmla="*/ 1016 w 1163"/>
              <a:gd name="T91" fmla="*/ 580 h 955"/>
              <a:gd name="T92" fmla="*/ 1063 w 1163"/>
              <a:gd name="T93" fmla="*/ 538 h 955"/>
              <a:gd name="T94" fmla="*/ 1108 w 1163"/>
              <a:gd name="T95" fmla="*/ 486 h 955"/>
              <a:gd name="T96" fmla="*/ 1142 w 1163"/>
              <a:gd name="T97" fmla="*/ 429 h 955"/>
              <a:gd name="T98" fmla="*/ 1161 w 1163"/>
              <a:gd name="T99" fmla="*/ 360 h 955"/>
              <a:gd name="T100" fmla="*/ 1161 w 1163"/>
              <a:gd name="T101" fmla="*/ 28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3" h="955">
                <a:moveTo>
                  <a:pt x="1161" y="282"/>
                </a:moveTo>
                <a:lnTo>
                  <a:pt x="1153" y="254"/>
                </a:lnTo>
                <a:lnTo>
                  <a:pt x="1146" y="228"/>
                </a:lnTo>
                <a:lnTo>
                  <a:pt x="1139" y="206"/>
                </a:lnTo>
                <a:lnTo>
                  <a:pt x="1130" y="187"/>
                </a:lnTo>
                <a:lnTo>
                  <a:pt x="1118" y="168"/>
                </a:lnTo>
                <a:lnTo>
                  <a:pt x="1106" y="152"/>
                </a:lnTo>
                <a:lnTo>
                  <a:pt x="1094" y="135"/>
                </a:lnTo>
                <a:lnTo>
                  <a:pt x="1078" y="121"/>
                </a:lnTo>
                <a:lnTo>
                  <a:pt x="1061" y="105"/>
                </a:lnTo>
                <a:lnTo>
                  <a:pt x="1042" y="93"/>
                </a:lnTo>
                <a:lnTo>
                  <a:pt x="1023" y="81"/>
                </a:lnTo>
                <a:lnTo>
                  <a:pt x="1002" y="69"/>
                </a:lnTo>
                <a:lnTo>
                  <a:pt x="981" y="57"/>
                </a:lnTo>
                <a:lnTo>
                  <a:pt x="959" y="48"/>
                </a:lnTo>
                <a:lnTo>
                  <a:pt x="936" y="38"/>
                </a:lnTo>
                <a:lnTo>
                  <a:pt x="912" y="31"/>
                </a:lnTo>
                <a:lnTo>
                  <a:pt x="886" y="24"/>
                </a:lnTo>
                <a:lnTo>
                  <a:pt x="862" y="17"/>
                </a:lnTo>
                <a:lnTo>
                  <a:pt x="834" y="10"/>
                </a:lnTo>
                <a:lnTo>
                  <a:pt x="808" y="7"/>
                </a:lnTo>
                <a:lnTo>
                  <a:pt x="779" y="5"/>
                </a:lnTo>
                <a:lnTo>
                  <a:pt x="753" y="0"/>
                </a:lnTo>
                <a:lnTo>
                  <a:pt x="748" y="0"/>
                </a:lnTo>
                <a:lnTo>
                  <a:pt x="739" y="12"/>
                </a:lnTo>
                <a:lnTo>
                  <a:pt x="722" y="26"/>
                </a:lnTo>
                <a:lnTo>
                  <a:pt x="703" y="43"/>
                </a:lnTo>
                <a:lnTo>
                  <a:pt x="685" y="60"/>
                </a:lnTo>
                <a:lnTo>
                  <a:pt x="647" y="86"/>
                </a:lnTo>
                <a:lnTo>
                  <a:pt x="611" y="107"/>
                </a:lnTo>
                <a:lnTo>
                  <a:pt x="576" y="126"/>
                </a:lnTo>
                <a:lnTo>
                  <a:pt x="542" y="140"/>
                </a:lnTo>
                <a:lnTo>
                  <a:pt x="464" y="168"/>
                </a:lnTo>
                <a:lnTo>
                  <a:pt x="433" y="176"/>
                </a:lnTo>
                <a:lnTo>
                  <a:pt x="298" y="199"/>
                </a:lnTo>
                <a:lnTo>
                  <a:pt x="419" y="95"/>
                </a:lnTo>
                <a:lnTo>
                  <a:pt x="426" y="86"/>
                </a:lnTo>
                <a:lnTo>
                  <a:pt x="431" y="81"/>
                </a:lnTo>
                <a:lnTo>
                  <a:pt x="443" y="64"/>
                </a:lnTo>
                <a:lnTo>
                  <a:pt x="450" y="45"/>
                </a:lnTo>
                <a:lnTo>
                  <a:pt x="460" y="24"/>
                </a:lnTo>
                <a:lnTo>
                  <a:pt x="462" y="17"/>
                </a:lnTo>
                <a:lnTo>
                  <a:pt x="445" y="22"/>
                </a:lnTo>
                <a:lnTo>
                  <a:pt x="419" y="29"/>
                </a:lnTo>
                <a:lnTo>
                  <a:pt x="393" y="36"/>
                </a:lnTo>
                <a:lnTo>
                  <a:pt x="370" y="43"/>
                </a:lnTo>
                <a:lnTo>
                  <a:pt x="343" y="52"/>
                </a:lnTo>
                <a:lnTo>
                  <a:pt x="320" y="62"/>
                </a:lnTo>
                <a:lnTo>
                  <a:pt x="296" y="71"/>
                </a:lnTo>
                <a:lnTo>
                  <a:pt x="272" y="83"/>
                </a:lnTo>
                <a:lnTo>
                  <a:pt x="249" y="95"/>
                </a:lnTo>
                <a:lnTo>
                  <a:pt x="227" y="109"/>
                </a:lnTo>
                <a:lnTo>
                  <a:pt x="206" y="121"/>
                </a:lnTo>
                <a:lnTo>
                  <a:pt x="187" y="135"/>
                </a:lnTo>
                <a:lnTo>
                  <a:pt x="166" y="150"/>
                </a:lnTo>
                <a:lnTo>
                  <a:pt x="149" y="166"/>
                </a:lnTo>
                <a:lnTo>
                  <a:pt x="130" y="180"/>
                </a:lnTo>
                <a:lnTo>
                  <a:pt x="114" y="197"/>
                </a:lnTo>
                <a:lnTo>
                  <a:pt x="97" y="213"/>
                </a:lnTo>
                <a:lnTo>
                  <a:pt x="83" y="230"/>
                </a:lnTo>
                <a:lnTo>
                  <a:pt x="69" y="249"/>
                </a:lnTo>
                <a:lnTo>
                  <a:pt x="57" y="266"/>
                </a:lnTo>
                <a:lnTo>
                  <a:pt x="45" y="285"/>
                </a:lnTo>
                <a:lnTo>
                  <a:pt x="36" y="303"/>
                </a:lnTo>
                <a:lnTo>
                  <a:pt x="26" y="322"/>
                </a:lnTo>
                <a:lnTo>
                  <a:pt x="17" y="339"/>
                </a:lnTo>
                <a:lnTo>
                  <a:pt x="12" y="360"/>
                </a:lnTo>
                <a:lnTo>
                  <a:pt x="7" y="379"/>
                </a:lnTo>
                <a:lnTo>
                  <a:pt x="2" y="398"/>
                </a:lnTo>
                <a:lnTo>
                  <a:pt x="0" y="419"/>
                </a:lnTo>
                <a:lnTo>
                  <a:pt x="0" y="438"/>
                </a:lnTo>
                <a:lnTo>
                  <a:pt x="2" y="457"/>
                </a:lnTo>
                <a:lnTo>
                  <a:pt x="5" y="476"/>
                </a:lnTo>
                <a:lnTo>
                  <a:pt x="10" y="498"/>
                </a:lnTo>
                <a:lnTo>
                  <a:pt x="14" y="519"/>
                </a:lnTo>
                <a:lnTo>
                  <a:pt x="24" y="538"/>
                </a:lnTo>
                <a:lnTo>
                  <a:pt x="33" y="559"/>
                </a:lnTo>
                <a:lnTo>
                  <a:pt x="45" y="576"/>
                </a:lnTo>
                <a:lnTo>
                  <a:pt x="57" y="595"/>
                </a:lnTo>
                <a:lnTo>
                  <a:pt x="71" y="611"/>
                </a:lnTo>
                <a:lnTo>
                  <a:pt x="85" y="625"/>
                </a:lnTo>
                <a:lnTo>
                  <a:pt x="100" y="642"/>
                </a:lnTo>
                <a:lnTo>
                  <a:pt x="116" y="656"/>
                </a:lnTo>
                <a:lnTo>
                  <a:pt x="133" y="668"/>
                </a:lnTo>
                <a:lnTo>
                  <a:pt x="149" y="680"/>
                </a:lnTo>
                <a:lnTo>
                  <a:pt x="168" y="689"/>
                </a:lnTo>
                <a:lnTo>
                  <a:pt x="187" y="701"/>
                </a:lnTo>
                <a:lnTo>
                  <a:pt x="206" y="708"/>
                </a:lnTo>
                <a:lnTo>
                  <a:pt x="225" y="718"/>
                </a:lnTo>
                <a:lnTo>
                  <a:pt x="246" y="723"/>
                </a:lnTo>
                <a:lnTo>
                  <a:pt x="265" y="730"/>
                </a:lnTo>
                <a:lnTo>
                  <a:pt x="287" y="737"/>
                </a:lnTo>
                <a:lnTo>
                  <a:pt x="327" y="746"/>
                </a:lnTo>
                <a:lnTo>
                  <a:pt x="370" y="753"/>
                </a:lnTo>
                <a:lnTo>
                  <a:pt x="410" y="756"/>
                </a:lnTo>
                <a:lnTo>
                  <a:pt x="450" y="758"/>
                </a:lnTo>
                <a:lnTo>
                  <a:pt x="486" y="756"/>
                </a:lnTo>
                <a:lnTo>
                  <a:pt x="523" y="753"/>
                </a:lnTo>
                <a:lnTo>
                  <a:pt x="557" y="751"/>
                </a:lnTo>
                <a:lnTo>
                  <a:pt x="585" y="744"/>
                </a:lnTo>
                <a:lnTo>
                  <a:pt x="585" y="751"/>
                </a:lnTo>
                <a:lnTo>
                  <a:pt x="587" y="768"/>
                </a:lnTo>
                <a:lnTo>
                  <a:pt x="585" y="794"/>
                </a:lnTo>
                <a:lnTo>
                  <a:pt x="585" y="808"/>
                </a:lnTo>
                <a:lnTo>
                  <a:pt x="583" y="824"/>
                </a:lnTo>
                <a:lnTo>
                  <a:pt x="580" y="841"/>
                </a:lnTo>
                <a:lnTo>
                  <a:pt x="578" y="857"/>
                </a:lnTo>
                <a:lnTo>
                  <a:pt x="571" y="876"/>
                </a:lnTo>
                <a:lnTo>
                  <a:pt x="564" y="891"/>
                </a:lnTo>
                <a:lnTo>
                  <a:pt x="557" y="910"/>
                </a:lnTo>
                <a:lnTo>
                  <a:pt x="545" y="926"/>
                </a:lnTo>
                <a:lnTo>
                  <a:pt x="533" y="940"/>
                </a:lnTo>
                <a:lnTo>
                  <a:pt x="516" y="955"/>
                </a:lnTo>
                <a:lnTo>
                  <a:pt x="528" y="952"/>
                </a:lnTo>
                <a:lnTo>
                  <a:pt x="557" y="943"/>
                </a:lnTo>
                <a:lnTo>
                  <a:pt x="576" y="938"/>
                </a:lnTo>
                <a:lnTo>
                  <a:pt x="599" y="929"/>
                </a:lnTo>
                <a:lnTo>
                  <a:pt x="623" y="917"/>
                </a:lnTo>
                <a:lnTo>
                  <a:pt x="649" y="902"/>
                </a:lnTo>
                <a:lnTo>
                  <a:pt x="675" y="888"/>
                </a:lnTo>
                <a:lnTo>
                  <a:pt x="703" y="867"/>
                </a:lnTo>
                <a:lnTo>
                  <a:pt x="730" y="846"/>
                </a:lnTo>
                <a:lnTo>
                  <a:pt x="744" y="831"/>
                </a:lnTo>
                <a:lnTo>
                  <a:pt x="770" y="803"/>
                </a:lnTo>
                <a:lnTo>
                  <a:pt x="779" y="789"/>
                </a:lnTo>
                <a:lnTo>
                  <a:pt x="793" y="772"/>
                </a:lnTo>
                <a:lnTo>
                  <a:pt x="803" y="753"/>
                </a:lnTo>
                <a:lnTo>
                  <a:pt x="815" y="737"/>
                </a:lnTo>
                <a:lnTo>
                  <a:pt x="824" y="715"/>
                </a:lnTo>
                <a:lnTo>
                  <a:pt x="834" y="696"/>
                </a:lnTo>
                <a:lnTo>
                  <a:pt x="843" y="675"/>
                </a:lnTo>
                <a:lnTo>
                  <a:pt x="860" y="668"/>
                </a:lnTo>
                <a:lnTo>
                  <a:pt x="879" y="659"/>
                </a:lnTo>
                <a:lnTo>
                  <a:pt x="905" y="647"/>
                </a:lnTo>
                <a:lnTo>
                  <a:pt x="931" y="633"/>
                </a:lnTo>
                <a:lnTo>
                  <a:pt x="964" y="614"/>
                </a:lnTo>
                <a:lnTo>
                  <a:pt x="1000" y="592"/>
                </a:lnTo>
                <a:lnTo>
                  <a:pt x="1016" y="580"/>
                </a:lnTo>
                <a:lnTo>
                  <a:pt x="1030" y="566"/>
                </a:lnTo>
                <a:lnTo>
                  <a:pt x="1047" y="552"/>
                </a:lnTo>
                <a:lnTo>
                  <a:pt x="1063" y="538"/>
                </a:lnTo>
                <a:lnTo>
                  <a:pt x="1078" y="521"/>
                </a:lnTo>
                <a:lnTo>
                  <a:pt x="1094" y="505"/>
                </a:lnTo>
                <a:lnTo>
                  <a:pt x="1108" y="486"/>
                </a:lnTo>
                <a:lnTo>
                  <a:pt x="1120" y="469"/>
                </a:lnTo>
                <a:lnTo>
                  <a:pt x="1130" y="448"/>
                </a:lnTo>
                <a:lnTo>
                  <a:pt x="1142" y="429"/>
                </a:lnTo>
                <a:lnTo>
                  <a:pt x="1149" y="408"/>
                </a:lnTo>
                <a:lnTo>
                  <a:pt x="1156" y="382"/>
                </a:lnTo>
                <a:lnTo>
                  <a:pt x="1161" y="360"/>
                </a:lnTo>
                <a:lnTo>
                  <a:pt x="1163" y="337"/>
                </a:lnTo>
                <a:lnTo>
                  <a:pt x="1163" y="308"/>
                </a:lnTo>
                <a:lnTo>
                  <a:pt x="1161" y="282"/>
                </a:lnTo>
                <a:close/>
              </a:path>
            </a:pathLst>
          </a:custGeom>
          <a:solidFill>
            <a:srgbClr val="45D8FF">
              <a:alpha val="7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44" name="Freeform 10"/>
          <p:cNvSpPr/>
          <p:nvPr/>
        </p:nvSpPr>
        <p:spPr bwMode="auto">
          <a:xfrm>
            <a:off x="7690743" y="1313396"/>
            <a:ext cx="1993863" cy="1641290"/>
          </a:xfrm>
          <a:custGeom>
            <a:avLst/>
            <a:gdLst>
              <a:gd name="T0" fmla="*/ 671 w 1476"/>
              <a:gd name="T1" fmla="*/ 1212 h 1215"/>
              <a:gd name="T2" fmla="*/ 732 w 1476"/>
              <a:gd name="T3" fmla="*/ 1193 h 1215"/>
              <a:gd name="T4" fmla="*/ 822 w 1476"/>
              <a:gd name="T5" fmla="*/ 1151 h 1215"/>
              <a:gd name="T6" fmla="*/ 893 w 1476"/>
              <a:gd name="T7" fmla="*/ 1106 h 1215"/>
              <a:gd name="T8" fmla="*/ 943 w 1476"/>
              <a:gd name="T9" fmla="*/ 1061 h 1215"/>
              <a:gd name="T10" fmla="*/ 993 w 1476"/>
              <a:gd name="T11" fmla="*/ 1004 h 1215"/>
              <a:gd name="T12" fmla="*/ 1035 w 1476"/>
              <a:gd name="T13" fmla="*/ 938 h 1215"/>
              <a:gd name="T14" fmla="*/ 1071 w 1476"/>
              <a:gd name="T15" fmla="*/ 860 h 1215"/>
              <a:gd name="T16" fmla="*/ 1116 w 1476"/>
              <a:gd name="T17" fmla="*/ 841 h 1215"/>
              <a:gd name="T18" fmla="*/ 1225 w 1476"/>
              <a:gd name="T19" fmla="*/ 784 h 1215"/>
              <a:gd name="T20" fmla="*/ 1289 w 1476"/>
              <a:gd name="T21" fmla="*/ 741 h 1215"/>
              <a:gd name="T22" fmla="*/ 1350 w 1476"/>
              <a:gd name="T23" fmla="*/ 687 h 1215"/>
              <a:gd name="T24" fmla="*/ 1405 w 1476"/>
              <a:gd name="T25" fmla="*/ 623 h 1215"/>
              <a:gd name="T26" fmla="*/ 1447 w 1476"/>
              <a:gd name="T27" fmla="*/ 547 h 1215"/>
              <a:gd name="T28" fmla="*/ 1473 w 1476"/>
              <a:gd name="T29" fmla="*/ 459 h 1215"/>
              <a:gd name="T30" fmla="*/ 1473 w 1476"/>
              <a:gd name="T31" fmla="*/ 362 h 1215"/>
              <a:gd name="T32" fmla="*/ 1462 w 1476"/>
              <a:gd name="T33" fmla="*/ 308 h 1215"/>
              <a:gd name="T34" fmla="*/ 1445 w 1476"/>
              <a:gd name="T35" fmla="*/ 265 h 1215"/>
              <a:gd name="T36" fmla="*/ 1405 w 1476"/>
              <a:gd name="T37" fmla="*/ 194 h 1215"/>
              <a:gd name="T38" fmla="*/ 1346 w 1476"/>
              <a:gd name="T39" fmla="*/ 137 h 1215"/>
              <a:gd name="T40" fmla="*/ 1272 w 1476"/>
              <a:gd name="T41" fmla="*/ 88 h 1215"/>
              <a:gd name="T42" fmla="*/ 1189 w 1476"/>
              <a:gd name="T43" fmla="*/ 52 h 1215"/>
              <a:gd name="T44" fmla="*/ 1095 w 1476"/>
              <a:gd name="T45" fmla="*/ 24 h 1215"/>
              <a:gd name="T46" fmla="*/ 990 w 1476"/>
              <a:gd name="T47" fmla="*/ 7 h 1215"/>
              <a:gd name="T48" fmla="*/ 884 w 1476"/>
              <a:gd name="T49" fmla="*/ 0 h 1215"/>
              <a:gd name="T50" fmla="*/ 777 w 1476"/>
              <a:gd name="T51" fmla="*/ 0 h 1215"/>
              <a:gd name="T52" fmla="*/ 671 w 1476"/>
              <a:gd name="T53" fmla="*/ 10 h 1215"/>
              <a:gd name="T54" fmla="*/ 566 w 1476"/>
              <a:gd name="T55" fmla="*/ 31 h 1215"/>
              <a:gd name="T56" fmla="*/ 500 w 1476"/>
              <a:gd name="T57" fmla="*/ 47 h 1215"/>
              <a:gd name="T58" fmla="*/ 405 w 1476"/>
              <a:gd name="T59" fmla="*/ 81 h 1215"/>
              <a:gd name="T60" fmla="*/ 318 w 1476"/>
              <a:gd name="T61" fmla="*/ 126 h 1215"/>
              <a:gd name="T62" fmla="*/ 237 w 1476"/>
              <a:gd name="T63" fmla="*/ 175 h 1215"/>
              <a:gd name="T64" fmla="*/ 166 w 1476"/>
              <a:gd name="T65" fmla="*/ 232 h 1215"/>
              <a:gd name="T66" fmla="*/ 105 w 1476"/>
              <a:gd name="T67" fmla="*/ 296 h 1215"/>
              <a:gd name="T68" fmla="*/ 57 w 1476"/>
              <a:gd name="T69" fmla="*/ 362 h 1215"/>
              <a:gd name="T70" fmla="*/ 24 w 1476"/>
              <a:gd name="T71" fmla="*/ 436 h 1215"/>
              <a:gd name="T72" fmla="*/ 3 w 1476"/>
              <a:gd name="T73" fmla="*/ 509 h 1215"/>
              <a:gd name="T74" fmla="*/ 3 w 1476"/>
              <a:gd name="T75" fmla="*/ 585 h 1215"/>
              <a:gd name="T76" fmla="*/ 22 w 1476"/>
              <a:gd name="T77" fmla="*/ 661 h 1215"/>
              <a:gd name="T78" fmla="*/ 43 w 1476"/>
              <a:gd name="T79" fmla="*/ 710 h 1215"/>
              <a:gd name="T80" fmla="*/ 90 w 1476"/>
              <a:gd name="T81" fmla="*/ 779 h 1215"/>
              <a:gd name="T82" fmla="*/ 147 w 1476"/>
              <a:gd name="T83" fmla="*/ 836 h 1215"/>
              <a:gd name="T84" fmla="*/ 214 w 1476"/>
              <a:gd name="T85" fmla="*/ 881 h 1215"/>
              <a:gd name="T86" fmla="*/ 287 w 1476"/>
              <a:gd name="T87" fmla="*/ 914 h 1215"/>
              <a:gd name="T88" fmla="*/ 363 w 1476"/>
              <a:gd name="T89" fmla="*/ 938 h 1215"/>
              <a:gd name="T90" fmla="*/ 443 w 1476"/>
              <a:gd name="T91" fmla="*/ 954 h 1215"/>
              <a:gd name="T92" fmla="*/ 571 w 1476"/>
              <a:gd name="T93" fmla="*/ 966 h 1215"/>
              <a:gd name="T94" fmla="*/ 706 w 1476"/>
              <a:gd name="T95" fmla="*/ 954 h 1215"/>
              <a:gd name="T96" fmla="*/ 744 w 1476"/>
              <a:gd name="T97" fmla="*/ 957 h 1215"/>
              <a:gd name="T98" fmla="*/ 744 w 1476"/>
              <a:gd name="T99" fmla="*/ 1030 h 1215"/>
              <a:gd name="T100" fmla="*/ 732 w 1476"/>
              <a:gd name="T101" fmla="*/ 1092 h 1215"/>
              <a:gd name="T102" fmla="*/ 706 w 1476"/>
              <a:gd name="T103" fmla="*/ 1158 h 1215"/>
              <a:gd name="T104" fmla="*/ 675 w 1476"/>
              <a:gd name="T105" fmla="*/ 1198 h 1215"/>
              <a:gd name="T106" fmla="*/ 659 w 1476"/>
              <a:gd name="T10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6" h="1215">
                <a:moveTo>
                  <a:pt x="659" y="1215"/>
                </a:moveTo>
                <a:lnTo>
                  <a:pt x="659" y="1215"/>
                </a:lnTo>
                <a:lnTo>
                  <a:pt x="671" y="1212"/>
                </a:lnTo>
                <a:lnTo>
                  <a:pt x="687" y="1210"/>
                </a:lnTo>
                <a:lnTo>
                  <a:pt x="706" y="1203"/>
                </a:lnTo>
                <a:lnTo>
                  <a:pt x="732" y="1193"/>
                </a:lnTo>
                <a:lnTo>
                  <a:pt x="761" y="1184"/>
                </a:lnTo>
                <a:lnTo>
                  <a:pt x="789" y="1170"/>
                </a:lnTo>
                <a:lnTo>
                  <a:pt x="822" y="1151"/>
                </a:lnTo>
                <a:lnTo>
                  <a:pt x="858" y="1129"/>
                </a:lnTo>
                <a:lnTo>
                  <a:pt x="874" y="1118"/>
                </a:lnTo>
                <a:lnTo>
                  <a:pt x="893" y="1106"/>
                </a:lnTo>
                <a:lnTo>
                  <a:pt x="910" y="1092"/>
                </a:lnTo>
                <a:lnTo>
                  <a:pt x="926" y="1075"/>
                </a:lnTo>
                <a:lnTo>
                  <a:pt x="943" y="1061"/>
                </a:lnTo>
                <a:lnTo>
                  <a:pt x="960" y="1042"/>
                </a:lnTo>
                <a:lnTo>
                  <a:pt x="976" y="1025"/>
                </a:lnTo>
                <a:lnTo>
                  <a:pt x="993" y="1004"/>
                </a:lnTo>
                <a:lnTo>
                  <a:pt x="1007" y="985"/>
                </a:lnTo>
                <a:lnTo>
                  <a:pt x="1021" y="961"/>
                </a:lnTo>
                <a:lnTo>
                  <a:pt x="1035" y="938"/>
                </a:lnTo>
                <a:lnTo>
                  <a:pt x="1047" y="914"/>
                </a:lnTo>
                <a:lnTo>
                  <a:pt x="1059" y="888"/>
                </a:lnTo>
                <a:lnTo>
                  <a:pt x="1071" y="860"/>
                </a:lnTo>
                <a:lnTo>
                  <a:pt x="1071" y="860"/>
                </a:lnTo>
                <a:lnTo>
                  <a:pt x="1092" y="850"/>
                </a:lnTo>
                <a:lnTo>
                  <a:pt x="1116" y="841"/>
                </a:lnTo>
                <a:lnTo>
                  <a:pt x="1149" y="826"/>
                </a:lnTo>
                <a:lnTo>
                  <a:pt x="1185" y="807"/>
                </a:lnTo>
                <a:lnTo>
                  <a:pt x="1225" y="784"/>
                </a:lnTo>
                <a:lnTo>
                  <a:pt x="1244" y="772"/>
                </a:lnTo>
                <a:lnTo>
                  <a:pt x="1267" y="755"/>
                </a:lnTo>
                <a:lnTo>
                  <a:pt x="1289" y="741"/>
                </a:lnTo>
                <a:lnTo>
                  <a:pt x="1310" y="722"/>
                </a:lnTo>
                <a:lnTo>
                  <a:pt x="1331" y="706"/>
                </a:lnTo>
                <a:lnTo>
                  <a:pt x="1350" y="687"/>
                </a:lnTo>
                <a:lnTo>
                  <a:pt x="1369" y="665"/>
                </a:lnTo>
                <a:lnTo>
                  <a:pt x="1388" y="644"/>
                </a:lnTo>
                <a:lnTo>
                  <a:pt x="1405" y="623"/>
                </a:lnTo>
                <a:lnTo>
                  <a:pt x="1421" y="597"/>
                </a:lnTo>
                <a:lnTo>
                  <a:pt x="1436" y="573"/>
                </a:lnTo>
                <a:lnTo>
                  <a:pt x="1447" y="547"/>
                </a:lnTo>
                <a:lnTo>
                  <a:pt x="1457" y="519"/>
                </a:lnTo>
                <a:lnTo>
                  <a:pt x="1466" y="490"/>
                </a:lnTo>
                <a:lnTo>
                  <a:pt x="1473" y="459"/>
                </a:lnTo>
                <a:lnTo>
                  <a:pt x="1476" y="429"/>
                </a:lnTo>
                <a:lnTo>
                  <a:pt x="1476" y="395"/>
                </a:lnTo>
                <a:lnTo>
                  <a:pt x="1473" y="362"/>
                </a:lnTo>
                <a:lnTo>
                  <a:pt x="1469" y="343"/>
                </a:lnTo>
                <a:lnTo>
                  <a:pt x="1466" y="327"/>
                </a:lnTo>
                <a:lnTo>
                  <a:pt x="1462" y="308"/>
                </a:lnTo>
                <a:lnTo>
                  <a:pt x="1455" y="291"/>
                </a:lnTo>
                <a:lnTo>
                  <a:pt x="1455" y="291"/>
                </a:lnTo>
                <a:lnTo>
                  <a:pt x="1445" y="265"/>
                </a:lnTo>
                <a:lnTo>
                  <a:pt x="1433" y="242"/>
                </a:lnTo>
                <a:lnTo>
                  <a:pt x="1421" y="216"/>
                </a:lnTo>
                <a:lnTo>
                  <a:pt x="1405" y="194"/>
                </a:lnTo>
                <a:lnTo>
                  <a:pt x="1386" y="173"/>
                </a:lnTo>
                <a:lnTo>
                  <a:pt x="1367" y="154"/>
                </a:lnTo>
                <a:lnTo>
                  <a:pt x="1346" y="137"/>
                </a:lnTo>
                <a:lnTo>
                  <a:pt x="1324" y="118"/>
                </a:lnTo>
                <a:lnTo>
                  <a:pt x="1298" y="104"/>
                </a:lnTo>
                <a:lnTo>
                  <a:pt x="1272" y="88"/>
                </a:lnTo>
                <a:lnTo>
                  <a:pt x="1244" y="76"/>
                </a:lnTo>
                <a:lnTo>
                  <a:pt x="1218" y="62"/>
                </a:lnTo>
                <a:lnTo>
                  <a:pt x="1189" y="52"/>
                </a:lnTo>
                <a:lnTo>
                  <a:pt x="1156" y="43"/>
                </a:lnTo>
                <a:lnTo>
                  <a:pt x="1125" y="33"/>
                </a:lnTo>
                <a:lnTo>
                  <a:pt x="1095" y="24"/>
                </a:lnTo>
                <a:lnTo>
                  <a:pt x="1059" y="17"/>
                </a:lnTo>
                <a:lnTo>
                  <a:pt x="1026" y="12"/>
                </a:lnTo>
                <a:lnTo>
                  <a:pt x="990" y="7"/>
                </a:lnTo>
                <a:lnTo>
                  <a:pt x="957" y="2"/>
                </a:lnTo>
                <a:lnTo>
                  <a:pt x="922" y="0"/>
                </a:lnTo>
                <a:lnTo>
                  <a:pt x="884" y="0"/>
                </a:lnTo>
                <a:lnTo>
                  <a:pt x="851" y="0"/>
                </a:lnTo>
                <a:lnTo>
                  <a:pt x="815" y="0"/>
                </a:lnTo>
                <a:lnTo>
                  <a:pt x="777" y="0"/>
                </a:lnTo>
                <a:lnTo>
                  <a:pt x="742" y="2"/>
                </a:lnTo>
                <a:lnTo>
                  <a:pt x="706" y="7"/>
                </a:lnTo>
                <a:lnTo>
                  <a:pt x="671" y="10"/>
                </a:lnTo>
                <a:lnTo>
                  <a:pt x="635" y="17"/>
                </a:lnTo>
                <a:lnTo>
                  <a:pt x="600" y="21"/>
                </a:lnTo>
                <a:lnTo>
                  <a:pt x="566" y="31"/>
                </a:lnTo>
                <a:lnTo>
                  <a:pt x="533" y="38"/>
                </a:lnTo>
                <a:lnTo>
                  <a:pt x="533" y="38"/>
                </a:lnTo>
                <a:lnTo>
                  <a:pt x="500" y="47"/>
                </a:lnTo>
                <a:lnTo>
                  <a:pt x="469" y="57"/>
                </a:lnTo>
                <a:lnTo>
                  <a:pt x="436" y="69"/>
                </a:lnTo>
                <a:lnTo>
                  <a:pt x="405" y="81"/>
                </a:lnTo>
                <a:lnTo>
                  <a:pt x="377" y="95"/>
                </a:lnTo>
                <a:lnTo>
                  <a:pt x="346" y="109"/>
                </a:lnTo>
                <a:lnTo>
                  <a:pt x="318" y="126"/>
                </a:lnTo>
                <a:lnTo>
                  <a:pt x="289" y="140"/>
                </a:lnTo>
                <a:lnTo>
                  <a:pt x="263" y="156"/>
                </a:lnTo>
                <a:lnTo>
                  <a:pt x="237" y="175"/>
                </a:lnTo>
                <a:lnTo>
                  <a:pt x="214" y="194"/>
                </a:lnTo>
                <a:lnTo>
                  <a:pt x="190" y="213"/>
                </a:lnTo>
                <a:lnTo>
                  <a:pt x="166" y="232"/>
                </a:lnTo>
                <a:lnTo>
                  <a:pt x="145" y="253"/>
                </a:lnTo>
                <a:lnTo>
                  <a:pt x="126" y="275"/>
                </a:lnTo>
                <a:lnTo>
                  <a:pt x="105" y="296"/>
                </a:lnTo>
                <a:lnTo>
                  <a:pt x="88" y="317"/>
                </a:lnTo>
                <a:lnTo>
                  <a:pt x="71" y="341"/>
                </a:lnTo>
                <a:lnTo>
                  <a:pt x="57" y="362"/>
                </a:lnTo>
                <a:lnTo>
                  <a:pt x="45" y="386"/>
                </a:lnTo>
                <a:lnTo>
                  <a:pt x="34" y="412"/>
                </a:lnTo>
                <a:lnTo>
                  <a:pt x="24" y="436"/>
                </a:lnTo>
                <a:lnTo>
                  <a:pt x="15" y="459"/>
                </a:lnTo>
                <a:lnTo>
                  <a:pt x="10" y="485"/>
                </a:lnTo>
                <a:lnTo>
                  <a:pt x="3" y="509"/>
                </a:lnTo>
                <a:lnTo>
                  <a:pt x="3" y="535"/>
                </a:lnTo>
                <a:lnTo>
                  <a:pt x="0" y="559"/>
                </a:lnTo>
                <a:lnTo>
                  <a:pt x="3" y="585"/>
                </a:lnTo>
                <a:lnTo>
                  <a:pt x="5" y="609"/>
                </a:lnTo>
                <a:lnTo>
                  <a:pt x="12" y="637"/>
                </a:lnTo>
                <a:lnTo>
                  <a:pt x="22" y="661"/>
                </a:lnTo>
                <a:lnTo>
                  <a:pt x="31" y="687"/>
                </a:lnTo>
                <a:lnTo>
                  <a:pt x="31" y="687"/>
                </a:lnTo>
                <a:lnTo>
                  <a:pt x="43" y="710"/>
                </a:lnTo>
                <a:lnTo>
                  <a:pt x="57" y="736"/>
                </a:lnTo>
                <a:lnTo>
                  <a:pt x="74" y="758"/>
                </a:lnTo>
                <a:lnTo>
                  <a:pt x="90" y="779"/>
                </a:lnTo>
                <a:lnTo>
                  <a:pt x="107" y="798"/>
                </a:lnTo>
                <a:lnTo>
                  <a:pt x="128" y="819"/>
                </a:lnTo>
                <a:lnTo>
                  <a:pt x="147" y="836"/>
                </a:lnTo>
                <a:lnTo>
                  <a:pt x="169" y="850"/>
                </a:lnTo>
                <a:lnTo>
                  <a:pt x="192" y="867"/>
                </a:lnTo>
                <a:lnTo>
                  <a:pt x="214" y="881"/>
                </a:lnTo>
                <a:lnTo>
                  <a:pt x="237" y="893"/>
                </a:lnTo>
                <a:lnTo>
                  <a:pt x="263" y="905"/>
                </a:lnTo>
                <a:lnTo>
                  <a:pt x="287" y="914"/>
                </a:lnTo>
                <a:lnTo>
                  <a:pt x="311" y="923"/>
                </a:lnTo>
                <a:lnTo>
                  <a:pt x="337" y="933"/>
                </a:lnTo>
                <a:lnTo>
                  <a:pt x="363" y="938"/>
                </a:lnTo>
                <a:lnTo>
                  <a:pt x="389" y="945"/>
                </a:lnTo>
                <a:lnTo>
                  <a:pt x="417" y="952"/>
                </a:lnTo>
                <a:lnTo>
                  <a:pt x="443" y="954"/>
                </a:lnTo>
                <a:lnTo>
                  <a:pt x="469" y="959"/>
                </a:lnTo>
                <a:lnTo>
                  <a:pt x="521" y="964"/>
                </a:lnTo>
                <a:lnTo>
                  <a:pt x="571" y="966"/>
                </a:lnTo>
                <a:lnTo>
                  <a:pt x="618" y="964"/>
                </a:lnTo>
                <a:lnTo>
                  <a:pt x="663" y="961"/>
                </a:lnTo>
                <a:lnTo>
                  <a:pt x="706" y="954"/>
                </a:lnTo>
                <a:lnTo>
                  <a:pt x="744" y="947"/>
                </a:lnTo>
                <a:lnTo>
                  <a:pt x="744" y="947"/>
                </a:lnTo>
                <a:lnTo>
                  <a:pt x="744" y="957"/>
                </a:lnTo>
                <a:lnTo>
                  <a:pt x="744" y="978"/>
                </a:lnTo>
                <a:lnTo>
                  <a:pt x="744" y="1009"/>
                </a:lnTo>
                <a:lnTo>
                  <a:pt x="744" y="1030"/>
                </a:lnTo>
                <a:lnTo>
                  <a:pt x="742" y="1049"/>
                </a:lnTo>
                <a:lnTo>
                  <a:pt x="737" y="1070"/>
                </a:lnTo>
                <a:lnTo>
                  <a:pt x="732" y="1092"/>
                </a:lnTo>
                <a:lnTo>
                  <a:pt x="725" y="1115"/>
                </a:lnTo>
                <a:lnTo>
                  <a:pt x="716" y="1137"/>
                </a:lnTo>
                <a:lnTo>
                  <a:pt x="706" y="1158"/>
                </a:lnTo>
                <a:lnTo>
                  <a:pt x="692" y="1179"/>
                </a:lnTo>
                <a:lnTo>
                  <a:pt x="685" y="1189"/>
                </a:lnTo>
                <a:lnTo>
                  <a:pt x="675" y="1198"/>
                </a:lnTo>
                <a:lnTo>
                  <a:pt x="668" y="1208"/>
                </a:lnTo>
                <a:lnTo>
                  <a:pt x="659" y="1215"/>
                </a:lnTo>
                <a:lnTo>
                  <a:pt x="659" y="1215"/>
                </a:lnTo>
                <a:lnTo>
                  <a:pt x="659" y="1215"/>
                </a:lnTo>
                <a:close/>
              </a:path>
            </a:pathLst>
          </a:custGeom>
          <a:solidFill>
            <a:srgbClr val="45D8FF">
              <a:alpha val="6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9022686" y="3869215"/>
            <a:ext cx="1204963" cy="1119860"/>
          </a:xfrm>
          <a:custGeom>
            <a:avLst/>
            <a:gdLst>
              <a:gd name="T0" fmla="*/ 885 w 892"/>
              <a:gd name="T1" fmla="*/ 234 h 829"/>
              <a:gd name="T2" fmla="*/ 873 w 892"/>
              <a:gd name="T3" fmla="*/ 199 h 829"/>
              <a:gd name="T4" fmla="*/ 859 w 892"/>
              <a:gd name="T5" fmla="*/ 168 h 829"/>
              <a:gd name="T6" fmla="*/ 838 w 892"/>
              <a:gd name="T7" fmla="*/ 137 h 829"/>
              <a:gd name="T8" fmla="*/ 812 w 892"/>
              <a:gd name="T9" fmla="*/ 109 h 829"/>
              <a:gd name="T10" fmla="*/ 783 w 892"/>
              <a:gd name="T11" fmla="*/ 85 h 829"/>
              <a:gd name="T12" fmla="*/ 748 w 892"/>
              <a:gd name="T13" fmla="*/ 66 h 829"/>
              <a:gd name="T14" fmla="*/ 715 w 892"/>
              <a:gd name="T15" fmla="*/ 47 h 829"/>
              <a:gd name="T16" fmla="*/ 675 w 892"/>
              <a:gd name="T17" fmla="*/ 33 h 829"/>
              <a:gd name="T18" fmla="*/ 637 w 892"/>
              <a:gd name="T19" fmla="*/ 21 h 829"/>
              <a:gd name="T20" fmla="*/ 551 w 892"/>
              <a:gd name="T21" fmla="*/ 5 h 829"/>
              <a:gd name="T22" fmla="*/ 461 w 892"/>
              <a:gd name="T23" fmla="*/ 0 h 829"/>
              <a:gd name="T24" fmla="*/ 376 w 892"/>
              <a:gd name="T25" fmla="*/ 7 h 829"/>
              <a:gd name="T26" fmla="*/ 315 w 892"/>
              <a:gd name="T27" fmla="*/ 19 h 829"/>
              <a:gd name="T28" fmla="*/ 274 w 892"/>
              <a:gd name="T29" fmla="*/ 28 h 829"/>
              <a:gd name="T30" fmla="*/ 234 w 892"/>
              <a:gd name="T31" fmla="*/ 42 h 829"/>
              <a:gd name="T32" fmla="*/ 196 w 892"/>
              <a:gd name="T33" fmla="*/ 61 h 829"/>
              <a:gd name="T34" fmla="*/ 163 w 892"/>
              <a:gd name="T35" fmla="*/ 80 h 829"/>
              <a:gd name="T36" fmla="*/ 130 w 892"/>
              <a:gd name="T37" fmla="*/ 104 h 829"/>
              <a:gd name="T38" fmla="*/ 99 w 892"/>
              <a:gd name="T39" fmla="*/ 128 h 829"/>
              <a:gd name="T40" fmla="*/ 73 w 892"/>
              <a:gd name="T41" fmla="*/ 154 h 829"/>
              <a:gd name="T42" fmla="*/ 47 w 892"/>
              <a:gd name="T43" fmla="*/ 182 h 829"/>
              <a:gd name="T44" fmla="*/ 28 w 892"/>
              <a:gd name="T45" fmla="*/ 213 h 829"/>
              <a:gd name="T46" fmla="*/ 11 w 892"/>
              <a:gd name="T47" fmla="*/ 244 h 829"/>
              <a:gd name="T48" fmla="*/ 0 w 892"/>
              <a:gd name="T49" fmla="*/ 270 h 829"/>
              <a:gd name="T50" fmla="*/ 61 w 892"/>
              <a:gd name="T51" fmla="*/ 284 h 829"/>
              <a:gd name="T52" fmla="*/ 106 w 892"/>
              <a:gd name="T53" fmla="*/ 298 h 829"/>
              <a:gd name="T54" fmla="*/ 151 w 892"/>
              <a:gd name="T55" fmla="*/ 317 h 829"/>
              <a:gd name="T56" fmla="*/ 189 w 892"/>
              <a:gd name="T57" fmla="*/ 338 h 829"/>
              <a:gd name="T58" fmla="*/ 225 w 892"/>
              <a:gd name="T59" fmla="*/ 360 h 829"/>
              <a:gd name="T60" fmla="*/ 267 w 892"/>
              <a:gd name="T61" fmla="*/ 400 h 829"/>
              <a:gd name="T62" fmla="*/ 300 w 892"/>
              <a:gd name="T63" fmla="*/ 443 h 829"/>
              <a:gd name="T64" fmla="*/ 317 w 892"/>
              <a:gd name="T65" fmla="*/ 476 h 829"/>
              <a:gd name="T66" fmla="*/ 331 w 892"/>
              <a:gd name="T67" fmla="*/ 507 h 829"/>
              <a:gd name="T68" fmla="*/ 338 w 892"/>
              <a:gd name="T69" fmla="*/ 547 h 829"/>
              <a:gd name="T70" fmla="*/ 336 w 892"/>
              <a:gd name="T71" fmla="*/ 637 h 829"/>
              <a:gd name="T72" fmla="*/ 343 w 892"/>
              <a:gd name="T73" fmla="*/ 653 h 829"/>
              <a:gd name="T74" fmla="*/ 395 w 892"/>
              <a:gd name="T75" fmla="*/ 653 h 829"/>
              <a:gd name="T76" fmla="*/ 419 w 892"/>
              <a:gd name="T77" fmla="*/ 670 h 829"/>
              <a:gd name="T78" fmla="*/ 414 w 892"/>
              <a:gd name="T79" fmla="*/ 720 h 829"/>
              <a:gd name="T80" fmla="*/ 407 w 892"/>
              <a:gd name="T81" fmla="*/ 750 h 829"/>
              <a:gd name="T82" fmla="*/ 395 w 892"/>
              <a:gd name="T83" fmla="*/ 779 h 829"/>
              <a:gd name="T84" fmla="*/ 376 w 892"/>
              <a:gd name="T85" fmla="*/ 805 h 829"/>
              <a:gd name="T86" fmla="*/ 355 w 892"/>
              <a:gd name="T87" fmla="*/ 829 h 829"/>
              <a:gd name="T88" fmla="*/ 386 w 892"/>
              <a:gd name="T89" fmla="*/ 821 h 829"/>
              <a:gd name="T90" fmla="*/ 419 w 892"/>
              <a:gd name="T91" fmla="*/ 812 h 829"/>
              <a:gd name="T92" fmla="*/ 459 w 892"/>
              <a:gd name="T93" fmla="*/ 795 h 829"/>
              <a:gd name="T94" fmla="*/ 504 w 892"/>
              <a:gd name="T95" fmla="*/ 765 h 829"/>
              <a:gd name="T96" fmla="*/ 547 w 892"/>
              <a:gd name="T97" fmla="*/ 727 h 829"/>
              <a:gd name="T98" fmla="*/ 577 w 892"/>
              <a:gd name="T99" fmla="*/ 689 h 829"/>
              <a:gd name="T100" fmla="*/ 599 w 892"/>
              <a:gd name="T101" fmla="*/ 658 h 829"/>
              <a:gd name="T102" fmla="*/ 615 w 892"/>
              <a:gd name="T103" fmla="*/ 625 h 829"/>
              <a:gd name="T104" fmla="*/ 637 w 892"/>
              <a:gd name="T105" fmla="*/ 604 h 829"/>
              <a:gd name="T106" fmla="*/ 672 w 892"/>
              <a:gd name="T107" fmla="*/ 587 h 829"/>
              <a:gd name="T108" fmla="*/ 722 w 892"/>
              <a:gd name="T109" fmla="*/ 561 h 829"/>
              <a:gd name="T110" fmla="*/ 776 w 892"/>
              <a:gd name="T111" fmla="*/ 523 h 829"/>
              <a:gd name="T112" fmla="*/ 802 w 892"/>
              <a:gd name="T113" fmla="*/ 502 h 829"/>
              <a:gd name="T114" fmla="*/ 828 w 892"/>
              <a:gd name="T115" fmla="*/ 476 h 829"/>
              <a:gd name="T116" fmla="*/ 850 w 892"/>
              <a:gd name="T117" fmla="*/ 445 h 829"/>
              <a:gd name="T118" fmla="*/ 869 w 892"/>
              <a:gd name="T119" fmla="*/ 412 h 829"/>
              <a:gd name="T120" fmla="*/ 883 w 892"/>
              <a:gd name="T121" fmla="*/ 372 h 829"/>
              <a:gd name="T122" fmla="*/ 890 w 892"/>
              <a:gd name="T123" fmla="*/ 329 h 829"/>
              <a:gd name="T124" fmla="*/ 892 w 892"/>
              <a:gd name="T125" fmla="*/ 28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829">
                <a:moveTo>
                  <a:pt x="890" y="260"/>
                </a:moveTo>
                <a:lnTo>
                  <a:pt x="885" y="234"/>
                </a:lnTo>
                <a:lnTo>
                  <a:pt x="881" y="215"/>
                </a:lnTo>
                <a:lnTo>
                  <a:pt x="873" y="199"/>
                </a:lnTo>
                <a:lnTo>
                  <a:pt x="869" y="182"/>
                </a:lnTo>
                <a:lnTo>
                  <a:pt x="859" y="168"/>
                </a:lnTo>
                <a:lnTo>
                  <a:pt x="847" y="151"/>
                </a:lnTo>
                <a:lnTo>
                  <a:pt x="838" y="137"/>
                </a:lnTo>
                <a:lnTo>
                  <a:pt x="826" y="123"/>
                </a:lnTo>
                <a:lnTo>
                  <a:pt x="812" y="109"/>
                </a:lnTo>
                <a:lnTo>
                  <a:pt x="798" y="97"/>
                </a:lnTo>
                <a:lnTo>
                  <a:pt x="783" y="85"/>
                </a:lnTo>
                <a:lnTo>
                  <a:pt x="767" y="76"/>
                </a:lnTo>
                <a:lnTo>
                  <a:pt x="748" y="66"/>
                </a:lnTo>
                <a:lnTo>
                  <a:pt x="734" y="57"/>
                </a:lnTo>
                <a:lnTo>
                  <a:pt x="715" y="47"/>
                </a:lnTo>
                <a:lnTo>
                  <a:pt x="696" y="40"/>
                </a:lnTo>
                <a:lnTo>
                  <a:pt x="675" y="33"/>
                </a:lnTo>
                <a:lnTo>
                  <a:pt x="656" y="28"/>
                </a:lnTo>
                <a:lnTo>
                  <a:pt x="637" y="21"/>
                </a:lnTo>
                <a:lnTo>
                  <a:pt x="594" y="12"/>
                </a:lnTo>
                <a:lnTo>
                  <a:pt x="551" y="5"/>
                </a:lnTo>
                <a:lnTo>
                  <a:pt x="506" y="0"/>
                </a:lnTo>
                <a:lnTo>
                  <a:pt x="461" y="0"/>
                </a:lnTo>
                <a:lnTo>
                  <a:pt x="419" y="2"/>
                </a:lnTo>
                <a:lnTo>
                  <a:pt x="376" y="7"/>
                </a:lnTo>
                <a:lnTo>
                  <a:pt x="334" y="12"/>
                </a:lnTo>
                <a:lnTo>
                  <a:pt x="315" y="19"/>
                </a:lnTo>
                <a:lnTo>
                  <a:pt x="293" y="24"/>
                </a:lnTo>
                <a:lnTo>
                  <a:pt x="274" y="28"/>
                </a:lnTo>
                <a:lnTo>
                  <a:pt x="255" y="35"/>
                </a:lnTo>
                <a:lnTo>
                  <a:pt x="234" y="42"/>
                </a:lnTo>
                <a:lnTo>
                  <a:pt x="217" y="52"/>
                </a:lnTo>
                <a:lnTo>
                  <a:pt x="196" y="61"/>
                </a:lnTo>
                <a:lnTo>
                  <a:pt x="180" y="71"/>
                </a:lnTo>
                <a:lnTo>
                  <a:pt x="163" y="80"/>
                </a:lnTo>
                <a:lnTo>
                  <a:pt x="146" y="92"/>
                </a:lnTo>
                <a:lnTo>
                  <a:pt x="130" y="104"/>
                </a:lnTo>
                <a:lnTo>
                  <a:pt x="116" y="116"/>
                </a:lnTo>
                <a:lnTo>
                  <a:pt x="99" y="128"/>
                </a:lnTo>
                <a:lnTo>
                  <a:pt x="85" y="140"/>
                </a:lnTo>
                <a:lnTo>
                  <a:pt x="73" y="154"/>
                </a:lnTo>
                <a:lnTo>
                  <a:pt x="59" y="168"/>
                </a:lnTo>
                <a:lnTo>
                  <a:pt x="47" y="182"/>
                </a:lnTo>
                <a:lnTo>
                  <a:pt x="37" y="196"/>
                </a:lnTo>
                <a:lnTo>
                  <a:pt x="28" y="213"/>
                </a:lnTo>
                <a:lnTo>
                  <a:pt x="19" y="227"/>
                </a:lnTo>
                <a:lnTo>
                  <a:pt x="11" y="244"/>
                </a:lnTo>
                <a:lnTo>
                  <a:pt x="2" y="260"/>
                </a:lnTo>
                <a:lnTo>
                  <a:pt x="0" y="270"/>
                </a:lnTo>
                <a:lnTo>
                  <a:pt x="11" y="272"/>
                </a:lnTo>
                <a:lnTo>
                  <a:pt x="61" y="284"/>
                </a:lnTo>
                <a:lnTo>
                  <a:pt x="82" y="291"/>
                </a:lnTo>
                <a:lnTo>
                  <a:pt x="106" y="298"/>
                </a:lnTo>
                <a:lnTo>
                  <a:pt x="132" y="308"/>
                </a:lnTo>
                <a:lnTo>
                  <a:pt x="151" y="317"/>
                </a:lnTo>
                <a:lnTo>
                  <a:pt x="168" y="327"/>
                </a:lnTo>
                <a:lnTo>
                  <a:pt x="189" y="338"/>
                </a:lnTo>
                <a:lnTo>
                  <a:pt x="206" y="348"/>
                </a:lnTo>
                <a:lnTo>
                  <a:pt x="225" y="360"/>
                </a:lnTo>
                <a:lnTo>
                  <a:pt x="239" y="372"/>
                </a:lnTo>
                <a:lnTo>
                  <a:pt x="267" y="400"/>
                </a:lnTo>
                <a:lnTo>
                  <a:pt x="291" y="428"/>
                </a:lnTo>
                <a:lnTo>
                  <a:pt x="300" y="443"/>
                </a:lnTo>
                <a:lnTo>
                  <a:pt x="310" y="462"/>
                </a:lnTo>
                <a:lnTo>
                  <a:pt x="317" y="476"/>
                </a:lnTo>
                <a:lnTo>
                  <a:pt x="324" y="490"/>
                </a:lnTo>
                <a:lnTo>
                  <a:pt x="331" y="507"/>
                </a:lnTo>
                <a:lnTo>
                  <a:pt x="336" y="528"/>
                </a:lnTo>
                <a:lnTo>
                  <a:pt x="338" y="547"/>
                </a:lnTo>
                <a:lnTo>
                  <a:pt x="341" y="582"/>
                </a:lnTo>
                <a:lnTo>
                  <a:pt x="336" y="637"/>
                </a:lnTo>
                <a:lnTo>
                  <a:pt x="334" y="653"/>
                </a:lnTo>
                <a:lnTo>
                  <a:pt x="343" y="653"/>
                </a:lnTo>
                <a:lnTo>
                  <a:pt x="371" y="653"/>
                </a:lnTo>
                <a:lnTo>
                  <a:pt x="395" y="653"/>
                </a:lnTo>
                <a:lnTo>
                  <a:pt x="419" y="651"/>
                </a:lnTo>
                <a:lnTo>
                  <a:pt x="419" y="670"/>
                </a:lnTo>
                <a:lnTo>
                  <a:pt x="416" y="694"/>
                </a:lnTo>
                <a:lnTo>
                  <a:pt x="414" y="720"/>
                </a:lnTo>
                <a:lnTo>
                  <a:pt x="409" y="734"/>
                </a:lnTo>
                <a:lnTo>
                  <a:pt x="407" y="750"/>
                </a:lnTo>
                <a:lnTo>
                  <a:pt x="402" y="765"/>
                </a:lnTo>
                <a:lnTo>
                  <a:pt x="395" y="779"/>
                </a:lnTo>
                <a:lnTo>
                  <a:pt x="386" y="793"/>
                </a:lnTo>
                <a:lnTo>
                  <a:pt x="376" y="805"/>
                </a:lnTo>
                <a:lnTo>
                  <a:pt x="367" y="819"/>
                </a:lnTo>
                <a:lnTo>
                  <a:pt x="355" y="829"/>
                </a:lnTo>
                <a:lnTo>
                  <a:pt x="364" y="829"/>
                </a:lnTo>
                <a:lnTo>
                  <a:pt x="386" y="821"/>
                </a:lnTo>
                <a:lnTo>
                  <a:pt x="402" y="819"/>
                </a:lnTo>
                <a:lnTo>
                  <a:pt x="419" y="812"/>
                </a:lnTo>
                <a:lnTo>
                  <a:pt x="438" y="805"/>
                </a:lnTo>
                <a:lnTo>
                  <a:pt x="459" y="795"/>
                </a:lnTo>
                <a:lnTo>
                  <a:pt x="480" y="781"/>
                </a:lnTo>
                <a:lnTo>
                  <a:pt x="504" y="765"/>
                </a:lnTo>
                <a:lnTo>
                  <a:pt x="525" y="748"/>
                </a:lnTo>
                <a:lnTo>
                  <a:pt x="547" y="727"/>
                </a:lnTo>
                <a:lnTo>
                  <a:pt x="568" y="703"/>
                </a:lnTo>
                <a:lnTo>
                  <a:pt x="577" y="689"/>
                </a:lnTo>
                <a:lnTo>
                  <a:pt x="589" y="672"/>
                </a:lnTo>
                <a:lnTo>
                  <a:pt x="599" y="658"/>
                </a:lnTo>
                <a:lnTo>
                  <a:pt x="606" y="644"/>
                </a:lnTo>
                <a:lnTo>
                  <a:pt x="615" y="625"/>
                </a:lnTo>
                <a:lnTo>
                  <a:pt x="622" y="606"/>
                </a:lnTo>
                <a:lnTo>
                  <a:pt x="637" y="604"/>
                </a:lnTo>
                <a:lnTo>
                  <a:pt x="653" y="597"/>
                </a:lnTo>
                <a:lnTo>
                  <a:pt x="672" y="587"/>
                </a:lnTo>
                <a:lnTo>
                  <a:pt x="696" y="575"/>
                </a:lnTo>
                <a:lnTo>
                  <a:pt x="722" y="561"/>
                </a:lnTo>
                <a:lnTo>
                  <a:pt x="748" y="544"/>
                </a:lnTo>
                <a:lnTo>
                  <a:pt x="776" y="523"/>
                </a:lnTo>
                <a:lnTo>
                  <a:pt x="791" y="514"/>
                </a:lnTo>
                <a:lnTo>
                  <a:pt x="802" y="502"/>
                </a:lnTo>
                <a:lnTo>
                  <a:pt x="817" y="488"/>
                </a:lnTo>
                <a:lnTo>
                  <a:pt x="828" y="476"/>
                </a:lnTo>
                <a:lnTo>
                  <a:pt x="840" y="459"/>
                </a:lnTo>
                <a:lnTo>
                  <a:pt x="850" y="445"/>
                </a:lnTo>
                <a:lnTo>
                  <a:pt x="859" y="426"/>
                </a:lnTo>
                <a:lnTo>
                  <a:pt x="869" y="412"/>
                </a:lnTo>
                <a:lnTo>
                  <a:pt x="876" y="393"/>
                </a:lnTo>
                <a:lnTo>
                  <a:pt x="883" y="372"/>
                </a:lnTo>
                <a:lnTo>
                  <a:pt x="888" y="353"/>
                </a:lnTo>
                <a:lnTo>
                  <a:pt x="890" y="329"/>
                </a:lnTo>
                <a:lnTo>
                  <a:pt x="892" y="308"/>
                </a:lnTo>
                <a:lnTo>
                  <a:pt x="892" y="284"/>
                </a:lnTo>
                <a:lnTo>
                  <a:pt x="890" y="260"/>
                </a:lnTo>
                <a:close/>
              </a:path>
            </a:pathLst>
          </a:custGeom>
          <a:solidFill>
            <a:srgbClr val="45D8FF">
              <a:alpha val="6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8" name="文本框 7"/>
          <p:cNvSpPr txBox="1"/>
          <p:nvPr/>
        </p:nvSpPr>
        <p:spPr>
          <a:xfrm flipH="1">
            <a:off x="2788942" y="2141187"/>
            <a:ext cx="1661137"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点击输入文字</a:t>
            </a:r>
            <a:endPar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2694250" y="2476703"/>
            <a:ext cx="349703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10" name="文本框 9"/>
          <p:cNvSpPr txBox="1"/>
          <p:nvPr/>
        </p:nvSpPr>
        <p:spPr>
          <a:xfrm flipH="1">
            <a:off x="2788943" y="4064986"/>
            <a:ext cx="2118337"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点击输入文字信息</a:t>
            </a:r>
            <a:endPar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2694250" y="3461861"/>
            <a:ext cx="349703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9AC4"/>
                </a:solidFill>
              </a:rPr>
              <a:t>输入你的文字信息字信息输入你的文字信息输入你的文字信息输入你的文字信息</a:t>
            </a:r>
            <a:endParaRPr lang="zh-CN" altLang="en-US" sz="1200" dirty="0">
              <a:solidFill>
                <a:srgbClr val="009AC4"/>
              </a:solidFill>
            </a:endParaRPr>
          </a:p>
        </p:txBody>
      </p:sp>
      <p:sp>
        <p:nvSpPr>
          <p:cNvPr id="12" name="文本框 11"/>
          <p:cNvSpPr txBox="1"/>
          <p:nvPr/>
        </p:nvSpPr>
        <p:spPr>
          <a:xfrm flipH="1">
            <a:off x="2788942" y="3094060"/>
            <a:ext cx="1691617"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输入文字信息</a:t>
            </a:r>
            <a:endPar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2694250" y="4408919"/>
            <a:ext cx="349703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14" name="文本框 13"/>
          <p:cNvSpPr txBox="1"/>
          <p:nvPr/>
        </p:nvSpPr>
        <p:spPr>
          <a:xfrm flipH="1">
            <a:off x="2788942" y="4995061"/>
            <a:ext cx="1379197"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文字信息</a:t>
            </a:r>
            <a:endParaRPr lang="zh-CN" altLang="en-US"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2694250" y="5330577"/>
            <a:ext cx="3430906"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9AC4"/>
                </a:solidFill>
              </a:rPr>
              <a:t>输入你的文字信息输入你的文字信息输入你的文字信息输入你的文字信息输入文字</a:t>
            </a:r>
            <a:endParaRPr lang="zh-CN" altLang="en-US" sz="1200" dirty="0">
              <a:solidFill>
                <a:srgbClr val="009AC4"/>
              </a:solidFill>
            </a:endParaRPr>
          </a:p>
        </p:txBody>
      </p:sp>
      <p:grpSp>
        <p:nvGrpSpPr>
          <p:cNvPr id="28" name="组合 27"/>
          <p:cNvGrpSpPr/>
          <p:nvPr/>
        </p:nvGrpSpPr>
        <p:grpSpPr>
          <a:xfrm>
            <a:off x="8465230" y="4509832"/>
            <a:ext cx="588284" cy="423945"/>
            <a:chOff x="11476038" y="5068888"/>
            <a:chExt cx="392112" cy="282575"/>
          </a:xfrm>
          <a:solidFill>
            <a:schemeClr val="bg1"/>
          </a:solidFill>
        </p:grpSpPr>
        <p:sp>
          <p:nvSpPr>
            <p:cNvPr id="29" name="Freeform 621"/>
            <p:cNvSpPr>
              <a:spLocks noEditPoints="1"/>
            </p:cNvSpPr>
            <p:nvPr/>
          </p:nvSpPr>
          <p:spPr bwMode="auto">
            <a:xfrm>
              <a:off x="11476038" y="5068888"/>
              <a:ext cx="241300" cy="244475"/>
            </a:xfrm>
            <a:custGeom>
              <a:avLst/>
              <a:gdLst>
                <a:gd name="T0" fmla="*/ 180 w 303"/>
                <a:gd name="T1" fmla="*/ 19 h 307"/>
                <a:gd name="T2" fmla="*/ 169 w 303"/>
                <a:gd name="T3" fmla="*/ 5 h 307"/>
                <a:gd name="T4" fmla="*/ 150 w 303"/>
                <a:gd name="T5" fmla="*/ 0 h 307"/>
                <a:gd name="T6" fmla="*/ 73 w 303"/>
                <a:gd name="T7" fmla="*/ 0 h 307"/>
                <a:gd name="T8" fmla="*/ 59 w 303"/>
                <a:gd name="T9" fmla="*/ 5 h 307"/>
                <a:gd name="T10" fmla="*/ 54 w 303"/>
                <a:gd name="T11" fmla="*/ 23 h 307"/>
                <a:gd name="T12" fmla="*/ 27 w 303"/>
                <a:gd name="T13" fmla="*/ 146 h 307"/>
                <a:gd name="T14" fmla="*/ 21 w 303"/>
                <a:gd name="T15" fmla="*/ 146 h 307"/>
                <a:gd name="T16" fmla="*/ 11 w 303"/>
                <a:gd name="T17" fmla="*/ 151 h 307"/>
                <a:gd name="T18" fmla="*/ 2 w 303"/>
                <a:gd name="T19" fmla="*/ 163 h 307"/>
                <a:gd name="T20" fmla="*/ 0 w 303"/>
                <a:gd name="T21" fmla="*/ 278 h 307"/>
                <a:gd name="T22" fmla="*/ 4 w 303"/>
                <a:gd name="T23" fmla="*/ 272 h 307"/>
                <a:gd name="T24" fmla="*/ 19 w 303"/>
                <a:gd name="T25" fmla="*/ 259 h 307"/>
                <a:gd name="T26" fmla="*/ 48 w 303"/>
                <a:gd name="T27" fmla="*/ 251 h 307"/>
                <a:gd name="T28" fmla="*/ 59 w 303"/>
                <a:gd name="T29" fmla="*/ 253 h 307"/>
                <a:gd name="T30" fmla="*/ 79 w 303"/>
                <a:gd name="T31" fmla="*/ 261 h 307"/>
                <a:gd name="T32" fmla="*/ 94 w 303"/>
                <a:gd name="T33" fmla="*/ 276 h 307"/>
                <a:gd name="T34" fmla="*/ 103 w 303"/>
                <a:gd name="T35" fmla="*/ 295 h 307"/>
                <a:gd name="T36" fmla="*/ 215 w 303"/>
                <a:gd name="T37" fmla="*/ 307 h 307"/>
                <a:gd name="T38" fmla="*/ 217 w 303"/>
                <a:gd name="T39" fmla="*/ 295 h 307"/>
                <a:gd name="T40" fmla="*/ 226 w 303"/>
                <a:gd name="T41" fmla="*/ 276 h 307"/>
                <a:gd name="T42" fmla="*/ 242 w 303"/>
                <a:gd name="T43" fmla="*/ 261 h 307"/>
                <a:gd name="T44" fmla="*/ 263 w 303"/>
                <a:gd name="T45" fmla="*/ 253 h 307"/>
                <a:gd name="T46" fmla="*/ 272 w 303"/>
                <a:gd name="T47" fmla="*/ 251 h 307"/>
                <a:gd name="T48" fmla="*/ 303 w 303"/>
                <a:gd name="T49" fmla="*/ 259 h 307"/>
                <a:gd name="T50" fmla="*/ 224 w 303"/>
                <a:gd name="T51" fmla="*/ 192 h 307"/>
                <a:gd name="T52" fmla="*/ 92 w 303"/>
                <a:gd name="T53" fmla="*/ 192 h 307"/>
                <a:gd name="T54" fmla="*/ 84 w 303"/>
                <a:gd name="T55" fmla="*/ 190 h 307"/>
                <a:gd name="T56" fmla="*/ 84 w 303"/>
                <a:gd name="T57" fmla="*/ 42 h 307"/>
                <a:gd name="T58" fmla="*/ 84 w 303"/>
                <a:gd name="T59" fmla="*/ 40 h 307"/>
                <a:gd name="T60" fmla="*/ 92 w 303"/>
                <a:gd name="T61" fmla="*/ 38 h 307"/>
                <a:gd name="T62" fmla="*/ 150 w 303"/>
                <a:gd name="T63" fmla="*/ 38 h 307"/>
                <a:gd name="T64" fmla="*/ 155 w 303"/>
                <a:gd name="T65" fmla="*/ 40 h 307"/>
                <a:gd name="T66" fmla="*/ 230 w 303"/>
                <a:gd name="T67" fmla="*/ 184 h 307"/>
                <a:gd name="T68" fmla="*/ 230 w 303"/>
                <a:gd name="T69" fmla="*/ 190 h 307"/>
                <a:gd name="T70" fmla="*/ 224 w 303"/>
                <a:gd name="T71" fmla="*/ 19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3" h="307">
                  <a:moveTo>
                    <a:pt x="180" y="19"/>
                  </a:moveTo>
                  <a:lnTo>
                    <a:pt x="180" y="19"/>
                  </a:lnTo>
                  <a:lnTo>
                    <a:pt x="174" y="11"/>
                  </a:lnTo>
                  <a:lnTo>
                    <a:pt x="169" y="5"/>
                  </a:lnTo>
                  <a:lnTo>
                    <a:pt x="159" y="2"/>
                  </a:lnTo>
                  <a:lnTo>
                    <a:pt x="150" y="0"/>
                  </a:lnTo>
                  <a:lnTo>
                    <a:pt x="73" y="0"/>
                  </a:lnTo>
                  <a:lnTo>
                    <a:pt x="73" y="0"/>
                  </a:lnTo>
                  <a:lnTo>
                    <a:pt x="65" y="2"/>
                  </a:lnTo>
                  <a:lnTo>
                    <a:pt x="59" y="5"/>
                  </a:lnTo>
                  <a:lnTo>
                    <a:pt x="56" y="13"/>
                  </a:lnTo>
                  <a:lnTo>
                    <a:pt x="54" y="23"/>
                  </a:lnTo>
                  <a:lnTo>
                    <a:pt x="54" y="146"/>
                  </a:lnTo>
                  <a:lnTo>
                    <a:pt x="27" y="146"/>
                  </a:lnTo>
                  <a:lnTo>
                    <a:pt x="27" y="146"/>
                  </a:lnTo>
                  <a:lnTo>
                    <a:pt x="21" y="146"/>
                  </a:lnTo>
                  <a:lnTo>
                    <a:pt x="15" y="147"/>
                  </a:lnTo>
                  <a:lnTo>
                    <a:pt x="11" y="151"/>
                  </a:lnTo>
                  <a:lnTo>
                    <a:pt x="8" y="155"/>
                  </a:lnTo>
                  <a:lnTo>
                    <a:pt x="2" y="163"/>
                  </a:lnTo>
                  <a:lnTo>
                    <a:pt x="0" y="174"/>
                  </a:lnTo>
                  <a:lnTo>
                    <a:pt x="0" y="278"/>
                  </a:lnTo>
                  <a:lnTo>
                    <a:pt x="0" y="278"/>
                  </a:lnTo>
                  <a:lnTo>
                    <a:pt x="4" y="272"/>
                  </a:lnTo>
                  <a:lnTo>
                    <a:pt x="8" y="266"/>
                  </a:lnTo>
                  <a:lnTo>
                    <a:pt x="19" y="259"/>
                  </a:lnTo>
                  <a:lnTo>
                    <a:pt x="32" y="253"/>
                  </a:lnTo>
                  <a:lnTo>
                    <a:pt x="48" y="251"/>
                  </a:lnTo>
                  <a:lnTo>
                    <a:pt x="48" y="251"/>
                  </a:lnTo>
                  <a:lnTo>
                    <a:pt x="59" y="253"/>
                  </a:lnTo>
                  <a:lnTo>
                    <a:pt x="69" y="257"/>
                  </a:lnTo>
                  <a:lnTo>
                    <a:pt x="79" y="261"/>
                  </a:lnTo>
                  <a:lnTo>
                    <a:pt x="86" y="268"/>
                  </a:lnTo>
                  <a:lnTo>
                    <a:pt x="94" y="276"/>
                  </a:lnTo>
                  <a:lnTo>
                    <a:pt x="100" y="286"/>
                  </a:lnTo>
                  <a:lnTo>
                    <a:pt x="103" y="295"/>
                  </a:lnTo>
                  <a:lnTo>
                    <a:pt x="105" y="307"/>
                  </a:lnTo>
                  <a:lnTo>
                    <a:pt x="215" y="307"/>
                  </a:lnTo>
                  <a:lnTo>
                    <a:pt x="215" y="307"/>
                  </a:lnTo>
                  <a:lnTo>
                    <a:pt x="217" y="295"/>
                  </a:lnTo>
                  <a:lnTo>
                    <a:pt x="221" y="286"/>
                  </a:lnTo>
                  <a:lnTo>
                    <a:pt x="226" y="276"/>
                  </a:lnTo>
                  <a:lnTo>
                    <a:pt x="234" y="268"/>
                  </a:lnTo>
                  <a:lnTo>
                    <a:pt x="242" y="261"/>
                  </a:lnTo>
                  <a:lnTo>
                    <a:pt x="251" y="257"/>
                  </a:lnTo>
                  <a:lnTo>
                    <a:pt x="263" y="253"/>
                  </a:lnTo>
                  <a:lnTo>
                    <a:pt x="272" y="251"/>
                  </a:lnTo>
                  <a:lnTo>
                    <a:pt x="272" y="251"/>
                  </a:lnTo>
                  <a:lnTo>
                    <a:pt x="288" y="253"/>
                  </a:lnTo>
                  <a:lnTo>
                    <a:pt x="303" y="259"/>
                  </a:lnTo>
                  <a:lnTo>
                    <a:pt x="180" y="19"/>
                  </a:lnTo>
                  <a:close/>
                  <a:moveTo>
                    <a:pt x="224" y="192"/>
                  </a:moveTo>
                  <a:lnTo>
                    <a:pt x="92" y="192"/>
                  </a:lnTo>
                  <a:lnTo>
                    <a:pt x="92" y="192"/>
                  </a:lnTo>
                  <a:lnTo>
                    <a:pt x="88" y="190"/>
                  </a:lnTo>
                  <a:lnTo>
                    <a:pt x="84" y="190"/>
                  </a:lnTo>
                  <a:lnTo>
                    <a:pt x="84" y="188"/>
                  </a:lnTo>
                  <a:lnTo>
                    <a:pt x="84" y="42"/>
                  </a:lnTo>
                  <a:lnTo>
                    <a:pt x="84" y="42"/>
                  </a:lnTo>
                  <a:lnTo>
                    <a:pt x="84" y="40"/>
                  </a:lnTo>
                  <a:lnTo>
                    <a:pt x="88" y="38"/>
                  </a:lnTo>
                  <a:lnTo>
                    <a:pt x="92" y="38"/>
                  </a:lnTo>
                  <a:lnTo>
                    <a:pt x="150" y="38"/>
                  </a:lnTo>
                  <a:lnTo>
                    <a:pt x="150" y="38"/>
                  </a:lnTo>
                  <a:lnTo>
                    <a:pt x="153" y="38"/>
                  </a:lnTo>
                  <a:lnTo>
                    <a:pt x="155" y="40"/>
                  </a:lnTo>
                  <a:lnTo>
                    <a:pt x="230" y="184"/>
                  </a:lnTo>
                  <a:lnTo>
                    <a:pt x="230" y="184"/>
                  </a:lnTo>
                  <a:lnTo>
                    <a:pt x="232" y="188"/>
                  </a:lnTo>
                  <a:lnTo>
                    <a:pt x="230" y="190"/>
                  </a:lnTo>
                  <a:lnTo>
                    <a:pt x="228" y="192"/>
                  </a:lnTo>
                  <a:lnTo>
                    <a:pt x="224" y="192"/>
                  </a:lnTo>
                  <a:lnTo>
                    <a:pt x="224"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22"/>
            <p:cNvSpPr>
              <a:spLocks noEditPoints="1"/>
            </p:cNvSpPr>
            <p:nvPr/>
          </p:nvSpPr>
          <p:spPr bwMode="auto">
            <a:xfrm>
              <a:off x="11477625" y="5278438"/>
              <a:ext cx="73025" cy="73025"/>
            </a:xfrm>
            <a:custGeom>
              <a:avLst/>
              <a:gdLst>
                <a:gd name="T0" fmla="*/ 46 w 92"/>
                <a:gd name="T1" fmla="*/ 0 h 92"/>
                <a:gd name="T2" fmla="*/ 46 w 92"/>
                <a:gd name="T3" fmla="*/ 0 h 92"/>
                <a:gd name="T4" fmla="*/ 36 w 92"/>
                <a:gd name="T5" fmla="*/ 0 h 92"/>
                <a:gd name="T6" fmla="*/ 27 w 92"/>
                <a:gd name="T7" fmla="*/ 3 h 92"/>
                <a:gd name="T8" fmla="*/ 19 w 92"/>
                <a:gd name="T9" fmla="*/ 7 h 92"/>
                <a:gd name="T10" fmla="*/ 13 w 92"/>
                <a:gd name="T11" fmla="*/ 13 h 92"/>
                <a:gd name="T12" fmla="*/ 7 w 92"/>
                <a:gd name="T13" fmla="*/ 19 h 92"/>
                <a:gd name="T14" fmla="*/ 2 w 92"/>
                <a:gd name="T15" fmla="*/ 27 h 92"/>
                <a:gd name="T16" fmla="*/ 0 w 92"/>
                <a:gd name="T17" fmla="*/ 36 h 92"/>
                <a:gd name="T18" fmla="*/ 0 w 92"/>
                <a:gd name="T19" fmla="*/ 46 h 92"/>
                <a:gd name="T20" fmla="*/ 0 w 92"/>
                <a:gd name="T21" fmla="*/ 46 h 92"/>
                <a:gd name="T22" fmla="*/ 0 w 92"/>
                <a:gd name="T23" fmla="*/ 55 h 92"/>
                <a:gd name="T24" fmla="*/ 2 w 92"/>
                <a:gd name="T25" fmla="*/ 63 h 92"/>
                <a:gd name="T26" fmla="*/ 7 w 92"/>
                <a:gd name="T27" fmla="*/ 71 h 92"/>
                <a:gd name="T28" fmla="*/ 13 w 92"/>
                <a:gd name="T29" fmla="*/ 78 h 92"/>
                <a:gd name="T30" fmla="*/ 19 w 92"/>
                <a:gd name="T31" fmla="*/ 84 h 92"/>
                <a:gd name="T32" fmla="*/ 27 w 92"/>
                <a:gd name="T33" fmla="*/ 88 h 92"/>
                <a:gd name="T34" fmla="*/ 36 w 92"/>
                <a:gd name="T35" fmla="*/ 90 h 92"/>
                <a:gd name="T36" fmla="*/ 46 w 92"/>
                <a:gd name="T37" fmla="*/ 92 h 92"/>
                <a:gd name="T38" fmla="*/ 46 w 92"/>
                <a:gd name="T39" fmla="*/ 92 h 92"/>
                <a:gd name="T40" fmla="*/ 54 w 92"/>
                <a:gd name="T41" fmla="*/ 90 h 92"/>
                <a:gd name="T42" fmla="*/ 63 w 92"/>
                <a:gd name="T43" fmla="*/ 88 h 92"/>
                <a:gd name="T44" fmla="*/ 71 w 92"/>
                <a:gd name="T45" fmla="*/ 84 h 92"/>
                <a:gd name="T46" fmla="*/ 78 w 92"/>
                <a:gd name="T47" fmla="*/ 78 h 92"/>
                <a:gd name="T48" fmla="*/ 82 w 92"/>
                <a:gd name="T49" fmla="*/ 71 h 92"/>
                <a:gd name="T50" fmla="*/ 88 w 92"/>
                <a:gd name="T51" fmla="*/ 63 h 92"/>
                <a:gd name="T52" fmla="*/ 90 w 92"/>
                <a:gd name="T53" fmla="*/ 55 h 92"/>
                <a:gd name="T54" fmla="*/ 92 w 92"/>
                <a:gd name="T55" fmla="*/ 46 h 92"/>
                <a:gd name="T56" fmla="*/ 92 w 92"/>
                <a:gd name="T57" fmla="*/ 46 h 92"/>
                <a:gd name="T58" fmla="*/ 90 w 92"/>
                <a:gd name="T59" fmla="*/ 36 h 92"/>
                <a:gd name="T60" fmla="*/ 88 w 92"/>
                <a:gd name="T61" fmla="*/ 27 h 92"/>
                <a:gd name="T62" fmla="*/ 82 w 92"/>
                <a:gd name="T63" fmla="*/ 19 h 92"/>
                <a:gd name="T64" fmla="*/ 78 w 92"/>
                <a:gd name="T65" fmla="*/ 13 h 92"/>
                <a:gd name="T66" fmla="*/ 71 w 92"/>
                <a:gd name="T67" fmla="*/ 7 h 92"/>
                <a:gd name="T68" fmla="*/ 63 w 92"/>
                <a:gd name="T69" fmla="*/ 3 h 92"/>
                <a:gd name="T70" fmla="*/ 54 w 92"/>
                <a:gd name="T71" fmla="*/ 0 h 92"/>
                <a:gd name="T72" fmla="*/ 46 w 92"/>
                <a:gd name="T73" fmla="*/ 0 h 92"/>
                <a:gd name="T74" fmla="*/ 46 w 92"/>
                <a:gd name="T75" fmla="*/ 0 h 92"/>
                <a:gd name="T76" fmla="*/ 46 w 92"/>
                <a:gd name="T77" fmla="*/ 69 h 92"/>
                <a:gd name="T78" fmla="*/ 46 w 92"/>
                <a:gd name="T79" fmla="*/ 69 h 92"/>
                <a:gd name="T80" fmla="*/ 36 w 92"/>
                <a:gd name="T81" fmla="*/ 67 h 92"/>
                <a:gd name="T82" fmla="*/ 29 w 92"/>
                <a:gd name="T83" fmla="*/ 61 h 92"/>
                <a:gd name="T84" fmla="*/ 23 w 92"/>
                <a:gd name="T85" fmla="*/ 53 h 92"/>
                <a:gd name="T86" fmla="*/ 23 w 92"/>
                <a:gd name="T87" fmla="*/ 46 h 92"/>
                <a:gd name="T88" fmla="*/ 23 w 92"/>
                <a:gd name="T89" fmla="*/ 46 h 92"/>
                <a:gd name="T90" fmla="*/ 23 w 92"/>
                <a:gd name="T91" fmla="*/ 36 h 92"/>
                <a:gd name="T92" fmla="*/ 29 w 92"/>
                <a:gd name="T93" fmla="*/ 28 h 92"/>
                <a:gd name="T94" fmla="*/ 36 w 92"/>
                <a:gd name="T95" fmla="*/ 25 h 92"/>
                <a:gd name="T96" fmla="*/ 46 w 92"/>
                <a:gd name="T97" fmla="*/ 23 h 92"/>
                <a:gd name="T98" fmla="*/ 46 w 92"/>
                <a:gd name="T99" fmla="*/ 23 h 92"/>
                <a:gd name="T100" fmla="*/ 54 w 92"/>
                <a:gd name="T101" fmla="*/ 25 h 92"/>
                <a:gd name="T102" fmla="*/ 61 w 92"/>
                <a:gd name="T103" fmla="*/ 28 h 92"/>
                <a:gd name="T104" fmla="*/ 67 w 92"/>
                <a:gd name="T105" fmla="*/ 36 h 92"/>
                <a:gd name="T106" fmla="*/ 69 w 92"/>
                <a:gd name="T107" fmla="*/ 46 h 92"/>
                <a:gd name="T108" fmla="*/ 69 w 92"/>
                <a:gd name="T109" fmla="*/ 46 h 92"/>
                <a:gd name="T110" fmla="*/ 67 w 92"/>
                <a:gd name="T111" fmla="*/ 53 h 92"/>
                <a:gd name="T112" fmla="*/ 61 w 92"/>
                <a:gd name="T113" fmla="*/ 61 h 92"/>
                <a:gd name="T114" fmla="*/ 54 w 92"/>
                <a:gd name="T115" fmla="*/ 67 h 92"/>
                <a:gd name="T116" fmla="*/ 46 w 92"/>
                <a:gd name="T117" fmla="*/ 69 h 92"/>
                <a:gd name="T118" fmla="*/ 46 w 92"/>
                <a:gd name="T119"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 h="92">
                  <a:moveTo>
                    <a:pt x="46" y="0"/>
                  </a:moveTo>
                  <a:lnTo>
                    <a:pt x="46" y="0"/>
                  </a:lnTo>
                  <a:lnTo>
                    <a:pt x="36" y="0"/>
                  </a:lnTo>
                  <a:lnTo>
                    <a:pt x="27" y="3"/>
                  </a:lnTo>
                  <a:lnTo>
                    <a:pt x="19" y="7"/>
                  </a:lnTo>
                  <a:lnTo>
                    <a:pt x="13" y="13"/>
                  </a:lnTo>
                  <a:lnTo>
                    <a:pt x="7" y="19"/>
                  </a:lnTo>
                  <a:lnTo>
                    <a:pt x="2" y="27"/>
                  </a:lnTo>
                  <a:lnTo>
                    <a:pt x="0" y="36"/>
                  </a:lnTo>
                  <a:lnTo>
                    <a:pt x="0" y="46"/>
                  </a:lnTo>
                  <a:lnTo>
                    <a:pt x="0" y="46"/>
                  </a:lnTo>
                  <a:lnTo>
                    <a:pt x="0" y="55"/>
                  </a:lnTo>
                  <a:lnTo>
                    <a:pt x="2" y="63"/>
                  </a:lnTo>
                  <a:lnTo>
                    <a:pt x="7" y="71"/>
                  </a:lnTo>
                  <a:lnTo>
                    <a:pt x="13" y="78"/>
                  </a:lnTo>
                  <a:lnTo>
                    <a:pt x="19" y="84"/>
                  </a:lnTo>
                  <a:lnTo>
                    <a:pt x="27" y="88"/>
                  </a:lnTo>
                  <a:lnTo>
                    <a:pt x="36" y="90"/>
                  </a:lnTo>
                  <a:lnTo>
                    <a:pt x="46" y="92"/>
                  </a:lnTo>
                  <a:lnTo>
                    <a:pt x="46" y="92"/>
                  </a:lnTo>
                  <a:lnTo>
                    <a:pt x="54" y="90"/>
                  </a:lnTo>
                  <a:lnTo>
                    <a:pt x="63" y="88"/>
                  </a:lnTo>
                  <a:lnTo>
                    <a:pt x="71" y="84"/>
                  </a:lnTo>
                  <a:lnTo>
                    <a:pt x="78" y="78"/>
                  </a:lnTo>
                  <a:lnTo>
                    <a:pt x="82" y="71"/>
                  </a:lnTo>
                  <a:lnTo>
                    <a:pt x="88" y="63"/>
                  </a:lnTo>
                  <a:lnTo>
                    <a:pt x="90" y="55"/>
                  </a:lnTo>
                  <a:lnTo>
                    <a:pt x="92" y="46"/>
                  </a:lnTo>
                  <a:lnTo>
                    <a:pt x="92" y="46"/>
                  </a:lnTo>
                  <a:lnTo>
                    <a:pt x="90" y="36"/>
                  </a:lnTo>
                  <a:lnTo>
                    <a:pt x="88" y="27"/>
                  </a:lnTo>
                  <a:lnTo>
                    <a:pt x="82" y="19"/>
                  </a:lnTo>
                  <a:lnTo>
                    <a:pt x="78" y="13"/>
                  </a:lnTo>
                  <a:lnTo>
                    <a:pt x="71" y="7"/>
                  </a:lnTo>
                  <a:lnTo>
                    <a:pt x="63" y="3"/>
                  </a:lnTo>
                  <a:lnTo>
                    <a:pt x="54" y="0"/>
                  </a:lnTo>
                  <a:lnTo>
                    <a:pt x="46" y="0"/>
                  </a:lnTo>
                  <a:lnTo>
                    <a:pt x="46" y="0"/>
                  </a:lnTo>
                  <a:close/>
                  <a:moveTo>
                    <a:pt x="46" y="69"/>
                  </a:moveTo>
                  <a:lnTo>
                    <a:pt x="46" y="69"/>
                  </a:lnTo>
                  <a:lnTo>
                    <a:pt x="36" y="67"/>
                  </a:lnTo>
                  <a:lnTo>
                    <a:pt x="29" y="61"/>
                  </a:lnTo>
                  <a:lnTo>
                    <a:pt x="23" y="53"/>
                  </a:lnTo>
                  <a:lnTo>
                    <a:pt x="23" y="46"/>
                  </a:lnTo>
                  <a:lnTo>
                    <a:pt x="23" y="46"/>
                  </a:lnTo>
                  <a:lnTo>
                    <a:pt x="23" y="36"/>
                  </a:lnTo>
                  <a:lnTo>
                    <a:pt x="29" y="28"/>
                  </a:lnTo>
                  <a:lnTo>
                    <a:pt x="36" y="25"/>
                  </a:lnTo>
                  <a:lnTo>
                    <a:pt x="46" y="23"/>
                  </a:lnTo>
                  <a:lnTo>
                    <a:pt x="46" y="23"/>
                  </a:lnTo>
                  <a:lnTo>
                    <a:pt x="54" y="25"/>
                  </a:lnTo>
                  <a:lnTo>
                    <a:pt x="61" y="28"/>
                  </a:lnTo>
                  <a:lnTo>
                    <a:pt x="67" y="36"/>
                  </a:lnTo>
                  <a:lnTo>
                    <a:pt x="69" y="46"/>
                  </a:lnTo>
                  <a:lnTo>
                    <a:pt x="69" y="46"/>
                  </a:lnTo>
                  <a:lnTo>
                    <a:pt x="67" y="53"/>
                  </a:lnTo>
                  <a:lnTo>
                    <a:pt x="61" y="61"/>
                  </a:lnTo>
                  <a:lnTo>
                    <a:pt x="54" y="67"/>
                  </a:lnTo>
                  <a:lnTo>
                    <a:pt x="46" y="69"/>
                  </a:ln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23"/>
            <p:cNvSpPr/>
            <p:nvPr/>
          </p:nvSpPr>
          <p:spPr bwMode="auto">
            <a:xfrm>
              <a:off x="11717338" y="5087938"/>
              <a:ext cx="111125" cy="223837"/>
            </a:xfrm>
            <a:custGeom>
              <a:avLst/>
              <a:gdLst>
                <a:gd name="T0" fmla="*/ 140 w 140"/>
                <a:gd name="T1" fmla="*/ 257 h 282"/>
                <a:gd name="T2" fmla="*/ 140 w 140"/>
                <a:gd name="T3" fmla="*/ 282 h 282"/>
                <a:gd name="T4" fmla="*/ 27 w 140"/>
                <a:gd name="T5" fmla="*/ 282 h 282"/>
                <a:gd name="T6" fmla="*/ 27 w 140"/>
                <a:gd name="T7" fmla="*/ 282 h 282"/>
                <a:gd name="T8" fmla="*/ 25 w 140"/>
                <a:gd name="T9" fmla="*/ 267 h 282"/>
                <a:gd name="T10" fmla="*/ 19 w 140"/>
                <a:gd name="T11" fmla="*/ 255 h 282"/>
                <a:gd name="T12" fmla="*/ 10 w 140"/>
                <a:gd name="T13" fmla="*/ 243 h 282"/>
                <a:gd name="T14" fmla="*/ 0 w 140"/>
                <a:gd name="T15" fmla="*/ 236 h 282"/>
                <a:gd name="T16" fmla="*/ 0 w 140"/>
                <a:gd name="T17" fmla="*/ 0 h 282"/>
                <a:gd name="T18" fmla="*/ 23 w 140"/>
                <a:gd name="T19" fmla="*/ 0 h 282"/>
                <a:gd name="T20" fmla="*/ 23 w 140"/>
                <a:gd name="T21" fmla="*/ 257 h 282"/>
                <a:gd name="T22" fmla="*/ 140 w 140"/>
                <a:gd name="T23" fmla="*/ 257 h 282"/>
                <a:gd name="T24" fmla="*/ 140 w 140"/>
                <a:gd name="T25" fmla="*/ 25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282">
                  <a:moveTo>
                    <a:pt x="140" y="257"/>
                  </a:moveTo>
                  <a:lnTo>
                    <a:pt x="140" y="282"/>
                  </a:lnTo>
                  <a:lnTo>
                    <a:pt x="27" y="282"/>
                  </a:lnTo>
                  <a:lnTo>
                    <a:pt x="27" y="282"/>
                  </a:lnTo>
                  <a:lnTo>
                    <a:pt x="25" y="267"/>
                  </a:lnTo>
                  <a:lnTo>
                    <a:pt x="19" y="255"/>
                  </a:lnTo>
                  <a:lnTo>
                    <a:pt x="10" y="243"/>
                  </a:lnTo>
                  <a:lnTo>
                    <a:pt x="0" y="236"/>
                  </a:lnTo>
                  <a:lnTo>
                    <a:pt x="0" y="0"/>
                  </a:lnTo>
                  <a:lnTo>
                    <a:pt x="23" y="0"/>
                  </a:lnTo>
                  <a:lnTo>
                    <a:pt x="23" y="257"/>
                  </a:lnTo>
                  <a:lnTo>
                    <a:pt x="140" y="257"/>
                  </a:lnTo>
                  <a:lnTo>
                    <a:pt x="140"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4"/>
            <p:cNvSpPr>
              <a:spLocks noEditPoints="1"/>
            </p:cNvSpPr>
            <p:nvPr/>
          </p:nvSpPr>
          <p:spPr bwMode="auto">
            <a:xfrm>
              <a:off x="11657013" y="5278438"/>
              <a:ext cx="73025" cy="73025"/>
            </a:xfrm>
            <a:custGeom>
              <a:avLst/>
              <a:gdLst>
                <a:gd name="T0" fmla="*/ 46 w 92"/>
                <a:gd name="T1" fmla="*/ 0 h 92"/>
                <a:gd name="T2" fmla="*/ 46 w 92"/>
                <a:gd name="T3" fmla="*/ 0 h 92"/>
                <a:gd name="T4" fmla="*/ 37 w 92"/>
                <a:gd name="T5" fmla="*/ 0 h 92"/>
                <a:gd name="T6" fmla="*/ 29 w 92"/>
                <a:gd name="T7" fmla="*/ 3 h 92"/>
                <a:gd name="T8" fmla="*/ 21 w 92"/>
                <a:gd name="T9" fmla="*/ 7 h 92"/>
                <a:gd name="T10" fmla="*/ 14 w 92"/>
                <a:gd name="T11" fmla="*/ 13 h 92"/>
                <a:gd name="T12" fmla="*/ 8 w 92"/>
                <a:gd name="T13" fmla="*/ 19 h 92"/>
                <a:gd name="T14" fmla="*/ 4 w 92"/>
                <a:gd name="T15" fmla="*/ 27 h 92"/>
                <a:gd name="T16" fmla="*/ 2 w 92"/>
                <a:gd name="T17" fmla="*/ 36 h 92"/>
                <a:gd name="T18" fmla="*/ 0 w 92"/>
                <a:gd name="T19" fmla="*/ 46 h 92"/>
                <a:gd name="T20" fmla="*/ 0 w 92"/>
                <a:gd name="T21" fmla="*/ 46 h 92"/>
                <a:gd name="T22" fmla="*/ 2 w 92"/>
                <a:gd name="T23" fmla="*/ 55 h 92"/>
                <a:gd name="T24" fmla="*/ 4 w 92"/>
                <a:gd name="T25" fmla="*/ 63 h 92"/>
                <a:gd name="T26" fmla="*/ 8 w 92"/>
                <a:gd name="T27" fmla="*/ 71 h 92"/>
                <a:gd name="T28" fmla="*/ 14 w 92"/>
                <a:gd name="T29" fmla="*/ 78 h 92"/>
                <a:gd name="T30" fmla="*/ 21 w 92"/>
                <a:gd name="T31" fmla="*/ 84 h 92"/>
                <a:gd name="T32" fmla="*/ 29 w 92"/>
                <a:gd name="T33" fmla="*/ 88 h 92"/>
                <a:gd name="T34" fmla="*/ 37 w 92"/>
                <a:gd name="T35" fmla="*/ 90 h 92"/>
                <a:gd name="T36" fmla="*/ 46 w 92"/>
                <a:gd name="T37" fmla="*/ 92 h 92"/>
                <a:gd name="T38" fmla="*/ 46 w 92"/>
                <a:gd name="T39" fmla="*/ 92 h 92"/>
                <a:gd name="T40" fmla="*/ 56 w 92"/>
                <a:gd name="T41" fmla="*/ 90 h 92"/>
                <a:gd name="T42" fmla="*/ 66 w 92"/>
                <a:gd name="T43" fmla="*/ 88 h 92"/>
                <a:gd name="T44" fmla="*/ 73 w 92"/>
                <a:gd name="T45" fmla="*/ 84 h 92"/>
                <a:gd name="T46" fmla="*/ 79 w 92"/>
                <a:gd name="T47" fmla="*/ 78 h 92"/>
                <a:gd name="T48" fmla="*/ 85 w 92"/>
                <a:gd name="T49" fmla="*/ 71 h 92"/>
                <a:gd name="T50" fmla="*/ 89 w 92"/>
                <a:gd name="T51" fmla="*/ 63 h 92"/>
                <a:gd name="T52" fmla="*/ 92 w 92"/>
                <a:gd name="T53" fmla="*/ 55 h 92"/>
                <a:gd name="T54" fmla="*/ 92 w 92"/>
                <a:gd name="T55" fmla="*/ 46 h 92"/>
                <a:gd name="T56" fmla="*/ 92 w 92"/>
                <a:gd name="T57" fmla="*/ 46 h 92"/>
                <a:gd name="T58" fmla="*/ 92 w 92"/>
                <a:gd name="T59" fmla="*/ 36 h 92"/>
                <a:gd name="T60" fmla="*/ 89 w 92"/>
                <a:gd name="T61" fmla="*/ 27 h 92"/>
                <a:gd name="T62" fmla="*/ 85 w 92"/>
                <a:gd name="T63" fmla="*/ 19 h 92"/>
                <a:gd name="T64" fmla="*/ 79 w 92"/>
                <a:gd name="T65" fmla="*/ 13 h 92"/>
                <a:gd name="T66" fmla="*/ 73 w 92"/>
                <a:gd name="T67" fmla="*/ 7 h 92"/>
                <a:gd name="T68" fmla="*/ 66 w 92"/>
                <a:gd name="T69" fmla="*/ 3 h 92"/>
                <a:gd name="T70" fmla="*/ 56 w 92"/>
                <a:gd name="T71" fmla="*/ 0 h 92"/>
                <a:gd name="T72" fmla="*/ 46 w 92"/>
                <a:gd name="T73" fmla="*/ 0 h 92"/>
                <a:gd name="T74" fmla="*/ 46 w 92"/>
                <a:gd name="T75" fmla="*/ 0 h 92"/>
                <a:gd name="T76" fmla="*/ 46 w 92"/>
                <a:gd name="T77" fmla="*/ 69 h 92"/>
                <a:gd name="T78" fmla="*/ 46 w 92"/>
                <a:gd name="T79" fmla="*/ 69 h 92"/>
                <a:gd name="T80" fmla="*/ 39 w 92"/>
                <a:gd name="T81" fmla="*/ 67 h 92"/>
                <a:gd name="T82" fmla="*/ 31 w 92"/>
                <a:gd name="T83" fmla="*/ 61 h 92"/>
                <a:gd name="T84" fmla="*/ 25 w 92"/>
                <a:gd name="T85" fmla="*/ 53 h 92"/>
                <a:gd name="T86" fmla="*/ 23 w 92"/>
                <a:gd name="T87" fmla="*/ 46 h 92"/>
                <a:gd name="T88" fmla="*/ 23 w 92"/>
                <a:gd name="T89" fmla="*/ 46 h 92"/>
                <a:gd name="T90" fmla="*/ 25 w 92"/>
                <a:gd name="T91" fmla="*/ 36 h 92"/>
                <a:gd name="T92" fmla="*/ 31 w 92"/>
                <a:gd name="T93" fmla="*/ 28 h 92"/>
                <a:gd name="T94" fmla="*/ 39 w 92"/>
                <a:gd name="T95" fmla="*/ 25 h 92"/>
                <a:gd name="T96" fmla="*/ 46 w 92"/>
                <a:gd name="T97" fmla="*/ 23 h 92"/>
                <a:gd name="T98" fmla="*/ 46 w 92"/>
                <a:gd name="T99" fmla="*/ 23 h 92"/>
                <a:gd name="T100" fmla="*/ 56 w 92"/>
                <a:gd name="T101" fmla="*/ 25 h 92"/>
                <a:gd name="T102" fmla="*/ 64 w 92"/>
                <a:gd name="T103" fmla="*/ 28 h 92"/>
                <a:gd name="T104" fmla="*/ 67 w 92"/>
                <a:gd name="T105" fmla="*/ 36 h 92"/>
                <a:gd name="T106" fmla="*/ 69 w 92"/>
                <a:gd name="T107" fmla="*/ 46 h 92"/>
                <a:gd name="T108" fmla="*/ 69 w 92"/>
                <a:gd name="T109" fmla="*/ 46 h 92"/>
                <a:gd name="T110" fmla="*/ 67 w 92"/>
                <a:gd name="T111" fmla="*/ 53 h 92"/>
                <a:gd name="T112" fmla="*/ 64 w 92"/>
                <a:gd name="T113" fmla="*/ 61 h 92"/>
                <a:gd name="T114" fmla="*/ 56 w 92"/>
                <a:gd name="T115" fmla="*/ 67 h 92"/>
                <a:gd name="T116" fmla="*/ 46 w 92"/>
                <a:gd name="T117" fmla="*/ 69 h 92"/>
                <a:gd name="T118" fmla="*/ 46 w 92"/>
                <a:gd name="T119"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 h="92">
                  <a:moveTo>
                    <a:pt x="46" y="0"/>
                  </a:moveTo>
                  <a:lnTo>
                    <a:pt x="46" y="0"/>
                  </a:lnTo>
                  <a:lnTo>
                    <a:pt x="37" y="0"/>
                  </a:lnTo>
                  <a:lnTo>
                    <a:pt x="29" y="3"/>
                  </a:lnTo>
                  <a:lnTo>
                    <a:pt x="21" y="7"/>
                  </a:lnTo>
                  <a:lnTo>
                    <a:pt x="14" y="13"/>
                  </a:lnTo>
                  <a:lnTo>
                    <a:pt x="8" y="19"/>
                  </a:lnTo>
                  <a:lnTo>
                    <a:pt x="4" y="27"/>
                  </a:lnTo>
                  <a:lnTo>
                    <a:pt x="2" y="36"/>
                  </a:lnTo>
                  <a:lnTo>
                    <a:pt x="0" y="46"/>
                  </a:lnTo>
                  <a:lnTo>
                    <a:pt x="0" y="46"/>
                  </a:lnTo>
                  <a:lnTo>
                    <a:pt x="2" y="55"/>
                  </a:lnTo>
                  <a:lnTo>
                    <a:pt x="4" y="63"/>
                  </a:lnTo>
                  <a:lnTo>
                    <a:pt x="8" y="71"/>
                  </a:lnTo>
                  <a:lnTo>
                    <a:pt x="14" y="78"/>
                  </a:lnTo>
                  <a:lnTo>
                    <a:pt x="21" y="84"/>
                  </a:lnTo>
                  <a:lnTo>
                    <a:pt x="29" y="88"/>
                  </a:lnTo>
                  <a:lnTo>
                    <a:pt x="37" y="90"/>
                  </a:lnTo>
                  <a:lnTo>
                    <a:pt x="46" y="92"/>
                  </a:lnTo>
                  <a:lnTo>
                    <a:pt x="46" y="92"/>
                  </a:lnTo>
                  <a:lnTo>
                    <a:pt x="56" y="90"/>
                  </a:lnTo>
                  <a:lnTo>
                    <a:pt x="66" y="88"/>
                  </a:lnTo>
                  <a:lnTo>
                    <a:pt x="73" y="84"/>
                  </a:lnTo>
                  <a:lnTo>
                    <a:pt x="79" y="78"/>
                  </a:lnTo>
                  <a:lnTo>
                    <a:pt x="85" y="71"/>
                  </a:lnTo>
                  <a:lnTo>
                    <a:pt x="89" y="63"/>
                  </a:lnTo>
                  <a:lnTo>
                    <a:pt x="92" y="55"/>
                  </a:lnTo>
                  <a:lnTo>
                    <a:pt x="92" y="46"/>
                  </a:lnTo>
                  <a:lnTo>
                    <a:pt x="92" y="46"/>
                  </a:lnTo>
                  <a:lnTo>
                    <a:pt x="92" y="36"/>
                  </a:lnTo>
                  <a:lnTo>
                    <a:pt x="89" y="27"/>
                  </a:lnTo>
                  <a:lnTo>
                    <a:pt x="85" y="19"/>
                  </a:lnTo>
                  <a:lnTo>
                    <a:pt x="79" y="13"/>
                  </a:lnTo>
                  <a:lnTo>
                    <a:pt x="73" y="7"/>
                  </a:lnTo>
                  <a:lnTo>
                    <a:pt x="66" y="3"/>
                  </a:lnTo>
                  <a:lnTo>
                    <a:pt x="56" y="0"/>
                  </a:lnTo>
                  <a:lnTo>
                    <a:pt x="46" y="0"/>
                  </a:lnTo>
                  <a:lnTo>
                    <a:pt x="46" y="0"/>
                  </a:lnTo>
                  <a:close/>
                  <a:moveTo>
                    <a:pt x="46" y="69"/>
                  </a:moveTo>
                  <a:lnTo>
                    <a:pt x="46" y="69"/>
                  </a:lnTo>
                  <a:lnTo>
                    <a:pt x="39" y="67"/>
                  </a:lnTo>
                  <a:lnTo>
                    <a:pt x="31" y="61"/>
                  </a:lnTo>
                  <a:lnTo>
                    <a:pt x="25" y="53"/>
                  </a:lnTo>
                  <a:lnTo>
                    <a:pt x="23" y="46"/>
                  </a:lnTo>
                  <a:lnTo>
                    <a:pt x="23" y="46"/>
                  </a:lnTo>
                  <a:lnTo>
                    <a:pt x="25" y="36"/>
                  </a:lnTo>
                  <a:lnTo>
                    <a:pt x="31" y="28"/>
                  </a:lnTo>
                  <a:lnTo>
                    <a:pt x="39" y="25"/>
                  </a:lnTo>
                  <a:lnTo>
                    <a:pt x="46" y="23"/>
                  </a:lnTo>
                  <a:lnTo>
                    <a:pt x="46" y="23"/>
                  </a:lnTo>
                  <a:lnTo>
                    <a:pt x="56" y="25"/>
                  </a:lnTo>
                  <a:lnTo>
                    <a:pt x="64" y="28"/>
                  </a:lnTo>
                  <a:lnTo>
                    <a:pt x="67" y="36"/>
                  </a:lnTo>
                  <a:lnTo>
                    <a:pt x="69" y="46"/>
                  </a:lnTo>
                  <a:lnTo>
                    <a:pt x="69" y="46"/>
                  </a:lnTo>
                  <a:lnTo>
                    <a:pt x="67" y="53"/>
                  </a:lnTo>
                  <a:lnTo>
                    <a:pt x="64" y="61"/>
                  </a:lnTo>
                  <a:lnTo>
                    <a:pt x="56" y="67"/>
                  </a:lnTo>
                  <a:lnTo>
                    <a:pt x="46" y="69"/>
                  </a:ln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25"/>
            <p:cNvSpPr/>
            <p:nvPr/>
          </p:nvSpPr>
          <p:spPr bwMode="auto">
            <a:xfrm>
              <a:off x="11744325" y="5138738"/>
              <a:ext cx="123825" cy="146050"/>
            </a:xfrm>
            <a:custGeom>
              <a:avLst/>
              <a:gdLst>
                <a:gd name="T0" fmla="*/ 134 w 155"/>
                <a:gd name="T1" fmla="*/ 0 h 182"/>
                <a:gd name="T2" fmla="*/ 94 w 155"/>
                <a:gd name="T3" fmla="*/ 0 h 182"/>
                <a:gd name="T4" fmla="*/ 94 w 155"/>
                <a:gd name="T5" fmla="*/ 40 h 182"/>
                <a:gd name="T6" fmla="*/ 61 w 155"/>
                <a:gd name="T7" fmla="*/ 40 h 182"/>
                <a:gd name="T8" fmla="*/ 61 w 155"/>
                <a:gd name="T9" fmla="*/ 0 h 182"/>
                <a:gd name="T10" fmla="*/ 21 w 155"/>
                <a:gd name="T11" fmla="*/ 0 h 182"/>
                <a:gd name="T12" fmla="*/ 21 w 155"/>
                <a:gd name="T13" fmla="*/ 0 h 182"/>
                <a:gd name="T14" fmla="*/ 13 w 155"/>
                <a:gd name="T15" fmla="*/ 0 h 182"/>
                <a:gd name="T16" fmla="*/ 5 w 155"/>
                <a:gd name="T17" fmla="*/ 6 h 182"/>
                <a:gd name="T18" fmla="*/ 1 w 155"/>
                <a:gd name="T19" fmla="*/ 13 h 182"/>
                <a:gd name="T20" fmla="*/ 0 w 155"/>
                <a:gd name="T21" fmla="*/ 21 h 182"/>
                <a:gd name="T22" fmla="*/ 0 w 155"/>
                <a:gd name="T23" fmla="*/ 159 h 182"/>
                <a:gd name="T24" fmla="*/ 0 w 155"/>
                <a:gd name="T25" fmla="*/ 159 h 182"/>
                <a:gd name="T26" fmla="*/ 1 w 155"/>
                <a:gd name="T27" fmla="*/ 169 h 182"/>
                <a:gd name="T28" fmla="*/ 5 w 155"/>
                <a:gd name="T29" fmla="*/ 175 h 182"/>
                <a:gd name="T30" fmla="*/ 13 w 155"/>
                <a:gd name="T31" fmla="*/ 180 h 182"/>
                <a:gd name="T32" fmla="*/ 21 w 155"/>
                <a:gd name="T33" fmla="*/ 182 h 182"/>
                <a:gd name="T34" fmla="*/ 134 w 155"/>
                <a:gd name="T35" fmla="*/ 182 h 182"/>
                <a:gd name="T36" fmla="*/ 134 w 155"/>
                <a:gd name="T37" fmla="*/ 182 h 182"/>
                <a:gd name="T38" fmla="*/ 142 w 155"/>
                <a:gd name="T39" fmla="*/ 180 h 182"/>
                <a:gd name="T40" fmla="*/ 149 w 155"/>
                <a:gd name="T41" fmla="*/ 175 h 182"/>
                <a:gd name="T42" fmla="*/ 153 w 155"/>
                <a:gd name="T43" fmla="*/ 169 h 182"/>
                <a:gd name="T44" fmla="*/ 155 w 155"/>
                <a:gd name="T45" fmla="*/ 159 h 182"/>
                <a:gd name="T46" fmla="*/ 155 w 155"/>
                <a:gd name="T47" fmla="*/ 21 h 182"/>
                <a:gd name="T48" fmla="*/ 155 w 155"/>
                <a:gd name="T49" fmla="*/ 21 h 182"/>
                <a:gd name="T50" fmla="*/ 153 w 155"/>
                <a:gd name="T51" fmla="*/ 13 h 182"/>
                <a:gd name="T52" fmla="*/ 149 w 155"/>
                <a:gd name="T53" fmla="*/ 6 h 182"/>
                <a:gd name="T54" fmla="*/ 142 w 155"/>
                <a:gd name="T55" fmla="*/ 0 h 182"/>
                <a:gd name="T56" fmla="*/ 134 w 155"/>
                <a:gd name="T57" fmla="*/ 0 h 182"/>
                <a:gd name="T58" fmla="*/ 134 w 155"/>
                <a:gd name="T5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182">
                  <a:moveTo>
                    <a:pt x="134" y="0"/>
                  </a:moveTo>
                  <a:lnTo>
                    <a:pt x="94" y="0"/>
                  </a:lnTo>
                  <a:lnTo>
                    <a:pt x="94" y="40"/>
                  </a:lnTo>
                  <a:lnTo>
                    <a:pt x="61" y="40"/>
                  </a:lnTo>
                  <a:lnTo>
                    <a:pt x="61" y="0"/>
                  </a:lnTo>
                  <a:lnTo>
                    <a:pt x="21" y="0"/>
                  </a:lnTo>
                  <a:lnTo>
                    <a:pt x="21" y="0"/>
                  </a:lnTo>
                  <a:lnTo>
                    <a:pt x="13" y="0"/>
                  </a:lnTo>
                  <a:lnTo>
                    <a:pt x="5" y="6"/>
                  </a:lnTo>
                  <a:lnTo>
                    <a:pt x="1" y="13"/>
                  </a:lnTo>
                  <a:lnTo>
                    <a:pt x="0" y="21"/>
                  </a:lnTo>
                  <a:lnTo>
                    <a:pt x="0" y="159"/>
                  </a:lnTo>
                  <a:lnTo>
                    <a:pt x="0" y="159"/>
                  </a:lnTo>
                  <a:lnTo>
                    <a:pt x="1" y="169"/>
                  </a:lnTo>
                  <a:lnTo>
                    <a:pt x="5" y="175"/>
                  </a:lnTo>
                  <a:lnTo>
                    <a:pt x="13" y="180"/>
                  </a:lnTo>
                  <a:lnTo>
                    <a:pt x="21" y="182"/>
                  </a:lnTo>
                  <a:lnTo>
                    <a:pt x="134" y="182"/>
                  </a:lnTo>
                  <a:lnTo>
                    <a:pt x="134" y="182"/>
                  </a:lnTo>
                  <a:lnTo>
                    <a:pt x="142" y="180"/>
                  </a:lnTo>
                  <a:lnTo>
                    <a:pt x="149" y="175"/>
                  </a:lnTo>
                  <a:lnTo>
                    <a:pt x="153" y="169"/>
                  </a:lnTo>
                  <a:lnTo>
                    <a:pt x="155" y="159"/>
                  </a:lnTo>
                  <a:lnTo>
                    <a:pt x="155" y="21"/>
                  </a:lnTo>
                  <a:lnTo>
                    <a:pt x="155" y="21"/>
                  </a:lnTo>
                  <a:lnTo>
                    <a:pt x="153" y="13"/>
                  </a:lnTo>
                  <a:lnTo>
                    <a:pt x="149" y="6"/>
                  </a:lnTo>
                  <a:lnTo>
                    <a:pt x="142" y="0"/>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Freeform 78"/>
          <p:cNvSpPr>
            <a:spLocks noEditPoints="1"/>
          </p:cNvSpPr>
          <p:nvPr/>
        </p:nvSpPr>
        <p:spPr bwMode="auto">
          <a:xfrm>
            <a:off x="7317729" y="3620810"/>
            <a:ext cx="538828" cy="398073"/>
          </a:xfrm>
          <a:custGeom>
            <a:avLst/>
            <a:gdLst>
              <a:gd name="T0" fmla="*/ 201 w 245"/>
              <a:gd name="T1" fmla="*/ 69 h 181"/>
              <a:gd name="T2" fmla="*/ 191 w 245"/>
              <a:gd name="T3" fmla="*/ 41 h 181"/>
              <a:gd name="T4" fmla="*/ 162 w 245"/>
              <a:gd name="T5" fmla="*/ 11 h 181"/>
              <a:gd name="T6" fmla="*/ 142 w 245"/>
              <a:gd name="T7" fmla="*/ 3 h 181"/>
              <a:gd name="T8" fmla="*/ 121 w 245"/>
              <a:gd name="T9" fmla="*/ 0 h 181"/>
              <a:gd name="T10" fmla="*/ 107 w 245"/>
              <a:gd name="T11" fmla="*/ 2 h 181"/>
              <a:gd name="T12" fmla="*/ 88 w 245"/>
              <a:gd name="T13" fmla="*/ 8 h 181"/>
              <a:gd name="T14" fmla="*/ 61 w 245"/>
              <a:gd name="T15" fmla="*/ 29 h 181"/>
              <a:gd name="T16" fmla="*/ 44 w 245"/>
              <a:gd name="T17" fmla="*/ 61 h 181"/>
              <a:gd name="T18" fmla="*/ 39 w 245"/>
              <a:gd name="T19" fmla="*/ 70 h 181"/>
              <a:gd name="T20" fmla="*/ 33 w 245"/>
              <a:gd name="T21" fmla="*/ 81 h 181"/>
              <a:gd name="T22" fmla="*/ 34 w 245"/>
              <a:gd name="T23" fmla="*/ 173 h 181"/>
              <a:gd name="T24" fmla="*/ 43 w 245"/>
              <a:gd name="T25" fmla="*/ 181 h 181"/>
              <a:gd name="T26" fmla="*/ 49 w 245"/>
              <a:gd name="T27" fmla="*/ 180 h 181"/>
              <a:gd name="T28" fmla="*/ 55 w 245"/>
              <a:gd name="T29" fmla="*/ 169 h 181"/>
              <a:gd name="T30" fmla="*/ 55 w 245"/>
              <a:gd name="T31" fmla="*/ 78 h 181"/>
              <a:gd name="T32" fmla="*/ 50 w 245"/>
              <a:gd name="T33" fmla="*/ 70 h 181"/>
              <a:gd name="T34" fmla="*/ 61 w 245"/>
              <a:gd name="T35" fmla="*/ 48 h 181"/>
              <a:gd name="T36" fmla="*/ 87 w 245"/>
              <a:gd name="T37" fmla="*/ 25 h 181"/>
              <a:gd name="T38" fmla="*/ 121 w 245"/>
              <a:gd name="T39" fmla="*/ 17 h 181"/>
              <a:gd name="T40" fmla="*/ 146 w 245"/>
              <a:gd name="T41" fmla="*/ 21 h 181"/>
              <a:gd name="T42" fmla="*/ 175 w 245"/>
              <a:gd name="T43" fmla="*/ 39 h 181"/>
              <a:gd name="T44" fmla="*/ 193 w 245"/>
              <a:gd name="T45" fmla="*/ 71 h 181"/>
              <a:gd name="T46" fmla="*/ 189 w 245"/>
              <a:gd name="T47" fmla="*/ 78 h 181"/>
              <a:gd name="T48" fmla="*/ 189 w 245"/>
              <a:gd name="T49" fmla="*/ 169 h 181"/>
              <a:gd name="T50" fmla="*/ 195 w 245"/>
              <a:gd name="T51" fmla="*/ 180 h 181"/>
              <a:gd name="T52" fmla="*/ 202 w 245"/>
              <a:gd name="T53" fmla="*/ 181 h 181"/>
              <a:gd name="T54" fmla="*/ 211 w 245"/>
              <a:gd name="T55" fmla="*/ 173 h 181"/>
              <a:gd name="T56" fmla="*/ 212 w 245"/>
              <a:gd name="T57" fmla="*/ 81 h 181"/>
              <a:gd name="T58" fmla="*/ 206 w 245"/>
              <a:gd name="T59" fmla="*/ 69 h 181"/>
              <a:gd name="T60" fmla="*/ 0 w 245"/>
              <a:gd name="T61" fmla="*/ 113 h 181"/>
              <a:gd name="T62" fmla="*/ 0 w 245"/>
              <a:gd name="T63" fmla="*/ 144 h 181"/>
              <a:gd name="T64" fmla="*/ 7 w 245"/>
              <a:gd name="T65" fmla="*/ 163 h 181"/>
              <a:gd name="T66" fmla="*/ 21 w 245"/>
              <a:gd name="T67" fmla="*/ 175 h 181"/>
              <a:gd name="T68" fmla="*/ 26 w 245"/>
              <a:gd name="T69" fmla="*/ 72 h 181"/>
              <a:gd name="T70" fmla="*/ 11 w 245"/>
              <a:gd name="T71" fmla="*/ 82 h 181"/>
              <a:gd name="T72" fmla="*/ 2 w 245"/>
              <a:gd name="T73" fmla="*/ 99 h 181"/>
              <a:gd name="T74" fmla="*/ 0 w 245"/>
              <a:gd name="T75" fmla="*/ 113 h 181"/>
              <a:gd name="T76" fmla="*/ 218 w 245"/>
              <a:gd name="T77" fmla="*/ 177 h 181"/>
              <a:gd name="T78" fmla="*/ 233 w 245"/>
              <a:gd name="T79" fmla="*/ 168 h 181"/>
              <a:gd name="T80" fmla="*/ 243 w 245"/>
              <a:gd name="T81" fmla="*/ 150 h 181"/>
              <a:gd name="T82" fmla="*/ 245 w 245"/>
              <a:gd name="T83" fmla="*/ 113 h 181"/>
              <a:gd name="T84" fmla="*/ 243 w 245"/>
              <a:gd name="T85" fmla="*/ 99 h 181"/>
              <a:gd name="T86" fmla="*/ 233 w 245"/>
              <a:gd name="T87" fmla="*/ 82 h 181"/>
              <a:gd name="T88" fmla="*/ 218 w 245"/>
              <a:gd name="T89" fmla="*/ 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181">
                <a:moveTo>
                  <a:pt x="202" y="69"/>
                </a:moveTo>
                <a:lnTo>
                  <a:pt x="201" y="69"/>
                </a:lnTo>
                <a:lnTo>
                  <a:pt x="201" y="69"/>
                </a:lnTo>
                <a:lnTo>
                  <a:pt x="199" y="61"/>
                </a:lnTo>
                <a:lnTo>
                  <a:pt x="197" y="54"/>
                </a:lnTo>
                <a:lnTo>
                  <a:pt x="191" y="41"/>
                </a:lnTo>
                <a:lnTo>
                  <a:pt x="183" y="29"/>
                </a:lnTo>
                <a:lnTo>
                  <a:pt x="173" y="19"/>
                </a:lnTo>
                <a:lnTo>
                  <a:pt x="162" y="11"/>
                </a:lnTo>
                <a:lnTo>
                  <a:pt x="156" y="8"/>
                </a:lnTo>
                <a:lnTo>
                  <a:pt x="150" y="5"/>
                </a:lnTo>
                <a:lnTo>
                  <a:pt x="142" y="3"/>
                </a:lnTo>
                <a:lnTo>
                  <a:pt x="135" y="2"/>
                </a:lnTo>
                <a:lnTo>
                  <a:pt x="128" y="1"/>
                </a:lnTo>
                <a:lnTo>
                  <a:pt x="121" y="0"/>
                </a:lnTo>
                <a:lnTo>
                  <a:pt x="121" y="0"/>
                </a:lnTo>
                <a:lnTo>
                  <a:pt x="114" y="1"/>
                </a:lnTo>
                <a:lnTo>
                  <a:pt x="107" y="2"/>
                </a:lnTo>
                <a:lnTo>
                  <a:pt x="100" y="3"/>
                </a:lnTo>
                <a:lnTo>
                  <a:pt x="94" y="5"/>
                </a:lnTo>
                <a:lnTo>
                  <a:pt x="88" y="8"/>
                </a:lnTo>
                <a:lnTo>
                  <a:pt x="82" y="11"/>
                </a:lnTo>
                <a:lnTo>
                  <a:pt x="70" y="19"/>
                </a:lnTo>
                <a:lnTo>
                  <a:pt x="61" y="29"/>
                </a:lnTo>
                <a:lnTo>
                  <a:pt x="53" y="41"/>
                </a:lnTo>
                <a:lnTo>
                  <a:pt x="47" y="54"/>
                </a:lnTo>
                <a:lnTo>
                  <a:pt x="44" y="61"/>
                </a:lnTo>
                <a:lnTo>
                  <a:pt x="42" y="69"/>
                </a:lnTo>
                <a:lnTo>
                  <a:pt x="42" y="69"/>
                </a:lnTo>
                <a:lnTo>
                  <a:pt x="39" y="70"/>
                </a:lnTo>
                <a:lnTo>
                  <a:pt x="36" y="72"/>
                </a:lnTo>
                <a:lnTo>
                  <a:pt x="34" y="76"/>
                </a:lnTo>
                <a:lnTo>
                  <a:pt x="33" y="81"/>
                </a:lnTo>
                <a:lnTo>
                  <a:pt x="33" y="169"/>
                </a:lnTo>
                <a:lnTo>
                  <a:pt x="33" y="169"/>
                </a:lnTo>
                <a:lnTo>
                  <a:pt x="34" y="173"/>
                </a:lnTo>
                <a:lnTo>
                  <a:pt x="36" y="177"/>
                </a:lnTo>
                <a:lnTo>
                  <a:pt x="39" y="180"/>
                </a:lnTo>
                <a:lnTo>
                  <a:pt x="43" y="181"/>
                </a:lnTo>
                <a:lnTo>
                  <a:pt x="46" y="181"/>
                </a:lnTo>
                <a:lnTo>
                  <a:pt x="46" y="181"/>
                </a:lnTo>
                <a:lnTo>
                  <a:pt x="49" y="180"/>
                </a:lnTo>
                <a:lnTo>
                  <a:pt x="53" y="177"/>
                </a:lnTo>
                <a:lnTo>
                  <a:pt x="55" y="173"/>
                </a:lnTo>
                <a:lnTo>
                  <a:pt x="55" y="169"/>
                </a:lnTo>
                <a:lnTo>
                  <a:pt x="55" y="81"/>
                </a:lnTo>
                <a:lnTo>
                  <a:pt x="55" y="81"/>
                </a:lnTo>
                <a:lnTo>
                  <a:pt x="55" y="78"/>
                </a:lnTo>
                <a:lnTo>
                  <a:pt x="54" y="75"/>
                </a:lnTo>
                <a:lnTo>
                  <a:pt x="52" y="72"/>
                </a:lnTo>
                <a:lnTo>
                  <a:pt x="50" y="70"/>
                </a:lnTo>
                <a:lnTo>
                  <a:pt x="50" y="70"/>
                </a:lnTo>
                <a:lnTo>
                  <a:pt x="55" y="59"/>
                </a:lnTo>
                <a:lnTo>
                  <a:pt x="61" y="48"/>
                </a:lnTo>
                <a:lnTo>
                  <a:pt x="68" y="39"/>
                </a:lnTo>
                <a:lnTo>
                  <a:pt x="77" y="31"/>
                </a:lnTo>
                <a:lnTo>
                  <a:pt x="87" y="25"/>
                </a:lnTo>
                <a:lnTo>
                  <a:pt x="98" y="21"/>
                </a:lnTo>
                <a:lnTo>
                  <a:pt x="109" y="18"/>
                </a:lnTo>
                <a:lnTo>
                  <a:pt x="121" y="17"/>
                </a:lnTo>
                <a:lnTo>
                  <a:pt x="121" y="17"/>
                </a:lnTo>
                <a:lnTo>
                  <a:pt x="134" y="18"/>
                </a:lnTo>
                <a:lnTo>
                  <a:pt x="146" y="21"/>
                </a:lnTo>
                <a:lnTo>
                  <a:pt x="157" y="25"/>
                </a:lnTo>
                <a:lnTo>
                  <a:pt x="167" y="32"/>
                </a:lnTo>
                <a:lnTo>
                  <a:pt x="175" y="39"/>
                </a:lnTo>
                <a:lnTo>
                  <a:pt x="183" y="49"/>
                </a:lnTo>
                <a:lnTo>
                  <a:pt x="189" y="59"/>
                </a:lnTo>
                <a:lnTo>
                  <a:pt x="193" y="71"/>
                </a:lnTo>
                <a:lnTo>
                  <a:pt x="193" y="71"/>
                </a:lnTo>
                <a:lnTo>
                  <a:pt x="190" y="75"/>
                </a:lnTo>
                <a:lnTo>
                  <a:pt x="189" y="78"/>
                </a:lnTo>
                <a:lnTo>
                  <a:pt x="189" y="81"/>
                </a:lnTo>
                <a:lnTo>
                  <a:pt x="189" y="169"/>
                </a:lnTo>
                <a:lnTo>
                  <a:pt x="189" y="169"/>
                </a:lnTo>
                <a:lnTo>
                  <a:pt x="190" y="173"/>
                </a:lnTo>
                <a:lnTo>
                  <a:pt x="192" y="177"/>
                </a:lnTo>
                <a:lnTo>
                  <a:pt x="195" y="180"/>
                </a:lnTo>
                <a:lnTo>
                  <a:pt x="199" y="181"/>
                </a:lnTo>
                <a:lnTo>
                  <a:pt x="202" y="181"/>
                </a:lnTo>
                <a:lnTo>
                  <a:pt x="202" y="181"/>
                </a:lnTo>
                <a:lnTo>
                  <a:pt x="206" y="180"/>
                </a:lnTo>
                <a:lnTo>
                  <a:pt x="209" y="177"/>
                </a:lnTo>
                <a:lnTo>
                  <a:pt x="211" y="173"/>
                </a:lnTo>
                <a:lnTo>
                  <a:pt x="212" y="169"/>
                </a:lnTo>
                <a:lnTo>
                  <a:pt x="212" y="81"/>
                </a:lnTo>
                <a:lnTo>
                  <a:pt x="212" y="81"/>
                </a:lnTo>
                <a:lnTo>
                  <a:pt x="211" y="76"/>
                </a:lnTo>
                <a:lnTo>
                  <a:pt x="209" y="72"/>
                </a:lnTo>
                <a:lnTo>
                  <a:pt x="206" y="69"/>
                </a:lnTo>
                <a:lnTo>
                  <a:pt x="202" y="69"/>
                </a:lnTo>
                <a:lnTo>
                  <a:pt x="202" y="69"/>
                </a:lnTo>
                <a:close/>
                <a:moveTo>
                  <a:pt x="0" y="113"/>
                </a:moveTo>
                <a:lnTo>
                  <a:pt x="0" y="136"/>
                </a:lnTo>
                <a:lnTo>
                  <a:pt x="0" y="136"/>
                </a:lnTo>
                <a:lnTo>
                  <a:pt x="0" y="144"/>
                </a:lnTo>
                <a:lnTo>
                  <a:pt x="2" y="150"/>
                </a:lnTo>
                <a:lnTo>
                  <a:pt x="4" y="157"/>
                </a:lnTo>
                <a:lnTo>
                  <a:pt x="7" y="163"/>
                </a:lnTo>
                <a:lnTo>
                  <a:pt x="11" y="168"/>
                </a:lnTo>
                <a:lnTo>
                  <a:pt x="16" y="172"/>
                </a:lnTo>
                <a:lnTo>
                  <a:pt x="21" y="175"/>
                </a:lnTo>
                <a:lnTo>
                  <a:pt x="26" y="177"/>
                </a:lnTo>
                <a:lnTo>
                  <a:pt x="26" y="72"/>
                </a:lnTo>
                <a:lnTo>
                  <a:pt x="26" y="72"/>
                </a:lnTo>
                <a:lnTo>
                  <a:pt x="21" y="75"/>
                </a:lnTo>
                <a:lnTo>
                  <a:pt x="16" y="78"/>
                </a:lnTo>
                <a:lnTo>
                  <a:pt x="11" y="82"/>
                </a:lnTo>
                <a:lnTo>
                  <a:pt x="7" y="87"/>
                </a:lnTo>
                <a:lnTo>
                  <a:pt x="4" y="93"/>
                </a:lnTo>
                <a:lnTo>
                  <a:pt x="2" y="99"/>
                </a:lnTo>
                <a:lnTo>
                  <a:pt x="0" y="106"/>
                </a:lnTo>
                <a:lnTo>
                  <a:pt x="0" y="113"/>
                </a:lnTo>
                <a:lnTo>
                  <a:pt x="0" y="113"/>
                </a:lnTo>
                <a:close/>
                <a:moveTo>
                  <a:pt x="218" y="72"/>
                </a:moveTo>
                <a:lnTo>
                  <a:pt x="218" y="177"/>
                </a:lnTo>
                <a:lnTo>
                  <a:pt x="218" y="177"/>
                </a:lnTo>
                <a:lnTo>
                  <a:pt x="224" y="175"/>
                </a:lnTo>
                <a:lnTo>
                  <a:pt x="229" y="172"/>
                </a:lnTo>
                <a:lnTo>
                  <a:pt x="233" y="168"/>
                </a:lnTo>
                <a:lnTo>
                  <a:pt x="237" y="163"/>
                </a:lnTo>
                <a:lnTo>
                  <a:pt x="240" y="157"/>
                </a:lnTo>
                <a:lnTo>
                  <a:pt x="243" y="150"/>
                </a:lnTo>
                <a:lnTo>
                  <a:pt x="244" y="144"/>
                </a:lnTo>
                <a:lnTo>
                  <a:pt x="245" y="136"/>
                </a:lnTo>
                <a:lnTo>
                  <a:pt x="245" y="113"/>
                </a:lnTo>
                <a:lnTo>
                  <a:pt x="245" y="113"/>
                </a:lnTo>
                <a:lnTo>
                  <a:pt x="244" y="106"/>
                </a:lnTo>
                <a:lnTo>
                  <a:pt x="243" y="99"/>
                </a:lnTo>
                <a:lnTo>
                  <a:pt x="240" y="93"/>
                </a:lnTo>
                <a:lnTo>
                  <a:pt x="237" y="87"/>
                </a:lnTo>
                <a:lnTo>
                  <a:pt x="233" y="82"/>
                </a:lnTo>
                <a:lnTo>
                  <a:pt x="229" y="78"/>
                </a:lnTo>
                <a:lnTo>
                  <a:pt x="224" y="75"/>
                </a:lnTo>
                <a:lnTo>
                  <a:pt x="218" y="72"/>
                </a:lnTo>
                <a:lnTo>
                  <a:pt x="218" y="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2"/>
          <p:cNvSpPr>
            <a:spLocks noEditPoints="1"/>
          </p:cNvSpPr>
          <p:nvPr/>
        </p:nvSpPr>
        <p:spPr bwMode="auto">
          <a:xfrm>
            <a:off x="8400529" y="1674495"/>
            <a:ext cx="577926" cy="577926"/>
          </a:xfrm>
          <a:custGeom>
            <a:avLst/>
            <a:gdLst>
              <a:gd name="T0" fmla="*/ 70 w 175"/>
              <a:gd name="T1" fmla="*/ 2 h 175"/>
              <a:gd name="T2" fmla="*/ 39 w 175"/>
              <a:gd name="T3" fmla="*/ 15 h 175"/>
              <a:gd name="T4" fmla="*/ 15 w 175"/>
              <a:gd name="T5" fmla="*/ 39 h 175"/>
              <a:gd name="T6" fmla="*/ 2 w 175"/>
              <a:gd name="T7" fmla="*/ 70 h 175"/>
              <a:gd name="T8" fmla="*/ 1 w 175"/>
              <a:gd name="T9" fmla="*/ 97 h 175"/>
              <a:gd name="T10" fmla="*/ 11 w 175"/>
              <a:gd name="T11" fmla="*/ 129 h 175"/>
              <a:gd name="T12" fmla="*/ 32 w 175"/>
              <a:gd name="T13" fmla="*/ 155 h 175"/>
              <a:gd name="T14" fmla="*/ 62 w 175"/>
              <a:gd name="T15" fmla="*/ 171 h 175"/>
              <a:gd name="T16" fmla="*/ 87 w 175"/>
              <a:gd name="T17" fmla="*/ 175 h 175"/>
              <a:gd name="T18" fmla="*/ 121 w 175"/>
              <a:gd name="T19" fmla="*/ 168 h 175"/>
              <a:gd name="T20" fmla="*/ 149 w 175"/>
              <a:gd name="T21" fmla="*/ 149 h 175"/>
              <a:gd name="T22" fmla="*/ 168 w 175"/>
              <a:gd name="T23" fmla="*/ 122 h 175"/>
              <a:gd name="T24" fmla="*/ 175 w 175"/>
              <a:gd name="T25" fmla="*/ 88 h 175"/>
              <a:gd name="T26" fmla="*/ 171 w 175"/>
              <a:gd name="T27" fmla="*/ 62 h 175"/>
              <a:gd name="T28" fmla="*/ 155 w 175"/>
              <a:gd name="T29" fmla="*/ 32 h 175"/>
              <a:gd name="T30" fmla="*/ 129 w 175"/>
              <a:gd name="T31" fmla="*/ 11 h 175"/>
              <a:gd name="T32" fmla="*/ 96 w 175"/>
              <a:gd name="T33" fmla="*/ 1 h 175"/>
              <a:gd name="T34" fmla="*/ 87 w 175"/>
              <a:gd name="T35" fmla="*/ 159 h 175"/>
              <a:gd name="T36" fmla="*/ 60 w 175"/>
              <a:gd name="T37" fmla="*/ 153 h 175"/>
              <a:gd name="T38" fmla="*/ 37 w 175"/>
              <a:gd name="T39" fmla="*/ 138 h 175"/>
              <a:gd name="T40" fmla="*/ 22 w 175"/>
              <a:gd name="T41" fmla="*/ 115 h 175"/>
              <a:gd name="T42" fmla="*/ 16 w 175"/>
              <a:gd name="T43" fmla="*/ 88 h 175"/>
              <a:gd name="T44" fmla="*/ 20 w 175"/>
              <a:gd name="T45" fmla="*/ 66 h 175"/>
              <a:gd name="T46" fmla="*/ 33 w 175"/>
              <a:gd name="T47" fmla="*/ 42 h 175"/>
              <a:gd name="T48" fmla="*/ 54 w 175"/>
              <a:gd name="T49" fmla="*/ 25 h 175"/>
              <a:gd name="T50" fmla="*/ 80 w 175"/>
              <a:gd name="T51" fmla="*/ 17 h 175"/>
              <a:gd name="T52" fmla="*/ 102 w 175"/>
              <a:gd name="T53" fmla="*/ 18 h 175"/>
              <a:gd name="T54" fmla="*/ 127 w 175"/>
              <a:gd name="T55" fmla="*/ 29 h 175"/>
              <a:gd name="T56" fmla="*/ 146 w 175"/>
              <a:gd name="T57" fmla="*/ 48 h 175"/>
              <a:gd name="T58" fmla="*/ 157 w 175"/>
              <a:gd name="T59" fmla="*/ 73 h 175"/>
              <a:gd name="T60" fmla="*/ 158 w 175"/>
              <a:gd name="T61" fmla="*/ 95 h 175"/>
              <a:gd name="T62" fmla="*/ 150 w 175"/>
              <a:gd name="T63" fmla="*/ 121 h 175"/>
              <a:gd name="T64" fmla="*/ 133 w 175"/>
              <a:gd name="T65" fmla="*/ 142 h 175"/>
              <a:gd name="T66" fmla="*/ 109 w 175"/>
              <a:gd name="T67" fmla="*/ 155 h 175"/>
              <a:gd name="T68" fmla="*/ 87 w 175"/>
              <a:gd name="T69" fmla="*/ 159 h 175"/>
              <a:gd name="T70" fmla="*/ 91 w 175"/>
              <a:gd name="T71" fmla="*/ 40 h 175"/>
              <a:gd name="T72" fmla="*/ 87 w 175"/>
              <a:gd name="T73" fmla="*/ 20 h 175"/>
              <a:gd name="T74" fmla="*/ 84 w 175"/>
              <a:gd name="T75" fmla="*/ 40 h 175"/>
              <a:gd name="T76" fmla="*/ 87 w 175"/>
              <a:gd name="T77" fmla="*/ 43 h 175"/>
              <a:gd name="T78" fmla="*/ 84 w 175"/>
              <a:gd name="T79" fmla="*/ 136 h 175"/>
              <a:gd name="T80" fmla="*/ 87 w 175"/>
              <a:gd name="T81" fmla="*/ 156 h 175"/>
              <a:gd name="T82" fmla="*/ 91 w 175"/>
              <a:gd name="T83" fmla="*/ 136 h 175"/>
              <a:gd name="T84" fmla="*/ 87 w 175"/>
              <a:gd name="T85" fmla="*/ 132 h 175"/>
              <a:gd name="T86" fmla="*/ 20 w 175"/>
              <a:gd name="T87" fmla="*/ 85 h 175"/>
              <a:gd name="T88" fmla="*/ 23 w 175"/>
              <a:gd name="T89" fmla="*/ 91 h 175"/>
              <a:gd name="T90" fmla="*/ 43 w 175"/>
              <a:gd name="T91" fmla="*/ 88 h 175"/>
              <a:gd name="T92" fmla="*/ 39 w 175"/>
              <a:gd name="T93" fmla="*/ 84 h 175"/>
              <a:gd name="T94" fmla="*/ 133 w 175"/>
              <a:gd name="T95" fmla="*/ 85 h 175"/>
              <a:gd name="T96" fmla="*/ 136 w 175"/>
              <a:gd name="T97" fmla="*/ 91 h 175"/>
              <a:gd name="T98" fmla="*/ 156 w 175"/>
              <a:gd name="T99" fmla="*/ 88 h 175"/>
              <a:gd name="T100" fmla="*/ 152 w 175"/>
              <a:gd name="T101" fmla="*/ 84 h 175"/>
              <a:gd name="T102" fmla="*/ 90 w 175"/>
              <a:gd name="T103" fmla="*/ 79 h 175"/>
              <a:gd name="T104" fmla="*/ 63 w 175"/>
              <a:gd name="T105" fmla="*/ 44 h 175"/>
              <a:gd name="T106" fmla="*/ 60 w 175"/>
              <a:gd name="T107" fmla="*/ 49 h 175"/>
              <a:gd name="T108" fmla="*/ 82 w 175"/>
              <a:gd name="T109" fmla="*/ 87 h 175"/>
              <a:gd name="T110" fmla="*/ 54 w 175"/>
              <a:gd name="T111" fmla="*/ 127 h 175"/>
              <a:gd name="T112" fmla="*/ 55 w 175"/>
              <a:gd name="T113" fmla="*/ 128 h 175"/>
              <a:gd name="T114" fmla="*/ 86 w 175"/>
              <a:gd name="T115" fmla="*/ 92 h 175"/>
              <a:gd name="T116" fmla="*/ 137 w 175"/>
              <a:gd name="T117" fmla="*/ 114 h 175"/>
              <a:gd name="T118" fmla="*/ 144 w 175"/>
              <a:gd name="T119" fmla="*/ 110 h 175"/>
              <a:gd name="T120" fmla="*/ 140 w 175"/>
              <a:gd name="T121" fmla="*/ 10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175">
                <a:moveTo>
                  <a:pt x="87" y="0"/>
                </a:moveTo>
                <a:lnTo>
                  <a:pt x="87" y="0"/>
                </a:lnTo>
                <a:lnTo>
                  <a:pt x="79" y="1"/>
                </a:lnTo>
                <a:lnTo>
                  <a:pt x="70" y="2"/>
                </a:lnTo>
                <a:lnTo>
                  <a:pt x="62" y="4"/>
                </a:lnTo>
                <a:lnTo>
                  <a:pt x="54" y="7"/>
                </a:lnTo>
                <a:lnTo>
                  <a:pt x="46" y="11"/>
                </a:lnTo>
                <a:lnTo>
                  <a:pt x="39" y="15"/>
                </a:lnTo>
                <a:lnTo>
                  <a:pt x="32" y="20"/>
                </a:lnTo>
                <a:lnTo>
                  <a:pt x="26" y="26"/>
                </a:lnTo>
                <a:lnTo>
                  <a:pt x="20" y="32"/>
                </a:lnTo>
                <a:lnTo>
                  <a:pt x="15" y="39"/>
                </a:lnTo>
                <a:lnTo>
                  <a:pt x="11" y="46"/>
                </a:lnTo>
                <a:lnTo>
                  <a:pt x="7" y="54"/>
                </a:lnTo>
                <a:lnTo>
                  <a:pt x="4" y="62"/>
                </a:lnTo>
                <a:lnTo>
                  <a:pt x="2" y="70"/>
                </a:lnTo>
                <a:lnTo>
                  <a:pt x="1" y="79"/>
                </a:lnTo>
                <a:lnTo>
                  <a:pt x="0" y="88"/>
                </a:lnTo>
                <a:lnTo>
                  <a:pt x="0" y="88"/>
                </a:lnTo>
                <a:lnTo>
                  <a:pt x="1" y="97"/>
                </a:lnTo>
                <a:lnTo>
                  <a:pt x="2" y="105"/>
                </a:lnTo>
                <a:lnTo>
                  <a:pt x="4" y="114"/>
                </a:lnTo>
                <a:lnTo>
                  <a:pt x="7" y="122"/>
                </a:lnTo>
                <a:lnTo>
                  <a:pt x="11" y="129"/>
                </a:lnTo>
                <a:lnTo>
                  <a:pt x="15" y="136"/>
                </a:lnTo>
                <a:lnTo>
                  <a:pt x="20" y="143"/>
                </a:lnTo>
                <a:lnTo>
                  <a:pt x="26" y="149"/>
                </a:lnTo>
                <a:lnTo>
                  <a:pt x="32" y="155"/>
                </a:lnTo>
                <a:lnTo>
                  <a:pt x="39" y="160"/>
                </a:lnTo>
                <a:lnTo>
                  <a:pt x="46" y="164"/>
                </a:lnTo>
                <a:lnTo>
                  <a:pt x="54" y="168"/>
                </a:lnTo>
                <a:lnTo>
                  <a:pt x="62" y="171"/>
                </a:lnTo>
                <a:lnTo>
                  <a:pt x="70" y="173"/>
                </a:lnTo>
                <a:lnTo>
                  <a:pt x="79" y="174"/>
                </a:lnTo>
                <a:lnTo>
                  <a:pt x="87" y="175"/>
                </a:lnTo>
                <a:lnTo>
                  <a:pt x="87" y="175"/>
                </a:lnTo>
                <a:lnTo>
                  <a:pt x="96" y="174"/>
                </a:lnTo>
                <a:lnTo>
                  <a:pt x="105" y="173"/>
                </a:lnTo>
                <a:lnTo>
                  <a:pt x="113" y="171"/>
                </a:lnTo>
                <a:lnTo>
                  <a:pt x="121" y="168"/>
                </a:lnTo>
                <a:lnTo>
                  <a:pt x="129" y="164"/>
                </a:lnTo>
                <a:lnTo>
                  <a:pt x="136" y="160"/>
                </a:lnTo>
                <a:lnTo>
                  <a:pt x="143" y="155"/>
                </a:lnTo>
                <a:lnTo>
                  <a:pt x="149" y="149"/>
                </a:lnTo>
                <a:lnTo>
                  <a:pt x="155" y="143"/>
                </a:lnTo>
                <a:lnTo>
                  <a:pt x="160" y="136"/>
                </a:lnTo>
                <a:lnTo>
                  <a:pt x="164" y="129"/>
                </a:lnTo>
                <a:lnTo>
                  <a:pt x="168" y="122"/>
                </a:lnTo>
                <a:lnTo>
                  <a:pt x="171" y="114"/>
                </a:lnTo>
                <a:lnTo>
                  <a:pt x="173" y="105"/>
                </a:lnTo>
                <a:lnTo>
                  <a:pt x="174" y="97"/>
                </a:lnTo>
                <a:lnTo>
                  <a:pt x="175" y="88"/>
                </a:lnTo>
                <a:lnTo>
                  <a:pt x="175" y="88"/>
                </a:lnTo>
                <a:lnTo>
                  <a:pt x="174" y="79"/>
                </a:lnTo>
                <a:lnTo>
                  <a:pt x="173" y="70"/>
                </a:lnTo>
                <a:lnTo>
                  <a:pt x="171" y="62"/>
                </a:lnTo>
                <a:lnTo>
                  <a:pt x="168" y="54"/>
                </a:lnTo>
                <a:lnTo>
                  <a:pt x="164" y="46"/>
                </a:lnTo>
                <a:lnTo>
                  <a:pt x="160" y="39"/>
                </a:lnTo>
                <a:lnTo>
                  <a:pt x="155" y="32"/>
                </a:lnTo>
                <a:lnTo>
                  <a:pt x="149" y="26"/>
                </a:lnTo>
                <a:lnTo>
                  <a:pt x="143" y="20"/>
                </a:lnTo>
                <a:lnTo>
                  <a:pt x="136" y="15"/>
                </a:lnTo>
                <a:lnTo>
                  <a:pt x="129" y="11"/>
                </a:lnTo>
                <a:lnTo>
                  <a:pt x="121" y="7"/>
                </a:lnTo>
                <a:lnTo>
                  <a:pt x="113" y="4"/>
                </a:lnTo>
                <a:lnTo>
                  <a:pt x="105" y="2"/>
                </a:lnTo>
                <a:lnTo>
                  <a:pt x="96" y="1"/>
                </a:lnTo>
                <a:lnTo>
                  <a:pt x="87" y="0"/>
                </a:lnTo>
                <a:lnTo>
                  <a:pt x="87" y="0"/>
                </a:lnTo>
                <a:close/>
                <a:moveTo>
                  <a:pt x="87" y="159"/>
                </a:moveTo>
                <a:lnTo>
                  <a:pt x="87" y="159"/>
                </a:lnTo>
                <a:lnTo>
                  <a:pt x="80" y="158"/>
                </a:lnTo>
                <a:lnTo>
                  <a:pt x="73" y="157"/>
                </a:lnTo>
                <a:lnTo>
                  <a:pt x="66" y="155"/>
                </a:lnTo>
                <a:lnTo>
                  <a:pt x="60" y="153"/>
                </a:lnTo>
                <a:lnTo>
                  <a:pt x="54" y="150"/>
                </a:lnTo>
                <a:lnTo>
                  <a:pt x="48" y="146"/>
                </a:lnTo>
                <a:lnTo>
                  <a:pt x="42" y="142"/>
                </a:lnTo>
                <a:lnTo>
                  <a:pt x="37" y="138"/>
                </a:lnTo>
                <a:lnTo>
                  <a:pt x="33" y="133"/>
                </a:lnTo>
                <a:lnTo>
                  <a:pt x="29" y="127"/>
                </a:lnTo>
                <a:lnTo>
                  <a:pt x="25" y="121"/>
                </a:lnTo>
                <a:lnTo>
                  <a:pt x="22" y="115"/>
                </a:lnTo>
                <a:lnTo>
                  <a:pt x="20" y="109"/>
                </a:lnTo>
                <a:lnTo>
                  <a:pt x="18" y="102"/>
                </a:lnTo>
                <a:lnTo>
                  <a:pt x="17" y="95"/>
                </a:lnTo>
                <a:lnTo>
                  <a:pt x="16" y="88"/>
                </a:lnTo>
                <a:lnTo>
                  <a:pt x="16" y="88"/>
                </a:lnTo>
                <a:lnTo>
                  <a:pt x="17" y="80"/>
                </a:lnTo>
                <a:lnTo>
                  <a:pt x="18" y="73"/>
                </a:lnTo>
                <a:lnTo>
                  <a:pt x="20" y="66"/>
                </a:lnTo>
                <a:lnTo>
                  <a:pt x="22" y="60"/>
                </a:lnTo>
                <a:lnTo>
                  <a:pt x="25" y="54"/>
                </a:lnTo>
                <a:lnTo>
                  <a:pt x="29" y="48"/>
                </a:lnTo>
                <a:lnTo>
                  <a:pt x="33" y="42"/>
                </a:lnTo>
                <a:lnTo>
                  <a:pt x="37" y="37"/>
                </a:lnTo>
                <a:lnTo>
                  <a:pt x="42" y="33"/>
                </a:lnTo>
                <a:lnTo>
                  <a:pt x="48" y="29"/>
                </a:lnTo>
                <a:lnTo>
                  <a:pt x="54" y="25"/>
                </a:lnTo>
                <a:lnTo>
                  <a:pt x="60" y="22"/>
                </a:lnTo>
                <a:lnTo>
                  <a:pt x="66" y="20"/>
                </a:lnTo>
                <a:lnTo>
                  <a:pt x="73" y="18"/>
                </a:lnTo>
                <a:lnTo>
                  <a:pt x="80" y="17"/>
                </a:lnTo>
                <a:lnTo>
                  <a:pt x="87" y="17"/>
                </a:lnTo>
                <a:lnTo>
                  <a:pt x="87" y="17"/>
                </a:lnTo>
                <a:lnTo>
                  <a:pt x="95" y="17"/>
                </a:lnTo>
                <a:lnTo>
                  <a:pt x="102" y="18"/>
                </a:lnTo>
                <a:lnTo>
                  <a:pt x="109" y="20"/>
                </a:lnTo>
                <a:lnTo>
                  <a:pt x="115" y="22"/>
                </a:lnTo>
                <a:lnTo>
                  <a:pt x="121" y="25"/>
                </a:lnTo>
                <a:lnTo>
                  <a:pt x="127" y="29"/>
                </a:lnTo>
                <a:lnTo>
                  <a:pt x="133" y="33"/>
                </a:lnTo>
                <a:lnTo>
                  <a:pt x="138" y="37"/>
                </a:lnTo>
                <a:lnTo>
                  <a:pt x="142" y="42"/>
                </a:lnTo>
                <a:lnTo>
                  <a:pt x="146" y="48"/>
                </a:lnTo>
                <a:lnTo>
                  <a:pt x="150" y="54"/>
                </a:lnTo>
                <a:lnTo>
                  <a:pt x="153" y="60"/>
                </a:lnTo>
                <a:lnTo>
                  <a:pt x="155" y="66"/>
                </a:lnTo>
                <a:lnTo>
                  <a:pt x="157" y="73"/>
                </a:lnTo>
                <a:lnTo>
                  <a:pt x="158" y="80"/>
                </a:lnTo>
                <a:lnTo>
                  <a:pt x="159" y="88"/>
                </a:lnTo>
                <a:lnTo>
                  <a:pt x="159" y="88"/>
                </a:lnTo>
                <a:lnTo>
                  <a:pt x="158" y="95"/>
                </a:lnTo>
                <a:lnTo>
                  <a:pt x="157" y="102"/>
                </a:lnTo>
                <a:lnTo>
                  <a:pt x="155" y="109"/>
                </a:lnTo>
                <a:lnTo>
                  <a:pt x="153" y="115"/>
                </a:lnTo>
                <a:lnTo>
                  <a:pt x="150" y="121"/>
                </a:lnTo>
                <a:lnTo>
                  <a:pt x="146" y="127"/>
                </a:lnTo>
                <a:lnTo>
                  <a:pt x="142" y="133"/>
                </a:lnTo>
                <a:lnTo>
                  <a:pt x="138" y="138"/>
                </a:lnTo>
                <a:lnTo>
                  <a:pt x="133" y="142"/>
                </a:lnTo>
                <a:lnTo>
                  <a:pt x="127" y="146"/>
                </a:lnTo>
                <a:lnTo>
                  <a:pt x="121" y="150"/>
                </a:lnTo>
                <a:lnTo>
                  <a:pt x="115" y="153"/>
                </a:lnTo>
                <a:lnTo>
                  <a:pt x="109" y="155"/>
                </a:lnTo>
                <a:lnTo>
                  <a:pt x="102" y="157"/>
                </a:lnTo>
                <a:lnTo>
                  <a:pt x="95" y="158"/>
                </a:lnTo>
                <a:lnTo>
                  <a:pt x="87" y="159"/>
                </a:lnTo>
                <a:lnTo>
                  <a:pt x="87" y="159"/>
                </a:lnTo>
                <a:close/>
                <a:moveTo>
                  <a:pt x="87" y="43"/>
                </a:moveTo>
                <a:lnTo>
                  <a:pt x="87" y="43"/>
                </a:lnTo>
                <a:lnTo>
                  <a:pt x="90" y="42"/>
                </a:lnTo>
                <a:lnTo>
                  <a:pt x="91" y="40"/>
                </a:lnTo>
                <a:lnTo>
                  <a:pt x="91" y="23"/>
                </a:lnTo>
                <a:lnTo>
                  <a:pt x="91" y="23"/>
                </a:lnTo>
                <a:lnTo>
                  <a:pt x="90" y="21"/>
                </a:lnTo>
                <a:lnTo>
                  <a:pt x="87" y="20"/>
                </a:lnTo>
                <a:lnTo>
                  <a:pt x="87" y="20"/>
                </a:lnTo>
                <a:lnTo>
                  <a:pt x="85" y="21"/>
                </a:lnTo>
                <a:lnTo>
                  <a:pt x="84" y="23"/>
                </a:lnTo>
                <a:lnTo>
                  <a:pt x="84" y="40"/>
                </a:lnTo>
                <a:lnTo>
                  <a:pt x="84" y="40"/>
                </a:lnTo>
                <a:lnTo>
                  <a:pt x="85" y="42"/>
                </a:lnTo>
                <a:lnTo>
                  <a:pt x="87" y="43"/>
                </a:lnTo>
                <a:lnTo>
                  <a:pt x="87" y="43"/>
                </a:lnTo>
                <a:close/>
                <a:moveTo>
                  <a:pt x="87" y="132"/>
                </a:moveTo>
                <a:lnTo>
                  <a:pt x="87" y="132"/>
                </a:lnTo>
                <a:lnTo>
                  <a:pt x="85" y="133"/>
                </a:lnTo>
                <a:lnTo>
                  <a:pt x="84" y="136"/>
                </a:lnTo>
                <a:lnTo>
                  <a:pt x="84" y="152"/>
                </a:lnTo>
                <a:lnTo>
                  <a:pt x="84" y="152"/>
                </a:lnTo>
                <a:lnTo>
                  <a:pt x="85" y="155"/>
                </a:lnTo>
                <a:lnTo>
                  <a:pt x="87" y="156"/>
                </a:lnTo>
                <a:lnTo>
                  <a:pt x="87" y="156"/>
                </a:lnTo>
                <a:lnTo>
                  <a:pt x="90" y="155"/>
                </a:lnTo>
                <a:lnTo>
                  <a:pt x="91" y="152"/>
                </a:lnTo>
                <a:lnTo>
                  <a:pt x="91" y="136"/>
                </a:lnTo>
                <a:lnTo>
                  <a:pt x="91" y="136"/>
                </a:lnTo>
                <a:lnTo>
                  <a:pt x="90" y="133"/>
                </a:lnTo>
                <a:lnTo>
                  <a:pt x="87" y="132"/>
                </a:lnTo>
                <a:lnTo>
                  <a:pt x="87" y="132"/>
                </a:lnTo>
                <a:close/>
                <a:moveTo>
                  <a:pt x="39" y="84"/>
                </a:moveTo>
                <a:lnTo>
                  <a:pt x="23" y="84"/>
                </a:lnTo>
                <a:lnTo>
                  <a:pt x="23" y="84"/>
                </a:lnTo>
                <a:lnTo>
                  <a:pt x="20" y="85"/>
                </a:lnTo>
                <a:lnTo>
                  <a:pt x="19" y="88"/>
                </a:lnTo>
                <a:lnTo>
                  <a:pt x="19" y="88"/>
                </a:lnTo>
                <a:lnTo>
                  <a:pt x="20" y="90"/>
                </a:lnTo>
                <a:lnTo>
                  <a:pt x="23" y="91"/>
                </a:lnTo>
                <a:lnTo>
                  <a:pt x="39" y="91"/>
                </a:lnTo>
                <a:lnTo>
                  <a:pt x="39" y="91"/>
                </a:lnTo>
                <a:lnTo>
                  <a:pt x="42" y="90"/>
                </a:lnTo>
                <a:lnTo>
                  <a:pt x="43" y="88"/>
                </a:lnTo>
                <a:lnTo>
                  <a:pt x="43" y="88"/>
                </a:lnTo>
                <a:lnTo>
                  <a:pt x="42" y="85"/>
                </a:lnTo>
                <a:lnTo>
                  <a:pt x="39" y="84"/>
                </a:lnTo>
                <a:lnTo>
                  <a:pt x="39" y="84"/>
                </a:lnTo>
                <a:close/>
                <a:moveTo>
                  <a:pt x="152" y="84"/>
                </a:moveTo>
                <a:lnTo>
                  <a:pt x="136" y="84"/>
                </a:lnTo>
                <a:lnTo>
                  <a:pt x="136" y="84"/>
                </a:lnTo>
                <a:lnTo>
                  <a:pt x="133" y="85"/>
                </a:lnTo>
                <a:lnTo>
                  <a:pt x="132" y="88"/>
                </a:lnTo>
                <a:lnTo>
                  <a:pt x="132" y="88"/>
                </a:lnTo>
                <a:lnTo>
                  <a:pt x="133" y="90"/>
                </a:lnTo>
                <a:lnTo>
                  <a:pt x="136" y="91"/>
                </a:lnTo>
                <a:lnTo>
                  <a:pt x="152" y="91"/>
                </a:lnTo>
                <a:lnTo>
                  <a:pt x="152" y="91"/>
                </a:lnTo>
                <a:lnTo>
                  <a:pt x="154" y="90"/>
                </a:lnTo>
                <a:lnTo>
                  <a:pt x="156" y="88"/>
                </a:lnTo>
                <a:lnTo>
                  <a:pt x="156" y="88"/>
                </a:lnTo>
                <a:lnTo>
                  <a:pt x="154" y="85"/>
                </a:lnTo>
                <a:lnTo>
                  <a:pt x="152" y="84"/>
                </a:lnTo>
                <a:lnTo>
                  <a:pt x="152" y="84"/>
                </a:lnTo>
                <a:close/>
                <a:moveTo>
                  <a:pt x="140" y="100"/>
                </a:moveTo>
                <a:lnTo>
                  <a:pt x="92" y="79"/>
                </a:lnTo>
                <a:lnTo>
                  <a:pt x="92" y="79"/>
                </a:lnTo>
                <a:lnTo>
                  <a:pt x="90" y="79"/>
                </a:lnTo>
                <a:lnTo>
                  <a:pt x="88" y="79"/>
                </a:lnTo>
                <a:lnTo>
                  <a:pt x="66" y="45"/>
                </a:lnTo>
                <a:lnTo>
                  <a:pt x="66" y="45"/>
                </a:lnTo>
                <a:lnTo>
                  <a:pt x="63" y="44"/>
                </a:lnTo>
                <a:lnTo>
                  <a:pt x="61" y="44"/>
                </a:lnTo>
                <a:lnTo>
                  <a:pt x="61" y="44"/>
                </a:lnTo>
                <a:lnTo>
                  <a:pt x="59" y="46"/>
                </a:lnTo>
                <a:lnTo>
                  <a:pt x="60" y="49"/>
                </a:lnTo>
                <a:lnTo>
                  <a:pt x="82" y="83"/>
                </a:lnTo>
                <a:lnTo>
                  <a:pt x="82" y="83"/>
                </a:lnTo>
                <a:lnTo>
                  <a:pt x="82" y="85"/>
                </a:lnTo>
                <a:lnTo>
                  <a:pt x="82" y="87"/>
                </a:lnTo>
                <a:lnTo>
                  <a:pt x="84" y="91"/>
                </a:lnTo>
                <a:lnTo>
                  <a:pt x="54" y="126"/>
                </a:lnTo>
                <a:lnTo>
                  <a:pt x="54" y="126"/>
                </a:lnTo>
                <a:lnTo>
                  <a:pt x="54" y="127"/>
                </a:lnTo>
                <a:lnTo>
                  <a:pt x="55" y="128"/>
                </a:lnTo>
                <a:lnTo>
                  <a:pt x="55" y="128"/>
                </a:lnTo>
                <a:lnTo>
                  <a:pt x="55" y="128"/>
                </a:lnTo>
                <a:lnTo>
                  <a:pt x="55" y="128"/>
                </a:lnTo>
                <a:lnTo>
                  <a:pt x="56" y="128"/>
                </a:lnTo>
                <a:lnTo>
                  <a:pt x="85" y="92"/>
                </a:lnTo>
                <a:lnTo>
                  <a:pt x="85" y="92"/>
                </a:lnTo>
                <a:lnTo>
                  <a:pt x="86" y="92"/>
                </a:lnTo>
                <a:lnTo>
                  <a:pt x="134" y="113"/>
                </a:lnTo>
                <a:lnTo>
                  <a:pt x="134" y="113"/>
                </a:lnTo>
                <a:lnTo>
                  <a:pt x="137" y="114"/>
                </a:lnTo>
                <a:lnTo>
                  <a:pt x="137" y="114"/>
                </a:lnTo>
                <a:lnTo>
                  <a:pt x="141" y="113"/>
                </a:lnTo>
                <a:lnTo>
                  <a:pt x="143" y="112"/>
                </a:lnTo>
                <a:lnTo>
                  <a:pt x="144" y="110"/>
                </a:lnTo>
                <a:lnTo>
                  <a:pt x="144" y="110"/>
                </a:lnTo>
                <a:lnTo>
                  <a:pt x="144" y="107"/>
                </a:lnTo>
                <a:lnTo>
                  <a:pt x="144" y="104"/>
                </a:lnTo>
                <a:lnTo>
                  <a:pt x="142" y="102"/>
                </a:lnTo>
                <a:lnTo>
                  <a:pt x="140" y="100"/>
                </a:lnTo>
                <a:lnTo>
                  <a:pt x="140" y="1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19"/>
          <p:cNvSpPr>
            <a:spLocks noEditPoints="1"/>
          </p:cNvSpPr>
          <p:nvPr/>
        </p:nvSpPr>
        <p:spPr bwMode="auto">
          <a:xfrm>
            <a:off x="9892738" y="2784272"/>
            <a:ext cx="384892" cy="525575"/>
          </a:xfrm>
          <a:custGeom>
            <a:avLst/>
            <a:gdLst>
              <a:gd name="T0" fmla="*/ 64 w 99"/>
              <a:gd name="T1" fmla="*/ 10 h 189"/>
              <a:gd name="T2" fmla="*/ 49 w 99"/>
              <a:gd name="T3" fmla="*/ 9 h 189"/>
              <a:gd name="T4" fmla="*/ 35 w 99"/>
              <a:gd name="T5" fmla="*/ 17 h 189"/>
              <a:gd name="T6" fmla="*/ 15 w 99"/>
              <a:gd name="T7" fmla="*/ 52 h 189"/>
              <a:gd name="T8" fmla="*/ 9 w 99"/>
              <a:gd name="T9" fmla="*/ 103 h 189"/>
              <a:gd name="T10" fmla="*/ 11 w 99"/>
              <a:gd name="T11" fmla="*/ 134 h 189"/>
              <a:gd name="T12" fmla="*/ 23 w 99"/>
              <a:gd name="T13" fmla="*/ 163 h 189"/>
              <a:gd name="T14" fmla="*/ 40 w 99"/>
              <a:gd name="T15" fmla="*/ 178 h 189"/>
              <a:gd name="T16" fmla="*/ 59 w 99"/>
              <a:gd name="T17" fmla="*/ 180 h 189"/>
              <a:gd name="T18" fmla="*/ 82 w 99"/>
              <a:gd name="T19" fmla="*/ 172 h 189"/>
              <a:gd name="T20" fmla="*/ 60 w 99"/>
              <a:gd name="T21" fmla="*/ 187 h 189"/>
              <a:gd name="T22" fmla="*/ 36 w 99"/>
              <a:gd name="T23" fmla="*/ 185 h 189"/>
              <a:gd name="T24" fmla="*/ 18 w 99"/>
              <a:gd name="T25" fmla="*/ 170 h 189"/>
              <a:gd name="T26" fmla="*/ 3 w 99"/>
              <a:gd name="T27" fmla="*/ 137 h 189"/>
              <a:gd name="T28" fmla="*/ 0 w 99"/>
              <a:gd name="T29" fmla="*/ 103 h 189"/>
              <a:gd name="T30" fmla="*/ 7 w 99"/>
              <a:gd name="T31" fmla="*/ 49 h 189"/>
              <a:gd name="T32" fmla="*/ 29 w 99"/>
              <a:gd name="T33" fmla="*/ 11 h 189"/>
              <a:gd name="T34" fmla="*/ 48 w 99"/>
              <a:gd name="T35" fmla="*/ 1 h 189"/>
              <a:gd name="T36" fmla="*/ 68 w 99"/>
              <a:gd name="T37" fmla="*/ 3 h 189"/>
              <a:gd name="T38" fmla="*/ 84 w 99"/>
              <a:gd name="T39" fmla="*/ 17 h 189"/>
              <a:gd name="T40" fmla="*/ 97 w 99"/>
              <a:gd name="T41" fmla="*/ 46 h 189"/>
              <a:gd name="T42" fmla="*/ 99 w 99"/>
              <a:gd name="T43" fmla="*/ 75 h 189"/>
              <a:gd name="T44" fmla="*/ 93 w 99"/>
              <a:gd name="T45" fmla="*/ 124 h 189"/>
              <a:gd name="T46" fmla="*/ 84 w 99"/>
              <a:gd name="T47" fmla="*/ 141 h 189"/>
              <a:gd name="T48" fmla="*/ 71 w 99"/>
              <a:gd name="T49" fmla="*/ 147 h 189"/>
              <a:gd name="T50" fmla="*/ 60 w 99"/>
              <a:gd name="T51" fmla="*/ 141 h 189"/>
              <a:gd name="T52" fmla="*/ 49 w 99"/>
              <a:gd name="T53" fmla="*/ 144 h 189"/>
              <a:gd name="T54" fmla="*/ 34 w 99"/>
              <a:gd name="T55" fmla="*/ 146 h 189"/>
              <a:gd name="T56" fmla="*/ 25 w 99"/>
              <a:gd name="T57" fmla="*/ 137 h 189"/>
              <a:gd name="T58" fmla="*/ 20 w 99"/>
              <a:gd name="T59" fmla="*/ 108 h 189"/>
              <a:gd name="T60" fmla="*/ 24 w 99"/>
              <a:gd name="T61" fmla="*/ 71 h 189"/>
              <a:gd name="T62" fmla="*/ 38 w 99"/>
              <a:gd name="T63" fmla="*/ 46 h 189"/>
              <a:gd name="T64" fmla="*/ 48 w 99"/>
              <a:gd name="T65" fmla="*/ 40 h 189"/>
              <a:gd name="T66" fmla="*/ 60 w 99"/>
              <a:gd name="T67" fmla="*/ 43 h 189"/>
              <a:gd name="T68" fmla="*/ 80 w 99"/>
              <a:gd name="T69" fmla="*/ 42 h 189"/>
              <a:gd name="T70" fmla="*/ 68 w 99"/>
              <a:gd name="T71" fmla="*/ 132 h 189"/>
              <a:gd name="T72" fmla="*/ 77 w 99"/>
              <a:gd name="T73" fmla="*/ 134 h 189"/>
              <a:gd name="T74" fmla="*/ 85 w 99"/>
              <a:gd name="T75" fmla="*/ 124 h 189"/>
              <a:gd name="T76" fmla="*/ 92 w 99"/>
              <a:gd name="T77" fmla="*/ 75 h 189"/>
              <a:gd name="T78" fmla="*/ 89 w 99"/>
              <a:gd name="T79" fmla="*/ 49 h 189"/>
              <a:gd name="T80" fmla="*/ 78 w 99"/>
              <a:gd name="T81" fmla="*/ 22 h 189"/>
              <a:gd name="T82" fmla="*/ 59 w 99"/>
              <a:gd name="T83" fmla="*/ 55 h 189"/>
              <a:gd name="T84" fmla="*/ 49 w 99"/>
              <a:gd name="T85" fmla="*/ 54 h 189"/>
              <a:gd name="T86" fmla="*/ 41 w 99"/>
              <a:gd name="T87" fmla="*/ 63 h 189"/>
              <a:gd name="T88" fmla="*/ 34 w 99"/>
              <a:gd name="T89" fmla="*/ 107 h 189"/>
              <a:gd name="T90" fmla="*/ 36 w 99"/>
              <a:gd name="T91" fmla="*/ 128 h 189"/>
              <a:gd name="T92" fmla="*/ 43 w 99"/>
              <a:gd name="T93" fmla="*/ 133 h 189"/>
              <a:gd name="T94" fmla="*/ 48 w 99"/>
              <a:gd name="T95" fmla="*/ 131 h 189"/>
              <a:gd name="T96" fmla="*/ 56 w 99"/>
              <a:gd name="T97" fmla="*/ 117 h 189"/>
              <a:gd name="T98" fmla="*/ 60 w 99"/>
              <a:gd name="T99" fmla="*/ 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89">
                <a:moveTo>
                  <a:pt x="73" y="17"/>
                </a:moveTo>
                <a:lnTo>
                  <a:pt x="73" y="17"/>
                </a:lnTo>
                <a:lnTo>
                  <a:pt x="69" y="13"/>
                </a:lnTo>
                <a:lnTo>
                  <a:pt x="64" y="10"/>
                </a:lnTo>
                <a:lnTo>
                  <a:pt x="59" y="9"/>
                </a:lnTo>
                <a:lnTo>
                  <a:pt x="54" y="8"/>
                </a:lnTo>
                <a:lnTo>
                  <a:pt x="54" y="8"/>
                </a:lnTo>
                <a:lnTo>
                  <a:pt x="49" y="9"/>
                </a:lnTo>
                <a:lnTo>
                  <a:pt x="44" y="10"/>
                </a:lnTo>
                <a:lnTo>
                  <a:pt x="39" y="13"/>
                </a:lnTo>
                <a:lnTo>
                  <a:pt x="35" y="17"/>
                </a:lnTo>
                <a:lnTo>
                  <a:pt x="35" y="17"/>
                </a:lnTo>
                <a:lnTo>
                  <a:pt x="29" y="24"/>
                </a:lnTo>
                <a:lnTo>
                  <a:pt x="23" y="33"/>
                </a:lnTo>
                <a:lnTo>
                  <a:pt x="19" y="42"/>
                </a:lnTo>
                <a:lnTo>
                  <a:pt x="15" y="52"/>
                </a:lnTo>
                <a:lnTo>
                  <a:pt x="12" y="63"/>
                </a:lnTo>
                <a:lnTo>
                  <a:pt x="10" y="75"/>
                </a:lnTo>
                <a:lnTo>
                  <a:pt x="9" y="89"/>
                </a:lnTo>
                <a:lnTo>
                  <a:pt x="9" y="103"/>
                </a:lnTo>
                <a:lnTo>
                  <a:pt x="9" y="103"/>
                </a:lnTo>
                <a:lnTo>
                  <a:pt x="9" y="114"/>
                </a:lnTo>
                <a:lnTo>
                  <a:pt x="10" y="125"/>
                </a:lnTo>
                <a:lnTo>
                  <a:pt x="11" y="134"/>
                </a:lnTo>
                <a:lnTo>
                  <a:pt x="13" y="143"/>
                </a:lnTo>
                <a:lnTo>
                  <a:pt x="16" y="151"/>
                </a:lnTo>
                <a:lnTo>
                  <a:pt x="19" y="157"/>
                </a:lnTo>
                <a:lnTo>
                  <a:pt x="23" y="163"/>
                </a:lnTo>
                <a:lnTo>
                  <a:pt x="28" y="169"/>
                </a:lnTo>
                <a:lnTo>
                  <a:pt x="28" y="169"/>
                </a:lnTo>
                <a:lnTo>
                  <a:pt x="34" y="174"/>
                </a:lnTo>
                <a:lnTo>
                  <a:pt x="40" y="178"/>
                </a:lnTo>
                <a:lnTo>
                  <a:pt x="46" y="180"/>
                </a:lnTo>
                <a:lnTo>
                  <a:pt x="52" y="181"/>
                </a:lnTo>
                <a:lnTo>
                  <a:pt x="52" y="181"/>
                </a:lnTo>
                <a:lnTo>
                  <a:pt x="59" y="180"/>
                </a:lnTo>
                <a:lnTo>
                  <a:pt x="65" y="177"/>
                </a:lnTo>
                <a:lnTo>
                  <a:pt x="72" y="172"/>
                </a:lnTo>
                <a:lnTo>
                  <a:pt x="78" y="166"/>
                </a:lnTo>
                <a:lnTo>
                  <a:pt x="82" y="172"/>
                </a:lnTo>
                <a:lnTo>
                  <a:pt x="82" y="172"/>
                </a:lnTo>
                <a:lnTo>
                  <a:pt x="75" y="179"/>
                </a:lnTo>
                <a:lnTo>
                  <a:pt x="68" y="184"/>
                </a:lnTo>
                <a:lnTo>
                  <a:pt x="60" y="187"/>
                </a:lnTo>
                <a:lnTo>
                  <a:pt x="51" y="189"/>
                </a:lnTo>
                <a:lnTo>
                  <a:pt x="51" y="189"/>
                </a:lnTo>
                <a:lnTo>
                  <a:pt x="43" y="188"/>
                </a:lnTo>
                <a:lnTo>
                  <a:pt x="36" y="185"/>
                </a:lnTo>
                <a:lnTo>
                  <a:pt x="30" y="182"/>
                </a:lnTo>
                <a:lnTo>
                  <a:pt x="23" y="176"/>
                </a:lnTo>
                <a:lnTo>
                  <a:pt x="23" y="176"/>
                </a:lnTo>
                <a:lnTo>
                  <a:pt x="18" y="170"/>
                </a:lnTo>
                <a:lnTo>
                  <a:pt x="13" y="163"/>
                </a:lnTo>
                <a:lnTo>
                  <a:pt x="9" y="155"/>
                </a:lnTo>
                <a:lnTo>
                  <a:pt x="6" y="146"/>
                </a:lnTo>
                <a:lnTo>
                  <a:pt x="3" y="137"/>
                </a:lnTo>
                <a:lnTo>
                  <a:pt x="2" y="126"/>
                </a:lnTo>
                <a:lnTo>
                  <a:pt x="0" y="115"/>
                </a:lnTo>
                <a:lnTo>
                  <a:pt x="0" y="103"/>
                </a:lnTo>
                <a:lnTo>
                  <a:pt x="0" y="103"/>
                </a:lnTo>
                <a:lnTo>
                  <a:pt x="1" y="88"/>
                </a:lnTo>
                <a:lnTo>
                  <a:pt x="2" y="74"/>
                </a:lnTo>
                <a:lnTo>
                  <a:pt x="4" y="61"/>
                </a:lnTo>
                <a:lnTo>
                  <a:pt x="7" y="49"/>
                </a:lnTo>
                <a:lnTo>
                  <a:pt x="12" y="38"/>
                </a:lnTo>
                <a:lnTo>
                  <a:pt x="17" y="28"/>
                </a:lnTo>
                <a:lnTo>
                  <a:pt x="23" y="19"/>
                </a:lnTo>
                <a:lnTo>
                  <a:pt x="29" y="11"/>
                </a:lnTo>
                <a:lnTo>
                  <a:pt x="29" y="11"/>
                </a:lnTo>
                <a:lnTo>
                  <a:pt x="35" y="7"/>
                </a:lnTo>
                <a:lnTo>
                  <a:pt x="41" y="3"/>
                </a:lnTo>
                <a:lnTo>
                  <a:pt x="48" y="1"/>
                </a:lnTo>
                <a:lnTo>
                  <a:pt x="54" y="0"/>
                </a:lnTo>
                <a:lnTo>
                  <a:pt x="54" y="0"/>
                </a:lnTo>
                <a:lnTo>
                  <a:pt x="61" y="1"/>
                </a:lnTo>
                <a:lnTo>
                  <a:pt x="68" y="3"/>
                </a:lnTo>
                <a:lnTo>
                  <a:pt x="74" y="7"/>
                </a:lnTo>
                <a:lnTo>
                  <a:pt x="80" y="11"/>
                </a:lnTo>
                <a:lnTo>
                  <a:pt x="80" y="11"/>
                </a:lnTo>
                <a:lnTo>
                  <a:pt x="84" y="17"/>
                </a:lnTo>
                <a:lnTo>
                  <a:pt x="88" y="23"/>
                </a:lnTo>
                <a:lnTo>
                  <a:pt x="92" y="30"/>
                </a:lnTo>
                <a:lnTo>
                  <a:pt x="94" y="37"/>
                </a:lnTo>
                <a:lnTo>
                  <a:pt x="97" y="46"/>
                </a:lnTo>
                <a:lnTo>
                  <a:pt x="98" y="55"/>
                </a:lnTo>
                <a:lnTo>
                  <a:pt x="99" y="65"/>
                </a:lnTo>
                <a:lnTo>
                  <a:pt x="99" y="75"/>
                </a:lnTo>
                <a:lnTo>
                  <a:pt x="99" y="75"/>
                </a:lnTo>
                <a:lnTo>
                  <a:pt x="98" y="98"/>
                </a:lnTo>
                <a:lnTo>
                  <a:pt x="97" y="108"/>
                </a:lnTo>
                <a:lnTo>
                  <a:pt x="95" y="117"/>
                </a:lnTo>
                <a:lnTo>
                  <a:pt x="93" y="124"/>
                </a:lnTo>
                <a:lnTo>
                  <a:pt x="91" y="131"/>
                </a:lnTo>
                <a:lnTo>
                  <a:pt x="87" y="137"/>
                </a:lnTo>
                <a:lnTo>
                  <a:pt x="84" y="141"/>
                </a:lnTo>
                <a:lnTo>
                  <a:pt x="84" y="141"/>
                </a:lnTo>
                <a:lnTo>
                  <a:pt x="81" y="144"/>
                </a:lnTo>
                <a:lnTo>
                  <a:pt x="78" y="146"/>
                </a:lnTo>
                <a:lnTo>
                  <a:pt x="74" y="147"/>
                </a:lnTo>
                <a:lnTo>
                  <a:pt x="71" y="147"/>
                </a:lnTo>
                <a:lnTo>
                  <a:pt x="71" y="147"/>
                </a:lnTo>
                <a:lnTo>
                  <a:pt x="66" y="146"/>
                </a:lnTo>
                <a:lnTo>
                  <a:pt x="63" y="144"/>
                </a:lnTo>
                <a:lnTo>
                  <a:pt x="60" y="141"/>
                </a:lnTo>
                <a:lnTo>
                  <a:pt x="58" y="137"/>
                </a:lnTo>
                <a:lnTo>
                  <a:pt x="58" y="137"/>
                </a:lnTo>
                <a:lnTo>
                  <a:pt x="54" y="141"/>
                </a:lnTo>
                <a:lnTo>
                  <a:pt x="49" y="144"/>
                </a:lnTo>
                <a:lnTo>
                  <a:pt x="45" y="146"/>
                </a:lnTo>
                <a:lnTo>
                  <a:pt x="41" y="147"/>
                </a:lnTo>
                <a:lnTo>
                  <a:pt x="41" y="147"/>
                </a:lnTo>
                <a:lnTo>
                  <a:pt x="34" y="146"/>
                </a:lnTo>
                <a:lnTo>
                  <a:pt x="32" y="145"/>
                </a:lnTo>
                <a:lnTo>
                  <a:pt x="29" y="143"/>
                </a:lnTo>
                <a:lnTo>
                  <a:pt x="29" y="143"/>
                </a:lnTo>
                <a:lnTo>
                  <a:pt x="25" y="137"/>
                </a:lnTo>
                <a:lnTo>
                  <a:pt x="22" y="129"/>
                </a:lnTo>
                <a:lnTo>
                  <a:pt x="21" y="120"/>
                </a:lnTo>
                <a:lnTo>
                  <a:pt x="20" y="108"/>
                </a:lnTo>
                <a:lnTo>
                  <a:pt x="20" y="108"/>
                </a:lnTo>
                <a:lnTo>
                  <a:pt x="20" y="98"/>
                </a:lnTo>
                <a:lnTo>
                  <a:pt x="21" y="88"/>
                </a:lnTo>
                <a:lnTo>
                  <a:pt x="22" y="79"/>
                </a:lnTo>
                <a:lnTo>
                  <a:pt x="24" y="71"/>
                </a:lnTo>
                <a:lnTo>
                  <a:pt x="27" y="63"/>
                </a:lnTo>
                <a:lnTo>
                  <a:pt x="30" y="57"/>
                </a:lnTo>
                <a:lnTo>
                  <a:pt x="34" y="51"/>
                </a:lnTo>
                <a:lnTo>
                  <a:pt x="38" y="46"/>
                </a:lnTo>
                <a:lnTo>
                  <a:pt x="38" y="46"/>
                </a:lnTo>
                <a:lnTo>
                  <a:pt x="41" y="43"/>
                </a:lnTo>
                <a:lnTo>
                  <a:pt x="45" y="41"/>
                </a:lnTo>
                <a:lnTo>
                  <a:pt x="48" y="40"/>
                </a:lnTo>
                <a:lnTo>
                  <a:pt x="52" y="40"/>
                </a:lnTo>
                <a:lnTo>
                  <a:pt x="52" y="40"/>
                </a:lnTo>
                <a:lnTo>
                  <a:pt x="56" y="41"/>
                </a:lnTo>
                <a:lnTo>
                  <a:pt x="60" y="43"/>
                </a:lnTo>
                <a:lnTo>
                  <a:pt x="63" y="46"/>
                </a:lnTo>
                <a:lnTo>
                  <a:pt x="66" y="50"/>
                </a:lnTo>
                <a:lnTo>
                  <a:pt x="70" y="42"/>
                </a:lnTo>
                <a:lnTo>
                  <a:pt x="80" y="42"/>
                </a:lnTo>
                <a:lnTo>
                  <a:pt x="67" y="125"/>
                </a:lnTo>
                <a:lnTo>
                  <a:pt x="67" y="125"/>
                </a:lnTo>
                <a:lnTo>
                  <a:pt x="67" y="129"/>
                </a:lnTo>
                <a:lnTo>
                  <a:pt x="68" y="132"/>
                </a:lnTo>
                <a:lnTo>
                  <a:pt x="70" y="134"/>
                </a:lnTo>
                <a:lnTo>
                  <a:pt x="73" y="135"/>
                </a:lnTo>
                <a:lnTo>
                  <a:pt x="73" y="135"/>
                </a:lnTo>
                <a:lnTo>
                  <a:pt x="77" y="134"/>
                </a:lnTo>
                <a:lnTo>
                  <a:pt x="80" y="131"/>
                </a:lnTo>
                <a:lnTo>
                  <a:pt x="80" y="131"/>
                </a:lnTo>
                <a:lnTo>
                  <a:pt x="83" y="128"/>
                </a:lnTo>
                <a:lnTo>
                  <a:pt x="85" y="124"/>
                </a:lnTo>
                <a:lnTo>
                  <a:pt x="87" y="118"/>
                </a:lnTo>
                <a:lnTo>
                  <a:pt x="89" y="112"/>
                </a:lnTo>
                <a:lnTo>
                  <a:pt x="91" y="96"/>
                </a:lnTo>
                <a:lnTo>
                  <a:pt x="92" y="75"/>
                </a:lnTo>
                <a:lnTo>
                  <a:pt x="92" y="75"/>
                </a:lnTo>
                <a:lnTo>
                  <a:pt x="91" y="66"/>
                </a:lnTo>
                <a:lnTo>
                  <a:pt x="90" y="57"/>
                </a:lnTo>
                <a:lnTo>
                  <a:pt x="89" y="49"/>
                </a:lnTo>
                <a:lnTo>
                  <a:pt x="87" y="41"/>
                </a:lnTo>
                <a:lnTo>
                  <a:pt x="85" y="34"/>
                </a:lnTo>
                <a:lnTo>
                  <a:pt x="81" y="28"/>
                </a:lnTo>
                <a:lnTo>
                  <a:pt x="78" y="22"/>
                </a:lnTo>
                <a:lnTo>
                  <a:pt x="73" y="17"/>
                </a:lnTo>
                <a:lnTo>
                  <a:pt x="73" y="17"/>
                </a:lnTo>
                <a:close/>
                <a:moveTo>
                  <a:pt x="59" y="55"/>
                </a:moveTo>
                <a:lnTo>
                  <a:pt x="59" y="55"/>
                </a:lnTo>
                <a:lnTo>
                  <a:pt x="56" y="54"/>
                </a:lnTo>
                <a:lnTo>
                  <a:pt x="53" y="53"/>
                </a:lnTo>
                <a:lnTo>
                  <a:pt x="53" y="53"/>
                </a:lnTo>
                <a:lnTo>
                  <a:pt x="49" y="54"/>
                </a:lnTo>
                <a:lnTo>
                  <a:pt x="46" y="55"/>
                </a:lnTo>
                <a:lnTo>
                  <a:pt x="46" y="55"/>
                </a:lnTo>
                <a:lnTo>
                  <a:pt x="43" y="59"/>
                </a:lnTo>
                <a:lnTo>
                  <a:pt x="41" y="63"/>
                </a:lnTo>
                <a:lnTo>
                  <a:pt x="38" y="68"/>
                </a:lnTo>
                <a:lnTo>
                  <a:pt x="37" y="74"/>
                </a:lnTo>
                <a:lnTo>
                  <a:pt x="34" y="89"/>
                </a:lnTo>
                <a:lnTo>
                  <a:pt x="34" y="107"/>
                </a:lnTo>
                <a:lnTo>
                  <a:pt x="34" y="107"/>
                </a:lnTo>
                <a:lnTo>
                  <a:pt x="34" y="116"/>
                </a:lnTo>
                <a:lnTo>
                  <a:pt x="35" y="123"/>
                </a:lnTo>
                <a:lnTo>
                  <a:pt x="36" y="128"/>
                </a:lnTo>
                <a:lnTo>
                  <a:pt x="38" y="131"/>
                </a:lnTo>
                <a:lnTo>
                  <a:pt x="38" y="131"/>
                </a:lnTo>
                <a:lnTo>
                  <a:pt x="41" y="133"/>
                </a:lnTo>
                <a:lnTo>
                  <a:pt x="43" y="133"/>
                </a:lnTo>
                <a:lnTo>
                  <a:pt x="43" y="133"/>
                </a:lnTo>
                <a:lnTo>
                  <a:pt x="46" y="133"/>
                </a:lnTo>
                <a:lnTo>
                  <a:pt x="48" y="131"/>
                </a:lnTo>
                <a:lnTo>
                  <a:pt x="48" y="131"/>
                </a:lnTo>
                <a:lnTo>
                  <a:pt x="51" y="128"/>
                </a:lnTo>
                <a:lnTo>
                  <a:pt x="54" y="124"/>
                </a:lnTo>
                <a:lnTo>
                  <a:pt x="55" y="121"/>
                </a:lnTo>
                <a:lnTo>
                  <a:pt x="56" y="117"/>
                </a:lnTo>
                <a:lnTo>
                  <a:pt x="62" y="68"/>
                </a:lnTo>
                <a:lnTo>
                  <a:pt x="62" y="68"/>
                </a:lnTo>
                <a:lnTo>
                  <a:pt x="61" y="60"/>
                </a:lnTo>
                <a:lnTo>
                  <a:pt x="60" y="58"/>
                </a:lnTo>
                <a:lnTo>
                  <a:pt x="59" y="55"/>
                </a:lnTo>
                <a:lnTo>
                  <a:pt x="59" y="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Freeform 20"/>
          <p:cNvSpPr>
            <a:spLocks noEditPoints="1"/>
          </p:cNvSpPr>
          <p:nvPr/>
        </p:nvSpPr>
        <p:spPr bwMode="auto">
          <a:xfrm>
            <a:off x="8696204" y="3067956"/>
            <a:ext cx="299968" cy="521721"/>
          </a:xfrm>
          <a:custGeom>
            <a:avLst/>
            <a:gdLst>
              <a:gd name="T0" fmla="*/ 68 w 68"/>
              <a:gd name="T1" fmla="*/ 112 h 167"/>
              <a:gd name="T2" fmla="*/ 65 w 68"/>
              <a:gd name="T3" fmla="*/ 128 h 167"/>
              <a:gd name="T4" fmla="*/ 59 w 68"/>
              <a:gd name="T5" fmla="*/ 139 h 167"/>
              <a:gd name="T6" fmla="*/ 54 w 68"/>
              <a:gd name="T7" fmla="*/ 143 h 167"/>
              <a:gd name="T8" fmla="*/ 44 w 68"/>
              <a:gd name="T9" fmla="*/ 148 h 167"/>
              <a:gd name="T10" fmla="*/ 40 w 68"/>
              <a:gd name="T11" fmla="*/ 167 h 167"/>
              <a:gd name="T12" fmla="*/ 30 w 68"/>
              <a:gd name="T13" fmla="*/ 149 h 167"/>
              <a:gd name="T14" fmla="*/ 24 w 68"/>
              <a:gd name="T15" fmla="*/ 149 h 167"/>
              <a:gd name="T16" fmla="*/ 14 w 68"/>
              <a:gd name="T17" fmla="*/ 144 h 167"/>
              <a:gd name="T18" fmla="*/ 10 w 68"/>
              <a:gd name="T19" fmla="*/ 140 h 167"/>
              <a:gd name="T20" fmla="*/ 2 w 68"/>
              <a:gd name="T21" fmla="*/ 126 h 167"/>
              <a:gd name="T22" fmla="*/ 0 w 68"/>
              <a:gd name="T23" fmla="*/ 104 h 167"/>
              <a:gd name="T24" fmla="*/ 17 w 68"/>
              <a:gd name="T25" fmla="*/ 104 h 167"/>
              <a:gd name="T26" fmla="*/ 17 w 68"/>
              <a:gd name="T27" fmla="*/ 121 h 167"/>
              <a:gd name="T28" fmla="*/ 21 w 68"/>
              <a:gd name="T29" fmla="*/ 131 h 167"/>
              <a:gd name="T30" fmla="*/ 26 w 68"/>
              <a:gd name="T31" fmla="*/ 135 h 167"/>
              <a:gd name="T32" fmla="*/ 30 w 68"/>
              <a:gd name="T33" fmla="*/ 86 h 167"/>
              <a:gd name="T34" fmla="*/ 16 w 68"/>
              <a:gd name="T35" fmla="*/ 73 h 167"/>
              <a:gd name="T36" fmla="*/ 10 w 68"/>
              <a:gd name="T37" fmla="*/ 67 h 167"/>
              <a:gd name="T38" fmla="*/ 4 w 68"/>
              <a:gd name="T39" fmla="*/ 53 h 167"/>
              <a:gd name="T40" fmla="*/ 3 w 68"/>
              <a:gd name="T41" fmla="*/ 46 h 167"/>
              <a:gd name="T42" fmla="*/ 5 w 68"/>
              <a:gd name="T43" fmla="*/ 33 h 167"/>
              <a:gd name="T44" fmla="*/ 12 w 68"/>
              <a:gd name="T45" fmla="*/ 23 h 167"/>
              <a:gd name="T46" fmla="*/ 17 w 68"/>
              <a:gd name="T47" fmla="*/ 19 h 167"/>
              <a:gd name="T48" fmla="*/ 25 w 68"/>
              <a:gd name="T49" fmla="*/ 14 h 167"/>
              <a:gd name="T50" fmla="*/ 30 w 68"/>
              <a:gd name="T51" fmla="*/ 0 h 167"/>
              <a:gd name="T52" fmla="*/ 40 w 68"/>
              <a:gd name="T53" fmla="*/ 14 h 167"/>
              <a:gd name="T54" fmla="*/ 44 w 68"/>
              <a:gd name="T55" fmla="*/ 14 h 167"/>
              <a:gd name="T56" fmla="*/ 52 w 68"/>
              <a:gd name="T57" fmla="*/ 18 h 167"/>
              <a:gd name="T58" fmla="*/ 56 w 68"/>
              <a:gd name="T59" fmla="*/ 21 h 167"/>
              <a:gd name="T60" fmla="*/ 64 w 68"/>
              <a:gd name="T61" fmla="*/ 33 h 167"/>
              <a:gd name="T62" fmla="*/ 66 w 68"/>
              <a:gd name="T63" fmla="*/ 50 h 167"/>
              <a:gd name="T64" fmla="*/ 51 w 68"/>
              <a:gd name="T65" fmla="*/ 50 h 167"/>
              <a:gd name="T66" fmla="*/ 50 w 68"/>
              <a:gd name="T67" fmla="*/ 39 h 167"/>
              <a:gd name="T68" fmla="*/ 46 w 68"/>
              <a:gd name="T69" fmla="*/ 31 h 167"/>
              <a:gd name="T70" fmla="*/ 42 w 68"/>
              <a:gd name="T71" fmla="*/ 28 h 167"/>
              <a:gd name="T72" fmla="*/ 40 w 68"/>
              <a:gd name="T73" fmla="*/ 71 h 167"/>
              <a:gd name="T74" fmla="*/ 48 w 68"/>
              <a:gd name="T75" fmla="*/ 78 h 167"/>
              <a:gd name="T76" fmla="*/ 57 w 68"/>
              <a:gd name="T77" fmla="*/ 86 h 167"/>
              <a:gd name="T78" fmla="*/ 65 w 68"/>
              <a:gd name="T79" fmla="*/ 98 h 167"/>
              <a:gd name="T80" fmla="*/ 68 w 68"/>
              <a:gd name="T81" fmla="*/ 112 h 167"/>
              <a:gd name="T82" fmla="*/ 23 w 68"/>
              <a:gd name="T83" fmla="*/ 30 h 167"/>
              <a:gd name="T84" fmla="*/ 21 w 68"/>
              <a:gd name="T85" fmla="*/ 33 h 167"/>
              <a:gd name="T86" fmla="*/ 18 w 68"/>
              <a:gd name="T87" fmla="*/ 40 h 167"/>
              <a:gd name="T88" fmla="*/ 18 w 68"/>
              <a:gd name="T89" fmla="*/ 45 h 167"/>
              <a:gd name="T90" fmla="*/ 21 w 68"/>
              <a:gd name="T91" fmla="*/ 55 h 167"/>
              <a:gd name="T92" fmla="*/ 30 w 68"/>
              <a:gd name="T93" fmla="*/ 67 h 167"/>
              <a:gd name="T94" fmla="*/ 30 w 68"/>
              <a:gd name="T95" fmla="*/ 27 h 167"/>
              <a:gd name="T96" fmla="*/ 23 w 68"/>
              <a:gd name="T97" fmla="*/ 30 h 167"/>
              <a:gd name="T98" fmla="*/ 40 w 68"/>
              <a:gd name="T99" fmla="*/ 136 h 167"/>
              <a:gd name="T100" fmla="*/ 44 w 68"/>
              <a:gd name="T101" fmla="*/ 134 h 167"/>
              <a:gd name="T102" fmla="*/ 49 w 68"/>
              <a:gd name="T103" fmla="*/ 130 h 167"/>
              <a:gd name="T104" fmla="*/ 51 w 68"/>
              <a:gd name="T105" fmla="*/ 124 h 167"/>
              <a:gd name="T106" fmla="*/ 52 w 68"/>
              <a:gd name="T107" fmla="*/ 115 h 167"/>
              <a:gd name="T108" fmla="*/ 49 w 68"/>
              <a:gd name="T109" fmla="*/ 101 h 167"/>
              <a:gd name="T110" fmla="*/ 40 w 68"/>
              <a:gd name="T111" fmla="*/ 9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167">
                <a:moveTo>
                  <a:pt x="68" y="112"/>
                </a:moveTo>
                <a:lnTo>
                  <a:pt x="68" y="112"/>
                </a:lnTo>
                <a:lnTo>
                  <a:pt x="67" y="120"/>
                </a:lnTo>
                <a:lnTo>
                  <a:pt x="65" y="128"/>
                </a:lnTo>
                <a:lnTo>
                  <a:pt x="63" y="134"/>
                </a:lnTo>
                <a:lnTo>
                  <a:pt x="59" y="139"/>
                </a:lnTo>
                <a:lnTo>
                  <a:pt x="59" y="139"/>
                </a:lnTo>
                <a:lnTo>
                  <a:pt x="54" y="143"/>
                </a:lnTo>
                <a:lnTo>
                  <a:pt x="49" y="146"/>
                </a:lnTo>
                <a:lnTo>
                  <a:pt x="44" y="148"/>
                </a:lnTo>
                <a:lnTo>
                  <a:pt x="40" y="149"/>
                </a:lnTo>
                <a:lnTo>
                  <a:pt x="40" y="167"/>
                </a:lnTo>
                <a:lnTo>
                  <a:pt x="30" y="167"/>
                </a:lnTo>
                <a:lnTo>
                  <a:pt x="30" y="149"/>
                </a:lnTo>
                <a:lnTo>
                  <a:pt x="30" y="149"/>
                </a:lnTo>
                <a:lnTo>
                  <a:pt x="24" y="149"/>
                </a:lnTo>
                <a:lnTo>
                  <a:pt x="19" y="147"/>
                </a:lnTo>
                <a:lnTo>
                  <a:pt x="14" y="144"/>
                </a:lnTo>
                <a:lnTo>
                  <a:pt x="10" y="140"/>
                </a:lnTo>
                <a:lnTo>
                  <a:pt x="10" y="140"/>
                </a:lnTo>
                <a:lnTo>
                  <a:pt x="5" y="134"/>
                </a:lnTo>
                <a:lnTo>
                  <a:pt x="2" y="126"/>
                </a:lnTo>
                <a:lnTo>
                  <a:pt x="1" y="116"/>
                </a:lnTo>
                <a:lnTo>
                  <a:pt x="0" y="104"/>
                </a:lnTo>
                <a:lnTo>
                  <a:pt x="17" y="104"/>
                </a:lnTo>
                <a:lnTo>
                  <a:pt x="17" y="104"/>
                </a:lnTo>
                <a:lnTo>
                  <a:pt x="16" y="113"/>
                </a:lnTo>
                <a:lnTo>
                  <a:pt x="17" y="121"/>
                </a:lnTo>
                <a:lnTo>
                  <a:pt x="19" y="127"/>
                </a:lnTo>
                <a:lnTo>
                  <a:pt x="21" y="131"/>
                </a:lnTo>
                <a:lnTo>
                  <a:pt x="21" y="131"/>
                </a:lnTo>
                <a:lnTo>
                  <a:pt x="26" y="135"/>
                </a:lnTo>
                <a:lnTo>
                  <a:pt x="30" y="136"/>
                </a:lnTo>
                <a:lnTo>
                  <a:pt x="30" y="86"/>
                </a:lnTo>
                <a:lnTo>
                  <a:pt x="30" y="86"/>
                </a:lnTo>
                <a:lnTo>
                  <a:pt x="16" y="73"/>
                </a:lnTo>
                <a:lnTo>
                  <a:pt x="16" y="73"/>
                </a:lnTo>
                <a:lnTo>
                  <a:pt x="10" y="67"/>
                </a:lnTo>
                <a:lnTo>
                  <a:pt x="6" y="60"/>
                </a:lnTo>
                <a:lnTo>
                  <a:pt x="4" y="53"/>
                </a:lnTo>
                <a:lnTo>
                  <a:pt x="3" y="46"/>
                </a:lnTo>
                <a:lnTo>
                  <a:pt x="3" y="46"/>
                </a:lnTo>
                <a:lnTo>
                  <a:pt x="4" y="39"/>
                </a:lnTo>
                <a:lnTo>
                  <a:pt x="5" y="33"/>
                </a:lnTo>
                <a:lnTo>
                  <a:pt x="8" y="28"/>
                </a:lnTo>
                <a:lnTo>
                  <a:pt x="12" y="23"/>
                </a:lnTo>
                <a:lnTo>
                  <a:pt x="12" y="23"/>
                </a:lnTo>
                <a:lnTo>
                  <a:pt x="17" y="19"/>
                </a:lnTo>
                <a:lnTo>
                  <a:pt x="21" y="16"/>
                </a:lnTo>
                <a:lnTo>
                  <a:pt x="25" y="14"/>
                </a:lnTo>
                <a:lnTo>
                  <a:pt x="30" y="14"/>
                </a:lnTo>
                <a:lnTo>
                  <a:pt x="30" y="0"/>
                </a:lnTo>
                <a:lnTo>
                  <a:pt x="40" y="0"/>
                </a:lnTo>
                <a:lnTo>
                  <a:pt x="40" y="14"/>
                </a:lnTo>
                <a:lnTo>
                  <a:pt x="40" y="14"/>
                </a:lnTo>
                <a:lnTo>
                  <a:pt x="44" y="14"/>
                </a:lnTo>
                <a:lnTo>
                  <a:pt x="48" y="16"/>
                </a:lnTo>
                <a:lnTo>
                  <a:pt x="52" y="18"/>
                </a:lnTo>
                <a:lnTo>
                  <a:pt x="56" y="21"/>
                </a:lnTo>
                <a:lnTo>
                  <a:pt x="56" y="21"/>
                </a:lnTo>
                <a:lnTo>
                  <a:pt x="61" y="27"/>
                </a:lnTo>
                <a:lnTo>
                  <a:pt x="64" y="33"/>
                </a:lnTo>
                <a:lnTo>
                  <a:pt x="66" y="41"/>
                </a:lnTo>
                <a:lnTo>
                  <a:pt x="66" y="50"/>
                </a:lnTo>
                <a:lnTo>
                  <a:pt x="51" y="50"/>
                </a:lnTo>
                <a:lnTo>
                  <a:pt x="51" y="50"/>
                </a:lnTo>
                <a:lnTo>
                  <a:pt x="51" y="44"/>
                </a:lnTo>
                <a:lnTo>
                  <a:pt x="50" y="39"/>
                </a:lnTo>
                <a:lnTo>
                  <a:pt x="48" y="34"/>
                </a:lnTo>
                <a:lnTo>
                  <a:pt x="46" y="31"/>
                </a:lnTo>
                <a:lnTo>
                  <a:pt x="46" y="31"/>
                </a:lnTo>
                <a:lnTo>
                  <a:pt x="42" y="28"/>
                </a:lnTo>
                <a:lnTo>
                  <a:pt x="40" y="27"/>
                </a:lnTo>
                <a:lnTo>
                  <a:pt x="40" y="71"/>
                </a:lnTo>
                <a:lnTo>
                  <a:pt x="40" y="71"/>
                </a:lnTo>
                <a:lnTo>
                  <a:pt x="48" y="78"/>
                </a:lnTo>
                <a:lnTo>
                  <a:pt x="57" y="86"/>
                </a:lnTo>
                <a:lnTo>
                  <a:pt x="57" y="86"/>
                </a:lnTo>
                <a:lnTo>
                  <a:pt x="62" y="92"/>
                </a:lnTo>
                <a:lnTo>
                  <a:pt x="65" y="98"/>
                </a:lnTo>
                <a:lnTo>
                  <a:pt x="67" y="105"/>
                </a:lnTo>
                <a:lnTo>
                  <a:pt x="68" y="112"/>
                </a:lnTo>
                <a:lnTo>
                  <a:pt x="68" y="112"/>
                </a:lnTo>
                <a:close/>
                <a:moveTo>
                  <a:pt x="23" y="30"/>
                </a:moveTo>
                <a:lnTo>
                  <a:pt x="23" y="30"/>
                </a:lnTo>
                <a:lnTo>
                  <a:pt x="21" y="33"/>
                </a:lnTo>
                <a:lnTo>
                  <a:pt x="19" y="36"/>
                </a:lnTo>
                <a:lnTo>
                  <a:pt x="18" y="40"/>
                </a:lnTo>
                <a:lnTo>
                  <a:pt x="18" y="45"/>
                </a:lnTo>
                <a:lnTo>
                  <a:pt x="18" y="45"/>
                </a:lnTo>
                <a:lnTo>
                  <a:pt x="19" y="50"/>
                </a:lnTo>
                <a:lnTo>
                  <a:pt x="21" y="55"/>
                </a:lnTo>
                <a:lnTo>
                  <a:pt x="25" y="61"/>
                </a:lnTo>
                <a:lnTo>
                  <a:pt x="30" y="67"/>
                </a:lnTo>
                <a:lnTo>
                  <a:pt x="30" y="27"/>
                </a:lnTo>
                <a:lnTo>
                  <a:pt x="30" y="27"/>
                </a:lnTo>
                <a:lnTo>
                  <a:pt x="27" y="28"/>
                </a:lnTo>
                <a:lnTo>
                  <a:pt x="23" y="30"/>
                </a:lnTo>
                <a:lnTo>
                  <a:pt x="23" y="30"/>
                </a:lnTo>
                <a:close/>
                <a:moveTo>
                  <a:pt x="40" y="136"/>
                </a:moveTo>
                <a:lnTo>
                  <a:pt x="40" y="136"/>
                </a:lnTo>
                <a:lnTo>
                  <a:pt x="44" y="134"/>
                </a:lnTo>
                <a:lnTo>
                  <a:pt x="49" y="130"/>
                </a:lnTo>
                <a:lnTo>
                  <a:pt x="49" y="130"/>
                </a:lnTo>
                <a:lnTo>
                  <a:pt x="50" y="128"/>
                </a:lnTo>
                <a:lnTo>
                  <a:pt x="51" y="124"/>
                </a:lnTo>
                <a:lnTo>
                  <a:pt x="52" y="115"/>
                </a:lnTo>
                <a:lnTo>
                  <a:pt x="52" y="115"/>
                </a:lnTo>
                <a:lnTo>
                  <a:pt x="51" y="108"/>
                </a:lnTo>
                <a:lnTo>
                  <a:pt x="49" y="101"/>
                </a:lnTo>
                <a:lnTo>
                  <a:pt x="45" y="95"/>
                </a:lnTo>
                <a:lnTo>
                  <a:pt x="40" y="90"/>
                </a:lnTo>
                <a:lnTo>
                  <a:pt x="40" y="1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32"/>
          <p:cNvSpPr>
            <a:spLocks noEditPoints="1"/>
          </p:cNvSpPr>
          <p:nvPr/>
        </p:nvSpPr>
        <p:spPr bwMode="auto">
          <a:xfrm>
            <a:off x="9522197" y="4068922"/>
            <a:ext cx="385594" cy="388778"/>
          </a:xfrm>
          <a:custGeom>
            <a:avLst/>
            <a:gdLst>
              <a:gd name="T0" fmla="*/ 16 w 121"/>
              <a:gd name="T1" fmla="*/ 91 h 122"/>
              <a:gd name="T2" fmla="*/ 6 w 121"/>
              <a:gd name="T3" fmla="*/ 95 h 122"/>
              <a:gd name="T4" fmla="*/ 2 w 121"/>
              <a:gd name="T5" fmla="*/ 105 h 122"/>
              <a:gd name="T6" fmla="*/ 3 w 121"/>
              <a:gd name="T7" fmla="*/ 111 h 122"/>
              <a:gd name="T8" fmla="*/ 11 w 121"/>
              <a:gd name="T9" fmla="*/ 118 h 122"/>
              <a:gd name="T10" fmla="*/ 16 w 121"/>
              <a:gd name="T11" fmla="*/ 120 h 122"/>
              <a:gd name="T12" fmla="*/ 27 w 121"/>
              <a:gd name="T13" fmla="*/ 115 h 122"/>
              <a:gd name="T14" fmla="*/ 31 w 121"/>
              <a:gd name="T15" fmla="*/ 105 h 122"/>
              <a:gd name="T16" fmla="*/ 30 w 121"/>
              <a:gd name="T17" fmla="*/ 99 h 122"/>
              <a:gd name="T18" fmla="*/ 22 w 121"/>
              <a:gd name="T19" fmla="*/ 92 h 122"/>
              <a:gd name="T20" fmla="*/ 16 w 121"/>
              <a:gd name="T21" fmla="*/ 91 h 122"/>
              <a:gd name="T22" fmla="*/ 9 w 121"/>
              <a:gd name="T23" fmla="*/ 0 h 122"/>
              <a:gd name="T24" fmla="*/ 3 w 121"/>
              <a:gd name="T25" fmla="*/ 3 h 122"/>
              <a:gd name="T26" fmla="*/ 0 w 121"/>
              <a:gd name="T27" fmla="*/ 10 h 122"/>
              <a:gd name="T28" fmla="*/ 1 w 121"/>
              <a:gd name="T29" fmla="*/ 13 h 122"/>
              <a:gd name="T30" fmla="*/ 6 w 121"/>
              <a:gd name="T31" fmla="*/ 18 h 122"/>
              <a:gd name="T32" fmla="*/ 9 w 121"/>
              <a:gd name="T33" fmla="*/ 19 h 122"/>
              <a:gd name="T34" fmla="*/ 28 w 121"/>
              <a:gd name="T35" fmla="*/ 21 h 122"/>
              <a:gd name="T36" fmla="*/ 46 w 121"/>
              <a:gd name="T37" fmla="*/ 26 h 122"/>
              <a:gd name="T38" fmla="*/ 61 w 121"/>
              <a:gd name="T39" fmla="*/ 35 h 122"/>
              <a:gd name="T40" fmla="*/ 75 w 121"/>
              <a:gd name="T41" fmla="*/ 46 h 122"/>
              <a:gd name="T42" fmla="*/ 87 w 121"/>
              <a:gd name="T43" fmla="*/ 60 h 122"/>
              <a:gd name="T44" fmla="*/ 95 w 121"/>
              <a:gd name="T45" fmla="*/ 76 h 122"/>
              <a:gd name="T46" fmla="*/ 101 w 121"/>
              <a:gd name="T47" fmla="*/ 93 h 122"/>
              <a:gd name="T48" fmla="*/ 103 w 121"/>
              <a:gd name="T49" fmla="*/ 112 h 122"/>
              <a:gd name="T50" fmla="*/ 103 w 121"/>
              <a:gd name="T51" fmla="*/ 116 h 122"/>
              <a:gd name="T52" fmla="*/ 108 w 121"/>
              <a:gd name="T53" fmla="*/ 121 h 122"/>
              <a:gd name="T54" fmla="*/ 112 w 121"/>
              <a:gd name="T55" fmla="*/ 121 h 122"/>
              <a:gd name="T56" fmla="*/ 119 w 121"/>
              <a:gd name="T57" fmla="*/ 119 h 122"/>
              <a:gd name="T58" fmla="*/ 121 w 121"/>
              <a:gd name="T59" fmla="*/ 112 h 122"/>
              <a:gd name="T60" fmla="*/ 121 w 121"/>
              <a:gd name="T61" fmla="*/ 101 h 122"/>
              <a:gd name="T62" fmla="*/ 116 w 121"/>
              <a:gd name="T63" fmla="*/ 79 h 122"/>
              <a:gd name="T64" fmla="*/ 108 w 121"/>
              <a:gd name="T65" fmla="*/ 59 h 122"/>
              <a:gd name="T66" fmla="*/ 96 w 121"/>
              <a:gd name="T67" fmla="*/ 41 h 122"/>
              <a:gd name="T68" fmla="*/ 80 w 121"/>
              <a:gd name="T69" fmla="*/ 26 h 122"/>
              <a:gd name="T70" fmla="*/ 63 w 121"/>
              <a:gd name="T71" fmla="*/ 14 h 122"/>
              <a:gd name="T72" fmla="*/ 43 w 121"/>
              <a:gd name="T73" fmla="*/ 5 h 122"/>
              <a:gd name="T74" fmla="*/ 21 w 121"/>
              <a:gd name="T75" fmla="*/ 1 h 122"/>
              <a:gd name="T76" fmla="*/ 9 w 121"/>
              <a:gd name="T77" fmla="*/ 0 h 122"/>
              <a:gd name="T78" fmla="*/ 9 w 121"/>
              <a:gd name="T79" fmla="*/ 43 h 122"/>
              <a:gd name="T80" fmla="*/ 2 w 121"/>
              <a:gd name="T81" fmla="*/ 46 h 122"/>
              <a:gd name="T82" fmla="*/ 0 w 121"/>
              <a:gd name="T83" fmla="*/ 53 h 122"/>
              <a:gd name="T84" fmla="*/ 0 w 121"/>
              <a:gd name="T85" fmla="*/ 56 h 122"/>
              <a:gd name="T86" fmla="*/ 5 w 121"/>
              <a:gd name="T87" fmla="*/ 61 h 122"/>
              <a:gd name="T88" fmla="*/ 9 w 121"/>
              <a:gd name="T89" fmla="*/ 62 h 122"/>
              <a:gd name="T90" fmla="*/ 29 w 121"/>
              <a:gd name="T91" fmla="*/ 66 h 122"/>
              <a:gd name="T92" fmla="*/ 45 w 121"/>
              <a:gd name="T93" fmla="*/ 77 h 122"/>
              <a:gd name="T94" fmla="*/ 55 w 121"/>
              <a:gd name="T95" fmla="*/ 93 h 122"/>
              <a:gd name="T96" fmla="*/ 59 w 121"/>
              <a:gd name="T97" fmla="*/ 113 h 122"/>
              <a:gd name="T98" fmla="*/ 60 w 121"/>
              <a:gd name="T99" fmla="*/ 116 h 122"/>
              <a:gd name="T100" fmla="*/ 65 w 121"/>
              <a:gd name="T101" fmla="*/ 121 h 122"/>
              <a:gd name="T102" fmla="*/ 69 w 121"/>
              <a:gd name="T103" fmla="*/ 122 h 122"/>
              <a:gd name="T104" fmla="*/ 75 w 121"/>
              <a:gd name="T105" fmla="*/ 119 h 122"/>
              <a:gd name="T106" fmla="*/ 78 w 121"/>
              <a:gd name="T107" fmla="*/ 113 h 122"/>
              <a:gd name="T108" fmla="*/ 78 w 121"/>
              <a:gd name="T109" fmla="*/ 106 h 122"/>
              <a:gd name="T110" fmla="*/ 75 w 121"/>
              <a:gd name="T111" fmla="*/ 92 h 122"/>
              <a:gd name="T112" fmla="*/ 70 w 121"/>
              <a:gd name="T113" fmla="*/ 80 h 122"/>
              <a:gd name="T114" fmla="*/ 62 w 121"/>
              <a:gd name="T115" fmla="*/ 69 h 122"/>
              <a:gd name="T116" fmla="*/ 53 w 121"/>
              <a:gd name="T117" fmla="*/ 59 h 122"/>
              <a:gd name="T118" fmla="*/ 42 w 121"/>
              <a:gd name="T119" fmla="*/ 52 h 122"/>
              <a:gd name="T120" fmla="*/ 29 w 121"/>
              <a:gd name="T121" fmla="*/ 46 h 122"/>
              <a:gd name="T122" fmla="*/ 16 w 121"/>
              <a:gd name="T123" fmla="*/ 44 h 122"/>
              <a:gd name="T124" fmla="*/ 9 w 121"/>
              <a:gd name="T125" fmla="*/ 4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2">
                <a:moveTo>
                  <a:pt x="16" y="91"/>
                </a:moveTo>
                <a:lnTo>
                  <a:pt x="16" y="91"/>
                </a:lnTo>
                <a:lnTo>
                  <a:pt x="11" y="92"/>
                </a:lnTo>
                <a:lnTo>
                  <a:pt x="6" y="95"/>
                </a:lnTo>
                <a:lnTo>
                  <a:pt x="3" y="99"/>
                </a:lnTo>
                <a:lnTo>
                  <a:pt x="2" y="105"/>
                </a:lnTo>
                <a:lnTo>
                  <a:pt x="2" y="105"/>
                </a:lnTo>
                <a:lnTo>
                  <a:pt x="3" y="111"/>
                </a:lnTo>
                <a:lnTo>
                  <a:pt x="6" y="115"/>
                </a:lnTo>
                <a:lnTo>
                  <a:pt x="11" y="118"/>
                </a:lnTo>
                <a:lnTo>
                  <a:pt x="16" y="120"/>
                </a:lnTo>
                <a:lnTo>
                  <a:pt x="16" y="120"/>
                </a:lnTo>
                <a:lnTo>
                  <a:pt x="22" y="118"/>
                </a:lnTo>
                <a:lnTo>
                  <a:pt x="27" y="115"/>
                </a:lnTo>
                <a:lnTo>
                  <a:pt x="30" y="111"/>
                </a:lnTo>
                <a:lnTo>
                  <a:pt x="31" y="105"/>
                </a:lnTo>
                <a:lnTo>
                  <a:pt x="31" y="105"/>
                </a:lnTo>
                <a:lnTo>
                  <a:pt x="30" y="99"/>
                </a:lnTo>
                <a:lnTo>
                  <a:pt x="27" y="95"/>
                </a:lnTo>
                <a:lnTo>
                  <a:pt x="22" y="92"/>
                </a:lnTo>
                <a:lnTo>
                  <a:pt x="16" y="91"/>
                </a:lnTo>
                <a:lnTo>
                  <a:pt x="16" y="91"/>
                </a:lnTo>
                <a:close/>
                <a:moveTo>
                  <a:pt x="9" y="0"/>
                </a:moveTo>
                <a:lnTo>
                  <a:pt x="9" y="0"/>
                </a:lnTo>
                <a:lnTo>
                  <a:pt x="6" y="1"/>
                </a:lnTo>
                <a:lnTo>
                  <a:pt x="3" y="3"/>
                </a:lnTo>
                <a:lnTo>
                  <a:pt x="1" y="6"/>
                </a:lnTo>
                <a:lnTo>
                  <a:pt x="0" y="10"/>
                </a:lnTo>
                <a:lnTo>
                  <a:pt x="0" y="10"/>
                </a:lnTo>
                <a:lnTo>
                  <a:pt x="1" y="13"/>
                </a:lnTo>
                <a:lnTo>
                  <a:pt x="3" y="16"/>
                </a:lnTo>
                <a:lnTo>
                  <a:pt x="6" y="18"/>
                </a:lnTo>
                <a:lnTo>
                  <a:pt x="9" y="19"/>
                </a:lnTo>
                <a:lnTo>
                  <a:pt x="9" y="19"/>
                </a:lnTo>
                <a:lnTo>
                  <a:pt x="19" y="19"/>
                </a:lnTo>
                <a:lnTo>
                  <a:pt x="28" y="21"/>
                </a:lnTo>
                <a:lnTo>
                  <a:pt x="37" y="23"/>
                </a:lnTo>
                <a:lnTo>
                  <a:pt x="46" y="26"/>
                </a:lnTo>
                <a:lnTo>
                  <a:pt x="54" y="30"/>
                </a:lnTo>
                <a:lnTo>
                  <a:pt x="61" y="35"/>
                </a:lnTo>
                <a:lnTo>
                  <a:pt x="69" y="40"/>
                </a:lnTo>
                <a:lnTo>
                  <a:pt x="75" y="46"/>
                </a:lnTo>
                <a:lnTo>
                  <a:pt x="81" y="53"/>
                </a:lnTo>
                <a:lnTo>
                  <a:pt x="87" y="60"/>
                </a:lnTo>
                <a:lnTo>
                  <a:pt x="91" y="68"/>
                </a:lnTo>
                <a:lnTo>
                  <a:pt x="95" y="76"/>
                </a:lnTo>
                <a:lnTo>
                  <a:pt x="98" y="84"/>
                </a:lnTo>
                <a:lnTo>
                  <a:pt x="101" y="93"/>
                </a:lnTo>
                <a:lnTo>
                  <a:pt x="102" y="103"/>
                </a:lnTo>
                <a:lnTo>
                  <a:pt x="103" y="112"/>
                </a:lnTo>
                <a:lnTo>
                  <a:pt x="103" y="112"/>
                </a:lnTo>
                <a:lnTo>
                  <a:pt x="103" y="116"/>
                </a:lnTo>
                <a:lnTo>
                  <a:pt x="105" y="119"/>
                </a:lnTo>
                <a:lnTo>
                  <a:pt x="108" y="121"/>
                </a:lnTo>
                <a:lnTo>
                  <a:pt x="112" y="121"/>
                </a:lnTo>
                <a:lnTo>
                  <a:pt x="112" y="121"/>
                </a:lnTo>
                <a:lnTo>
                  <a:pt x="116" y="121"/>
                </a:lnTo>
                <a:lnTo>
                  <a:pt x="119" y="119"/>
                </a:lnTo>
                <a:lnTo>
                  <a:pt x="121" y="116"/>
                </a:lnTo>
                <a:lnTo>
                  <a:pt x="121" y="112"/>
                </a:lnTo>
                <a:lnTo>
                  <a:pt x="121" y="112"/>
                </a:lnTo>
                <a:lnTo>
                  <a:pt x="121" y="101"/>
                </a:lnTo>
                <a:lnTo>
                  <a:pt x="119" y="90"/>
                </a:lnTo>
                <a:lnTo>
                  <a:pt x="116" y="79"/>
                </a:lnTo>
                <a:lnTo>
                  <a:pt x="112" y="69"/>
                </a:lnTo>
                <a:lnTo>
                  <a:pt x="108" y="59"/>
                </a:lnTo>
                <a:lnTo>
                  <a:pt x="102" y="50"/>
                </a:lnTo>
                <a:lnTo>
                  <a:pt x="96" y="41"/>
                </a:lnTo>
                <a:lnTo>
                  <a:pt x="88" y="33"/>
                </a:lnTo>
                <a:lnTo>
                  <a:pt x="80" y="26"/>
                </a:lnTo>
                <a:lnTo>
                  <a:pt x="72" y="19"/>
                </a:lnTo>
                <a:lnTo>
                  <a:pt x="63" y="14"/>
                </a:lnTo>
                <a:lnTo>
                  <a:pt x="53" y="9"/>
                </a:lnTo>
                <a:lnTo>
                  <a:pt x="43" y="5"/>
                </a:lnTo>
                <a:lnTo>
                  <a:pt x="32" y="2"/>
                </a:lnTo>
                <a:lnTo>
                  <a:pt x="21" y="1"/>
                </a:lnTo>
                <a:lnTo>
                  <a:pt x="9" y="0"/>
                </a:lnTo>
                <a:lnTo>
                  <a:pt x="9" y="0"/>
                </a:lnTo>
                <a:close/>
                <a:moveTo>
                  <a:pt x="9" y="43"/>
                </a:moveTo>
                <a:lnTo>
                  <a:pt x="9" y="43"/>
                </a:lnTo>
                <a:lnTo>
                  <a:pt x="5" y="44"/>
                </a:lnTo>
                <a:lnTo>
                  <a:pt x="2" y="46"/>
                </a:lnTo>
                <a:lnTo>
                  <a:pt x="0" y="49"/>
                </a:lnTo>
                <a:lnTo>
                  <a:pt x="0" y="53"/>
                </a:lnTo>
                <a:lnTo>
                  <a:pt x="0" y="53"/>
                </a:lnTo>
                <a:lnTo>
                  <a:pt x="0" y="56"/>
                </a:lnTo>
                <a:lnTo>
                  <a:pt x="2" y="59"/>
                </a:lnTo>
                <a:lnTo>
                  <a:pt x="5" y="61"/>
                </a:lnTo>
                <a:lnTo>
                  <a:pt x="9" y="62"/>
                </a:lnTo>
                <a:lnTo>
                  <a:pt x="9" y="62"/>
                </a:lnTo>
                <a:lnTo>
                  <a:pt x="19" y="63"/>
                </a:lnTo>
                <a:lnTo>
                  <a:pt x="29" y="66"/>
                </a:lnTo>
                <a:lnTo>
                  <a:pt x="37" y="71"/>
                </a:lnTo>
                <a:lnTo>
                  <a:pt x="45" y="77"/>
                </a:lnTo>
                <a:lnTo>
                  <a:pt x="51" y="84"/>
                </a:lnTo>
                <a:lnTo>
                  <a:pt x="55" y="93"/>
                </a:lnTo>
                <a:lnTo>
                  <a:pt x="58" y="102"/>
                </a:lnTo>
                <a:lnTo>
                  <a:pt x="59" y="113"/>
                </a:lnTo>
                <a:lnTo>
                  <a:pt x="59" y="113"/>
                </a:lnTo>
                <a:lnTo>
                  <a:pt x="60" y="116"/>
                </a:lnTo>
                <a:lnTo>
                  <a:pt x="62" y="119"/>
                </a:lnTo>
                <a:lnTo>
                  <a:pt x="65" y="121"/>
                </a:lnTo>
                <a:lnTo>
                  <a:pt x="69" y="122"/>
                </a:lnTo>
                <a:lnTo>
                  <a:pt x="69" y="122"/>
                </a:lnTo>
                <a:lnTo>
                  <a:pt x="72" y="121"/>
                </a:lnTo>
                <a:lnTo>
                  <a:pt x="75" y="119"/>
                </a:lnTo>
                <a:lnTo>
                  <a:pt x="77" y="116"/>
                </a:lnTo>
                <a:lnTo>
                  <a:pt x="78" y="113"/>
                </a:lnTo>
                <a:lnTo>
                  <a:pt x="78" y="113"/>
                </a:lnTo>
                <a:lnTo>
                  <a:pt x="78" y="106"/>
                </a:lnTo>
                <a:lnTo>
                  <a:pt x="77" y="99"/>
                </a:lnTo>
                <a:lnTo>
                  <a:pt x="75" y="92"/>
                </a:lnTo>
                <a:lnTo>
                  <a:pt x="73" y="86"/>
                </a:lnTo>
                <a:lnTo>
                  <a:pt x="70" y="80"/>
                </a:lnTo>
                <a:lnTo>
                  <a:pt x="66" y="74"/>
                </a:lnTo>
                <a:lnTo>
                  <a:pt x="62" y="69"/>
                </a:lnTo>
                <a:lnTo>
                  <a:pt x="58" y="64"/>
                </a:lnTo>
                <a:lnTo>
                  <a:pt x="53" y="59"/>
                </a:lnTo>
                <a:lnTo>
                  <a:pt x="48" y="55"/>
                </a:lnTo>
                <a:lnTo>
                  <a:pt x="42" y="52"/>
                </a:lnTo>
                <a:lnTo>
                  <a:pt x="36" y="49"/>
                </a:lnTo>
                <a:lnTo>
                  <a:pt x="29" y="46"/>
                </a:lnTo>
                <a:lnTo>
                  <a:pt x="23" y="45"/>
                </a:lnTo>
                <a:lnTo>
                  <a:pt x="16" y="44"/>
                </a:lnTo>
                <a:lnTo>
                  <a:pt x="9" y="43"/>
                </a:lnTo>
                <a:lnTo>
                  <a:pt x="9" y="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 name="Freeform 90"/>
          <p:cNvSpPr>
            <a:spLocks noEditPoints="1"/>
          </p:cNvSpPr>
          <p:nvPr/>
        </p:nvSpPr>
        <p:spPr bwMode="auto">
          <a:xfrm>
            <a:off x="7096109" y="2562733"/>
            <a:ext cx="360496" cy="432594"/>
          </a:xfrm>
          <a:custGeom>
            <a:avLst/>
            <a:gdLst>
              <a:gd name="T0" fmla="*/ 128 w 160"/>
              <a:gd name="T1" fmla="*/ 0 h 192"/>
              <a:gd name="T2" fmla="*/ 0 w 160"/>
              <a:gd name="T3" fmla="*/ 164 h 192"/>
              <a:gd name="T4" fmla="*/ 32 w 160"/>
              <a:gd name="T5" fmla="*/ 192 h 192"/>
              <a:gd name="T6" fmla="*/ 160 w 160"/>
              <a:gd name="T7" fmla="*/ 166 h 192"/>
              <a:gd name="T8" fmla="*/ 128 w 160"/>
              <a:gd name="T9" fmla="*/ 29 h 192"/>
              <a:gd name="T10" fmla="*/ 13 w 160"/>
              <a:gd name="T11" fmla="*/ 13 h 192"/>
              <a:gd name="T12" fmla="*/ 115 w 160"/>
              <a:gd name="T13" fmla="*/ 131 h 192"/>
              <a:gd name="T14" fmla="*/ 95 w 160"/>
              <a:gd name="T15" fmla="*/ 151 h 192"/>
              <a:gd name="T16" fmla="*/ 120 w 160"/>
              <a:gd name="T17" fmla="*/ 136 h 192"/>
              <a:gd name="T18" fmla="*/ 100 w 160"/>
              <a:gd name="T19" fmla="*/ 136 h 192"/>
              <a:gd name="T20" fmla="*/ 132 w 160"/>
              <a:gd name="T21" fmla="*/ 175 h 192"/>
              <a:gd name="T22" fmla="*/ 143 w 160"/>
              <a:gd name="T23" fmla="*/ 164 h 192"/>
              <a:gd name="T24" fmla="*/ 147 w 160"/>
              <a:gd name="T25" fmla="*/ 159 h 192"/>
              <a:gd name="T26" fmla="*/ 127 w 160"/>
              <a:gd name="T27" fmla="*/ 179 h 192"/>
              <a:gd name="T28" fmla="*/ 45 w 160"/>
              <a:gd name="T29" fmla="*/ 164 h 192"/>
              <a:gd name="T30" fmla="*/ 128 w 160"/>
              <a:gd name="T31" fmla="*/ 138 h 192"/>
              <a:gd name="T32" fmla="*/ 147 w 160"/>
              <a:gd name="T33" fmla="*/ 42 h 192"/>
              <a:gd name="T34" fmla="*/ 37 w 160"/>
              <a:gd name="T35" fmla="*/ 56 h 192"/>
              <a:gd name="T36" fmla="*/ 91 w 160"/>
              <a:gd name="T37" fmla="*/ 56 h 192"/>
              <a:gd name="T38" fmla="*/ 95 w 160"/>
              <a:gd name="T39" fmla="*/ 55 h 192"/>
              <a:gd name="T40" fmla="*/ 96 w 160"/>
              <a:gd name="T41" fmla="*/ 51 h 192"/>
              <a:gd name="T42" fmla="*/ 96 w 160"/>
              <a:gd name="T43" fmla="*/ 50 h 192"/>
              <a:gd name="T44" fmla="*/ 93 w 160"/>
              <a:gd name="T45" fmla="*/ 47 h 192"/>
              <a:gd name="T46" fmla="*/ 37 w 160"/>
              <a:gd name="T47" fmla="*/ 47 h 192"/>
              <a:gd name="T48" fmla="*/ 35 w 160"/>
              <a:gd name="T49" fmla="*/ 47 h 192"/>
              <a:gd name="T50" fmla="*/ 33 w 160"/>
              <a:gd name="T51" fmla="*/ 50 h 192"/>
              <a:gd name="T52" fmla="*/ 32 w 160"/>
              <a:gd name="T53" fmla="*/ 51 h 192"/>
              <a:gd name="T54" fmla="*/ 34 w 160"/>
              <a:gd name="T55" fmla="*/ 55 h 192"/>
              <a:gd name="T56" fmla="*/ 37 w 160"/>
              <a:gd name="T57" fmla="*/ 56 h 192"/>
              <a:gd name="T58" fmla="*/ 37 w 160"/>
              <a:gd name="T59" fmla="*/ 82 h 192"/>
              <a:gd name="T60" fmla="*/ 91 w 160"/>
              <a:gd name="T61" fmla="*/ 82 h 192"/>
              <a:gd name="T62" fmla="*/ 95 w 160"/>
              <a:gd name="T63" fmla="*/ 81 h 192"/>
              <a:gd name="T64" fmla="*/ 96 w 160"/>
              <a:gd name="T65" fmla="*/ 78 h 192"/>
              <a:gd name="T66" fmla="*/ 96 w 160"/>
              <a:gd name="T67" fmla="*/ 76 h 192"/>
              <a:gd name="T68" fmla="*/ 93 w 160"/>
              <a:gd name="T69" fmla="*/ 73 h 192"/>
              <a:gd name="T70" fmla="*/ 37 w 160"/>
              <a:gd name="T71" fmla="*/ 73 h 192"/>
              <a:gd name="T72" fmla="*/ 35 w 160"/>
              <a:gd name="T73" fmla="*/ 73 h 192"/>
              <a:gd name="T74" fmla="*/ 33 w 160"/>
              <a:gd name="T75" fmla="*/ 76 h 192"/>
              <a:gd name="T76" fmla="*/ 32 w 160"/>
              <a:gd name="T77" fmla="*/ 78 h 192"/>
              <a:gd name="T78" fmla="*/ 34 w 160"/>
              <a:gd name="T79" fmla="*/ 81 h 192"/>
              <a:gd name="T80" fmla="*/ 37 w 160"/>
              <a:gd name="T81" fmla="*/ 82 h 192"/>
              <a:gd name="T82" fmla="*/ 91 w 160"/>
              <a:gd name="T83" fmla="*/ 99 h 192"/>
              <a:gd name="T84" fmla="*/ 37 w 160"/>
              <a:gd name="T85" fmla="*/ 99 h 192"/>
              <a:gd name="T86" fmla="*/ 34 w 160"/>
              <a:gd name="T87" fmla="*/ 101 h 192"/>
              <a:gd name="T88" fmla="*/ 32 w 160"/>
              <a:gd name="T89" fmla="*/ 104 h 192"/>
              <a:gd name="T90" fmla="*/ 33 w 160"/>
              <a:gd name="T91" fmla="*/ 106 h 192"/>
              <a:gd name="T92" fmla="*/ 35 w 160"/>
              <a:gd name="T93" fmla="*/ 108 h 192"/>
              <a:gd name="T94" fmla="*/ 91 w 160"/>
              <a:gd name="T95" fmla="*/ 109 h 192"/>
              <a:gd name="T96" fmla="*/ 93 w 160"/>
              <a:gd name="T97" fmla="*/ 108 h 192"/>
              <a:gd name="T98" fmla="*/ 96 w 160"/>
              <a:gd name="T99" fmla="*/ 106 h 192"/>
              <a:gd name="T100" fmla="*/ 96 w 160"/>
              <a:gd name="T101" fmla="*/ 104 h 192"/>
              <a:gd name="T102" fmla="*/ 95 w 160"/>
              <a:gd name="T103" fmla="*/ 101 h 192"/>
              <a:gd name="T104" fmla="*/ 91 w 160"/>
              <a:gd name="T105" fmla="*/ 9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192">
                <a:moveTo>
                  <a:pt x="128" y="29"/>
                </a:moveTo>
                <a:lnTo>
                  <a:pt x="128" y="0"/>
                </a:lnTo>
                <a:lnTo>
                  <a:pt x="0" y="0"/>
                </a:lnTo>
                <a:lnTo>
                  <a:pt x="0" y="164"/>
                </a:lnTo>
                <a:lnTo>
                  <a:pt x="32" y="164"/>
                </a:lnTo>
                <a:lnTo>
                  <a:pt x="32" y="192"/>
                </a:lnTo>
                <a:lnTo>
                  <a:pt x="133" y="192"/>
                </a:lnTo>
                <a:lnTo>
                  <a:pt x="160" y="166"/>
                </a:lnTo>
                <a:lnTo>
                  <a:pt x="160" y="29"/>
                </a:lnTo>
                <a:lnTo>
                  <a:pt x="128" y="29"/>
                </a:lnTo>
                <a:close/>
                <a:moveTo>
                  <a:pt x="13" y="151"/>
                </a:moveTo>
                <a:lnTo>
                  <a:pt x="13" y="13"/>
                </a:lnTo>
                <a:lnTo>
                  <a:pt x="115" y="13"/>
                </a:lnTo>
                <a:lnTo>
                  <a:pt x="115" y="131"/>
                </a:lnTo>
                <a:lnTo>
                  <a:pt x="95" y="131"/>
                </a:lnTo>
                <a:lnTo>
                  <a:pt x="95" y="151"/>
                </a:lnTo>
                <a:lnTo>
                  <a:pt x="13" y="151"/>
                </a:lnTo>
                <a:close/>
                <a:moveTo>
                  <a:pt x="120" y="136"/>
                </a:moveTo>
                <a:lnTo>
                  <a:pt x="100" y="156"/>
                </a:lnTo>
                <a:lnTo>
                  <a:pt x="100" y="136"/>
                </a:lnTo>
                <a:lnTo>
                  <a:pt x="120" y="136"/>
                </a:lnTo>
                <a:close/>
                <a:moveTo>
                  <a:pt x="132" y="175"/>
                </a:moveTo>
                <a:lnTo>
                  <a:pt x="132" y="164"/>
                </a:lnTo>
                <a:lnTo>
                  <a:pt x="143" y="164"/>
                </a:lnTo>
                <a:lnTo>
                  <a:pt x="132" y="175"/>
                </a:lnTo>
                <a:close/>
                <a:moveTo>
                  <a:pt x="147" y="159"/>
                </a:moveTo>
                <a:lnTo>
                  <a:pt x="127" y="159"/>
                </a:lnTo>
                <a:lnTo>
                  <a:pt x="127" y="179"/>
                </a:lnTo>
                <a:lnTo>
                  <a:pt x="45" y="179"/>
                </a:lnTo>
                <a:lnTo>
                  <a:pt x="45" y="164"/>
                </a:lnTo>
                <a:lnTo>
                  <a:pt x="102" y="164"/>
                </a:lnTo>
                <a:lnTo>
                  <a:pt x="128" y="138"/>
                </a:lnTo>
                <a:lnTo>
                  <a:pt x="128" y="42"/>
                </a:lnTo>
                <a:lnTo>
                  <a:pt x="147" y="42"/>
                </a:lnTo>
                <a:lnTo>
                  <a:pt x="147" y="159"/>
                </a:lnTo>
                <a:close/>
                <a:moveTo>
                  <a:pt x="37" y="56"/>
                </a:moveTo>
                <a:lnTo>
                  <a:pt x="91" y="56"/>
                </a:lnTo>
                <a:lnTo>
                  <a:pt x="91" y="56"/>
                </a:lnTo>
                <a:lnTo>
                  <a:pt x="93" y="56"/>
                </a:lnTo>
                <a:lnTo>
                  <a:pt x="95" y="55"/>
                </a:lnTo>
                <a:lnTo>
                  <a:pt x="96" y="53"/>
                </a:lnTo>
                <a:lnTo>
                  <a:pt x="96" y="51"/>
                </a:lnTo>
                <a:lnTo>
                  <a:pt x="96" y="51"/>
                </a:lnTo>
                <a:lnTo>
                  <a:pt x="96" y="50"/>
                </a:lnTo>
                <a:lnTo>
                  <a:pt x="95" y="48"/>
                </a:lnTo>
                <a:lnTo>
                  <a:pt x="93" y="47"/>
                </a:lnTo>
                <a:lnTo>
                  <a:pt x="91" y="47"/>
                </a:lnTo>
                <a:lnTo>
                  <a:pt x="37" y="47"/>
                </a:lnTo>
                <a:lnTo>
                  <a:pt x="37" y="47"/>
                </a:lnTo>
                <a:lnTo>
                  <a:pt x="35" y="47"/>
                </a:lnTo>
                <a:lnTo>
                  <a:pt x="34" y="48"/>
                </a:lnTo>
                <a:lnTo>
                  <a:pt x="33" y="50"/>
                </a:lnTo>
                <a:lnTo>
                  <a:pt x="32" y="51"/>
                </a:lnTo>
                <a:lnTo>
                  <a:pt x="32" y="51"/>
                </a:lnTo>
                <a:lnTo>
                  <a:pt x="33" y="53"/>
                </a:lnTo>
                <a:lnTo>
                  <a:pt x="34" y="55"/>
                </a:lnTo>
                <a:lnTo>
                  <a:pt x="35" y="56"/>
                </a:lnTo>
                <a:lnTo>
                  <a:pt x="37" y="56"/>
                </a:lnTo>
                <a:lnTo>
                  <a:pt x="37" y="56"/>
                </a:lnTo>
                <a:close/>
                <a:moveTo>
                  <a:pt x="37" y="82"/>
                </a:moveTo>
                <a:lnTo>
                  <a:pt x="91" y="82"/>
                </a:lnTo>
                <a:lnTo>
                  <a:pt x="91" y="82"/>
                </a:lnTo>
                <a:lnTo>
                  <a:pt x="93" y="82"/>
                </a:lnTo>
                <a:lnTo>
                  <a:pt x="95" y="81"/>
                </a:lnTo>
                <a:lnTo>
                  <a:pt x="96" y="80"/>
                </a:lnTo>
                <a:lnTo>
                  <a:pt x="96" y="78"/>
                </a:lnTo>
                <a:lnTo>
                  <a:pt x="96" y="78"/>
                </a:lnTo>
                <a:lnTo>
                  <a:pt x="96" y="76"/>
                </a:lnTo>
                <a:lnTo>
                  <a:pt x="95" y="74"/>
                </a:lnTo>
                <a:lnTo>
                  <a:pt x="93" y="73"/>
                </a:lnTo>
                <a:lnTo>
                  <a:pt x="91" y="73"/>
                </a:lnTo>
                <a:lnTo>
                  <a:pt x="37" y="73"/>
                </a:lnTo>
                <a:lnTo>
                  <a:pt x="37" y="73"/>
                </a:lnTo>
                <a:lnTo>
                  <a:pt x="35" y="73"/>
                </a:lnTo>
                <a:lnTo>
                  <a:pt x="34" y="74"/>
                </a:lnTo>
                <a:lnTo>
                  <a:pt x="33" y="76"/>
                </a:lnTo>
                <a:lnTo>
                  <a:pt x="32" y="78"/>
                </a:lnTo>
                <a:lnTo>
                  <a:pt x="32" y="78"/>
                </a:lnTo>
                <a:lnTo>
                  <a:pt x="33" y="80"/>
                </a:lnTo>
                <a:lnTo>
                  <a:pt x="34" y="81"/>
                </a:lnTo>
                <a:lnTo>
                  <a:pt x="35" y="82"/>
                </a:lnTo>
                <a:lnTo>
                  <a:pt x="37" y="82"/>
                </a:lnTo>
                <a:lnTo>
                  <a:pt x="37" y="82"/>
                </a:lnTo>
                <a:close/>
                <a:moveTo>
                  <a:pt x="91" y="99"/>
                </a:moveTo>
                <a:lnTo>
                  <a:pt x="37" y="99"/>
                </a:lnTo>
                <a:lnTo>
                  <a:pt x="37" y="99"/>
                </a:lnTo>
                <a:lnTo>
                  <a:pt x="35" y="100"/>
                </a:lnTo>
                <a:lnTo>
                  <a:pt x="34" y="101"/>
                </a:lnTo>
                <a:lnTo>
                  <a:pt x="33" y="102"/>
                </a:lnTo>
                <a:lnTo>
                  <a:pt x="32" y="104"/>
                </a:lnTo>
                <a:lnTo>
                  <a:pt x="32" y="104"/>
                </a:lnTo>
                <a:lnTo>
                  <a:pt x="33" y="106"/>
                </a:lnTo>
                <a:lnTo>
                  <a:pt x="34" y="107"/>
                </a:lnTo>
                <a:lnTo>
                  <a:pt x="35" y="108"/>
                </a:lnTo>
                <a:lnTo>
                  <a:pt x="37" y="109"/>
                </a:lnTo>
                <a:lnTo>
                  <a:pt x="91" y="109"/>
                </a:lnTo>
                <a:lnTo>
                  <a:pt x="91" y="109"/>
                </a:lnTo>
                <a:lnTo>
                  <a:pt x="93" y="108"/>
                </a:lnTo>
                <a:lnTo>
                  <a:pt x="95" y="107"/>
                </a:lnTo>
                <a:lnTo>
                  <a:pt x="96" y="106"/>
                </a:lnTo>
                <a:lnTo>
                  <a:pt x="96" y="104"/>
                </a:lnTo>
                <a:lnTo>
                  <a:pt x="96" y="104"/>
                </a:lnTo>
                <a:lnTo>
                  <a:pt x="96" y="102"/>
                </a:lnTo>
                <a:lnTo>
                  <a:pt x="95" y="101"/>
                </a:lnTo>
                <a:lnTo>
                  <a:pt x="93" y="100"/>
                </a:lnTo>
                <a:lnTo>
                  <a:pt x="91" y="99"/>
                </a:lnTo>
                <a:lnTo>
                  <a:pt x="91" y="9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1687803" y="2174924"/>
            <a:ext cx="842486" cy="769441"/>
            <a:chOff x="1687803" y="2174924"/>
            <a:chExt cx="842486" cy="769441"/>
          </a:xfrm>
        </p:grpSpPr>
        <p:sp>
          <p:nvSpPr>
            <p:cNvPr id="45" name="文本框 44"/>
            <p:cNvSpPr txBox="1"/>
            <p:nvPr/>
          </p:nvSpPr>
          <p:spPr>
            <a:xfrm>
              <a:off x="1877281" y="2174924"/>
              <a:ext cx="456551" cy="769441"/>
            </a:xfrm>
            <a:prstGeom prst="rect">
              <a:avLst/>
            </a:prstGeom>
            <a:noFill/>
          </p:spPr>
          <p:txBody>
            <a:bodyPr wrap="square" rtlCol="0">
              <a:spAutoFit/>
            </a:bodyPr>
            <a:lstStyle>
              <a:defPPr>
                <a:defRPr lang="zh-CN"/>
              </a:defPPr>
              <a:lvl1pPr>
                <a:defRPr sz="440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en-US" altLang="zh-CN" dirty="0"/>
                <a:t>1</a:t>
              </a:r>
              <a:endParaRPr lang="zh-CN" altLang="en-US" dirty="0"/>
            </a:p>
          </p:txBody>
        </p:sp>
        <p:sp>
          <p:nvSpPr>
            <p:cNvPr id="46" name="Freeform 13"/>
            <p:cNvSpPr/>
            <p:nvPr/>
          </p:nvSpPr>
          <p:spPr bwMode="auto">
            <a:xfrm>
              <a:off x="1687803" y="223424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sp>
          <p:nvSpPr>
            <p:cNvPr id="55" name="Freeform 13"/>
            <p:cNvSpPr/>
            <p:nvPr/>
          </p:nvSpPr>
          <p:spPr bwMode="auto">
            <a:xfrm flipH="1">
              <a:off x="2339323" y="223424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grpSp>
      <p:sp>
        <p:nvSpPr>
          <p:cNvPr id="56" name="Freeform 5"/>
          <p:cNvSpPr/>
          <p:nvPr/>
        </p:nvSpPr>
        <p:spPr bwMode="auto">
          <a:xfrm>
            <a:off x="2574302" y="2072364"/>
            <a:ext cx="118862" cy="119272"/>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600"/>
          </a:p>
        </p:txBody>
      </p:sp>
      <p:grpSp>
        <p:nvGrpSpPr>
          <p:cNvPr id="6" name="组合 5"/>
          <p:cNvGrpSpPr/>
          <p:nvPr/>
        </p:nvGrpSpPr>
        <p:grpSpPr>
          <a:xfrm>
            <a:off x="1687803" y="3150284"/>
            <a:ext cx="842486" cy="769441"/>
            <a:chOff x="1687803" y="3150284"/>
            <a:chExt cx="842486" cy="769441"/>
          </a:xfrm>
        </p:grpSpPr>
        <p:sp>
          <p:nvSpPr>
            <p:cNvPr id="58" name="文本框 57"/>
            <p:cNvSpPr txBox="1"/>
            <p:nvPr/>
          </p:nvSpPr>
          <p:spPr>
            <a:xfrm>
              <a:off x="1877281" y="3150284"/>
              <a:ext cx="456551" cy="769441"/>
            </a:xfrm>
            <a:prstGeom prst="rect">
              <a:avLst/>
            </a:prstGeom>
            <a:noFill/>
          </p:spPr>
          <p:txBody>
            <a:bodyPr wrap="square" rtlCol="0">
              <a:spAutoFit/>
            </a:bodyPr>
            <a:lstStyle>
              <a:defPPr>
                <a:defRPr lang="zh-CN"/>
              </a:defPPr>
              <a:lvl1pPr>
                <a:defRPr sz="440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en-US" altLang="zh-CN" dirty="0"/>
                <a:t>2</a:t>
              </a:r>
              <a:endParaRPr lang="zh-CN" altLang="en-US" dirty="0"/>
            </a:p>
          </p:txBody>
        </p:sp>
        <p:sp>
          <p:nvSpPr>
            <p:cNvPr id="59" name="Freeform 13"/>
            <p:cNvSpPr/>
            <p:nvPr/>
          </p:nvSpPr>
          <p:spPr bwMode="auto">
            <a:xfrm>
              <a:off x="1687803" y="320960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sp>
          <p:nvSpPr>
            <p:cNvPr id="60" name="Freeform 13"/>
            <p:cNvSpPr/>
            <p:nvPr/>
          </p:nvSpPr>
          <p:spPr bwMode="auto">
            <a:xfrm flipH="1">
              <a:off x="2339323" y="320960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grpSp>
      <p:sp>
        <p:nvSpPr>
          <p:cNvPr id="61" name="Freeform 5"/>
          <p:cNvSpPr/>
          <p:nvPr/>
        </p:nvSpPr>
        <p:spPr bwMode="auto">
          <a:xfrm>
            <a:off x="2574302" y="3047724"/>
            <a:ext cx="118862" cy="119272"/>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600"/>
          </a:p>
        </p:txBody>
      </p:sp>
      <p:grpSp>
        <p:nvGrpSpPr>
          <p:cNvPr id="7" name="组合 6"/>
          <p:cNvGrpSpPr/>
          <p:nvPr/>
        </p:nvGrpSpPr>
        <p:grpSpPr>
          <a:xfrm>
            <a:off x="1687803" y="4112309"/>
            <a:ext cx="842486" cy="769441"/>
            <a:chOff x="1687803" y="4112309"/>
            <a:chExt cx="842486" cy="769441"/>
          </a:xfrm>
        </p:grpSpPr>
        <p:sp>
          <p:nvSpPr>
            <p:cNvPr id="63" name="文本框 62"/>
            <p:cNvSpPr txBox="1"/>
            <p:nvPr/>
          </p:nvSpPr>
          <p:spPr>
            <a:xfrm>
              <a:off x="1877281" y="4112309"/>
              <a:ext cx="456551" cy="769441"/>
            </a:xfrm>
            <a:prstGeom prst="rect">
              <a:avLst/>
            </a:prstGeom>
            <a:noFill/>
          </p:spPr>
          <p:txBody>
            <a:bodyPr wrap="square" rtlCol="0">
              <a:spAutoFit/>
            </a:bodyPr>
            <a:lstStyle>
              <a:defPPr>
                <a:defRPr lang="zh-CN"/>
              </a:defPPr>
              <a:lvl1pPr>
                <a:defRPr sz="440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en-US" altLang="zh-CN" dirty="0"/>
                <a:t>3</a:t>
              </a:r>
              <a:endParaRPr lang="zh-CN" altLang="en-US" dirty="0"/>
            </a:p>
          </p:txBody>
        </p:sp>
        <p:sp>
          <p:nvSpPr>
            <p:cNvPr id="64" name="Freeform 13"/>
            <p:cNvSpPr/>
            <p:nvPr/>
          </p:nvSpPr>
          <p:spPr bwMode="auto">
            <a:xfrm>
              <a:off x="1687803" y="416210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sp>
          <p:nvSpPr>
            <p:cNvPr id="65" name="Freeform 13"/>
            <p:cNvSpPr/>
            <p:nvPr/>
          </p:nvSpPr>
          <p:spPr bwMode="auto">
            <a:xfrm flipH="1">
              <a:off x="2339323" y="416210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grpSp>
      <p:sp>
        <p:nvSpPr>
          <p:cNvPr id="66" name="Freeform 5"/>
          <p:cNvSpPr/>
          <p:nvPr/>
        </p:nvSpPr>
        <p:spPr bwMode="auto">
          <a:xfrm>
            <a:off x="2574302" y="4000224"/>
            <a:ext cx="118862" cy="119272"/>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600"/>
          </a:p>
        </p:txBody>
      </p:sp>
      <p:grpSp>
        <p:nvGrpSpPr>
          <p:cNvPr id="19" name="组合 18"/>
          <p:cNvGrpSpPr/>
          <p:nvPr/>
        </p:nvGrpSpPr>
        <p:grpSpPr>
          <a:xfrm>
            <a:off x="1687803" y="5017184"/>
            <a:ext cx="842486" cy="769441"/>
            <a:chOff x="1687803" y="5017184"/>
            <a:chExt cx="842486" cy="769441"/>
          </a:xfrm>
        </p:grpSpPr>
        <p:sp>
          <p:nvSpPr>
            <p:cNvPr id="68" name="文本框 67"/>
            <p:cNvSpPr txBox="1"/>
            <p:nvPr/>
          </p:nvSpPr>
          <p:spPr>
            <a:xfrm>
              <a:off x="1877281" y="5017184"/>
              <a:ext cx="456551" cy="769441"/>
            </a:xfrm>
            <a:prstGeom prst="rect">
              <a:avLst/>
            </a:prstGeom>
            <a:noFill/>
          </p:spPr>
          <p:txBody>
            <a:bodyPr wrap="square" rtlCol="0">
              <a:spAutoFit/>
            </a:bodyPr>
            <a:lstStyle/>
            <a:p>
              <a:r>
                <a:rPr lang="en-US" altLang="zh-CN" sz="4400"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4</a:t>
              </a:r>
              <a:endParaRPr lang="zh-CN" altLang="en-US" sz="4400"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69" name="Freeform 13"/>
            <p:cNvSpPr/>
            <p:nvPr/>
          </p:nvSpPr>
          <p:spPr bwMode="auto">
            <a:xfrm>
              <a:off x="1687803" y="507650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sp>
          <p:nvSpPr>
            <p:cNvPr id="70" name="Freeform 13"/>
            <p:cNvSpPr/>
            <p:nvPr/>
          </p:nvSpPr>
          <p:spPr bwMode="auto">
            <a:xfrm flipH="1">
              <a:off x="2339323" y="5076501"/>
              <a:ext cx="190966" cy="649048"/>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dir="5400000" algn="t" rotWithShape="0">
                <a:srgbClr val="45D8FF">
                  <a:alpha val="90000"/>
                </a:srgbClr>
              </a:outerShdw>
            </a:effectLst>
          </p:spPr>
          <p:txBody>
            <a:bodyPr vert="horz" wrap="square" lIns="91440" tIns="45720" rIns="91440" bIns="45720" numCol="1" anchor="t" anchorCtr="0" compatLnSpc="1"/>
            <a:lstStyle/>
            <a:p>
              <a:endParaRPr lang="zh-CN" altLang="en-US" sz="600"/>
            </a:p>
          </p:txBody>
        </p:sp>
      </p:grpSp>
      <p:sp>
        <p:nvSpPr>
          <p:cNvPr id="71" name="Freeform 5"/>
          <p:cNvSpPr/>
          <p:nvPr/>
        </p:nvSpPr>
        <p:spPr bwMode="auto">
          <a:xfrm>
            <a:off x="2574302" y="4914624"/>
            <a:ext cx="118862" cy="119272"/>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600"/>
          </a:p>
        </p:txBody>
      </p:sp>
      <p:cxnSp>
        <p:nvCxnSpPr>
          <p:cNvPr id="79" name="直接连接符 78"/>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81" name="文本框 80"/>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82"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83" name="直接连接符 82"/>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9" presetClass="entr" presetSubtype="1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fmla="#ppt_w*sin(2.5*pi*$)">
                                          <p:val>
                                            <p:fltVal val="0"/>
                                          </p:val>
                                        </p:tav>
                                        <p:tav tm="100000">
                                          <p:val>
                                            <p:fltVal val="1"/>
                                          </p:val>
                                        </p:tav>
                                      </p:tavLst>
                                    </p:anim>
                                    <p:anim calcmode="lin" valueType="num">
                                      <p:cBhvr>
                                        <p:cTn id="18" dur="1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2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2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anim calcmode="lin" valueType="num">
                                      <p:cBhvr>
                                        <p:cTn id="101" dur="500" fill="hold"/>
                                        <p:tgtEl>
                                          <p:spTgt spid="5"/>
                                        </p:tgtEl>
                                        <p:attrNameLst>
                                          <p:attrName>ppt_x</p:attrName>
                                        </p:attrNameLst>
                                      </p:cBhvr>
                                      <p:tavLst>
                                        <p:tav tm="0">
                                          <p:val>
                                            <p:strVal val="#ppt_x"/>
                                          </p:val>
                                        </p:tav>
                                        <p:tav tm="100000">
                                          <p:val>
                                            <p:strVal val="#ppt_x"/>
                                          </p:val>
                                        </p:tav>
                                      </p:tavLst>
                                    </p:anim>
                                    <p:anim calcmode="lin" valueType="num">
                                      <p:cBhvr>
                                        <p:cTn id="10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1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iterate type="lt">
                                    <p:tmPct val="10000"/>
                                  </p:iterate>
                                  <p:childTnLst>
                                    <p:set>
                                      <p:cBhvr>
                                        <p:cTn id="111" dur="1" fill="hold">
                                          <p:stCondLst>
                                            <p:cond delay="0"/>
                                          </p:stCondLst>
                                        </p:cTn>
                                        <p:tgtEl>
                                          <p:spTgt spid="8"/>
                                        </p:tgtEl>
                                        <p:attrNameLst>
                                          <p:attrName>style.visibility</p:attrName>
                                        </p:attrNameLst>
                                      </p:cBhvr>
                                      <p:to>
                                        <p:strVal val="visible"/>
                                      </p:to>
                                    </p:set>
                                    <p:anim calcmode="lin" valueType="num">
                                      <p:cBhvr>
                                        <p:cTn id="112" dur="300" fill="hold"/>
                                        <p:tgtEl>
                                          <p:spTgt spid="8"/>
                                        </p:tgtEl>
                                        <p:attrNameLst>
                                          <p:attrName>ppt_w</p:attrName>
                                        </p:attrNameLst>
                                      </p:cBhvr>
                                      <p:tavLst>
                                        <p:tav tm="0">
                                          <p:val>
                                            <p:fltVal val="0"/>
                                          </p:val>
                                        </p:tav>
                                        <p:tav tm="100000">
                                          <p:val>
                                            <p:strVal val="#ppt_w"/>
                                          </p:val>
                                        </p:tav>
                                      </p:tavLst>
                                    </p:anim>
                                    <p:anim calcmode="lin" valueType="num">
                                      <p:cBhvr>
                                        <p:cTn id="113" dur="300" fill="hold"/>
                                        <p:tgtEl>
                                          <p:spTgt spid="8"/>
                                        </p:tgtEl>
                                        <p:attrNameLst>
                                          <p:attrName>ppt_h</p:attrName>
                                        </p:attrNameLst>
                                      </p:cBhvr>
                                      <p:tavLst>
                                        <p:tav tm="0">
                                          <p:val>
                                            <p:fltVal val="0"/>
                                          </p:val>
                                        </p:tav>
                                        <p:tav tm="100000">
                                          <p:val>
                                            <p:strVal val="#ppt_h"/>
                                          </p:val>
                                        </p:tav>
                                      </p:tavLst>
                                    </p:anim>
                                    <p:animEffect transition="in" filter="fade">
                                      <p:cBhvr>
                                        <p:cTn id="114" dur="3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iterate type="lt">
                                    <p:tmPct val="10000"/>
                                  </p:iterate>
                                  <p:childTnLst>
                                    <p:set>
                                      <p:cBhvr>
                                        <p:cTn id="118" dur="1" fill="hold">
                                          <p:stCondLst>
                                            <p:cond delay="0"/>
                                          </p:stCondLst>
                                        </p:cTn>
                                        <p:tgtEl>
                                          <p:spTgt spid="9"/>
                                        </p:tgtEl>
                                        <p:attrNameLst>
                                          <p:attrName>style.visibility</p:attrName>
                                        </p:attrNameLst>
                                      </p:cBhvr>
                                      <p:to>
                                        <p:strVal val="visible"/>
                                      </p:to>
                                    </p:set>
                                    <p:anim calcmode="lin" valueType="num">
                                      <p:cBhvr>
                                        <p:cTn id="119" dur="300" fill="hold"/>
                                        <p:tgtEl>
                                          <p:spTgt spid="9"/>
                                        </p:tgtEl>
                                        <p:attrNameLst>
                                          <p:attrName>ppt_w</p:attrName>
                                        </p:attrNameLst>
                                      </p:cBhvr>
                                      <p:tavLst>
                                        <p:tav tm="0">
                                          <p:val>
                                            <p:fltVal val="0"/>
                                          </p:val>
                                        </p:tav>
                                        <p:tav tm="100000">
                                          <p:val>
                                            <p:strVal val="#ppt_w"/>
                                          </p:val>
                                        </p:tav>
                                      </p:tavLst>
                                    </p:anim>
                                    <p:anim calcmode="lin" valueType="num">
                                      <p:cBhvr>
                                        <p:cTn id="120" dur="300" fill="hold"/>
                                        <p:tgtEl>
                                          <p:spTgt spid="9"/>
                                        </p:tgtEl>
                                        <p:attrNameLst>
                                          <p:attrName>ppt_h</p:attrName>
                                        </p:attrNameLst>
                                      </p:cBhvr>
                                      <p:tavLst>
                                        <p:tav tm="0">
                                          <p:val>
                                            <p:fltVal val="0"/>
                                          </p:val>
                                        </p:tav>
                                        <p:tav tm="100000">
                                          <p:val>
                                            <p:strVal val="#ppt_h"/>
                                          </p:val>
                                        </p:tav>
                                      </p:tavLst>
                                    </p:anim>
                                    <p:animEffect transition="in" filter="fade">
                                      <p:cBhvr>
                                        <p:cTn id="121" dur="300"/>
                                        <p:tgtEl>
                                          <p:spTgt spid="9"/>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500"/>
                                        <p:tgtEl>
                                          <p:spTgt spid="6"/>
                                        </p:tgtEl>
                                      </p:cBhvr>
                                    </p:animEffect>
                                    <p:anim calcmode="lin" valueType="num">
                                      <p:cBhvr>
                                        <p:cTn id="127" dur="500" fill="hold"/>
                                        <p:tgtEl>
                                          <p:spTgt spid="6"/>
                                        </p:tgtEl>
                                        <p:attrNameLst>
                                          <p:attrName>ppt_x</p:attrName>
                                        </p:attrNameLst>
                                      </p:cBhvr>
                                      <p:tavLst>
                                        <p:tav tm="0">
                                          <p:val>
                                            <p:strVal val="#ppt_x"/>
                                          </p:val>
                                        </p:tav>
                                        <p:tav tm="100000">
                                          <p:val>
                                            <p:strVal val="#ppt_x"/>
                                          </p:val>
                                        </p:tav>
                                      </p:tavLst>
                                    </p:anim>
                                    <p:anim calcmode="lin" valueType="num">
                                      <p:cBhvr>
                                        <p:cTn id="12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1"/>
                                        </p:tgtEl>
                                        <p:attrNameLst>
                                          <p:attrName>style.visibility</p:attrName>
                                        </p:attrNameLst>
                                      </p:cBhvr>
                                      <p:to>
                                        <p:strVal val="visible"/>
                                      </p:to>
                                    </p:set>
                                    <p:animEffect transition="in" filter="fade">
                                      <p:cBhvr>
                                        <p:cTn id="133" dur="100"/>
                                        <p:tgtEl>
                                          <p:spTgt spid="61"/>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iterate type="lt">
                                    <p:tmPct val="10000"/>
                                  </p:iterate>
                                  <p:childTnLst>
                                    <p:set>
                                      <p:cBhvr>
                                        <p:cTn id="137" dur="1" fill="hold">
                                          <p:stCondLst>
                                            <p:cond delay="0"/>
                                          </p:stCondLst>
                                        </p:cTn>
                                        <p:tgtEl>
                                          <p:spTgt spid="12"/>
                                        </p:tgtEl>
                                        <p:attrNameLst>
                                          <p:attrName>style.visibility</p:attrName>
                                        </p:attrNameLst>
                                      </p:cBhvr>
                                      <p:to>
                                        <p:strVal val="visible"/>
                                      </p:to>
                                    </p:set>
                                    <p:anim calcmode="lin" valueType="num">
                                      <p:cBhvr>
                                        <p:cTn id="138" dur="300" fill="hold"/>
                                        <p:tgtEl>
                                          <p:spTgt spid="12"/>
                                        </p:tgtEl>
                                        <p:attrNameLst>
                                          <p:attrName>ppt_w</p:attrName>
                                        </p:attrNameLst>
                                      </p:cBhvr>
                                      <p:tavLst>
                                        <p:tav tm="0">
                                          <p:val>
                                            <p:fltVal val="0"/>
                                          </p:val>
                                        </p:tav>
                                        <p:tav tm="100000">
                                          <p:val>
                                            <p:strVal val="#ppt_w"/>
                                          </p:val>
                                        </p:tav>
                                      </p:tavLst>
                                    </p:anim>
                                    <p:anim calcmode="lin" valueType="num">
                                      <p:cBhvr>
                                        <p:cTn id="139" dur="300" fill="hold"/>
                                        <p:tgtEl>
                                          <p:spTgt spid="12"/>
                                        </p:tgtEl>
                                        <p:attrNameLst>
                                          <p:attrName>ppt_h</p:attrName>
                                        </p:attrNameLst>
                                      </p:cBhvr>
                                      <p:tavLst>
                                        <p:tav tm="0">
                                          <p:val>
                                            <p:fltVal val="0"/>
                                          </p:val>
                                        </p:tav>
                                        <p:tav tm="100000">
                                          <p:val>
                                            <p:strVal val="#ppt_h"/>
                                          </p:val>
                                        </p:tav>
                                      </p:tavLst>
                                    </p:anim>
                                    <p:animEffect transition="in" filter="fade">
                                      <p:cBhvr>
                                        <p:cTn id="140" dur="300"/>
                                        <p:tgtEl>
                                          <p:spTgt spid="12"/>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iterate type="lt">
                                    <p:tmPct val="10000"/>
                                  </p:iterate>
                                  <p:childTnLst>
                                    <p:set>
                                      <p:cBhvr>
                                        <p:cTn id="144" dur="1" fill="hold">
                                          <p:stCondLst>
                                            <p:cond delay="0"/>
                                          </p:stCondLst>
                                        </p:cTn>
                                        <p:tgtEl>
                                          <p:spTgt spid="11"/>
                                        </p:tgtEl>
                                        <p:attrNameLst>
                                          <p:attrName>style.visibility</p:attrName>
                                        </p:attrNameLst>
                                      </p:cBhvr>
                                      <p:to>
                                        <p:strVal val="visible"/>
                                      </p:to>
                                    </p:set>
                                    <p:anim calcmode="lin" valueType="num">
                                      <p:cBhvr>
                                        <p:cTn id="145" dur="300" fill="hold"/>
                                        <p:tgtEl>
                                          <p:spTgt spid="11"/>
                                        </p:tgtEl>
                                        <p:attrNameLst>
                                          <p:attrName>ppt_w</p:attrName>
                                        </p:attrNameLst>
                                      </p:cBhvr>
                                      <p:tavLst>
                                        <p:tav tm="0">
                                          <p:val>
                                            <p:fltVal val="0"/>
                                          </p:val>
                                        </p:tav>
                                        <p:tav tm="100000">
                                          <p:val>
                                            <p:strVal val="#ppt_w"/>
                                          </p:val>
                                        </p:tav>
                                      </p:tavLst>
                                    </p:anim>
                                    <p:anim calcmode="lin" valueType="num">
                                      <p:cBhvr>
                                        <p:cTn id="146" dur="300" fill="hold"/>
                                        <p:tgtEl>
                                          <p:spTgt spid="11"/>
                                        </p:tgtEl>
                                        <p:attrNameLst>
                                          <p:attrName>ppt_h</p:attrName>
                                        </p:attrNameLst>
                                      </p:cBhvr>
                                      <p:tavLst>
                                        <p:tav tm="0">
                                          <p:val>
                                            <p:fltVal val="0"/>
                                          </p:val>
                                        </p:tav>
                                        <p:tav tm="100000">
                                          <p:val>
                                            <p:strVal val="#ppt_h"/>
                                          </p:val>
                                        </p:tav>
                                      </p:tavLst>
                                    </p:anim>
                                    <p:animEffect transition="in" filter="fade">
                                      <p:cBhvr>
                                        <p:cTn id="147" dur="300"/>
                                        <p:tgtEl>
                                          <p:spTgt spid="11"/>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fade">
                                      <p:cBhvr>
                                        <p:cTn id="152" dur="500"/>
                                        <p:tgtEl>
                                          <p:spTgt spid="7"/>
                                        </p:tgtEl>
                                      </p:cBhvr>
                                    </p:animEffect>
                                    <p:anim calcmode="lin" valueType="num">
                                      <p:cBhvr>
                                        <p:cTn id="153" dur="500" fill="hold"/>
                                        <p:tgtEl>
                                          <p:spTgt spid="7"/>
                                        </p:tgtEl>
                                        <p:attrNameLst>
                                          <p:attrName>ppt_x</p:attrName>
                                        </p:attrNameLst>
                                      </p:cBhvr>
                                      <p:tavLst>
                                        <p:tav tm="0">
                                          <p:val>
                                            <p:strVal val="#ppt_x"/>
                                          </p:val>
                                        </p:tav>
                                        <p:tav tm="100000">
                                          <p:val>
                                            <p:strVal val="#ppt_x"/>
                                          </p:val>
                                        </p:tav>
                                      </p:tavLst>
                                    </p:anim>
                                    <p:anim calcmode="lin" valueType="num">
                                      <p:cBhvr>
                                        <p:cTn id="15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100"/>
                                        <p:tgtEl>
                                          <p:spTgt spid="66"/>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grpId="0" nodeType="clickEffect">
                                  <p:stCondLst>
                                    <p:cond delay="0"/>
                                  </p:stCondLst>
                                  <p:iterate type="lt">
                                    <p:tmPct val="10000"/>
                                  </p:iterate>
                                  <p:childTnLst>
                                    <p:set>
                                      <p:cBhvr>
                                        <p:cTn id="163" dur="1" fill="hold">
                                          <p:stCondLst>
                                            <p:cond delay="0"/>
                                          </p:stCondLst>
                                        </p:cTn>
                                        <p:tgtEl>
                                          <p:spTgt spid="10"/>
                                        </p:tgtEl>
                                        <p:attrNameLst>
                                          <p:attrName>style.visibility</p:attrName>
                                        </p:attrNameLst>
                                      </p:cBhvr>
                                      <p:to>
                                        <p:strVal val="visible"/>
                                      </p:to>
                                    </p:set>
                                    <p:anim calcmode="lin" valueType="num">
                                      <p:cBhvr>
                                        <p:cTn id="164" dur="300" fill="hold"/>
                                        <p:tgtEl>
                                          <p:spTgt spid="10"/>
                                        </p:tgtEl>
                                        <p:attrNameLst>
                                          <p:attrName>ppt_w</p:attrName>
                                        </p:attrNameLst>
                                      </p:cBhvr>
                                      <p:tavLst>
                                        <p:tav tm="0">
                                          <p:val>
                                            <p:fltVal val="0"/>
                                          </p:val>
                                        </p:tav>
                                        <p:tav tm="100000">
                                          <p:val>
                                            <p:strVal val="#ppt_w"/>
                                          </p:val>
                                        </p:tav>
                                      </p:tavLst>
                                    </p:anim>
                                    <p:anim calcmode="lin" valueType="num">
                                      <p:cBhvr>
                                        <p:cTn id="165" dur="300" fill="hold"/>
                                        <p:tgtEl>
                                          <p:spTgt spid="10"/>
                                        </p:tgtEl>
                                        <p:attrNameLst>
                                          <p:attrName>ppt_h</p:attrName>
                                        </p:attrNameLst>
                                      </p:cBhvr>
                                      <p:tavLst>
                                        <p:tav tm="0">
                                          <p:val>
                                            <p:fltVal val="0"/>
                                          </p:val>
                                        </p:tav>
                                        <p:tav tm="100000">
                                          <p:val>
                                            <p:strVal val="#ppt_h"/>
                                          </p:val>
                                        </p:tav>
                                      </p:tavLst>
                                    </p:anim>
                                    <p:animEffect transition="in" filter="fade">
                                      <p:cBhvr>
                                        <p:cTn id="166" dur="300"/>
                                        <p:tgtEl>
                                          <p:spTgt spid="10"/>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0" nodeType="clickEffect">
                                  <p:stCondLst>
                                    <p:cond delay="0"/>
                                  </p:stCondLst>
                                  <p:iterate type="lt">
                                    <p:tmPct val="10000"/>
                                  </p:iterate>
                                  <p:childTnLst>
                                    <p:set>
                                      <p:cBhvr>
                                        <p:cTn id="170" dur="1" fill="hold">
                                          <p:stCondLst>
                                            <p:cond delay="0"/>
                                          </p:stCondLst>
                                        </p:cTn>
                                        <p:tgtEl>
                                          <p:spTgt spid="13"/>
                                        </p:tgtEl>
                                        <p:attrNameLst>
                                          <p:attrName>style.visibility</p:attrName>
                                        </p:attrNameLst>
                                      </p:cBhvr>
                                      <p:to>
                                        <p:strVal val="visible"/>
                                      </p:to>
                                    </p:set>
                                    <p:anim calcmode="lin" valueType="num">
                                      <p:cBhvr>
                                        <p:cTn id="171" dur="300" fill="hold"/>
                                        <p:tgtEl>
                                          <p:spTgt spid="13"/>
                                        </p:tgtEl>
                                        <p:attrNameLst>
                                          <p:attrName>ppt_w</p:attrName>
                                        </p:attrNameLst>
                                      </p:cBhvr>
                                      <p:tavLst>
                                        <p:tav tm="0">
                                          <p:val>
                                            <p:fltVal val="0"/>
                                          </p:val>
                                        </p:tav>
                                        <p:tav tm="100000">
                                          <p:val>
                                            <p:strVal val="#ppt_w"/>
                                          </p:val>
                                        </p:tav>
                                      </p:tavLst>
                                    </p:anim>
                                    <p:anim calcmode="lin" valueType="num">
                                      <p:cBhvr>
                                        <p:cTn id="172" dur="300" fill="hold"/>
                                        <p:tgtEl>
                                          <p:spTgt spid="13"/>
                                        </p:tgtEl>
                                        <p:attrNameLst>
                                          <p:attrName>ppt_h</p:attrName>
                                        </p:attrNameLst>
                                      </p:cBhvr>
                                      <p:tavLst>
                                        <p:tav tm="0">
                                          <p:val>
                                            <p:fltVal val="0"/>
                                          </p:val>
                                        </p:tav>
                                        <p:tav tm="100000">
                                          <p:val>
                                            <p:strVal val="#ppt_h"/>
                                          </p:val>
                                        </p:tav>
                                      </p:tavLst>
                                    </p:anim>
                                    <p:animEffect transition="in" filter="fade">
                                      <p:cBhvr>
                                        <p:cTn id="173" dur="300"/>
                                        <p:tgtEl>
                                          <p:spTgt spid="13"/>
                                        </p:tgtEl>
                                      </p:cBhvr>
                                    </p:animEffec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19"/>
                                        </p:tgtEl>
                                        <p:attrNameLst>
                                          <p:attrName>style.visibility</p:attrName>
                                        </p:attrNameLst>
                                      </p:cBhvr>
                                      <p:to>
                                        <p:strVal val="visible"/>
                                      </p:to>
                                    </p:set>
                                    <p:animEffect transition="in" filter="fade">
                                      <p:cBhvr>
                                        <p:cTn id="178" dur="500"/>
                                        <p:tgtEl>
                                          <p:spTgt spid="19"/>
                                        </p:tgtEl>
                                      </p:cBhvr>
                                    </p:animEffect>
                                    <p:anim calcmode="lin" valueType="num">
                                      <p:cBhvr>
                                        <p:cTn id="179" dur="500" fill="hold"/>
                                        <p:tgtEl>
                                          <p:spTgt spid="19"/>
                                        </p:tgtEl>
                                        <p:attrNameLst>
                                          <p:attrName>ppt_x</p:attrName>
                                        </p:attrNameLst>
                                      </p:cBhvr>
                                      <p:tavLst>
                                        <p:tav tm="0">
                                          <p:val>
                                            <p:strVal val="#ppt_x"/>
                                          </p:val>
                                        </p:tav>
                                        <p:tav tm="100000">
                                          <p:val>
                                            <p:strVal val="#ppt_x"/>
                                          </p:val>
                                        </p:tav>
                                      </p:tavLst>
                                    </p:anim>
                                    <p:anim calcmode="lin" valueType="num">
                                      <p:cBhvr>
                                        <p:cTn id="18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100"/>
                                        <p:tgtEl>
                                          <p:spTgt spid="71"/>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iterate type="lt">
                                    <p:tmPct val="10000"/>
                                  </p:iterate>
                                  <p:childTnLst>
                                    <p:set>
                                      <p:cBhvr>
                                        <p:cTn id="189" dur="1" fill="hold">
                                          <p:stCondLst>
                                            <p:cond delay="0"/>
                                          </p:stCondLst>
                                        </p:cTn>
                                        <p:tgtEl>
                                          <p:spTgt spid="14"/>
                                        </p:tgtEl>
                                        <p:attrNameLst>
                                          <p:attrName>style.visibility</p:attrName>
                                        </p:attrNameLst>
                                      </p:cBhvr>
                                      <p:to>
                                        <p:strVal val="visible"/>
                                      </p:to>
                                    </p:set>
                                    <p:anim calcmode="lin" valueType="num">
                                      <p:cBhvr>
                                        <p:cTn id="190" dur="300" fill="hold"/>
                                        <p:tgtEl>
                                          <p:spTgt spid="14"/>
                                        </p:tgtEl>
                                        <p:attrNameLst>
                                          <p:attrName>ppt_w</p:attrName>
                                        </p:attrNameLst>
                                      </p:cBhvr>
                                      <p:tavLst>
                                        <p:tav tm="0">
                                          <p:val>
                                            <p:fltVal val="0"/>
                                          </p:val>
                                        </p:tav>
                                        <p:tav tm="100000">
                                          <p:val>
                                            <p:strVal val="#ppt_w"/>
                                          </p:val>
                                        </p:tav>
                                      </p:tavLst>
                                    </p:anim>
                                    <p:anim calcmode="lin" valueType="num">
                                      <p:cBhvr>
                                        <p:cTn id="191" dur="300" fill="hold"/>
                                        <p:tgtEl>
                                          <p:spTgt spid="14"/>
                                        </p:tgtEl>
                                        <p:attrNameLst>
                                          <p:attrName>ppt_h</p:attrName>
                                        </p:attrNameLst>
                                      </p:cBhvr>
                                      <p:tavLst>
                                        <p:tav tm="0">
                                          <p:val>
                                            <p:fltVal val="0"/>
                                          </p:val>
                                        </p:tav>
                                        <p:tav tm="100000">
                                          <p:val>
                                            <p:strVal val="#ppt_h"/>
                                          </p:val>
                                        </p:tav>
                                      </p:tavLst>
                                    </p:anim>
                                    <p:animEffect transition="in" filter="fade">
                                      <p:cBhvr>
                                        <p:cTn id="192" dur="300"/>
                                        <p:tgtEl>
                                          <p:spTgt spid="14"/>
                                        </p:tgtEl>
                                      </p:cBhvr>
                                    </p:animEffect>
                                  </p:childTnLst>
                                </p:cTn>
                              </p:par>
                            </p:childTnLst>
                          </p:cTn>
                        </p:par>
                      </p:childTnLst>
                    </p:cTn>
                  </p:par>
                  <p:par>
                    <p:cTn id="193" fill="hold">
                      <p:stCondLst>
                        <p:cond delay="indefinite"/>
                      </p:stCondLst>
                      <p:childTnLst>
                        <p:par>
                          <p:cTn id="194" fill="hold">
                            <p:stCondLst>
                              <p:cond delay="0"/>
                            </p:stCondLst>
                            <p:childTnLst>
                              <p:par>
                                <p:cTn id="195" presetID="53" presetClass="entr" presetSubtype="16" fill="hold" grpId="0" nodeType="clickEffect">
                                  <p:stCondLst>
                                    <p:cond delay="0"/>
                                  </p:stCondLst>
                                  <p:iterate type="lt">
                                    <p:tmPct val="10000"/>
                                  </p:iterate>
                                  <p:childTnLst>
                                    <p:set>
                                      <p:cBhvr>
                                        <p:cTn id="196" dur="1" fill="hold">
                                          <p:stCondLst>
                                            <p:cond delay="0"/>
                                          </p:stCondLst>
                                        </p:cTn>
                                        <p:tgtEl>
                                          <p:spTgt spid="17"/>
                                        </p:tgtEl>
                                        <p:attrNameLst>
                                          <p:attrName>style.visibility</p:attrName>
                                        </p:attrNameLst>
                                      </p:cBhvr>
                                      <p:to>
                                        <p:strVal val="visible"/>
                                      </p:to>
                                    </p:set>
                                    <p:anim calcmode="lin" valueType="num">
                                      <p:cBhvr>
                                        <p:cTn id="197" dur="300" fill="hold"/>
                                        <p:tgtEl>
                                          <p:spTgt spid="17"/>
                                        </p:tgtEl>
                                        <p:attrNameLst>
                                          <p:attrName>ppt_w</p:attrName>
                                        </p:attrNameLst>
                                      </p:cBhvr>
                                      <p:tavLst>
                                        <p:tav tm="0">
                                          <p:val>
                                            <p:fltVal val="0"/>
                                          </p:val>
                                        </p:tav>
                                        <p:tav tm="100000">
                                          <p:val>
                                            <p:strVal val="#ppt_w"/>
                                          </p:val>
                                        </p:tav>
                                      </p:tavLst>
                                    </p:anim>
                                    <p:anim calcmode="lin" valueType="num">
                                      <p:cBhvr>
                                        <p:cTn id="198" dur="300" fill="hold"/>
                                        <p:tgtEl>
                                          <p:spTgt spid="17"/>
                                        </p:tgtEl>
                                        <p:attrNameLst>
                                          <p:attrName>ppt_h</p:attrName>
                                        </p:attrNameLst>
                                      </p:cBhvr>
                                      <p:tavLst>
                                        <p:tav tm="0">
                                          <p:val>
                                            <p:fltVal val="0"/>
                                          </p:val>
                                        </p:tav>
                                        <p:tav tm="100000">
                                          <p:val>
                                            <p:strVal val="#ppt_h"/>
                                          </p:val>
                                        </p:tav>
                                      </p:tavLst>
                                    </p:anim>
                                    <p:animEffect transition="in" filter="fade">
                                      <p:cBhvr>
                                        <p:cTn id="199"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4" grpId="0" animBg="1"/>
      <p:bldP spid="41" grpId="0" animBg="1"/>
      <p:bldP spid="42" grpId="0" animBg="1"/>
      <p:bldP spid="43" grpId="0" animBg="1"/>
      <p:bldP spid="44" grpId="0" animBg="1"/>
      <p:bldP spid="47" grpId="0" animBg="1"/>
      <p:bldP spid="8" grpId="0"/>
      <p:bldP spid="9" grpId="0"/>
      <p:bldP spid="10" grpId="0"/>
      <p:bldP spid="11" grpId="0"/>
      <p:bldP spid="12" grpId="0"/>
      <p:bldP spid="13" grpId="0"/>
      <p:bldP spid="14" grpId="0"/>
      <p:bldP spid="17" grpId="0"/>
      <p:bldP spid="35" grpId="0" animBg="1"/>
      <p:bldP spid="36" grpId="0" animBg="1"/>
      <p:bldP spid="37" grpId="0" animBg="1"/>
      <p:bldP spid="38" grpId="0" animBg="1"/>
      <p:bldP spid="39" grpId="0" animBg="1"/>
      <p:bldP spid="40" grpId="0" animBg="1"/>
      <p:bldP spid="56" grpId="0" animBg="1"/>
      <p:bldP spid="61" grpId="0" animBg="1"/>
      <p:bldP spid="66"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15149" y="1708375"/>
            <a:ext cx="3820213" cy="526826"/>
            <a:chOff x="6915149" y="1708375"/>
            <a:chExt cx="3820213" cy="526826"/>
          </a:xfrm>
          <a:solidFill>
            <a:srgbClr val="45D8FF"/>
          </a:solidFill>
        </p:grpSpPr>
        <p:sp>
          <p:nvSpPr>
            <p:cNvPr id="3" name="矩形 2"/>
            <p:cNvSpPr/>
            <p:nvPr/>
          </p:nvSpPr>
          <p:spPr>
            <a:xfrm>
              <a:off x="6915149" y="1708375"/>
              <a:ext cx="3820213" cy="526826"/>
            </a:xfrm>
            <a:prstGeom prst="rect">
              <a:avLst/>
            </a:prstGeom>
            <a:grp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860844" y="1801993"/>
              <a:ext cx="2031325" cy="369332"/>
            </a:xfrm>
            <a:prstGeom prst="rect">
              <a:avLst/>
            </a:prstGeom>
            <a:grpFill/>
            <a:effectLst/>
          </p:spPr>
          <p:txBody>
            <a:bodyPr wrap="none" rtlCol="0">
              <a:spAutoFit/>
            </a:bodyPr>
            <a:lstStyle>
              <a:defPPr>
                <a:defRPr lang="zh-CN"/>
              </a:defPPr>
              <a:lvl1pPr algn="ctr">
                <a:defRPr sz="2400">
                  <a:solidFill>
                    <a:schemeClr val="bg1"/>
                  </a:solidFill>
                  <a:latin typeface="微软雅黑" panose="020B0503020204020204" pitchFamily="34" charset="-122"/>
                  <a:ea typeface="微软雅黑" panose="020B0503020204020204" pitchFamily="34" charset="-122"/>
                </a:defRPr>
              </a:lvl1pPr>
            </a:lstStyle>
            <a:p>
              <a:r>
                <a:rPr lang="zh-CN" altLang="en-US" sz="1800" dirty="0"/>
                <a:t>输入你的文字信息</a:t>
              </a:r>
              <a:endParaRPr lang="zh-CN" altLang="en-US" sz="1800" dirty="0"/>
            </a:p>
          </p:txBody>
        </p:sp>
      </p:grpSp>
      <p:grpSp>
        <p:nvGrpSpPr>
          <p:cNvPr id="9" name="组合 8"/>
          <p:cNvGrpSpPr/>
          <p:nvPr/>
        </p:nvGrpSpPr>
        <p:grpSpPr>
          <a:xfrm>
            <a:off x="6915149" y="2444975"/>
            <a:ext cx="3820213" cy="526826"/>
            <a:chOff x="6915149" y="2444975"/>
            <a:chExt cx="3820213" cy="526826"/>
          </a:xfrm>
          <a:solidFill>
            <a:srgbClr val="45D8FF"/>
          </a:solidFill>
        </p:grpSpPr>
        <p:sp>
          <p:nvSpPr>
            <p:cNvPr id="11" name="矩形 10"/>
            <p:cNvSpPr/>
            <p:nvPr/>
          </p:nvSpPr>
          <p:spPr>
            <a:xfrm>
              <a:off x="6915149" y="2444975"/>
              <a:ext cx="3820213" cy="526826"/>
            </a:xfrm>
            <a:prstGeom prst="rect">
              <a:avLst/>
            </a:prstGeom>
            <a:grp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910513" y="2532458"/>
              <a:ext cx="2031325" cy="369332"/>
            </a:xfrm>
            <a:prstGeom prst="rect">
              <a:avLst/>
            </a:prstGeom>
            <a:grpFill/>
            <a:effectLst/>
          </p:spPr>
          <p:txBody>
            <a:bodyPr wrap="non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输入你的文字信息</a:t>
              </a:r>
              <a:endParaRPr lang="zh-CN" altLang="en-US" dirty="0"/>
            </a:p>
          </p:txBody>
        </p:sp>
      </p:grpSp>
      <p:grpSp>
        <p:nvGrpSpPr>
          <p:cNvPr id="10" name="组合 9"/>
          <p:cNvGrpSpPr/>
          <p:nvPr/>
        </p:nvGrpSpPr>
        <p:grpSpPr>
          <a:xfrm>
            <a:off x="6915149" y="3181575"/>
            <a:ext cx="3820213" cy="526826"/>
            <a:chOff x="6915149" y="3181575"/>
            <a:chExt cx="3820213" cy="526826"/>
          </a:xfrm>
          <a:solidFill>
            <a:srgbClr val="45D8FF"/>
          </a:solidFill>
        </p:grpSpPr>
        <p:sp>
          <p:nvSpPr>
            <p:cNvPr id="13" name="矩形 12"/>
            <p:cNvSpPr/>
            <p:nvPr/>
          </p:nvSpPr>
          <p:spPr>
            <a:xfrm>
              <a:off x="6915149" y="3181575"/>
              <a:ext cx="3820213" cy="526826"/>
            </a:xfrm>
            <a:prstGeom prst="rect">
              <a:avLst/>
            </a:prstGeom>
            <a:grp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910513" y="3269058"/>
              <a:ext cx="2031325" cy="369332"/>
            </a:xfrm>
            <a:prstGeom prst="rect">
              <a:avLst/>
            </a:prstGeom>
            <a:grpFill/>
            <a:effectLst/>
          </p:spPr>
          <p:txBody>
            <a:bodyPr wrap="non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输入你的文字信息</a:t>
              </a:r>
              <a:endParaRPr lang="zh-CN" altLang="en-US" dirty="0"/>
            </a:p>
          </p:txBody>
        </p:sp>
      </p:grpSp>
      <p:grpSp>
        <p:nvGrpSpPr>
          <p:cNvPr id="29" name="组合 28"/>
          <p:cNvGrpSpPr/>
          <p:nvPr/>
        </p:nvGrpSpPr>
        <p:grpSpPr>
          <a:xfrm>
            <a:off x="6915149" y="3918175"/>
            <a:ext cx="3820213" cy="526826"/>
            <a:chOff x="6915149" y="3918175"/>
            <a:chExt cx="3820213" cy="526826"/>
          </a:xfrm>
          <a:solidFill>
            <a:srgbClr val="45D8FF"/>
          </a:solidFill>
        </p:grpSpPr>
        <p:sp>
          <p:nvSpPr>
            <p:cNvPr id="17" name="矩形 16"/>
            <p:cNvSpPr/>
            <p:nvPr/>
          </p:nvSpPr>
          <p:spPr>
            <a:xfrm>
              <a:off x="6915149" y="3918175"/>
              <a:ext cx="3820213" cy="526826"/>
            </a:xfrm>
            <a:prstGeom prst="rect">
              <a:avLst/>
            </a:prstGeom>
            <a:grp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910513" y="3992958"/>
              <a:ext cx="2031325" cy="369332"/>
            </a:xfrm>
            <a:prstGeom prst="rect">
              <a:avLst/>
            </a:prstGeom>
            <a:grpFill/>
            <a:effectLst/>
          </p:spPr>
          <p:txBody>
            <a:bodyPr wrap="non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输入你的文字信息</a:t>
              </a:r>
              <a:endParaRPr lang="zh-CN" altLang="en-US" dirty="0"/>
            </a:p>
          </p:txBody>
        </p:sp>
      </p:grpSp>
      <p:grpSp>
        <p:nvGrpSpPr>
          <p:cNvPr id="32" name="组合 31"/>
          <p:cNvGrpSpPr/>
          <p:nvPr/>
        </p:nvGrpSpPr>
        <p:grpSpPr>
          <a:xfrm>
            <a:off x="6915149" y="4653281"/>
            <a:ext cx="3820213" cy="526826"/>
            <a:chOff x="6915149" y="4653281"/>
            <a:chExt cx="3820213" cy="526826"/>
          </a:xfrm>
          <a:solidFill>
            <a:srgbClr val="45D8FF"/>
          </a:solidFill>
        </p:grpSpPr>
        <p:sp>
          <p:nvSpPr>
            <p:cNvPr id="20" name="矩形 19"/>
            <p:cNvSpPr/>
            <p:nvPr/>
          </p:nvSpPr>
          <p:spPr>
            <a:xfrm>
              <a:off x="6915149" y="4653281"/>
              <a:ext cx="3820213" cy="526826"/>
            </a:xfrm>
            <a:prstGeom prst="rect">
              <a:avLst/>
            </a:prstGeom>
            <a:grp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910513" y="4727317"/>
              <a:ext cx="2031325" cy="369332"/>
            </a:xfrm>
            <a:prstGeom prst="rect">
              <a:avLst/>
            </a:prstGeom>
            <a:grpFill/>
            <a:effectLst/>
          </p:spPr>
          <p:txBody>
            <a:bodyPr wrap="non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输入你的文字信息</a:t>
              </a:r>
              <a:endParaRPr lang="zh-CN" altLang="en-US" dirty="0"/>
            </a:p>
          </p:txBody>
        </p:sp>
      </p:grpSp>
      <p:grpSp>
        <p:nvGrpSpPr>
          <p:cNvPr id="33" name="组合 32"/>
          <p:cNvGrpSpPr/>
          <p:nvPr/>
        </p:nvGrpSpPr>
        <p:grpSpPr>
          <a:xfrm>
            <a:off x="6915149" y="5388387"/>
            <a:ext cx="3820213" cy="526826"/>
            <a:chOff x="6915149" y="5388387"/>
            <a:chExt cx="3820213" cy="526826"/>
          </a:xfrm>
          <a:solidFill>
            <a:srgbClr val="45D8FF"/>
          </a:solidFill>
        </p:grpSpPr>
        <p:sp>
          <p:nvSpPr>
            <p:cNvPr id="23" name="矩形 22"/>
            <p:cNvSpPr/>
            <p:nvPr/>
          </p:nvSpPr>
          <p:spPr>
            <a:xfrm>
              <a:off x="6915149" y="5388387"/>
              <a:ext cx="3820213" cy="526826"/>
            </a:xfrm>
            <a:prstGeom prst="rect">
              <a:avLst/>
            </a:prstGeom>
            <a:grp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910513" y="5462423"/>
              <a:ext cx="2031325" cy="369332"/>
            </a:xfrm>
            <a:prstGeom prst="rect">
              <a:avLst/>
            </a:prstGeom>
            <a:grpFill/>
            <a:effectLst/>
          </p:spPr>
          <p:txBody>
            <a:bodyPr wrap="non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输入你的文字信息</a:t>
              </a:r>
              <a:endParaRPr lang="zh-CN" altLang="en-US" dirty="0"/>
            </a:p>
          </p:txBody>
        </p:sp>
      </p:grpSp>
      <p:sp>
        <p:nvSpPr>
          <p:cNvPr id="5" name="右箭头 4"/>
          <p:cNvSpPr/>
          <p:nvPr/>
        </p:nvSpPr>
        <p:spPr>
          <a:xfrm>
            <a:off x="4940300" y="1745681"/>
            <a:ext cx="1612153" cy="4331214"/>
          </a:xfrm>
          <a:prstGeom prst="rightArrow">
            <a:avLst>
              <a:gd name="adj1" fmla="val 70359"/>
              <a:gd name="adj2" fmla="val 49572"/>
            </a:avLst>
          </a:prstGeom>
          <a:gradFill>
            <a:gsLst>
              <a:gs pos="0">
                <a:srgbClr val="45D8FF">
                  <a:alpha val="0"/>
                </a:srgbClr>
              </a:gs>
              <a:gs pos="100000">
                <a:srgbClr val="45D8FF"/>
              </a:gs>
            </a:gsLst>
            <a:lin ang="0" scaled="0"/>
          </a:gradFill>
          <a:ln>
            <a:noFill/>
          </a:ln>
          <a:effectLst>
            <a:outerShdw blurRad="127000" dir="5400000" algn="t" rotWithShape="0">
              <a:srgbClr val="45D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1619250" y="3807722"/>
            <a:ext cx="3308350" cy="0"/>
          </a:xfrm>
          <a:prstGeom prst="line">
            <a:avLst/>
          </a:prstGeom>
          <a:noFill/>
          <a:ln w="9525">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1619250" y="5420922"/>
            <a:ext cx="3308350" cy="0"/>
          </a:xfrm>
          <a:prstGeom prst="line">
            <a:avLst/>
          </a:prstGeom>
          <a:noFill/>
          <a:ln w="9525">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nvGrpSpPr>
          <p:cNvPr id="7" name="组合 6"/>
          <p:cNvGrpSpPr/>
          <p:nvPr/>
        </p:nvGrpSpPr>
        <p:grpSpPr>
          <a:xfrm>
            <a:off x="1948292" y="1663793"/>
            <a:ext cx="2636520" cy="1985010"/>
            <a:chOff x="1948292" y="1663793"/>
            <a:chExt cx="2636520" cy="1985010"/>
          </a:xfrm>
          <a:solidFill>
            <a:srgbClr val="45D8FF"/>
          </a:solidFill>
        </p:grpSpPr>
        <p:sp>
          <p:nvSpPr>
            <p:cNvPr id="6" name="椭圆 5"/>
            <p:cNvSpPr/>
            <p:nvPr/>
          </p:nvSpPr>
          <p:spPr>
            <a:xfrm>
              <a:off x="1948292" y="1663793"/>
              <a:ext cx="2636520" cy="1985010"/>
            </a:xfrm>
            <a:prstGeom prst="ellipse">
              <a:avLst/>
            </a:prstGeom>
            <a:grpFill/>
            <a:ln>
              <a:noFill/>
            </a:ln>
            <a:effectLst>
              <a:outerShdw blurRad="2540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687638" y="1896995"/>
              <a:ext cx="1284287" cy="1499623"/>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4400" b="1" dirty="0"/>
                <a:t>添加</a:t>
              </a:r>
              <a:endParaRPr lang="en-US" altLang="zh-CN" sz="4400" b="1" dirty="0"/>
            </a:p>
            <a:p>
              <a:r>
                <a:rPr lang="zh-CN" altLang="en-US" sz="4400" b="1" dirty="0"/>
                <a:t>内容</a:t>
              </a:r>
              <a:endParaRPr lang="zh-CN" altLang="en-US" sz="4400" b="1" dirty="0"/>
            </a:p>
          </p:txBody>
        </p:sp>
      </p:grpSp>
      <p:sp>
        <p:nvSpPr>
          <p:cNvPr id="28" name="文本框 27"/>
          <p:cNvSpPr txBox="1"/>
          <p:nvPr/>
        </p:nvSpPr>
        <p:spPr>
          <a:xfrm>
            <a:off x="2036763" y="3913063"/>
            <a:ext cx="2620962" cy="514738"/>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2400" b="1" dirty="0">
                <a:solidFill>
                  <a:srgbClr val="45D8FF"/>
                </a:solidFill>
              </a:rPr>
              <a:t>添加你的文字标题</a:t>
            </a:r>
            <a:endParaRPr lang="zh-CN" altLang="en-US" sz="2400" b="1" dirty="0">
              <a:solidFill>
                <a:srgbClr val="45D8FF"/>
              </a:solidFill>
            </a:endParaRPr>
          </a:p>
        </p:txBody>
      </p:sp>
      <p:sp>
        <p:nvSpPr>
          <p:cNvPr id="30" name="文本框 29"/>
          <p:cNvSpPr txBox="1"/>
          <p:nvPr/>
        </p:nvSpPr>
        <p:spPr>
          <a:xfrm>
            <a:off x="1627187" y="5498696"/>
            <a:ext cx="3506787" cy="514738"/>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1200" dirty="0">
                <a:solidFill>
                  <a:srgbClr val="45D8FF"/>
                </a:solidFill>
              </a:rPr>
              <a:t>输入你的文字信息输入你的文字信息输入你的文字信息输入你的文字信息输入你的文字信息</a:t>
            </a:r>
            <a:endParaRPr lang="zh-CN" altLang="en-US" sz="1200" dirty="0">
              <a:solidFill>
                <a:srgbClr val="45D8FF"/>
              </a:solidFill>
            </a:endParaRPr>
          </a:p>
        </p:txBody>
      </p:sp>
      <p:sp>
        <p:nvSpPr>
          <p:cNvPr id="31" name="文本框 30"/>
          <p:cNvSpPr txBox="1"/>
          <p:nvPr/>
        </p:nvSpPr>
        <p:spPr>
          <a:xfrm>
            <a:off x="2376486" y="4479139"/>
            <a:ext cx="2001838" cy="884070"/>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en-US" altLang="zh-CN" sz="1600" dirty="0">
                <a:solidFill>
                  <a:srgbClr val="45D8FF"/>
                </a:solidFill>
              </a:rPr>
              <a:t>1</a:t>
            </a:r>
            <a:r>
              <a:rPr lang="zh-CN" altLang="en-US" sz="1600" dirty="0">
                <a:solidFill>
                  <a:srgbClr val="45D8FF"/>
                </a:solidFill>
              </a:rPr>
              <a:t>、输入你的问题？</a:t>
            </a:r>
            <a:endParaRPr lang="en-US" altLang="zh-CN" sz="1600" dirty="0">
              <a:solidFill>
                <a:srgbClr val="45D8FF"/>
              </a:solidFill>
            </a:endParaRPr>
          </a:p>
          <a:p>
            <a:r>
              <a:rPr lang="en-US" altLang="zh-CN" sz="1600" dirty="0">
                <a:solidFill>
                  <a:srgbClr val="45D8FF"/>
                </a:solidFill>
              </a:rPr>
              <a:t>2</a:t>
            </a:r>
            <a:r>
              <a:rPr lang="zh-CN" altLang="en-US" sz="1600" dirty="0">
                <a:solidFill>
                  <a:srgbClr val="45D8FF"/>
                </a:solidFill>
              </a:rPr>
              <a:t>、输入你的问题？</a:t>
            </a:r>
            <a:endParaRPr lang="zh-CN" altLang="en-US" sz="1600" dirty="0">
              <a:solidFill>
                <a:srgbClr val="45D8FF"/>
              </a:solidFill>
            </a:endParaRPr>
          </a:p>
          <a:p>
            <a:r>
              <a:rPr lang="en-US" altLang="zh-CN" sz="1600" dirty="0">
                <a:solidFill>
                  <a:srgbClr val="45D8FF"/>
                </a:solidFill>
              </a:rPr>
              <a:t>3</a:t>
            </a:r>
            <a:r>
              <a:rPr lang="zh-CN" altLang="en-US" sz="1600" dirty="0">
                <a:solidFill>
                  <a:srgbClr val="45D8FF"/>
                </a:solidFill>
              </a:rPr>
              <a:t>、输入你的问题？</a:t>
            </a:r>
            <a:endParaRPr lang="zh-CN" altLang="en-US" sz="1600" dirty="0">
              <a:solidFill>
                <a:srgbClr val="45D8FF"/>
              </a:solidFill>
            </a:endParaRPr>
          </a:p>
        </p:txBody>
      </p:sp>
      <p:cxnSp>
        <p:nvCxnSpPr>
          <p:cNvPr id="39" name="直接连接符 38"/>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41" name="文本框 40"/>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2"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43" name="直接连接符 42"/>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Effect transition="in" filter="fade">
                                      <p:cBhvr>
                                        <p:cTn id="21" dur="3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lt">
                                    <p:tmPct val="10000"/>
                                  </p:iterate>
                                  <p:childTnLst>
                                    <p:set>
                                      <p:cBhvr>
                                        <p:cTn id="25" dur="1" fill="hold">
                                          <p:stCondLst>
                                            <p:cond delay="0"/>
                                          </p:stCondLst>
                                        </p:cTn>
                                        <p:tgtEl>
                                          <p:spTgt spid="31"/>
                                        </p:tgtEl>
                                        <p:attrNameLst>
                                          <p:attrName>style.visibility</p:attrName>
                                        </p:attrNameLst>
                                      </p:cBhvr>
                                      <p:to>
                                        <p:strVal val="visible"/>
                                      </p:to>
                                    </p:set>
                                    <p:anim calcmode="lin" valueType="num">
                                      <p:cBhvr>
                                        <p:cTn id="26" dur="300" fill="hold"/>
                                        <p:tgtEl>
                                          <p:spTgt spid="31"/>
                                        </p:tgtEl>
                                        <p:attrNameLst>
                                          <p:attrName>ppt_w</p:attrName>
                                        </p:attrNameLst>
                                      </p:cBhvr>
                                      <p:tavLst>
                                        <p:tav tm="0">
                                          <p:val>
                                            <p:fltVal val="0"/>
                                          </p:val>
                                        </p:tav>
                                        <p:tav tm="100000">
                                          <p:val>
                                            <p:strVal val="#ppt_w"/>
                                          </p:val>
                                        </p:tav>
                                      </p:tavLst>
                                    </p:anim>
                                    <p:anim calcmode="lin" valueType="num">
                                      <p:cBhvr>
                                        <p:cTn id="27" dur="300" fill="hold"/>
                                        <p:tgtEl>
                                          <p:spTgt spid="31"/>
                                        </p:tgtEl>
                                        <p:attrNameLst>
                                          <p:attrName>ppt_h</p:attrName>
                                        </p:attrNameLst>
                                      </p:cBhvr>
                                      <p:tavLst>
                                        <p:tav tm="0">
                                          <p:val>
                                            <p:fltVal val="0"/>
                                          </p:val>
                                        </p:tav>
                                        <p:tav tm="100000">
                                          <p:val>
                                            <p:strVal val="#ppt_h"/>
                                          </p:val>
                                        </p:tav>
                                      </p:tavLst>
                                    </p:anim>
                                    <p:animEffect transition="in" filter="fade">
                                      <p:cBhvr>
                                        <p:cTn id="28" dur="3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iterate type="lt">
                                    <p:tmPct val="10000"/>
                                  </p:iterate>
                                  <p:childTnLst>
                                    <p:set>
                                      <p:cBhvr>
                                        <p:cTn id="37" dur="1" fill="hold">
                                          <p:stCondLst>
                                            <p:cond delay="0"/>
                                          </p:stCondLst>
                                        </p:cTn>
                                        <p:tgtEl>
                                          <p:spTgt spid="30"/>
                                        </p:tgtEl>
                                        <p:attrNameLst>
                                          <p:attrName>style.visibility</p:attrName>
                                        </p:attrNameLst>
                                      </p:cBhvr>
                                      <p:to>
                                        <p:strVal val="visible"/>
                                      </p:to>
                                    </p:set>
                                    <p:anim calcmode="lin" valueType="num">
                                      <p:cBhvr>
                                        <p:cTn id="38" dur="300" fill="hold"/>
                                        <p:tgtEl>
                                          <p:spTgt spid="30"/>
                                        </p:tgtEl>
                                        <p:attrNameLst>
                                          <p:attrName>ppt_w</p:attrName>
                                        </p:attrNameLst>
                                      </p:cBhvr>
                                      <p:tavLst>
                                        <p:tav tm="0">
                                          <p:val>
                                            <p:fltVal val="0"/>
                                          </p:val>
                                        </p:tav>
                                        <p:tav tm="100000">
                                          <p:val>
                                            <p:strVal val="#ppt_w"/>
                                          </p:val>
                                        </p:tav>
                                      </p:tavLst>
                                    </p:anim>
                                    <p:anim calcmode="lin" valueType="num">
                                      <p:cBhvr>
                                        <p:cTn id="39" dur="300" fill="hold"/>
                                        <p:tgtEl>
                                          <p:spTgt spid="30"/>
                                        </p:tgtEl>
                                        <p:attrNameLst>
                                          <p:attrName>ppt_h</p:attrName>
                                        </p:attrNameLst>
                                      </p:cBhvr>
                                      <p:tavLst>
                                        <p:tav tm="0">
                                          <p:val>
                                            <p:fltVal val="0"/>
                                          </p:val>
                                        </p:tav>
                                        <p:tav tm="100000">
                                          <p:val>
                                            <p:strVal val="#ppt_h"/>
                                          </p:val>
                                        </p:tav>
                                      </p:tavLst>
                                    </p:anim>
                                    <p:animEffect transition="in" filter="fade">
                                      <p:cBhvr>
                                        <p:cTn id="40" dur="3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p:tgtEl>
                                          <p:spTgt spid="5"/>
                                        </p:tgtEl>
                                        <p:attrNameLst>
                                          <p:attrName>ppt_x</p:attrName>
                                        </p:attrNameLst>
                                      </p:cBhvr>
                                      <p:tavLst>
                                        <p:tav tm="0">
                                          <p:val>
                                            <p:strVal val="#ppt_x-#ppt_w*1.125000"/>
                                          </p:val>
                                        </p:tav>
                                        <p:tav tm="100000">
                                          <p:val>
                                            <p:strVal val="#ppt_x"/>
                                          </p:val>
                                        </p:tav>
                                      </p:tavLst>
                                    </p:anim>
                                    <p:animEffect transition="in" filter="wipe(righ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p:tgtEl>
                                          <p:spTgt spid="8"/>
                                        </p:tgtEl>
                                        <p:attrNameLst>
                                          <p:attrName>ppt_x</p:attrName>
                                        </p:attrNameLst>
                                      </p:cBhvr>
                                      <p:tavLst>
                                        <p:tav tm="0">
                                          <p:val>
                                            <p:strVal val="#ppt_x-#ppt_w*1.125000"/>
                                          </p:val>
                                        </p:tav>
                                        <p:tav tm="100000">
                                          <p:val>
                                            <p:strVal val="#ppt_x"/>
                                          </p:val>
                                        </p:tav>
                                      </p:tavLst>
                                    </p:anim>
                                    <p:animEffect transition="in" filter="wipe(righ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p:tgtEl>
                                          <p:spTgt spid="9"/>
                                        </p:tgtEl>
                                        <p:attrNameLst>
                                          <p:attrName>ppt_x</p:attrName>
                                        </p:attrNameLst>
                                      </p:cBhvr>
                                      <p:tavLst>
                                        <p:tav tm="0">
                                          <p:val>
                                            <p:strVal val="#ppt_x-#ppt_w*1.125000"/>
                                          </p:val>
                                        </p:tav>
                                        <p:tav tm="100000">
                                          <p:val>
                                            <p:strVal val="#ppt_x"/>
                                          </p:val>
                                        </p:tav>
                                      </p:tavLst>
                                    </p:anim>
                                    <p:animEffect transition="in" filter="wipe(righ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p:tgtEl>
                                          <p:spTgt spid="10"/>
                                        </p:tgtEl>
                                        <p:attrNameLst>
                                          <p:attrName>ppt_x</p:attrName>
                                        </p:attrNameLst>
                                      </p:cBhvr>
                                      <p:tavLst>
                                        <p:tav tm="0">
                                          <p:val>
                                            <p:strVal val="#ppt_x-#ppt_w*1.125000"/>
                                          </p:val>
                                        </p:tav>
                                        <p:tav tm="100000">
                                          <p:val>
                                            <p:strVal val="#ppt_x"/>
                                          </p:val>
                                        </p:tav>
                                      </p:tavLst>
                                    </p:anim>
                                    <p:animEffect transition="in" filter="wipe(right)">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ppt_x</p:attrName>
                                        </p:attrNameLst>
                                      </p:cBhvr>
                                      <p:tavLst>
                                        <p:tav tm="0">
                                          <p:val>
                                            <p:strVal val="#ppt_x-#ppt_w*1.125000"/>
                                          </p:val>
                                        </p:tav>
                                        <p:tav tm="100000">
                                          <p:val>
                                            <p:strVal val="#ppt_x"/>
                                          </p:val>
                                        </p:tav>
                                      </p:tavLst>
                                    </p:anim>
                                    <p:animEffect transition="in" filter="wipe(right)">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8"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ppt_x</p:attrName>
                                        </p:attrNameLst>
                                      </p:cBhvr>
                                      <p:tavLst>
                                        <p:tav tm="0">
                                          <p:val>
                                            <p:strVal val="#ppt_x-#ppt_w*1.125000"/>
                                          </p:val>
                                        </p:tav>
                                        <p:tav tm="100000">
                                          <p:val>
                                            <p:strVal val="#ppt_x"/>
                                          </p:val>
                                        </p:tav>
                                      </p:tavLst>
                                    </p:anim>
                                    <p:animEffect transition="in" filter="wipe(right)">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8"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p:tgtEl>
                                          <p:spTgt spid="33"/>
                                        </p:tgtEl>
                                        <p:attrNameLst>
                                          <p:attrName>ppt_x</p:attrName>
                                        </p:attrNameLst>
                                      </p:cBhvr>
                                      <p:tavLst>
                                        <p:tav tm="0">
                                          <p:val>
                                            <p:strVal val="#ppt_x-#ppt_w*1.125000"/>
                                          </p:val>
                                        </p:tav>
                                        <p:tav tm="100000">
                                          <p:val>
                                            <p:strVal val="#ppt_x"/>
                                          </p:val>
                                        </p:tav>
                                      </p:tavLst>
                                    </p:anim>
                                    <p:animEffect transition="in" filter="wipe(right)">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reeform 12"/>
          <p:cNvSpPr>
            <a:spLocks noEditPoints="1"/>
          </p:cNvSpPr>
          <p:nvPr/>
        </p:nvSpPr>
        <p:spPr bwMode="auto">
          <a:xfrm>
            <a:off x="2001838" y="1714953"/>
            <a:ext cx="7567612" cy="3917950"/>
          </a:xfrm>
          <a:custGeom>
            <a:avLst/>
            <a:gdLst>
              <a:gd name="T0" fmla="*/ 2201 w 2371"/>
              <a:gd name="T1" fmla="*/ 441 h 1226"/>
              <a:gd name="T2" fmla="*/ 2157 w 2371"/>
              <a:gd name="T3" fmla="*/ 451 h 1226"/>
              <a:gd name="T4" fmla="*/ 2067 w 2371"/>
              <a:gd name="T5" fmla="*/ 340 h 1226"/>
              <a:gd name="T6" fmla="*/ 2074 w 2371"/>
              <a:gd name="T7" fmla="*/ 274 h 1226"/>
              <a:gd name="T8" fmla="*/ 1526 w 2371"/>
              <a:gd name="T9" fmla="*/ 274 h 1226"/>
              <a:gd name="T10" fmla="*/ 1582 w 2371"/>
              <a:gd name="T11" fmla="*/ 490 h 1226"/>
              <a:gd name="T12" fmla="*/ 1410 w 2371"/>
              <a:gd name="T13" fmla="*/ 665 h 1226"/>
              <a:gd name="T14" fmla="*/ 1233 w 2371"/>
              <a:gd name="T15" fmla="*/ 490 h 1226"/>
              <a:gd name="T16" fmla="*/ 1254 w 2371"/>
              <a:gd name="T17" fmla="*/ 363 h 1226"/>
              <a:gd name="T18" fmla="*/ 800 w 2371"/>
              <a:gd name="T19" fmla="*/ 348 h 1226"/>
              <a:gd name="T20" fmla="*/ 528 w 2371"/>
              <a:gd name="T21" fmla="*/ 591 h 1226"/>
              <a:gd name="T22" fmla="*/ 471 w 2371"/>
              <a:gd name="T23" fmla="*/ 586 h 1226"/>
              <a:gd name="T24" fmla="*/ 377 w 2371"/>
              <a:gd name="T25" fmla="*/ 594 h 1226"/>
              <a:gd name="T26" fmla="*/ 332 w 2371"/>
              <a:gd name="T27" fmla="*/ 600 h 1226"/>
              <a:gd name="T28" fmla="*/ 183 w 2371"/>
              <a:gd name="T29" fmla="*/ 474 h 1226"/>
              <a:gd name="T30" fmla="*/ 0 w 2371"/>
              <a:gd name="T31" fmla="*/ 483 h 1226"/>
              <a:gd name="T32" fmla="*/ 94 w 2371"/>
              <a:gd name="T33" fmla="*/ 575 h 1226"/>
              <a:gd name="T34" fmla="*/ 116 w 2371"/>
              <a:gd name="T35" fmla="*/ 574 h 1226"/>
              <a:gd name="T36" fmla="*/ 265 w 2371"/>
              <a:gd name="T37" fmla="*/ 740 h 1226"/>
              <a:gd name="T38" fmla="*/ 264 w 2371"/>
              <a:gd name="T39" fmla="*/ 756 h 1226"/>
              <a:gd name="T40" fmla="*/ 608 w 2371"/>
              <a:gd name="T41" fmla="*/ 792 h 1226"/>
              <a:gd name="T42" fmla="*/ 609 w 2371"/>
              <a:gd name="T43" fmla="*/ 786 h 1226"/>
              <a:gd name="T44" fmla="*/ 863 w 2371"/>
              <a:gd name="T45" fmla="*/ 562 h 1226"/>
              <a:gd name="T46" fmla="*/ 947 w 2371"/>
              <a:gd name="T47" fmla="*/ 576 h 1226"/>
              <a:gd name="T48" fmla="*/ 1069 w 2371"/>
              <a:gd name="T49" fmla="*/ 586 h 1226"/>
              <a:gd name="T50" fmla="*/ 1269 w 2371"/>
              <a:gd name="T51" fmla="*/ 754 h 1226"/>
              <a:gd name="T52" fmla="*/ 1265 w 2371"/>
              <a:gd name="T53" fmla="*/ 795 h 1226"/>
              <a:gd name="T54" fmla="*/ 1270 w 2371"/>
              <a:gd name="T55" fmla="*/ 903 h 1226"/>
              <a:gd name="T56" fmla="*/ 1274 w 2371"/>
              <a:gd name="T57" fmla="*/ 931 h 1226"/>
              <a:gd name="T58" fmla="*/ 1156 w 2371"/>
              <a:gd name="T59" fmla="*/ 1023 h 1226"/>
              <a:gd name="T60" fmla="*/ 1141 w 2371"/>
              <a:gd name="T61" fmla="*/ 1023 h 1226"/>
              <a:gd name="T62" fmla="*/ 1141 w 2371"/>
              <a:gd name="T63" fmla="*/ 1226 h 1226"/>
              <a:gd name="T64" fmla="*/ 1241 w 2371"/>
              <a:gd name="T65" fmla="*/ 1106 h 1226"/>
              <a:gd name="T66" fmla="*/ 1240 w 2371"/>
              <a:gd name="T67" fmla="*/ 1090 h 1226"/>
              <a:gd name="T68" fmla="*/ 1367 w 2371"/>
              <a:gd name="T69" fmla="*/ 1005 h 1226"/>
              <a:gd name="T70" fmla="*/ 1437 w 2371"/>
              <a:gd name="T71" fmla="*/ 1019 h 1226"/>
              <a:gd name="T72" fmla="*/ 1598 w 2371"/>
              <a:gd name="T73" fmla="*/ 766 h 1226"/>
              <a:gd name="T74" fmla="*/ 1752 w 2371"/>
              <a:gd name="T75" fmla="*/ 547 h 1226"/>
              <a:gd name="T76" fmla="*/ 1769 w 2371"/>
              <a:gd name="T77" fmla="*/ 546 h 1226"/>
              <a:gd name="T78" fmla="*/ 1984 w 2371"/>
              <a:gd name="T79" fmla="*/ 477 h 1226"/>
              <a:gd name="T80" fmla="*/ 2133 w 2371"/>
              <a:gd name="T81" fmla="*/ 547 h 1226"/>
              <a:gd name="T82" fmla="*/ 2252 w 2371"/>
              <a:gd name="T83" fmla="*/ 667 h 1226"/>
              <a:gd name="T84" fmla="*/ 2252 w 2371"/>
              <a:gd name="T85" fmla="*/ 429 h 1226"/>
              <a:gd name="T86" fmla="*/ 306 w 2371"/>
              <a:gd name="T87" fmla="*/ 757 h 1226"/>
              <a:gd name="T88" fmla="*/ 572 w 2371"/>
              <a:gd name="T89" fmla="*/ 757 h 1226"/>
              <a:gd name="T90" fmla="*/ 1029 w 2371"/>
              <a:gd name="T91" fmla="*/ 540 h 1226"/>
              <a:gd name="T92" fmla="*/ 1029 w 2371"/>
              <a:gd name="T93" fmla="*/ 184 h 1226"/>
              <a:gd name="T94" fmla="*/ 1029 w 2371"/>
              <a:gd name="T95" fmla="*/ 540 h 1226"/>
              <a:gd name="T96" fmla="*/ 1297 w 2371"/>
              <a:gd name="T97" fmla="*/ 842 h 1226"/>
              <a:gd name="T98" fmla="*/ 1580 w 2371"/>
              <a:gd name="T99" fmla="*/ 842 h 1226"/>
              <a:gd name="T100" fmla="*/ 1800 w 2371"/>
              <a:gd name="T101" fmla="*/ 495 h 1226"/>
              <a:gd name="T102" fmla="*/ 1800 w 2371"/>
              <a:gd name="T103" fmla="*/ 53 h 1226"/>
              <a:gd name="T104" fmla="*/ 1800 w 2371"/>
              <a:gd name="T105" fmla="*/ 495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1" h="1226">
                <a:moveTo>
                  <a:pt x="2252" y="429"/>
                </a:moveTo>
                <a:cubicBezTo>
                  <a:pt x="2234" y="429"/>
                  <a:pt x="2216" y="433"/>
                  <a:pt x="2201" y="441"/>
                </a:cubicBezTo>
                <a:cubicBezTo>
                  <a:pt x="2201" y="440"/>
                  <a:pt x="2201" y="440"/>
                  <a:pt x="2201" y="440"/>
                </a:cubicBezTo>
                <a:cubicBezTo>
                  <a:pt x="2187" y="447"/>
                  <a:pt x="2172" y="451"/>
                  <a:pt x="2157" y="451"/>
                </a:cubicBezTo>
                <a:cubicBezTo>
                  <a:pt x="2106" y="451"/>
                  <a:pt x="2065" y="410"/>
                  <a:pt x="2065" y="359"/>
                </a:cubicBezTo>
                <a:cubicBezTo>
                  <a:pt x="2065" y="352"/>
                  <a:pt x="2065" y="346"/>
                  <a:pt x="2067" y="340"/>
                </a:cubicBezTo>
                <a:cubicBezTo>
                  <a:pt x="2066" y="340"/>
                  <a:pt x="2066" y="340"/>
                  <a:pt x="2066" y="340"/>
                </a:cubicBezTo>
                <a:cubicBezTo>
                  <a:pt x="2071" y="319"/>
                  <a:pt x="2074" y="297"/>
                  <a:pt x="2074" y="274"/>
                </a:cubicBezTo>
                <a:cubicBezTo>
                  <a:pt x="2074" y="123"/>
                  <a:pt x="1952" y="0"/>
                  <a:pt x="1800" y="0"/>
                </a:cubicBezTo>
                <a:cubicBezTo>
                  <a:pt x="1649" y="0"/>
                  <a:pt x="1526" y="123"/>
                  <a:pt x="1526" y="274"/>
                </a:cubicBezTo>
                <a:cubicBezTo>
                  <a:pt x="1526" y="325"/>
                  <a:pt x="1541" y="373"/>
                  <a:pt x="1565" y="414"/>
                </a:cubicBezTo>
                <a:cubicBezTo>
                  <a:pt x="1576" y="437"/>
                  <a:pt x="1582" y="463"/>
                  <a:pt x="1582" y="490"/>
                </a:cubicBezTo>
                <a:cubicBezTo>
                  <a:pt x="1582" y="578"/>
                  <a:pt x="1518" y="650"/>
                  <a:pt x="1434" y="663"/>
                </a:cubicBezTo>
                <a:cubicBezTo>
                  <a:pt x="1426" y="663"/>
                  <a:pt x="1418" y="664"/>
                  <a:pt x="1410" y="665"/>
                </a:cubicBezTo>
                <a:cubicBezTo>
                  <a:pt x="1407" y="665"/>
                  <a:pt x="1407" y="665"/>
                  <a:pt x="1407" y="665"/>
                </a:cubicBezTo>
                <a:cubicBezTo>
                  <a:pt x="1311" y="665"/>
                  <a:pt x="1233" y="587"/>
                  <a:pt x="1233" y="490"/>
                </a:cubicBezTo>
                <a:cubicBezTo>
                  <a:pt x="1233" y="473"/>
                  <a:pt x="1235" y="457"/>
                  <a:pt x="1240" y="441"/>
                </a:cubicBezTo>
                <a:cubicBezTo>
                  <a:pt x="1249" y="417"/>
                  <a:pt x="1254" y="390"/>
                  <a:pt x="1254" y="363"/>
                </a:cubicBezTo>
                <a:cubicBezTo>
                  <a:pt x="1254" y="237"/>
                  <a:pt x="1152" y="135"/>
                  <a:pt x="1026" y="135"/>
                </a:cubicBezTo>
                <a:cubicBezTo>
                  <a:pt x="906" y="135"/>
                  <a:pt x="808" y="229"/>
                  <a:pt x="800" y="348"/>
                </a:cubicBezTo>
                <a:cubicBezTo>
                  <a:pt x="799" y="347"/>
                  <a:pt x="799" y="347"/>
                  <a:pt x="799" y="347"/>
                </a:cubicBezTo>
                <a:cubicBezTo>
                  <a:pt x="784" y="484"/>
                  <a:pt x="668" y="591"/>
                  <a:pt x="528" y="591"/>
                </a:cubicBezTo>
                <a:cubicBezTo>
                  <a:pt x="508" y="591"/>
                  <a:pt x="489" y="589"/>
                  <a:pt x="471" y="585"/>
                </a:cubicBezTo>
                <a:cubicBezTo>
                  <a:pt x="471" y="586"/>
                  <a:pt x="471" y="586"/>
                  <a:pt x="471" y="586"/>
                </a:cubicBezTo>
                <a:cubicBezTo>
                  <a:pt x="460" y="584"/>
                  <a:pt x="449" y="583"/>
                  <a:pt x="438" y="583"/>
                </a:cubicBezTo>
                <a:cubicBezTo>
                  <a:pt x="417" y="583"/>
                  <a:pt x="396" y="587"/>
                  <a:pt x="377" y="594"/>
                </a:cubicBezTo>
                <a:cubicBezTo>
                  <a:pt x="377" y="593"/>
                  <a:pt x="377" y="593"/>
                  <a:pt x="377" y="593"/>
                </a:cubicBezTo>
                <a:cubicBezTo>
                  <a:pt x="363" y="598"/>
                  <a:pt x="348" y="600"/>
                  <a:pt x="332" y="600"/>
                </a:cubicBezTo>
                <a:cubicBezTo>
                  <a:pt x="257" y="600"/>
                  <a:pt x="195" y="545"/>
                  <a:pt x="184" y="474"/>
                </a:cubicBezTo>
                <a:cubicBezTo>
                  <a:pt x="183" y="474"/>
                  <a:pt x="183" y="474"/>
                  <a:pt x="183" y="474"/>
                </a:cubicBezTo>
                <a:cubicBezTo>
                  <a:pt x="179" y="428"/>
                  <a:pt x="139" y="391"/>
                  <a:pt x="92" y="391"/>
                </a:cubicBezTo>
                <a:cubicBezTo>
                  <a:pt x="41" y="391"/>
                  <a:pt x="0" y="433"/>
                  <a:pt x="0" y="483"/>
                </a:cubicBezTo>
                <a:cubicBezTo>
                  <a:pt x="0" y="534"/>
                  <a:pt x="41" y="575"/>
                  <a:pt x="92" y="575"/>
                </a:cubicBezTo>
                <a:cubicBezTo>
                  <a:pt x="94" y="575"/>
                  <a:pt x="94" y="575"/>
                  <a:pt x="94" y="575"/>
                </a:cubicBezTo>
                <a:cubicBezTo>
                  <a:pt x="94" y="575"/>
                  <a:pt x="95" y="575"/>
                  <a:pt x="95" y="576"/>
                </a:cubicBezTo>
                <a:cubicBezTo>
                  <a:pt x="102" y="575"/>
                  <a:pt x="109" y="574"/>
                  <a:pt x="116" y="574"/>
                </a:cubicBezTo>
                <a:cubicBezTo>
                  <a:pt x="198" y="574"/>
                  <a:pt x="266" y="641"/>
                  <a:pt x="266" y="724"/>
                </a:cubicBezTo>
                <a:cubicBezTo>
                  <a:pt x="266" y="729"/>
                  <a:pt x="265" y="735"/>
                  <a:pt x="265" y="740"/>
                </a:cubicBezTo>
                <a:cubicBezTo>
                  <a:pt x="265" y="740"/>
                  <a:pt x="265" y="740"/>
                  <a:pt x="265" y="740"/>
                </a:cubicBezTo>
                <a:cubicBezTo>
                  <a:pt x="265" y="745"/>
                  <a:pt x="264" y="751"/>
                  <a:pt x="264" y="756"/>
                </a:cubicBezTo>
                <a:cubicBezTo>
                  <a:pt x="264" y="852"/>
                  <a:pt x="342" y="930"/>
                  <a:pt x="438" y="930"/>
                </a:cubicBezTo>
                <a:cubicBezTo>
                  <a:pt x="521" y="930"/>
                  <a:pt x="591" y="871"/>
                  <a:pt x="608" y="792"/>
                </a:cubicBezTo>
                <a:cubicBezTo>
                  <a:pt x="608" y="792"/>
                  <a:pt x="608" y="792"/>
                  <a:pt x="608" y="792"/>
                </a:cubicBezTo>
                <a:cubicBezTo>
                  <a:pt x="608" y="790"/>
                  <a:pt x="608" y="789"/>
                  <a:pt x="609" y="786"/>
                </a:cubicBezTo>
                <a:cubicBezTo>
                  <a:pt x="609" y="783"/>
                  <a:pt x="610" y="780"/>
                  <a:pt x="610" y="777"/>
                </a:cubicBezTo>
                <a:cubicBezTo>
                  <a:pt x="630" y="655"/>
                  <a:pt x="735" y="562"/>
                  <a:pt x="863" y="562"/>
                </a:cubicBezTo>
                <a:cubicBezTo>
                  <a:pt x="892" y="562"/>
                  <a:pt x="921" y="567"/>
                  <a:pt x="947" y="576"/>
                </a:cubicBezTo>
                <a:cubicBezTo>
                  <a:pt x="947" y="576"/>
                  <a:pt x="947" y="576"/>
                  <a:pt x="947" y="576"/>
                </a:cubicBezTo>
                <a:cubicBezTo>
                  <a:pt x="972" y="585"/>
                  <a:pt x="999" y="590"/>
                  <a:pt x="1026" y="590"/>
                </a:cubicBezTo>
                <a:cubicBezTo>
                  <a:pt x="1041" y="590"/>
                  <a:pt x="1055" y="589"/>
                  <a:pt x="1069" y="586"/>
                </a:cubicBezTo>
                <a:cubicBezTo>
                  <a:pt x="1078" y="585"/>
                  <a:pt x="1088" y="584"/>
                  <a:pt x="1098" y="584"/>
                </a:cubicBezTo>
                <a:cubicBezTo>
                  <a:pt x="1193" y="584"/>
                  <a:pt x="1269" y="660"/>
                  <a:pt x="1269" y="754"/>
                </a:cubicBezTo>
                <a:cubicBezTo>
                  <a:pt x="1269" y="768"/>
                  <a:pt x="1267" y="782"/>
                  <a:pt x="1264" y="794"/>
                </a:cubicBezTo>
                <a:cubicBezTo>
                  <a:pt x="1265" y="795"/>
                  <a:pt x="1265" y="795"/>
                  <a:pt x="1265" y="795"/>
                </a:cubicBezTo>
                <a:cubicBezTo>
                  <a:pt x="1261" y="809"/>
                  <a:pt x="1259" y="825"/>
                  <a:pt x="1259" y="841"/>
                </a:cubicBezTo>
                <a:cubicBezTo>
                  <a:pt x="1259" y="863"/>
                  <a:pt x="1263" y="884"/>
                  <a:pt x="1270" y="903"/>
                </a:cubicBezTo>
                <a:cubicBezTo>
                  <a:pt x="1269" y="903"/>
                  <a:pt x="1269" y="903"/>
                  <a:pt x="1269" y="903"/>
                </a:cubicBezTo>
                <a:cubicBezTo>
                  <a:pt x="1272" y="912"/>
                  <a:pt x="1274" y="922"/>
                  <a:pt x="1274" y="931"/>
                </a:cubicBezTo>
                <a:cubicBezTo>
                  <a:pt x="1274" y="984"/>
                  <a:pt x="1231" y="1026"/>
                  <a:pt x="1179" y="1026"/>
                </a:cubicBezTo>
                <a:cubicBezTo>
                  <a:pt x="1171" y="1026"/>
                  <a:pt x="1164" y="1025"/>
                  <a:pt x="1156" y="1023"/>
                </a:cubicBezTo>
                <a:cubicBezTo>
                  <a:pt x="1156" y="1024"/>
                  <a:pt x="1156" y="1024"/>
                  <a:pt x="1156" y="1024"/>
                </a:cubicBezTo>
                <a:cubicBezTo>
                  <a:pt x="1151" y="1023"/>
                  <a:pt x="1146" y="1023"/>
                  <a:pt x="1141" y="1023"/>
                </a:cubicBezTo>
                <a:cubicBezTo>
                  <a:pt x="1085" y="1023"/>
                  <a:pt x="1040" y="1068"/>
                  <a:pt x="1040" y="1124"/>
                </a:cubicBezTo>
                <a:cubicBezTo>
                  <a:pt x="1040" y="1180"/>
                  <a:pt x="1085" y="1226"/>
                  <a:pt x="1141" y="1226"/>
                </a:cubicBezTo>
                <a:cubicBezTo>
                  <a:pt x="1197" y="1226"/>
                  <a:pt x="1242" y="1180"/>
                  <a:pt x="1242" y="1124"/>
                </a:cubicBezTo>
                <a:cubicBezTo>
                  <a:pt x="1242" y="1118"/>
                  <a:pt x="1242" y="1112"/>
                  <a:pt x="1241" y="1106"/>
                </a:cubicBezTo>
                <a:cubicBezTo>
                  <a:pt x="1241" y="1106"/>
                  <a:pt x="1241" y="1106"/>
                  <a:pt x="1241" y="1106"/>
                </a:cubicBezTo>
                <a:cubicBezTo>
                  <a:pt x="1240" y="1101"/>
                  <a:pt x="1240" y="1095"/>
                  <a:pt x="1240" y="1090"/>
                </a:cubicBezTo>
                <a:cubicBezTo>
                  <a:pt x="1240" y="1039"/>
                  <a:pt x="1281" y="998"/>
                  <a:pt x="1332" y="998"/>
                </a:cubicBezTo>
                <a:cubicBezTo>
                  <a:pt x="1344" y="998"/>
                  <a:pt x="1356" y="1001"/>
                  <a:pt x="1367" y="1005"/>
                </a:cubicBezTo>
                <a:cubicBezTo>
                  <a:pt x="1367" y="1005"/>
                  <a:pt x="1367" y="1005"/>
                  <a:pt x="1367" y="1005"/>
                </a:cubicBezTo>
                <a:cubicBezTo>
                  <a:pt x="1389" y="1014"/>
                  <a:pt x="1412" y="1019"/>
                  <a:pt x="1437" y="1019"/>
                </a:cubicBezTo>
                <a:cubicBezTo>
                  <a:pt x="1535" y="1019"/>
                  <a:pt x="1615" y="939"/>
                  <a:pt x="1615" y="841"/>
                </a:cubicBezTo>
                <a:cubicBezTo>
                  <a:pt x="1615" y="814"/>
                  <a:pt x="1609" y="789"/>
                  <a:pt x="1598" y="766"/>
                </a:cubicBezTo>
                <a:cubicBezTo>
                  <a:pt x="1592" y="749"/>
                  <a:pt x="1589" y="730"/>
                  <a:pt x="1589" y="711"/>
                </a:cubicBezTo>
                <a:cubicBezTo>
                  <a:pt x="1589" y="620"/>
                  <a:pt x="1662" y="547"/>
                  <a:pt x="1752" y="547"/>
                </a:cubicBezTo>
                <a:cubicBezTo>
                  <a:pt x="1758" y="547"/>
                  <a:pt x="1763" y="547"/>
                  <a:pt x="1769" y="547"/>
                </a:cubicBezTo>
                <a:cubicBezTo>
                  <a:pt x="1769" y="546"/>
                  <a:pt x="1769" y="546"/>
                  <a:pt x="1769" y="546"/>
                </a:cubicBezTo>
                <a:cubicBezTo>
                  <a:pt x="1779" y="547"/>
                  <a:pt x="1790" y="548"/>
                  <a:pt x="1800" y="548"/>
                </a:cubicBezTo>
                <a:cubicBezTo>
                  <a:pt x="1871" y="548"/>
                  <a:pt x="1935" y="521"/>
                  <a:pt x="1984" y="477"/>
                </a:cubicBezTo>
                <a:cubicBezTo>
                  <a:pt x="1999" y="465"/>
                  <a:pt x="2019" y="458"/>
                  <a:pt x="2040" y="458"/>
                </a:cubicBezTo>
                <a:cubicBezTo>
                  <a:pt x="2090" y="458"/>
                  <a:pt x="2131" y="497"/>
                  <a:pt x="2133" y="547"/>
                </a:cubicBezTo>
                <a:cubicBezTo>
                  <a:pt x="2133" y="548"/>
                  <a:pt x="2133" y="548"/>
                  <a:pt x="2133" y="548"/>
                </a:cubicBezTo>
                <a:cubicBezTo>
                  <a:pt x="2133" y="614"/>
                  <a:pt x="2186" y="667"/>
                  <a:pt x="2252" y="667"/>
                </a:cubicBezTo>
                <a:cubicBezTo>
                  <a:pt x="2318" y="667"/>
                  <a:pt x="2371" y="614"/>
                  <a:pt x="2371" y="548"/>
                </a:cubicBezTo>
                <a:cubicBezTo>
                  <a:pt x="2371" y="482"/>
                  <a:pt x="2318" y="429"/>
                  <a:pt x="2252" y="429"/>
                </a:cubicBezTo>
                <a:close/>
                <a:moveTo>
                  <a:pt x="439" y="889"/>
                </a:moveTo>
                <a:cubicBezTo>
                  <a:pt x="365" y="889"/>
                  <a:pt x="306" y="830"/>
                  <a:pt x="306" y="757"/>
                </a:cubicBezTo>
                <a:cubicBezTo>
                  <a:pt x="306" y="684"/>
                  <a:pt x="365" y="624"/>
                  <a:pt x="439" y="624"/>
                </a:cubicBezTo>
                <a:cubicBezTo>
                  <a:pt x="512" y="624"/>
                  <a:pt x="572" y="684"/>
                  <a:pt x="572" y="757"/>
                </a:cubicBezTo>
                <a:cubicBezTo>
                  <a:pt x="572" y="830"/>
                  <a:pt x="512" y="889"/>
                  <a:pt x="439" y="889"/>
                </a:cubicBezTo>
                <a:close/>
                <a:moveTo>
                  <a:pt x="1029" y="540"/>
                </a:moveTo>
                <a:cubicBezTo>
                  <a:pt x="930" y="540"/>
                  <a:pt x="851" y="460"/>
                  <a:pt x="851" y="362"/>
                </a:cubicBezTo>
                <a:cubicBezTo>
                  <a:pt x="851" y="263"/>
                  <a:pt x="930" y="184"/>
                  <a:pt x="1029" y="184"/>
                </a:cubicBezTo>
                <a:cubicBezTo>
                  <a:pt x="1127" y="184"/>
                  <a:pt x="1207" y="263"/>
                  <a:pt x="1207" y="362"/>
                </a:cubicBezTo>
                <a:cubicBezTo>
                  <a:pt x="1207" y="460"/>
                  <a:pt x="1127" y="540"/>
                  <a:pt x="1029" y="540"/>
                </a:cubicBezTo>
                <a:close/>
                <a:moveTo>
                  <a:pt x="1439" y="983"/>
                </a:moveTo>
                <a:cubicBezTo>
                  <a:pt x="1360" y="983"/>
                  <a:pt x="1297" y="920"/>
                  <a:pt x="1297" y="842"/>
                </a:cubicBezTo>
                <a:cubicBezTo>
                  <a:pt x="1297" y="764"/>
                  <a:pt x="1360" y="700"/>
                  <a:pt x="1439" y="700"/>
                </a:cubicBezTo>
                <a:cubicBezTo>
                  <a:pt x="1517" y="700"/>
                  <a:pt x="1580" y="764"/>
                  <a:pt x="1580" y="842"/>
                </a:cubicBezTo>
                <a:cubicBezTo>
                  <a:pt x="1580" y="920"/>
                  <a:pt x="1517" y="983"/>
                  <a:pt x="1439" y="983"/>
                </a:cubicBezTo>
                <a:close/>
                <a:moveTo>
                  <a:pt x="1800" y="495"/>
                </a:moveTo>
                <a:cubicBezTo>
                  <a:pt x="1678" y="495"/>
                  <a:pt x="1579" y="396"/>
                  <a:pt x="1579" y="274"/>
                </a:cubicBezTo>
                <a:cubicBezTo>
                  <a:pt x="1579" y="152"/>
                  <a:pt x="1678" y="53"/>
                  <a:pt x="1800" y="53"/>
                </a:cubicBezTo>
                <a:cubicBezTo>
                  <a:pt x="1923" y="53"/>
                  <a:pt x="2022" y="152"/>
                  <a:pt x="2022" y="274"/>
                </a:cubicBezTo>
                <a:cubicBezTo>
                  <a:pt x="2022" y="396"/>
                  <a:pt x="1923" y="495"/>
                  <a:pt x="1800" y="495"/>
                </a:cubicBezTo>
                <a:close/>
              </a:path>
            </a:pathLst>
          </a:custGeom>
          <a:solidFill>
            <a:srgbClr val="009AC4">
              <a:alpha val="70000"/>
            </a:srgbClr>
          </a:solidFill>
          <a:ln>
            <a:noFill/>
          </a:ln>
          <a:effectLst>
            <a:outerShdw blurRad="254000" dir="5400000" algn="t" rotWithShape="0">
              <a:srgbClr val="45D8FF">
                <a:alpha val="50000"/>
              </a:srgbClr>
            </a:outerShdw>
          </a:effectLst>
        </p:spPr>
        <p:txBody>
          <a:bodyPr vert="horz" wrap="square" lIns="91440" tIns="45720" rIns="91440" bIns="45720" numCol="1" anchor="t" anchorCtr="0" compatLnSpc="1"/>
          <a:lstStyle/>
          <a:p>
            <a:endParaRPr lang="zh-CN" altLang="en-US"/>
          </a:p>
        </p:txBody>
      </p:sp>
      <p:sp>
        <p:nvSpPr>
          <p:cNvPr id="66" name="Freeform 9"/>
          <p:cNvSpPr>
            <a:spLocks noEditPoints="1"/>
          </p:cNvSpPr>
          <p:nvPr/>
        </p:nvSpPr>
        <p:spPr bwMode="auto">
          <a:xfrm>
            <a:off x="6353420" y="4185558"/>
            <a:ext cx="521030" cy="430866"/>
          </a:xfrm>
          <a:custGeom>
            <a:avLst/>
            <a:gdLst>
              <a:gd name="T0" fmla="*/ 260 w 298"/>
              <a:gd name="T1" fmla="*/ 49 h 246"/>
              <a:gd name="T2" fmla="*/ 38 w 298"/>
              <a:gd name="T3" fmla="*/ 49 h 246"/>
              <a:gd name="T4" fmla="*/ 0 w 298"/>
              <a:gd name="T5" fmla="*/ 87 h 246"/>
              <a:gd name="T6" fmla="*/ 0 w 298"/>
              <a:gd name="T7" fmla="*/ 208 h 246"/>
              <a:gd name="T8" fmla="*/ 38 w 298"/>
              <a:gd name="T9" fmla="*/ 246 h 246"/>
              <a:gd name="T10" fmla="*/ 260 w 298"/>
              <a:gd name="T11" fmla="*/ 246 h 246"/>
              <a:gd name="T12" fmla="*/ 298 w 298"/>
              <a:gd name="T13" fmla="*/ 208 h 246"/>
              <a:gd name="T14" fmla="*/ 298 w 298"/>
              <a:gd name="T15" fmla="*/ 87 h 246"/>
              <a:gd name="T16" fmla="*/ 260 w 298"/>
              <a:gd name="T17" fmla="*/ 49 h 246"/>
              <a:gd name="T18" fmla="*/ 286 w 298"/>
              <a:gd name="T19" fmla="*/ 208 h 246"/>
              <a:gd name="T20" fmla="*/ 260 w 298"/>
              <a:gd name="T21" fmla="*/ 233 h 246"/>
              <a:gd name="T22" fmla="*/ 38 w 298"/>
              <a:gd name="T23" fmla="*/ 233 h 246"/>
              <a:gd name="T24" fmla="*/ 12 w 298"/>
              <a:gd name="T25" fmla="*/ 208 h 246"/>
              <a:gd name="T26" fmla="*/ 12 w 298"/>
              <a:gd name="T27" fmla="*/ 155 h 246"/>
              <a:gd name="T28" fmla="*/ 149 w 298"/>
              <a:gd name="T29" fmla="*/ 201 h 246"/>
              <a:gd name="T30" fmla="*/ 286 w 298"/>
              <a:gd name="T31" fmla="*/ 155 h 246"/>
              <a:gd name="T32" fmla="*/ 286 w 298"/>
              <a:gd name="T33" fmla="*/ 208 h 246"/>
              <a:gd name="T34" fmla="*/ 286 w 298"/>
              <a:gd name="T35" fmla="*/ 139 h 246"/>
              <a:gd name="T36" fmla="*/ 149 w 298"/>
              <a:gd name="T37" fmla="*/ 188 h 246"/>
              <a:gd name="T38" fmla="*/ 12 w 298"/>
              <a:gd name="T39" fmla="*/ 139 h 246"/>
              <a:gd name="T40" fmla="*/ 12 w 298"/>
              <a:gd name="T41" fmla="*/ 87 h 246"/>
              <a:gd name="T42" fmla="*/ 38 w 298"/>
              <a:gd name="T43" fmla="*/ 62 h 246"/>
              <a:gd name="T44" fmla="*/ 260 w 298"/>
              <a:gd name="T45" fmla="*/ 62 h 246"/>
              <a:gd name="T46" fmla="*/ 286 w 298"/>
              <a:gd name="T47" fmla="*/ 87 h 246"/>
              <a:gd name="T48" fmla="*/ 286 w 298"/>
              <a:gd name="T49" fmla="*/ 139 h 246"/>
              <a:gd name="T50" fmla="*/ 107 w 298"/>
              <a:gd name="T51" fmla="*/ 20 h 246"/>
              <a:gd name="T52" fmla="*/ 114 w 298"/>
              <a:gd name="T53" fmla="*/ 13 h 246"/>
              <a:gd name="T54" fmla="*/ 184 w 298"/>
              <a:gd name="T55" fmla="*/ 13 h 246"/>
              <a:gd name="T56" fmla="*/ 191 w 298"/>
              <a:gd name="T57" fmla="*/ 20 h 246"/>
              <a:gd name="T58" fmla="*/ 191 w 298"/>
              <a:gd name="T59" fmla="*/ 37 h 246"/>
              <a:gd name="T60" fmla="*/ 204 w 298"/>
              <a:gd name="T61" fmla="*/ 37 h 246"/>
              <a:gd name="T62" fmla="*/ 204 w 298"/>
              <a:gd name="T63" fmla="*/ 20 h 246"/>
              <a:gd name="T64" fmla="*/ 184 w 298"/>
              <a:gd name="T65" fmla="*/ 0 h 246"/>
              <a:gd name="T66" fmla="*/ 114 w 298"/>
              <a:gd name="T67" fmla="*/ 0 h 246"/>
              <a:gd name="T68" fmla="*/ 94 w 298"/>
              <a:gd name="T69" fmla="*/ 20 h 246"/>
              <a:gd name="T70" fmla="*/ 94 w 298"/>
              <a:gd name="T71" fmla="*/ 37 h 246"/>
              <a:gd name="T72" fmla="*/ 107 w 298"/>
              <a:gd name="T73" fmla="*/ 37 h 246"/>
              <a:gd name="T74" fmla="*/ 107 w 298"/>
              <a:gd name="T75" fmla="*/ 20 h 246"/>
              <a:gd name="T76" fmla="*/ 149 w 298"/>
              <a:gd name="T77" fmla="*/ 86 h 246"/>
              <a:gd name="T78" fmla="*/ 123 w 298"/>
              <a:gd name="T79" fmla="*/ 112 h 246"/>
              <a:gd name="T80" fmla="*/ 129 w 298"/>
              <a:gd name="T81" fmla="*/ 129 h 246"/>
              <a:gd name="T82" fmla="*/ 129 w 298"/>
              <a:gd name="T83" fmla="*/ 162 h 246"/>
              <a:gd name="T84" fmla="*/ 169 w 298"/>
              <a:gd name="T85" fmla="*/ 162 h 246"/>
              <a:gd name="T86" fmla="*/ 169 w 298"/>
              <a:gd name="T87" fmla="*/ 129 h 246"/>
              <a:gd name="T88" fmla="*/ 175 w 298"/>
              <a:gd name="T89" fmla="*/ 112 h 246"/>
              <a:gd name="T90" fmla="*/ 149 w 298"/>
              <a:gd name="T91" fmla="*/ 86 h 246"/>
              <a:gd name="T92" fmla="*/ 157 w 298"/>
              <a:gd name="T93" fmla="*/ 123 h 246"/>
              <a:gd name="T94" fmla="*/ 157 w 298"/>
              <a:gd name="T95" fmla="*/ 149 h 246"/>
              <a:gd name="T96" fmla="*/ 141 w 298"/>
              <a:gd name="T97" fmla="*/ 149 h 246"/>
              <a:gd name="T98" fmla="*/ 141 w 298"/>
              <a:gd name="T99" fmla="*/ 123 h 246"/>
              <a:gd name="T100" fmla="*/ 135 w 298"/>
              <a:gd name="T101" fmla="*/ 112 h 246"/>
              <a:gd name="T102" fmla="*/ 149 w 298"/>
              <a:gd name="T103" fmla="*/ 99 h 246"/>
              <a:gd name="T104" fmla="*/ 162 w 298"/>
              <a:gd name="T105" fmla="*/ 112 h 246"/>
              <a:gd name="T106" fmla="*/ 157 w 298"/>
              <a:gd name="T10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 h="246">
                <a:moveTo>
                  <a:pt x="260" y="49"/>
                </a:moveTo>
                <a:cubicBezTo>
                  <a:pt x="38" y="49"/>
                  <a:pt x="38" y="49"/>
                  <a:pt x="38" y="49"/>
                </a:cubicBezTo>
                <a:cubicBezTo>
                  <a:pt x="17" y="49"/>
                  <a:pt x="0" y="66"/>
                  <a:pt x="0" y="87"/>
                </a:cubicBezTo>
                <a:cubicBezTo>
                  <a:pt x="0" y="208"/>
                  <a:pt x="0" y="208"/>
                  <a:pt x="0" y="208"/>
                </a:cubicBezTo>
                <a:cubicBezTo>
                  <a:pt x="0" y="229"/>
                  <a:pt x="17" y="246"/>
                  <a:pt x="38" y="246"/>
                </a:cubicBezTo>
                <a:cubicBezTo>
                  <a:pt x="260" y="246"/>
                  <a:pt x="260" y="246"/>
                  <a:pt x="260" y="246"/>
                </a:cubicBezTo>
                <a:cubicBezTo>
                  <a:pt x="281" y="246"/>
                  <a:pt x="298" y="229"/>
                  <a:pt x="298" y="208"/>
                </a:cubicBezTo>
                <a:cubicBezTo>
                  <a:pt x="298" y="87"/>
                  <a:pt x="298" y="87"/>
                  <a:pt x="298" y="87"/>
                </a:cubicBezTo>
                <a:cubicBezTo>
                  <a:pt x="298" y="66"/>
                  <a:pt x="281" y="49"/>
                  <a:pt x="260" y="49"/>
                </a:cubicBezTo>
                <a:close/>
                <a:moveTo>
                  <a:pt x="286" y="208"/>
                </a:moveTo>
                <a:cubicBezTo>
                  <a:pt x="286" y="222"/>
                  <a:pt x="274" y="233"/>
                  <a:pt x="260" y="233"/>
                </a:cubicBezTo>
                <a:cubicBezTo>
                  <a:pt x="38" y="233"/>
                  <a:pt x="38" y="233"/>
                  <a:pt x="38" y="233"/>
                </a:cubicBezTo>
                <a:cubicBezTo>
                  <a:pt x="24" y="233"/>
                  <a:pt x="12" y="222"/>
                  <a:pt x="12" y="208"/>
                </a:cubicBezTo>
                <a:cubicBezTo>
                  <a:pt x="12" y="155"/>
                  <a:pt x="12" y="155"/>
                  <a:pt x="12" y="155"/>
                </a:cubicBezTo>
                <a:cubicBezTo>
                  <a:pt x="48" y="184"/>
                  <a:pt x="96" y="201"/>
                  <a:pt x="149" y="201"/>
                </a:cubicBezTo>
                <a:cubicBezTo>
                  <a:pt x="202" y="201"/>
                  <a:pt x="250" y="184"/>
                  <a:pt x="286" y="155"/>
                </a:cubicBezTo>
                <a:lnTo>
                  <a:pt x="286" y="208"/>
                </a:lnTo>
                <a:close/>
                <a:moveTo>
                  <a:pt x="286" y="139"/>
                </a:moveTo>
                <a:cubicBezTo>
                  <a:pt x="251" y="169"/>
                  <a:pt x="203" y="188"/>
                  <a:pt x="149" y="188"/>
                </a:cubicBezTo>
                <a:cubicBezTo>
                  <a:pt x="95" y="188"/>
                  <a:pt x="47" y="169"/>
                  <a:pt x="12" y="139"/>
                </a:cubicBezTo>
                <a:cubicBezTo>
                  <a:pt x="12" y="87"/>
                  <a:pt x="12" y="87"/>
                  <a:pt x="12" y="87"/>
                </a:cubicBezTo>
                <a:cubicBezTo>
                  <a:pt x="12" y="73"/>
                  <a:pt x="24" y="62"/>
                  <a:pt x="38" y="62"/>
                </a:cubicBezTo>
                <a:cubicBezTo>
                  <a:pt x="260" y="62"/>
                  <a:pt x="260" y="62"/>
                  <a:pt x="260" y="62"/>
                </a:cubicBezTo>
                <a:cubicBezTo>
                  <a:pt x="274" y="62"/>
                  <a:pt x="286" y="73"/>
                  <a:pt x="286" y="87"/>
                </a:cubicBezTo>
                <a:lnTo>
                  <a:pt x="286" y="139"/>
                </a:lnTo>
                <a:close/>
                <a:moveTo>
                  <a:pt x="107" y="20"/>
                </a:moveTo>
                <a:cubicBezTo>
                  <a:pt x="107" y="16"/>
                  <a:pt x="110" y="13"/>
                  <a:pt x="114" y="13"/>
                </a:cubicBezTo>
                <a:cubicBezTo>
                  <a:pt x="184" y="13"/>
                  <a:pt x="184" y="13"/>
                  <a:pt x="184" y="13"/>
                </a:cubicBezTo>
                <a:cubicBezTo>
                  <a:pt x="188" y="13"/>
                  <a:pt x="191" y="16"/>
                  <a:pt x="191" y="20"/>
                </a:cubicBezTo>
                <a:cubicBezTo>
                  <a:pt x="191" y="37"/>
                  <a:pt x="191" y="37"/>
                  <a:pt x="191" y="37"/>
                </a:cubicBezTo>
                <a:cubicBezTo>
                  <a:pt x="204" y="37"/>
                  <a:pt x="204" y="37"/>
                  <a:pt x="204" y="37"/>
                </a:cubicBezTo>
                <a:cubicBezTo>
                  <a:pt x="204" y="20"/>
                  <a:pt x="204" y="20"/>
                  <a:pt x="204" y="20"/>
                </a:cubicBezTo>
                <a:cubicBezTo>
                  <a:pt x="204" y="9"/>
                  <a:pt x="195" y="0"/>
                  <a:pt x="184" y="0"/>
                </a:cubicBezTo>
                <a:cubicBezTo>
                  <a:pt x="114" y="0"/>
                  <a:pt x="114" y="0"/>
                  <a:pt x="114" y="0"/>
                </a:cubicBezTo>
                <a:cubicBezTo>
                  <a:pt x="103" y="0"/>
                  <a:pt x="94" y="9"/>
                  <a:pt x="94" y="20"/>
                </a:cubicBezTo>
                <a:cubicBezTo>
                  <a:pt x="94" y="37"/>
                  <a:pt x="94" y="37"/>
                  <a:pt x="94" y="37"/>
                </a:cubicBezTo>
                <a:cubicBezTo>
                  <a:pt x="107" y="37"/>
                  <a:pt x="107" y="37"/>
                  <a:pt x="107" y="37"/>
                </a:cubicBezTo>
                <a:lnTo>
                  <a:pt x="107" y="20"/>
                </a:lnTo>
                <a:close/>
                <a:moveTo>
                  <a:pt x="149" y="86"/>
                </a:moveTo>
                <a:cubicBezTo>
                  <a:pt x="135" y="86"/>
                  <a:pt x="123" y="98"/>
                  <a:pt x="123" y="112"/>
                </a:cubicBezTo>
                <a:cubicBezTo>
                  <a:pt x="123" y="118"/>
                  <a:pt x="125" y="124"/>
                  <a:pt x="129" y="129"/>
                </a:cubicBezTo>
                <a:cubicBezTo>
                  <a:pt x="129" y="162"/>
                  <a:pt x="129" y="162"/>
                  <a:pt x="129" y="162"/>
                </a:cubicBezTo>
                <a:cubicBezTo>
                  <a:pt x="169" y="162"/>
                  <a:pt x="169" y="162"/>
                  <a:pt x="169" y="162"/>
                </a:cubicBezTo>
                <a:cubicBezTo>
                  <a:pt x="169" y="129"/>
                  <a:pt x="169" y="129"/>
                  <a:pt x="169" y="129"/>
                </a:cubicBezTo>
                <a:cubicBezTo>
                  <a:pt x="173" y="124"/>
                  <a:pt x="175" y="118"/>
                  <a:pt x="175" y="112"/>
                </a:cubicBezTo>
                <a:cubicBezTo>
                  <a:pt x="175" y="98"/>
                  <a:pt x="163" y="86"/>
                  <a:pt x="149" y="86"/>
                </a:cubicBezTo>
                <a:close/>
                <a:moveTo>
                  <a:pt x="157" y="123"/>
                </a:moveTo>
                <a:cubicBezTo>
                  <a:pt x="157" y="149"/>
                  <a:pt x="157" y="149"/>
                  <a:pt x="157" y="149"/>
                </a:cubicBezTo>
                <a:cubicBezTo>
                  <a:pt x="141" y="149"/>
                  <a:pt x="141" y="149"/>
                  <a:pt x="141" y="149"/>
                </a:cubicBezTo>
                <a:cubicBezTo>
                  <a:pt x="141" y="123"/>
                  <a:pt x="141" y="123"/>
                  <a:pt x="141" y="123"/>
                </a:cubicBezTo>
                <a:cubicBezTo>
                  <a:pt x="138" y="121"/>
                  <a:pt x="135" y="117"/>
                  <a:pt x="135" y="112"/>
                </a:cubicBezTo>
                <a:cubicBezTo>
                  <a:pt x="135" y="105"/>
                  <a:pt x="142" y="99"/>
                  <a:pt x="149" y="99"/>
                </a:cubicBezTo>
                <a:cubicBezTo>
                  <a:pt x="156" y="99"/>
                  <a:pt x="162" y="105"/>
                  <a:pt x="162" y="112"/>
                </a:cubicBezTo>
                <a:cubicBezTo>
                  <a:pt x="162" y="117"/>
                  <a:pt x="160" y="121"/>
                  <a:pt x="157" y="123"/>
                </a:cubicBezTo>
                <a:close/>
              </a:path>
            </a:pathLst>
          </a:custGeom>
          <a:solidFill>
            <a:srgbClr val="45D8FF"/>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69" name="Freeform 10"/>
          <p:cNvSpPr>
            <a:spLocks noEditPoints="1"/>
          </p:cNvSpPr>
          <p:nvPr/>
        </p:nvSpPr>
        <p:spPr bwMode="auto">
          <a:xfrm>
            <a:off x="3145853" y="3881497"/>
            <a:ext cx="509710" cy="516620"/>
          </a:xfrm>
          <a:custGeom>
            <a:avLst/>
            <a:gdLst>
              <a:gd name="T0" fmla="*/ 70 w 249"/>
              <a:gd name="T1" fmla="*/ 143 h 252"/>
              <a:gd name="T2" fmla="*/ 70 w 249"/>
              <a:gd name="T3" fmla="*/ 190 h 252"/>
              <a:gd name="T4" fmla="*/ 170 w 249"/>
              <a:gd name="T5" fmla="*/ 190 h 252"/>
              <a:gd name="T6" fmla="*/ 170 w 249"/>
              <a:gd name="T7" fmla="*/ 143 h 252"/>
              <a:gd name="T8" fmla="*/ 135 w 249"/>
              <a:gd name="T9" fmla="*/ 106 h 252"/>
              <a:gd name="T10" fmla="*/ 153 w 249"/>
              <a:gd name="T11" fmla="*/ 77 h 252"/>
              <a:gd name="T12" fmla="*/ 120 w 249"/>
              <a:gd name="T13" fmla="*/ 44 h 252"/>
              <a:gd name="T14" fmla="*/ 87 w 249"/>
              <a:gd name="T15" fmla="*/ 77 h 252"/>
              <a:gd name="T16" fmla="*/ 105 w 249"/>
              <a:gd name="T17" fmla="*/ 106 h 252"/>
              <a:gd name="T18" fmla="*/ 70 w 249"/>
              <a:gd name="T19" fmla="*/ 143 h 252"/>
              <a:gd name="T20" fmla="*/ 100 w 249"/>
              <a:gd name="T21" fmla="*/ 77 h 252"/>
              <a:gd name="T22" fmla="*/ 120 w 249"/>
              <a:gd name="T23" fmla="*/ 57 h 252"/>
              <a:gd name="T24" fmla="*/ 140 w 249"/>
              <a:gd name="T25" fmla="*/ 77 h 252"/>
              <a:gd name="T26" fmla="*/ 120 w 249"/>
              <a:gd name="T27" fmla="*/ 98 h 252"/>
              <a:gd name="T28" fmla="*/ 100 w 249"/>
              <a:gd name="T29" fmla="*/ 77 h 252"/>
              <a:gd name="T30" fmla="*/ 83 w 249"/>
              <a:gd name="T31" fmla="*/ 143 h 252"/>
              <a:gd name="T32" fmla="*/ 107 w 249"/>
              <a:gd name="T33" fmla="*/ 119 h 252"/>
              <a:gd name="T34" fmla="*/ 133 w 249"/>
              <a:gd name="T35" fmla="*/ 119 h 252"/>
              <a:gd name="T36" fmla="*/ 157 w 249"/>
              <a:gd name="T37" fmla="*/ 143 h 252"/>
              <a:gd name="T38" fmla="*/ 157 w 249"/>
              <a:gd name="T39" fmla="*/ 178 h 252"/>
              <a:gd name="T40" fmla="*/ 152 w 249"/>
              <a:gd name="T41" fmla="*/ 178 h 252"/>
              <a:gd name="T42" fmla="*/ 152 w 249"/>
              <a:gd name="T43" fmla="*/ 142 h 252"/>
              <a:gd name="T44" fmla="*/ 139 w 249"/>
              <a:gd name="T45" fmla="*/ 142 h 252"/>
              <a:gd name="T46" fmla="*/ 139 w 249"/>
              <a:gd name="T47" fmla="*/ 178 h 252"/>
              <a:gd name="T48" fmla="*/ 101 w 249"/>
              <a:gd name="T49" fmla="*/ 178 h 252"/>
              <a:gd name="T50" fmla="*/ 101 w 249"/>
              <a:gd name="T51" fmla="*/ 142 h 252"/>
              <a:gd name="T52" fmla="*/ 88 w 249"/>
              <a:gd name="T53" fmla="*/ 142 h 252"/>
              <a:gd name="T54" fmla="*/ 88 w 249"/>
              <a:gd name="T55" fmla="*/ 178 h 252"/>
              <a:gd name="T56" fmla="*/ 83 w 249"/>
              <a:gd name="T57" fmla="*/ 178 h 252"/>
              <a:gd name="T58" fmla="*/ 83 w 249"/>
              <a:gd name="T59" fmla="*/ 143 h 252"/>
              <a:gd name="T60" fmla="*/ 237 w 249"/>
              <a:gd name="T61" fmla="*/ 151 h 252"/>
              <a:gd name="T62" fmla="*/ 237 w 249"/>
              <a:gd name="T63" fmla="*/ 151 h 252"/>
              <a:gd name="T64" fmla="*/ 126 w 249"/>
              <a:gd name="T65" fmla="*/ 240 h 252"/>
              <a:gd name="T66" fmla="*/ 13 w 249"/>
              <a:gd name="T67" fmla="*/ 126 h 252"/>
              <a:gd name="T68" fmla="*/ 126 w 249"/>
              <a:gd name="T69" fmla="*/ 13 h 252"/>
              <a:gd name="T70" fmla="*/ 229 w 249"/>
              <a:gd name="T71" fmla="*/ 79 h 252"/>
              <a:gd name="T72" fmla="*/ 188 w 249"/>
              <a:gd name="T73" fmla="*/ 55 h 252"/>
              <a:gd name="T74" fmla="*/ 181 w 249"/>
              <a:gd name="T75" fmla="*/ 66 h 252"/>
              <a:gd name="T76" fmla="*/ 249 w 249"/>
              <a:gd name="T77" fmla="*/ 105 h 252"/>
              <a:gd name="T78" fmla="*/ 249 w 249"/>
              <a:gd name="T79" fmla="*/ 27 h 252"/>
              <a:gd name="T80" fmla="*/ 236 w 249"/>
              <a:gd name="T81" fmla="*/ 27 h 252"/>
              <a:gd name="T82" fmla="*/ 236 w 249"/>
              <a:gd name="T83" fmla="*/ 27 h 252"/>
              <a:gd name="T84" fmla="*/ 236 w 249"/>
              <a:gd name="T85" fmla="*/ 65 h 252"/>
              <a:gd name="T86" fmla="*/ 126 w 249"/>
              <a:gd name="T87" fmla="*/ 0 h 252"/>
              <a:gd name="T88" fmla="*/ 0 w 249"/>
              <a:gd name="T89" fmla="*/ 126 h 252"/>
              <a:gd name="T90" fmla="*/ 126 w 249"/>
              <a:gd name="T91" fmla="*/ 252 h 252"/>
              <a:gd name="T92" fmla="*/ 249 w 249"/>
              <a:gd name="T93" fmla="*/ 154 h 252"/>
              <a:gd name="T94" fmla="*/ 237 w 249"/>
              <a:gd name="T95" fmla="*/ 1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52">
                <a:moveTo>
                  <a:pt x="70" y="143"/>
                </a:moveTo>
                <a:cubicBezTo>
                  <a:pt x="70" y="190"/>
                  <a:pt x="70" y="190"/>
                  <a:pt x="70" y="190"/>
                </a:cubicBezTo>
                <a:cubicBezTo>
                  <a:pt x="170" y="190"/>
                  <a:pt x="170" y="190"/>
                  <a:pt x="170" y="190"/>
                </a:cubicBezTo>
                <a:cubicBezTo>
                  <a:pt x="170" y="143"/>
                  <a:pt x="170" y="143"/>
                  <a:pt x="170" y="143"/>
                </a:cubicBezTo>
                <a:cubicBezTo>
                  <a:pt x="170" y="124"/>
                  <a:pt x="155" y="108"/>
                  <a:pt x="135" y="106"/>
                </a:cubicBezTo>
                <a:cubicBezTo>
                  <a:pt x="146" y="101"/>
                  <a:pt x="153" y="90"/>
                  <a:pt x="153" y="77"/>
                </a:cubicBezTo>
                <a:cubicBezTo>
                  <a:pt x="153" y="59"/>
                  <a:pt x="138" y="44"/>
                  <a:pt x="120" y="44"/>
                </a:cubicBezTo>
                <a:cubicBezTo>
                  <a:pt x="102" y="44"/>
                  <a:pt x="87" y="59"/>
                  <a:pt x="87" y="77"/>
                </a:cubicBezTo>
                <a:cubicBezTo>
                  <a:pt x="87" y="90"/>
                  <a:pt x="94" y="101"/>
                  <a:pt x="105" y="106"/>
                </a:cubicBezTo>
                <a:cubicBezTo>
                  <a:pt x="85" y="108"/>
                  <a:pt x="70" y="124"/>
                  <a:pt x="70" y="143"/>
                </a:cubicBezTo>
                <a:close/>
                <a:moveTo>
                  <a:pt x="100" y="77"/>
                </a:moveTo>
                <a:cubicBezTo>
                  <a:pt x="100" y="66"/>
                  <a:pt x="109" y="57"/>
                  <a:pt x="120" y="57"/>
                </a:cubicBezTo>
                <a:cubicBezTo>
                  <a:pt x="131" y="57"/>
                  <a:pt x="140" y="66"/>
                  <a:pt x="140" y="77"/>
                </a:cubicBezTo>
                <a:cubicBezTo>
                  <a:pt x="140" y="88"/>
                  <a:pt x="131" y="98"/>
                  <a:pt x="120" y="98"/>
                </a:cubicBezTo>
                <a:cubicBezTo>
                  <a:pt x="109" y="98"/>
                  <a:pt x="100" y="88"/>
                  <a:pt x="100" y="77"/>
                </a:cubicBezTo>
                <a:close/>
                <a:moveTo>
                  <a:pt x="83" y="143"/>
                </a:moveTo>
                <a:cubicBezTo>
                  <a:pt x="83" y="130"/>
                  <a:pt x="94" y="119"/>
                  <a:pt x="107" y="119"/>
                </a:cubicBezTo>
                <a:cubicBezTo>
                  <a:pt x="133" y="119"/>
                  <a:pt x="133" y="119"/>
                  <a:pt x="133" y="119"/>
                </a:cubicBezTo>
                <a:cubicBezTo>
                  <a:pt x="146" y="119"/>
                  <a:pt x="157" y="130"/>
                  <a:pt x="157" y="143"/>
                </a:cubicBezTo>
                <a:cubicBezTo>
                  <a:pt x="157" y="178"/>
                  <a:pt x="157" y="178"/>
                  <a:pt x="157" y="178"/>
                </a:cubicBezTo>
                <a:cubicBezTo>
                  <a:pt x="152" y="178"/>
                  <a:pt x="152" y="178"/>
                  <a:pt x="152" y="178"/>
                </a:cubicBezTo>
                <a:cubicBezTo>
                  <a:pt x="152" y="142"/>
                  <a:pt x="152" y="142"/>
                  <a:pt x="152" y="142"/>
                </a:cubicBezTo>
                <a:cubicBezTo>
                  <a:pt x="139" y="142"/>
                  <a:pt x="139" y="142"/>
                  <a:pt x="139" y="142"/>
                </a:cubicBezTo>
                <a:cubicBezTo>
                  <a:pt x="139" y="178"/>
                  <a:pt x="139" y="178"/>
                  <a:pt x="139" y="178"/>
                </a:cubicBezTo>
                <a:cubicBezTo>
                  <a:pt x="101" y="178"/>
                  <a:pt x="101" y="178"/>
                  <a:pt x="101" y="178"/>
                </a:cubicBezTo>
                <a:cubicBezTo>
                  <a:pt x="101" y="142"/>
                  <a:pt x="101" y="142"/>
                  <a:pt x="101" y="142"/>
                </a:cubicBezTo>
                <a:cubicBezTo>
                  <a:pt x="88" y="142"/>
                  <a:pt x="88" y="142"/>
                  <a:pt x="88" y="142"/>
                </a:cubicBezTo>
                <a:cubicBezTo>
                  <a:pt x="88" y="178"/>
                  <a:pt x="88" y="178"/>
                  <a:pt x="88" y="178"/>
                </a:cubicBezTo>
                <a:cubicBezTo>
                  <a:pt x="83" y="178"/>
                  <a:pt x="83" y="178"/>
                  <a:pt x="83" y="178"/>
                </a:cubicBezTo>
                <a:lnTo>
                  <a:pt x="83" y="143"/>
                </a:lnTo>
                <a:close/>
                <a:moveTo>
                  <a:pt x="237" y="151"/>
                </a:moveTo>
                <a:cubicBezTo>
                  <a:pt x="237" y="151"/>
                  <a:pt x="237" y="151"/>
                  <a:pt x="237" y="151"/>
                </a:cubicBezTo>
                <a:cubicBezTo>
                  <a:pt x="225" y="202"/>
                  <a:pt x="180" y="240"/>
                  <a:pt x="126" y="240"/>
                </a:cubicBezTo>
                <a:cubicBezTo>
                  <a:pt x="63" y="240"/>
                  <a:pt x="13" y="189"/>
                  <a:pt x="13" y="126"/>
                </a:cubicBezTo>
                <a:cubicBezTo>
                  <a:pt x="13" y="64"/>
                  <a:pt x="63" y="13"/>
                  <a:pt x="126" y="13"/>
                </a:cubicBezTo>
                <a:cubicBezTo>
                  <a:pt x="172" y="13"/>
                  <a:pt x="211" y="40"/>
                  <a:pt x="229" y="79"/>
                </a:cubicBezTo>
                <a:cubicBezTo>
                  <a:pt x="188" y="55"/>
                  <a:pt x="188" y="55"/>
                  <a:pt x="188" y="55"/>
                </a:cubicBezTo>
                <a:cubicBezTo>
                  <a:pt x="181" y="66"/>
                  <a:pt x="181" y="66"/>
                  <a:pt x="181" y="66"/>
                </a:cubicBezTo>
                <a:cubicBezTo>
                  <a:pt x="249" y="105"/>
                  <a:pt x="249" y="105"/>
                  <a:pt x="249" y="105"/>
                </a:cubicBezTo>
                <a:cubicBezTo>
                  <a:pt x="249" y="27"/>
                  <a:pt x="249" y="27"/>
                  <a:pt x="249" y="27"/>
                </a:cubicBezTo>
                <a:cubicBezTo>
                  <a:pt x="236" y="27"/>
                  <a:pt x="236" y="27"/>
                  <a:pt x="236" y="27"/>
                </a:cubicBezTo>
                <a:cubicBezTo>
                  <a:pt x="236" y="27"/>
                  <a:pt x="236" y="27"/>
                  <a:pt x="236" y="27"/>
                </a:cubicBezTo>
                <a:cubicBezTo>
                  <a:pt x="236" y="65"/>
                  <a:pt x="236" y="65"/>
                  <a:pt x="236" y="65"/>
                </a:cubicBezTo>
                <a:cubicBezTo>
                  <a:pt x="214" y="26"/>
                  <a:pt x="173" y="0"/>
                  <a:pt x="126" y="0"/>
                </a:cubicBezTo>
                <a:cubicBezTo>
                  <a:pt x="56" y="0"/>
                  <a:pt x="0" y="57"/>
                  <a:pt x="0" y="126"/>
                </a:cubicBezTo>
                <a:cubicBezTo>
                  <a:pt x="0" y="196"/>
                  <a:pt x="56" y="252"/>
                  <a:pt x="126" y="252"/>
                </a:cubicBezTo>
                <a:cubicBezTo>
                  <a:pt x="186" y="252"/>
                  <a:pt x="237" y="210"/>
                  <a:pt x="249" y="154"/>
                </a:cubicBezTo>
                <a:lnTo>
                  <a:pt x="237" y="151"/>
                </a:lnTo>
                <a:close/>
              </a:path>
            </a:pathLst>
          </a:custGeom>
          <a:solidFill>
            <a:srgbClr val="45D8FF"/>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72" name="Freeform 11"/>
          <p:cNvSpPr>
            <a:spLocks noEditPoints="1"/>
          </p:cNvSpPr>
          <p:nvPr/>
        </p:nvSpPr>
        <p:spPr bwMode="auto">
          <a:xfrm>
            <a:off x="4973733" y="2619462"/>
            <a:ext cx="568549" cy="502864"/>
          </a:xfrm>
          <a:custGeom>
            <a:avLst/>
            <a:gdLst>
              <a:gd name="T0" fmla="*/ 222 w 223"/>
              <a:gd name="T1" fmla="*/ 8 h 197"/>
              <a:gd name="T2" fmla="*/ 221 w 223"/>
              <a:gd name="T3" fmla="*/ 0 h 197"/>
              <a:gd name="T4" fmla="*/ 213 w 223"/>
              <a:gd name="T5" fmla="*/ 3 h 197"/>
              <a:gd name="T6" fmla="*/ 87 w 223"/>
              <a:gd name="T7" fmla="*/ 67 h 197"/>
              <a:gd name="T8" fmla="*/ 57 w 223"/>
              <a:gd name="T9" fmla="*/ 131 h 197"/>
              <a:gd name="T10" fmla="*/ 63 w 223"/>
              <a:gd name="T11" fmla="*/ 163 h 197"/>
              <a:gd name="T12" fmla="*/ 64 w 223"/>
              <a:gd name="T13" fmla="*/ 164 h 197"/>
              <a:gd name="T14" fmla="*/ 64 w 223"/>
              <a:gd name="T15" fmla="*/ 164 h 197"/>
              <a:gd name="T16" fmla="*/ 64 w 223"/>
              <a:gd name="T17" fmla="*/ 164 h 197"/>
              <a:gd name="T18" fmla="*/ 69 w 223"/>
              <a:gd name="T19" fmla="*/ 171 h 197"/>
              <a:gd name="T20" fmla="*/ 40 w 223"/>
              <a:gd name="T21" fmla="*/ 180 h 197"/>
              <a:gd name="T22" fmla="*/ 7 w 223"/>
              <a:gd name="T23" fmla="*/ 184 h 197"/>
              <a:gd name="T24" fmla="*/ 0 w 223"/>
              <a:gd name="T25" fmla="*/ 190 h 197"/>
              <a:gd name="T26" fmla="*/ 7 w 223"/>
              <a:gd name="T27" fmla="*/ 196 h 197"/>
              <a:gd name="T28" fmla="*/ 43 w 223"/>
              <a:gd name="T29" fmla="*/ 192 h 197"/>
              <a:gd name="T30" fmla="*/ 78 w 223"/>
              <a:gd name="T31" fmla="*/ 181 h 197"/>
              <a:gd name="T32" fmla="*/ 120 w 223"/>
              <a:gd name="T33" fmla="*/ 197 h 197"/>
              <a:gd name="T34" fmla="*/ 120 w 223"/>
              <a:gd name="T35" fmla="*/ 197 h 197"/>
              <a:gd name="T36" fmla="*/ 187 w 223"/>
              <a:gd name="T37" fmla="*/ 160 h 197"/>
              <a:gd name="T38" fmla="*/ 223 w 223"/>
              <a:gd name="T39" fmla="*/ 35 h 197"/>
              <a:gd name="T40" fmla="*/ 222 w 223"/>
              <a:gd name="T41" fmla="*/ 8 h 197"/>
              <a:gd name="T42" fmla="*/ 178 w 223"/>
              <a:gd name="T43" fmla="*/ 151 h 197"/>
              <a:gd name="T44" fmla="*/ 120 w 223"/>
              <a:gd name="T45" fmla="*/ 185 h 197"/>
              <a:gd name="T46" fmla="*/ 91 w 223"/>
              <a:gd name="T47" fmla="*/ 175 h 197"/>
              <a:gd name="T48" fmla="*/ 110 w 223"/>
              <a:gd name="T49" fmla="*/ 163 h 197"/>
              <a:gd name="T50" fmla="*/ 182 w 223"/>
              <a:gd name="T51" fmla="*/ 86 h 197"/>
              <a:gd name="T52" fmla="*/ 179 w 223"/>
              <a:gd name="T53" fmla="*/ 77 h 197"/>
              <a:gd name="T54" fmla="*/ 171 w 223"/>
              <a:gd name="T55" fmla="*/ 80 h 197"/>
              <a:gd name="T56" fmla="*/ 171 w 223"/>
              <a:gd name="T57" fmla="*/ 80 h 197"/>
              <a:gd name="T58" fmla="*/ 102 w 223"/>
              <a:gd name="T59" fmla="*/ 153 h 197"/>
              <a:gd name="T60" fmla="*/ 81 w 223"/>
              <a:gd name="T61" fmla="*/ 166 h 197"/>
              <a:gd name="T62" fmla="*/ 75 w 223"/>
              <a:gd name="T63" fmla="*/ 158 h 197"/>
              <a:gd name="T64" fmla="*/ 75 w 223"/>
              <a:gd name="T65" fmla="*/ 157 h 197"/>
              <a:gd name="T66" fmla="*/ 75 w 223"/>
              <a:gd name="T67" fmla="*/ 157 h 197"/>
              <a:gd name="T68" fmla="*/ 74 w 223"/>
              <a:gd name="T69" fmla="*/ 156 h 197"/>
              <a:gd name="T70" fmla="*/ 70 w 223"/>
              <a:gd name="T71" fmla="*/ 131 h 197"/>
              <a:gd name="T72" fmla="*/ 95 w 223"/>
              <a:gd name="T73" fmla="*/ 76 h 197"/>
              <a:gd name="T74" fmla="*/ 168 w 223"/>
              <a:gd name="T75" fmla="*/ 34 h 197"/>
              <a:gd name="T76" fmla="*/ 210 w 223"/>
              <a:gd name="T77" fmla="*/ 18 h 197"/>
              <a:gd name="T78" fmla="*/ 210 w 223"/>
              <a:gd name="T79" fmla="*/ 35 h 197"/>
              <a:gd name="T80" fmla="*/ 178 w 223"/>
              <a:gd name="T81" fmla="*/ 15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197">
                <a:moveTo>
                  <a:pt x="222" y="8"/>
                </a:moveTo>
                <a:cubicBezTo>
                  <a:pt x="221" y="0"/>
                  <a:pt x="221" y="0"/>
                  <a:pt x="221" y="0"/>
                </a:cubicBezTo>
                <a:cubicBezTo>
                  <a:pt x="213" y="3"/>
                  <a:pt x="213" y="3"/>
                  <a:pt x="213" y="3"/>
                </a:cubicBezTo>
                <a:cubicBezTo>
                  <a:pt x="213" y="3"/>
                  <a:pt x="122" y="34"/>
                  <a:pt x="87" y="67"/>
                </a:cubicBezTo>
                <a:cubicBezTo>
                  <a:pt x="63" y="89"/>
                  <a:pt x="57" y="113"/>
                  <a:pt x="57" y="131"/>
                </a:cubicBezTo>
                <a:cubicBezTo>
                  <a:pt x="57" y="150"/>
                  <a:pt x="63" y="162"/>
                  <a:pt x="63" y="163"/>
                </a:cubicBezTo>
                <a:cubicBezTo>
                  <a:pt x="63" y="163"/>
                  <a:pt x="64" y="163"/>
                  <a:pt x="64" y="164"/>
                </a:cubicBezTo>
                <a:cubicBezTo>
                  <a:pt x="64" y="164"/>
                  <a:pt x="64" y="164"/>
                  <a:pt x="64" y="164"/>
                </a:cubicBezTo>
                <a:cubicBezTo>
                  <a:pt x="64" y="164"/>
                  <a:pt x="64" y="164"/>
                  <a:pt x="64" y="164"/>
                </a:cubicBezTo>
                <a:cubicBezTo>
                  <a:pt x="65" y="167"/>
                  <a:pt x="67" y="169"/>
                  <a:pt x="69" y="171"/>
                </a:cubicBezTo>
                <a:cubicBezTo>
                  <a:pt x="58" y="175"/>
                  <a:pt x="48" y="179"/>
                  <a:pt x="40" y="180"/>
                </a:cubicBezTo>
                <a:cubicBezTo>
                  <a:pt x="26" y="183"/>
                  <a:pt x="14" y="184"/>
                  <a:pt x="7" y="184"/>
                </a:cubicBezTo>
                <a:cubicBezTo>
                  <a:pt x="3" y="184"/>
                  <a:pt x="0" y="187"/>
                  <a:pt x="0" y="190"/>
                </a:cubicBezTo>
                <a:cubicBezTo>
                  <a:pt x="0" y="194"/>
                  <a:pt x="3" y="196"/>
                  <a:pt x="7" y="196"/>
                </a:cubicBezTo>
                <a:cubicBezTo>
                  <a:pt x="15" y="196"/>
                  <a:pt x="27" y="196"/>
                  <a:pt x="43" y="192"/>
                </a:cubicBezTo>
                <a:cubicBezTo>
                  <a:pt x="52" y="191"/>
                  <a:pt x="65" y="187"/>
                  <a:pt x="78" y="181"/>
                </a:cubicBezTo>
                <a:cubicBezTo>
                  <a:pt x="88" y="190"/>
                  <a:pt x="103" y="197"/>
                  <a:pt x="120" y="197"/>
                </a:cubicBezTo>
                <a:cubicBezTo>
                  <a:pt x="120" y="197"/>
                  <a:pt x="120" y="197"/>
                  <a:pt x="120" y="197"/>
                </a:cubicBezTo>
                <a:cubicBezTo>
                  <a:pt x="141" y="197"/>
                  <a:pt x="164" y="187"/>
                  <a:pt x="187" y="160"/>
                </a:cubicBezTo>
                <a:cubicBezTo>
                  <a:pt x="218" y="124"/>
                  <a:pt x="223" y="68"/>
                  <a:pt x="223" y="35"/>
                </a:cubicBezTo>
                <a:cubicBezTo>
                  <a:pt x="223" y="19"/>
                  <a:pt x="222" y="8"/>
                  <a:pt x="222" y="8"/>
                </a:cubicBezTo>
                <a:close/>
                <a:moveTo>
                  <a:pt x="178" y="151"/>
                </a:moveTo>
                <a:cubicBezTo>
                  <a:pt x="156" y="177"/>
                  <a:pt x="136" y="185"/>
                  <a:pt x="120" y="185"/>
                </a:cubicBezTo>
                <a:cubicBezTo>
                  <a:pt x="109" y="185"/>
                  <a:pt x="99" y="181"/>
                  <a:pt x="91" y="175"/>
                </a:cubicBezTo>
                <a:cubicBezTo>
                  <a:pt x="97" y="171"/>
                  <a:pt x="104" y="168"/>
                  <a:pt x="110" y="163"/>
                </a:cubicBezTo>
                <a:cubicBezTo>
                  <a:pt x="134" y="146"/>
                  <a:pt x="168" y="112"/>
                  <a:pt x="182" y="86"/>
                </a:cubicBezTo>
                <a:cubicBezTo>
                  <a:pt x="184" y="83"/>
                  <a:pt x="182" y="79"/>
                  <a:pt x="179" y="77"/>
                </a:cubicBezTo>
                <a:cubicBezTo>
                  <a:pt x="176" y="76"/>
                  <a:pt x="172" y="77"/>
                  <a:pt x="171" y="80"/>
                </a:cubicBezTo>
                <a:cubicBezTo>
                  <a:pt x="171" y="80"/>
                  <a:pt x="171" y="80"/>
                  <a:pt x="171" y="80"/>
                </a:cubicBezTo>
                <a:cubicBezTo>
                  <a:pt x="159" y="103"/>
                  <a:pt x="124" y="138"/>
                  <a:pt x="102" y="153"/>
                </a:cubicBezTo>
                <a:cubicBezTo>
                  <a:pt x="96" y="158"/>
                  <a:pt x="88" y="162"/>
                  <a:pt x="81" y="166"/>
                </a:cubicBezTo>
                <a:cubicBezTo>
                  <a:pt x="79" y="163"/>
                  <a:pt x="77" y="161"/>
                  <a:pt x="75" y="158"/>
                </a:cubicBezTo>
                <a:cubicBezTo>
                  <a:pt x="75" y="158"/>
                  <a:pt x="75" y="158"/>
                  <a:pt x="75" y="157"/>
                </a:cubicBezTo>
                <a:cubicBezTo>
                  <a:pt x="75" y="157"/>
                  <a:pt x="75" y="157"/>
                  <a:pt x="75" y="157"/>
                </a:cubicBezTo>
                <a:cubicBezTo>
                  <a:pt x="75" y="157"/>
                  <a:pt x="74" y="157"/>
                  <a:pt x="74" y="156"/>
                </a:cubicBezTo>
                <a:cubicBezTo>
                  <a:pt x="73" y="152"/>
                  <a:pt x="70" y="143"/>
                  <a:pt x="70" y="131"/>
                </a:cubicBezTo>
                <a:cubicBezTo>
                  <a:pt x="70" y="116"/>
                  <a:pt x="75" y="96"/>
                  <a:pt x="95" y="76"/>
                </a:cubicBezTo>
                <a:cubicBezTo>
                  <a:pt x="111" y="62"/>
                  <a:pt x="142" y="46"/>
                  <a:pt x="168" y="34"/>
                </a:cubicBezTo>
                <a:cubicBezTo>
                  <a:pt x="185" y="27"/>
                  <a:pt x="201" y="21"/>
                  <a:pt x="210" y="18"/>
                </a:cubicBezTo>
                <a:cubicBezTo>
                  <a:pt x="210" y="22"/>
                  <a:pt x="210" y="28"/>
                  <a:pt x="210" y="35"/>
                </a:cubicBezTo>
                <a:cubicBezTo>
                  <a:pt x="210" y="67"/>
                  <a:pt x="205" y="120"/>
                  <a:pt x="178" y="151"/>
                </a:cubicBezTo>
                <a:close/>
              </a:path>
            </a:pathLst>
          </a:custGeom>
          <a:solidFill>
            <a:srgbClr val="45D8FF"/>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75" name="Freeform 12"/>
          <p:cNvSpPr>
            <a:spLocks noEditPoints="1"/>
          </p:cNvSpPr>
          <p:nvPr/>
        </p:nvSpPr>
        <p:spPr bwMode="auto">
          <a:xfrm>
            <a:off x="7258461" y="2167188"/>
            <a:ext cx="894345" cy="889248"/>
          </a:xfrm>
          <a:custGeom>
            <a:avLst/>
            <a:gdLst>
              <a:gd name="T0" fmla="*/ 214 w 297"/>
              <a:gd name="T1" fmla="*/ 35 h 294"/>
              <a:gd name="T2" fmla="*/ 179 w 297"/>
              <a:gd name="T3" fmla="*/ 55 h 294"/>
              <a:gd name="T4" fmla="*/ 274 w 297"/>
              <a:gd name="T5" fmla="*/ 110 h 294"/>
              <a:gd name="T6" fmla="*/ 274 w 297"/>
              <a:gd name="T7" fmla="*/ 0 h 294"/>
              <a:gd name="T8" fmla="*/ 264 w 297"/>
              <a:gd name="T9" fmla="*/ 6 h 294"/>
              <a:gd name="T10" fmla="*/ 228 w 297"/>
              <a:gd name="T11" fmla="*/ 27 h 294"/>
              <a:gd name="T12" fmla="*/ 170 w 297"/>
              <a:gd name="T13" fmla="*/ 13 h 294"/>
              <a:gd name="T14" fmla="*/ 121 w 297"/>
              <a:gd name="T15" fmla="*/ 23 h 294"/>
              <a:gd name="T16" fmla="*/ 126 w 297"/>
              <a:gd name="T17" fmla="*/ 35 h 294"/>
              <a:gd name="T18" fmla="*/ 170 w 297"/>
              <a:gd name="T19" fmla="*/ 26 h 294"/>
              <a:gd name="T20" fmla="*/ 214 w 297"/>
              <a:gd name="T21" fmla="*/ 35 h 294"/>
              <a:gd name="T22" fmla="*/ 261 w 297"/>
              <a:gd name="T23" fmla="*/ 22 h 294"/>
              <a:gd name="T24" fmla="*/ 261 w 297"/>
              <a:gd name="T25" fmla="*/ 88 h 294"/>
              <a:gd name="T26" fmla="*/ 204 w 297"/>
              <a:gd name="T27" fmla="*/ 55 h 294"/>
              <a:gd name="T28" fmla="*/ 261 w 297"/>
              <a:gd name="T29" fmla="*/ 22 h 294"/>
              <a:gd name="T30" fmla="*/ 57 w 297"/>
              <a:gd name="T31" fmla="*/ 145 h 294"/>
              <a:gd name="T32" fmla="*/ 95 w 297"/>
              <a:gd name="T33" fmla="*/ 167 h 294"/>
              <a:gd name="T34" fmla="*/ 95 w 297"/>
              <a:gd name="T35" fmla="*/ 58 h 294"/>
              <a:gd name="T36" fmla="*/ 85 w 297"/>
              <a:gd name="T37" fmla="*/ 64 h 294"/>
              <a:gd name="T38" fmla="*/ 0 w 297"/>
              <a:gd name="T39" fmla="*/ 113 h 294"/>
              <a:gd name="T40" fmla="*/ 44 w 297"/>
              <a:gd name="T41" fmla="*/ 138 h 294"/>
              <a:gd name="T42" fmla="*/ 44 w 297"/>
              <a:gd name="T43" fmla="*/ 140 h 294"/>
              <a:gd name="T44" fmla="*/ 108 w 297"/>
              <a:gd name="T45" fmla="*/ 250 h 294"/>
              <a:gd name="T46" fmla="*/ 115 w 297"/>
              <a:gd name="T47" fmla="*/ 239 h 294"/>
              <a:gd name="T48" fmla="*/ 57 w 297"/>
              <a:gd name="T49" fmla="*/ 145 h 294"/>
              <a:gd name="T50" fmla="*/ 26 w 297"/>
              <a:gd name="T51" fmla="*/ 113 h 294"/>
              <a:gd name="T52" fmla="*/ 82 w 297"/>
              <a:gd name="T53" fmla="*/ 80 h 294"/>
              <a:gd name="T54" fmla="*/ 82 w 297"/>
              <a:gd name="T55" fmla="*/ 145 h 294"/>
              <a:gd name="T56" fmla="*/ 26 w 297"/>
              <a:gd name="T57" fmla="*/ 113 h 294"/>
              <a:gd name="T58" fmla="*/ 284 w 297"/>
              <a:gd name="T59" fmla="*/ 140 h 294"/>
              <a:gd name="T60" fmla="*/ 235 w 297"/>
              <a:gd name="T61" fmla="*/ 234 h 294"/>
              <a:gd name="T62" fmla="*/ 235 w 297"/>
              <a:gd name="T63" fmla="*/ 185 h 294"/>
              <a:gd name="T64" fmla="*/ 140 w 297"/>
              <a:gd name="T65" fmla="*/ 239 h 294"/>
              <a:gd name="T66" fmla="*/ 235 w 297"/>
              <a:gd name="T67" fmla="*/ 294 h 294"/>
              <a:gd name="T68" fmla="*/ 235 w 297"/>
              <a:gd name="T69" fmla="*/ 249 h 294"/>
              <a:gd name="T70" fmla="*/ 297 w 297"/>
              <a:gd name="T71" fmla="*/ 140 h 294"/>
              <a:gd name="T72" fmla="*/ 284 w 297"/>
              <a:gd name="T73" fmla="*/ 140 h 294"/>
              <a:gd name="T74" fmla="*/ 222 w 297"/>
              <a:gd name="T75" fmla="*/ 272 h 294"/>
              <a:gd name="T76" fmla="*/ 165 w 297"/>
              <a:gd name="T77" fmla="*/ 239 h 294"/>
              <a:gd name="T78" fmla="*/ 222 w 297"/>
              <a:gd name="T79" fmla="*/ 207 h 294"/>
              <a:gd name="T80" fmla="*/ 222 w 297"/>
              <a:gd name="T81"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 h="294">
                <a:moveTo>
                  <a:pt x="214" y="35"/>
                </a:moveTo>
                <a:cubicBezTo>
                  <a:pt x="179" y="55"/>
                  <a:pt x="179" y="55"/>
                  <a:pt x="179" y="55"/>
                </a:cubicBezTo>
                <a:cubicBezTo>
                  <a:pt x="274" y="110"/>
                  <a:pt x="274" y="110"/>
                  <a:pt x="274" y="110"/>
                </a:cubicBezTo>
                <a:cubicBezTo>
                  <a:pt x="274" y="0"/>
                  <a:pt x="274" y="0"/>
                  <a:pt x="274" y="0"/>
                </a:cubicBezTo>
                <a:cubicBezTo>
                  <a:pt x="264" y="6"/>
                  <a:pt x="264" y="6"/>
                  <a:pt x="264" y="6"/>
                </a:cubicBezTo>
                <a:cubicBezTo>
                  <a:pt x="228" y="27"/>
                  <a:pt x="228" y="27"/>
                  <a:pt x="228" y="27"/>
                </a:cubicBezTo>
                <a:cubicBezTo>
                  <a:pt x="211" y="18"/>
                  <a:pt x="191" y="13"/>
                  <a:pt x="170" y="13"/>
                </a:cubicBezTo>
                <a:cubicBezTo>
                  <a:pt x="153" y="13"/>
                  <a:pt x="136" y="17"/>
                  <a:pt x="121" y="23"/>
                </a:cubicBezTo>
                <a:cubicBezTo>
                  <a:pt x="126" y="35"/>
                  <a:pt x="126" y="35"/>
                  <a:pt x="126" y="35"/>
                </a:cubicBezTo>
                <a:cubicBezTo>
                  <a:pt x="140" y="29"/>
                  <a:pt x="155" y="26"/>
                  <a:pt x="170" y="26"/>
                </a:cubicBezTo>
                <a:cubicBezTo>
                  <a:pt x="186" y="26"/>
                  <a:pt x="201" y="29"/>
                  <a:pt x="214" y="35"/>
                </a:cubicBezTo>
                <a:close/>
                <a:moveTo>
                  <a:pt x="261" y="22"/>
                </a:moveTo>
                <a:cubicBezTo>
                  <a:pt x="261" y="88"/>
                  <a:pt x="261" y="88"/>
                  <a:pt x="261" y="88"/>
                </a:cubicBezTo>
                <a:cubicBezTo>
                  <a:pt x="204" y="55"/>
                  <a:pt x="204" y="55"/>
                  <a:pt x="204" y="55"/>
                </a:cubicBezTo>
                <a:lnTo>
                  <a:pt x="261" y="22"/>
                </a:lnTo>
                <a:close/>
                <a:moveTo>
                  <a:pt x="57" y="145"/>
                </a:moveTo>
                <a:cubicBezTo>
                  <a:pt x="95" y="167"/>
                  <a:pt x="95" y="167"/>
                  <a:pt x="95" y="167"/>
                </a:cubicBezTo>
                <a:cubicBezTo>
                  <a:pt x="95" y="58"/>
                  <a:pt x="95" y="58"/>
                  <a:pt x="95" y="58"/>
                </a:cubicBezTo>
                <a:cubicBezTo>
                  <a:pt x="85" y="64"/>
                  <a:pt x="85" y="64"/>
                  <a:pt x="85" y="64"/>
                </a:cubicBezTo>
                <a:cubicBezTo>
                  <a:pt x="0" y="113"/>
                  <a:pt x="0" y="113"/>
                  <a:pt x="0" y="113"/>
                </a:cubicBezTo>
                <a:cubicBezTo>
                  <a:pt x="44" y="138"/>
                  <a:pt x="44" y="138"/>
                  <a:pt x="44" y="138"/>
                </a:cubicBezTo>
                <a:cubicBezTo>
                  <a:pt x="44" y="138"/>
                  <a:pt x="44" y="139"/>
                  <a:pt x="44" y="140"/>
                </a:cubicBezTo>
                <a:cubicBezTo>
                  <a:pt x="44" y="187"/>
                  <a:pt x="70" y="228"/>
                  <a:pt x="108" y="250"/>
                </a:cubicBezTo>
                <a:cubicBezTo>
                  <a:pt x="115" y="239"/>
                  <a:pt x="115" y="239"/>
                  <a:pt x="115" y="239"/>
                </a:cubicBezTo>
                <a:cubicBezTo>
                  <a:pt x="81" y="220"/>
                  <a:pt x="59" y="185"/>
                  <a:pt x="57" y="145"/>
                </a:cubicBezTo>
                <a:close/>
                <a:moveTo>
                  <a:pt x="26" y="113"/>
                </a:moveTo>
                <a:cubicBezTo>
                  <a:pt x="82" y="80"/>
                  <a:pt x="82" y="80"/>
                  <a:pt x="82" y="80"/>
                </a:cubicBezTo>
                <a:cubicBezTo>
                  <a:pt x="82" y="145"/>
                  <a:pt x="82" y="145"/>
                  <a:pt x="82" y="145"/>
                </a:cubicBezTo>
                <a:lnTo>
                  <a:pt x="26" y="113"/>
                </a:lnTo>
                <a:close/>
                <a:moveTo>
                  <a:pt x="284" y="140"/>
                </a:moveTo>
                <a:cubicBezTo>
                  <a:pt x="284" y="179"/>
                  <a:pt x="265" y="213"/>
                  <a:pt x="235" y="234"/>
                </a:cubicBezTo>
                <a:cubicBezTo>
                  <a:pt x="235" y="185"/>
                  <a:pt x="235" y="185"/>
                  <a:pt x="235" y="185"/>
                </a:cubicBezTo>
                <a:cubicBezTo>
                  <a:pt x="140" y="239"/>
                  <a:pt x="140" y="239"/>
                  <a:pt x="140" y="239"/>
                </a:cubicBezTo>
                <a:cubicBezTo>
                  <a:pt x="235" y="294"/>
                  <a:pt x="235" y="294"/>
                  <a:pt x="235" y="294"/>
                </a:cubicBezTo>
                <a:cubicBezTo>
                  <a:pt x="235" y="249"/>
                  <a:pt x="235" y="249"/>
                  <a:pt x="235" y="249"/>
                </a:cubicBezTo>
                <a:cubicBezTo>
                  <a:pt x="272" y="227"/>
                  <a:pt x="297" y="186"/>
                  <a:pt x="297" y="140"/>
                </a:cubicBezTo>
                <a:lnTo>
                  <a:pt x="284" y="140"/>
                </a:lnTo>
                <a:close/>
                <a:moveTo>
                  <a:pt x="222" y="272"/>
                </a:moveTo>
                <a:cubicBezTo>
                  <a:pt x="165" y="239"/>
                  <a:pt x="165" y="239"/>
                  <a:pt x="165" y="239"/>
                </a:cubicBezTo>
                <a:cubicBezTo>
                  <a:pt x="222" y="207"/>
                  <a:pt x="222" y="207"/>
                  <a:pt x="222" y="207"/>
                </a:cubicBezTo>
                <a:lnTo>
                  <a:pt x="222" y="272"/>
                </a:lnTo>
                <a:close/>
              </a:path>
            </a:pathLst>
          </a:custGeom>
          <a:solidFill>
            <a:srgbClr val="45D8FF"/>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76" name="组合 75"/>
          <p:cNvGrpSpPr/>
          <p:nvPr/>
        </p:nvGrpSpPr>
        <p:grpSpPr>
          <a:xfrm>
            <a:off x="1561691" y="1926722"/>
            <a:ext cx="2739064" cy="987079"/>
            <a:chOff x="1701800" y="2173554"/>
            <a:chExt cx="2408864" cy="987079"/>
          </a:xfrm>
        </p:grpSpPr>
        <p:sp>
          <p:nvSpPr>
            <p:cNvPr id="77" name="文本框 76"/>
            <p:cNvSpPr txBox="1"/>
            <p:nvPr/>
          </p:nvSpPr>
          <p:spPr>
            <a:xfrm flipH="1">
              <a:off x="2185005" y="2173554"/>
              <a:ext cx="1925597" cy="453183"/>
            </a:xfrm>
            <a:prstGeom prst="rect">
              <a:avLst/>
            </a:prstGeom>
            <a:noFill/>
          </p:spPr>
          <p:txBody>
            <a:bodyPr wrap="square" lIns="0" tIns="72000" bIns="72000" rtlCol="0" anchor="ctr" anchorCtr="0">
              <a:spAutoFit/>
            </a:bodyPr>
            <a:lstStyle/>
            <a:p>
              <a:pPr algn="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输入你的文字信息</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78" name="文本框 77"/>
            <p:cNvSpPr txBox="1"/>
            <p:nvPr/>
          </p:nvSpPr>
          <p:spPr>
            <a:xfrm>
              <a:off x="1701800" y="2546939"/>
              <a:ext cx="2408864" cy="613694"/>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ct val="1500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grpSp>
        <p:nvGrpSpPr>
          <p:cNvPr id="79" name="组合 78"/>
          <p:cNvGrpSpPr/>
          <p:nvPr/>
        </p:nvGrpSpPr>
        <p:grpSpPr>
          <a:xfrm>
            <a:off x="8827000" y="1723069"/>
            <a:ext cx="2487383" cy="1016107"/>
            <a:chOff x="9367160" y="1754001"/>
            <a:chExt cx="2165748" cy="1016107"/>
          </a:xfrm>
        </p:grpSpPr>
        <p:sp>
          <p:nvSpPr>
            <p:cNvPr id="80" name="文本框 79"/>
            <p:cNvSpPr txBox="1"/>
            <p:nvPr/>
          </p:nvSpPr>
          <p:spPr>
            <a:xfrm flipH="1">
              <a:off x="9460659" y="1754001"/>
              <a:ext cx="1307188" cy="453183"/>
            </a:xfrm>
            <a:prstGeom prst="rect">
              <a:avLst/>
            </a:prstGeom>
            <a:noFill/>
          </p:spPr>
          <p:txBody>
            <a:bodyPr wrap="square" lIns="0" tIns="72000" bIns="72000" rtlCol="0" anchor="ctr" anchorCtr="0">
              <a:spAutoFit/>
            </a:bodyPr>
            <a:lstStyle>
              <a:defPPr>
                <a:defRPr lang="zh-CN"/>
              </a:defPPr>
              <a:lvl1pPr algn="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pPr algn="l"/>
              <a:r>
                <a:rPr lang="zh-CN" altLang="en-US" dirty="0"/>
                <a:t>文字信息</a:t>
              </a:r>
              <a:endParaRPr lang="zh-CN" altLang="en-US" dirty="0"/>
            </a:p>
          </p:txBody>
        </p:sp>
        <p:sp>
          <p:nvSpPr>
            <p:cNvPr id="81" name="文本框 80"/>
            <p:cNvSpPr txBox="1"/>
            <p:nvPr/>
          </p:nvSpPr>
          <p:spPr>
            <a:xfrm>
              <a:off x="9367160" y="2156414"/>
              <a:ext cx="2165748" cy="613694"/>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ct val="150000"/>
                </a:lnSpc>
              </a:pPr>
              <a:r>
                <a:rPr lang="zh-CN" altLang="en-US" sz="1200" b="0" dirty="0">
                  <a:solidFill>
                    <a:srgbClr val="009AC4"/>
                  </a:solidFill>
                </a:rPr>
                <a:t>输入你的文字信息输入你的文字信息输入你的文字信息</a:t>
              </a:r>
              <a:endParaRPr lang="zh-CN" altLang="en-US" sz="1200" dirty="0">
                <a:solidFill>
                  <a:srgbClr val="009AC4"/>
                </a:solidFill>
              </a:endParaRPr>
            </a:p>
          </p:txBody>
        </p:sp>
      </p:grpSp>
      <p:grpSp>
        <p:nvGrpSpPr>
          <p:cNvPr id="82" name="组合 81"/>
          <p:cNvGrpSpPr/>
          <p:nvPr/>
        </p:nvGrpSpPr>
        <p:grpSpPr>
          <a:xfrm>
            <a:off x="1173431" y="4785125"/>
            <a:ext cx="3131460" cy="1012458"/>
            <a:chOff x="1110340" y="5050101"/>
            <a:chExt cx="2812139" cy="1012458"/>
          </a:xfrm>
        </p:grpSpPr>
        <p:sp>
          <p:nvSpPr>
            <p:cNvPr id="83" name="文本框 82"/>
            <p:cNvSpPr txBox="1"/>
            <p:nvPr/>
          </p:nvSpPr>
          <p:spPr>
            <a:xfrm flipH="1">
              <a:off x="2268760" y="5050101"/>
              <a:ext cx="1629610" cy="453183"/>
            </a:xfrm>
            <a:prstGeom prst="rect">
              <a:avLst/>
            </a:prstGeom>
            <a:noFill/>
          </p:spPr>
          <p:txBody>
            <a:bodyPr wrap="square" lIns="0" tIns="72000" bIns="72000" rtlCol="0" anchor="ctr" anchorCtr="0">
              <a:spAutoFit/>
            </a:bodyPr>
            <a:lstStyle>
              <a:defPPr>
                <a:defRPr lang="zh-CN"/>
              </a:defPPr>
              <a:lvl1pPr algn="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输入文字信息</a:t>
              </a:r>
              <a:endParaRPr lang="zh-CN" altLang="en-US" dirty="0"/>
            </a:p>
          </p:txBody>
        </p:sp>
        <p:sp>
          <p:nvSpPr>
            <p:cNvPr id="84" name="文本框 83"/>
            <p:cNvSpPr txBox="1"/>
            <p:nvPr/>
          </p:nvSpPr>
          <p:spPr>
            <a:xfrm>
              <a:off x="1110340" y="5416228"/>
              <a:ext cx="2812139" cy="64633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ct val="1500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grpSp>
      <p:grpSp>
        <p:nvGrpSpPr>
          <p:cNvPr id="85" name="组合 84"/>
          <p:cNvGrpSpPr/>
          <p:nvPr/>
        </p:nvGrpSpPr>
        <p:grpSpPr>
          <a:xfrm>
            <a:off x="7556093" y="4728890"/>
            <a:ext cx="3580480" cy="1015933"/>
            <a:chOff x="7864930" y="4899522"/>
            <a:chExt cx="3224851" cy="1015933"/>
          </a:xfrm>
        </p:grpSpPr>
        <p:sp>
          <p:nvSpPr>
            <p:cNvPr id="86" name="文本框 85"/>
            <p:cNvSpPr txBox="1"/>
            <p:nvPr/>
          </p:nvSpPr>
          <p:spPr>
            <a:xfrm flipH="1">
              <a:off x="7968491" y="4899522"/>
              <a:ext cx="2102608" cy="453183"/>
            </a:xfrm>
            <a:prstGeom prst="rect">
              <a:avLst/>
            </a:prstGeom>
            <a:noFill/>
          </p:spPr>
          <p:txBody>
            <a:bodyPr wrap="square" lIns="0" tIns="72000" bIns="72000" rtlCol="0" anchor="ctr" anchorCtr="0">
              <a:spAutoFit/>
            </a:bodyPr>
            <a:lstStyle>
              <a:defPPr>
                <a:defRPr lang="zh-CN"/>
              </a:defPPr>
              <a:lvl1pPr algn="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pPr algn="l"/>
              <a:r>
                <a:rPr lang="zh-CN" altLang="en-US" dirty="0"/>
                <a:t>你的文字信息</a:t>
              </a:r>
              <a:endParaRPr lang="zh-CN" altLang="en-US" dirty="0"/>
            </a:p>
          </p:txBody>
        </p:sp>
        <p:sp>
          <p:nvSpPr>
            <p:cNvPr id="87" name="文本框 86"/>
            <p:cNvSpPr txBox="1"/>
            <p:nvPr/>
          </p:nvSpPr>
          <p:spPr>
            <a:xfrm>
              <a:off x="7864930" y="5301761"/>
              <a:ext cx="3224851" cy="613694"/>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ct val="150000"/>
                </a:lnSpc>
              </a:pPr>
              <a:r>
                <a:rPr lang="zh-CN" altLang="en-US" sz="1200" b="0" dirty="0">
                  <a:solidFill>
                    <a:srgbClr val="009AC4"/>
                  </a:solidFill>
                </a:rPr>
                <a:t>输入你的文字信息输入你的文字信息输入你的文字信息输入你的文字信息输入你的文字信息</a:t>
              </a:r>
              <a:endParaRPr lang="zh-CN" altLang="en-US" sz="1200" dirty="0">
                <a:solidFill>
                  <a:srgbClr val="009AC4"/>
                </a:solidFill>
              </a:endParaRPr>
            </a:p>
          </p:txBody>
        </p:sp>
      </p:grpSp>
      <p:grpSp>
        <p:nvGrpSpPr>
          <p:cNvPr id="88" name="组合 87"/>
          <p:cNvGrpSpPr/>
          <p:nvPr/>
        </p:nvGrpSpPr>
        <p:grpSpPr>
          <a:xfrm>
            <a:off x="7242707" y="4770430"/>
            <a:ext cx="287076" cy="289474"/>
            <a:chOff x="8154376" y="4953292"/>
            <a:chExt cx="360680" cy="363693"/>
          </a:xfrm>
        </p:grpSpPr>
        <p:sp>
          <p:nvSpPr>
            <p:cNvPr id="89" name="椭圆 88"/>
            <p:cNvSpPr/>
            <p:nvPr/>
          </p:nvSpPr>
          <p:spPr>
            <a:xfrm>
              <a:off x="8240101" y="5039733"/>
              <a:ext cx="189230" cy="190811"/>
            </a:xfrm>
            <a:prstGeom prst="ellipse">
              <a:avLst/>
            </a:prstGeom>
            <a:solidFill>
              <a:srgbClr val="45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sp>
          <p:nvSpPr>
            <p:cNvPr id="90" name="椭圆 89"/>
            <p:cNvSpPr/>
            <p:nvPr/>
          </p:nvSpPr>
          <p:spPr>
            <a:xfrm>
              <a:off x="8154376" y="4953292"/>
              <a:ext cx="360680" cy="363693"/>
            </a:xfrm>
            <a:prstGeom prst="ellipse">
              <a:avLst/>
            </a:prstGeom>
            <a:noFill/>
            <a:ln w="12700">
              <a:solidFill>
                <a:srgbClr val="45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grpSp>
      <p:grpSp>
        <p:nvGrpSpPr>
          <p:cNvPr id="91" name="组合 90"/>
          <p:cNvGrpSpPr/>
          <p:nvPr/>
        </p:nvGrpSpPr>
        <p:grpSpPr>
          <a:xfrm>
            <a:off x="8502955" y="1626273"/>
            <a:ext cx="287076" cy="289474"/>
            <a:chOff x="8154376" y="4953292"/>
            <a:chExt cx="360680" cy="363693"/>
          </a:xfrm>
        </p:grpSpPr>
        <p:sp>
          <p:nvSpPr>
            <p:cNvPr id="92" name="椭圆 91"/>
            <p:cNvSpPr/>
            <p:nvPr/>
          </p:nvSpPr>
          <p:spPr>
            <a:xfrm>
              <a:off x="8240096" y="5039737"/>
              <a:ext cx="189230" cy="190811"/>
            </a:xfrm>
            <a:prstGeom prst="ellipse">
              <a:avLst/>
            </a:prstGeom>
            <a:solidFill>
              <a:srgbClr val="45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sp>
          <p:nvSpPr>
            <p:cNvPr id="93" name="椭圆 92"/>
            <p:cNvSpPr/>
            <p:nvPr/>
          </p:nvSpPr>
          <p:spPr>
            <a:xfrm>
              <a:off x="8154376" y="4953292"/>
              <a:ext cx="360680" cy="363693"/>
            </a:xfrm>
            <a:prstGeom prst="ellipse">
              <a:avLst/>
            </a:prstGeom>
            <a:noFill/>
            <a:ln w="12700">
              <a:solidFill>
                <a:srgbClr val="45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grpSp>
      <p:grpSp>
        <p:nvGrpSpPr>
          <p:cNvPr id="94" name="组合 93"/>
          <p:cNvGrpSpPr/>
          <p:nvPr/>
        </p:nvGrpSpPr>
        <p:grpSpPr>
          <a:xfrm>
            <a:off x="4365295" y="1981873"/>
            <a:ext cx="287076" cy="289474"/>
            <a:chOff x="8154376" y="4953292"/>
            <a:chExt cx="360680" cy="363693"/>
          </a:xfrm>
        </p:grpSpPr>
        <p:sp>
          <p:nvSpPr>
            <p:cNvPr id="95" name="椭圆 94"/>
            <p:cNvSpPr/>
            <p:nvPr/>
          </p:nvSpPr>
          <p:spPr>
            <a:xfrm>
              <a:off x="8240096" y="5039737"/>
              <a:ext cx="189230" cy="190811"/>
            </a:xfrm>
            <a:prstGeom prst="ellipse">
              <a:avLst/>
            </a:prstGeom>
            <a:solidFill>
              <a:srgbClr val="45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sp>
          <p:nvSpPr>
            <p:cNvPr id="96" name="椭圆 95"/>
            <p:cNvSpPr/>
            <p:nvPr/>
          </p:nvSpPr>
          <p:spPr>
            <a:xfrm>
              <a:off x="8154376" y="4953292"/>
              <a:ext cx="360680" cy="363693"/>
            </a:xfrm>
            <a:prstGeom prst="ellipse">
              <a:avLst/>
            </a:prstGeom>
            <a:noFill/>
            <a:ln w="12700">
              <a:solidFill>
                <a:srgbClr val="45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grpSp>
      <p:grpSp>
        <p:nvGrpSpPr>
          <p:cNvPr id="97" name="组合 96"/>
          <p:cNvGrpSpPr/>
          <p:nvPr/>
        </p:nvGrpSpPr>
        <p:grpSpPr>
          <a:xfrm>
            <a:off x="2318052" y="4594898"/>
            <a:ext cx="287076" cy="289474"/>
            <a:chOff x="8154376" y="4953292"/>
            <a:chExt cx="360680" cy="363693"/>
          </a:xfrm>
        </p:grpSpPr>
        <p:sp>
          <p:nvSpPr>
            <p:cNvPr id="98" name="椭圆 97"/>
            <p:cNvSpPr/>
            <p:nvPr/>
          </p:nvSpPr>
          <p:spPr>
            <a:xfrm>
              <a:off x="8240101" y="5039733"/>
              <a:ext cx="189230" cy="190811"/>
            </a:xfrm>
            <a:prstGeom prst="ellipse">
              <a:avLst/>
            </a:prstGeom>
            <a:solidFill>
              <a:srgbClr val="45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sp>
          <p:nvSpPr>
            <p:cNvPr id="99" name="椭圆 98"/>
            <p:cNvSpPr/>
            <p:nvPr/>
          </p:nvSpPr>
          <p:spPr>
            <a:xfrm>
              <a:off x="8154376" y="4953292"/>
              <a:ext cx="360680" cy="363693"/>
            </a:xfrm>
            <a:prstGeom prst="ellipse">
              <a:avLst/>
            </a:prstGeom>
            <a:noFill/>
            <a:ln w="12700">
              <a:solidFill>
                <a:srgbClr val="45D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6E75C"/>
                  </a:solidFill>
                </a:ln>
              </a:endParaRPr>
            </a:p>
          </p:txBody>
        </p:sp>
      </p:grpSp>
      <p:cxnSp>
        <p:nvCxnSpPr>
          <p:cNvPr id="41" name="直接连接符 40"/>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43" name="文本框 42"/>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4"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45" name="直接连接符 44"/>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decel="100000" fill="hold" nodeType="clickEffect">
                                  <p:stCondLst>
                                    <p:cond delay="1500"/>
                                  </p:stCondLst>
                                  <p:childTnLst>
                                    <p:set>
                                      <p:cBhvr>
                                        <p:cTn id="39" dur="1" fill="hold">
                                          <p:stCondLst>
                                            <p:cond delay="0"/>
                                          </p:stCondLst>
                                        </p:cTn>
                                        <p:tgtEl>
                                          <p:spTgt spid="76"/>
                                        </p:tgtEl>
                                        <p:attrNameLst>
                                          <p:attrName>style.visibility</p:attrName>
                                        </p:attrNameLst>
                                      </p:cBhvr>
                                      <p:to>
                                        <p:strVal val="visible"/>
                                      </p:to>
                                    </p:set>
                                    <p:anim calcmode="lin" valueType="num">
                                      <p:cBhvr additive="base">
                                        <p:cTn id="40" dur="1000" fill="hold"/>
                                        <p:tgtEl>
                                          <p:spTgt spid="76"/>
                                        </p:tgtEl>
                                        <p:attrNameLst>
                                          <p:attrName>ppt_x</p:attrName>
                                        </p:attrNameLst>
                                      </p:cBhvr>
                                      <p:tavLst>
                                        <p:tav tm="0">
                                          <p:val>
                                            <p:strVal val="0-#ppt_w/2"/>
                                          </p:val>
                                        </p:tav>
                                        <p:tav tm="100000">
                                          <p:val>
                                            <p:strVal val="#ppt_x"/>
                                          </p:val>
                                        </p:tav>
                                      </p:tavLst>
                                    </p:anim>
                                    <p:anim calcmode="lin" valueType="num">
                                      <p:cBhvr additive="base">
                                        <p:cTn id="41" dur="1000" fill="hold"/>
                                        <p:tgtEl>
                                          <p:spTgt spid="76"/>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12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1000" fill="hold"/>
                                        <p:tgtEl>
                                          <p:spTgt spid="94"/>
                                        </p:tgtEl>
                                        <p:attrNameLst>
                                          <p:attrName>ppt_x</p:attrName>
                                        </p:attrNameLst>
                                      </p:cBhvr>
                                      <p:tavLst>
                                        <p:tav tm="0">
                                          <p:val>
                                            <p:strVal val="0-#ppt_w/2"/>
                                          </p:val>
                                        </p:tav>
                                        <p:tav tm="100000">
                                          <p:val>
                                            <p:strVal val="#ppt_x"/>
                                          </p:val>
                                        </p:tav>
                                      </p:tavLst>
                                    </p:anim>
                                    <p:anim calcmode="lin" valueType="num">
                                      <p:cBhvr additive="base">
                                        <p:cTn id="45" dur="1000" fill="hold"/>
                                        <p:tgtEl>
                                          <p:spTgt spid="94"/>
                                        </p:tgtEl>
                                        <p:attrNameLst>
                                          <p:attrName>ppt_y</p:attrName>
                                        </p:attrNameLst>
                                      </p:cBhvr>
                                      <p:tavLst>
                                        <p:tav tm="0">
                                          <p:val>
                                            <p:strVal val="#ppt_y"/>
                                          </p:val>
                                        </p:tav>
                                        <p:tav tm="100000">
                                          <p:val>
                                            <p:strVal val="#ppt_y"/>
                                          </p:val>
                                        </p:tav>
                                      </p:tavLst>
                                    </p:anim>
                                  </p:childTnLst>
                                </p:cTn>
                              </p:par>
                              <p:par>
                                <p:cTn id="46" presetID="2" presetClass="entr" presetSubtype="4" decel="100000" fill="hold" nodeType="withEffect">
                                  <p:stCondLst>
                                    <p:cond delay="600"/>
                                  </p:stCondLst>
                                  <p:childTnLst>
                                    <p:set>
                                      <p:cBhvr>
                                        <p:cTn id="47" dur="1" fill="hold">
                                          <p:stCondLst>
                                            <p:cond delay="0"/>
                                          </p:stCondLst>
                                        </p:cTn>
                                        <p:tgtEl>
                                          <p:spTgt spid="97"/>
                                        </p:tgtEl>
                                        <p:attrNameLst>
                                          <p:attrName>style.visibility</p:attrName>
                                        </p:attrNameLst>
                                      </p:cBhvr>
                                      <p:to>
                                        <p:strVal val="visible"/>
                                      </p:to>
                                    </p:set>
                                    <p:anim calcmode="lin" valueType="num">
                                      <p:cBhvr additive="base">
                                        <p:cTn id="48" dur="1000" fill="hold"/>
                                        <p:tgtEl>
                                          <p:spTgt spid="97"/>
                                        </p:tgtEl>
                                        <p:attrNameLst>
                                          <p:attrName>ppt_x</p:attrName>
                                        </p:attrNameLst>
                                      </p:cBhvr>
                                      <p:tavLst>
                                        <p:tav tm="0">
                                          <p:val>
                                            <p:strVal val="#ppt_x"/>
                                          </p:val>
                                        </p:tav>
                                        <p:tav tm="100000">
                                          <p:val>
                                            <p:strVal val="#ppt_x"/>
                                          </p:val>
                                        </p:tav>
                                      </p:tavLst>
                                    </p:anim>
                                    <p:anim calcmode="lin" valueType="num">
                                      <p:cBhvr additive="base">
                                        <p:cTn id="49" dur="1000" fill="hold"/>
                                        <p:tgtEl>
                                          <p:spTgt spid="97"/>
                                        </p:tgtEl>
                                        <p:attrNameLst>
                                          <p:attrName>ppt_y</p:attrName>
                                        </p:attrNameLst>
                                      </p:cBhvr>
                                      <p:tavLst>
                                        <p:tav tm="0">
                                          <p:val>
                                            <p:strVal val="1+#ppt_h/2"/>
                                          </p:val>
                                        </p:tav>
                                        <p:tav tm="100000">
                                          <p:val>
                                            <p:strVal val="#ppt_y"/>
                                          </p:val>
                                        </p:tav>
                                      </p:tavLst>
                                    </p:anim>
                                  </p:childTnLst>
                                </p:cTn>
                              </p:par>
                              <p:par>
                                <p:cTn id="50" presetID="2" presetClass="entr" presetSubtype="4" decel="100000" fill="hold" nodeType="withEffect">
                                  <p:stCondLst>
                                    <p:cond delay="90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1000" fill="hold"/>
                                        <p:tgtEl>
                                          <p:spTgt spid="82"/>
                                        </p:tgtEl>
                                        <p:attrNameLst>
                                          <p:attrName>ppt_x</p:attrName>
                                        </p:attrNameLst>
                                      </p:cBhvr>
                                      <p:tavLst>
                                        <p:tav tm="0">
                                          <p:val>
                                            <p:strVal val="#ppt_x"/>
                                          </p:val>
                                        </p:tav>
                                        <p:tav tm="100000">
                                          <p:val>
                                            <p:strVal val="#ppt_x"/>
                                          </p:val>
                                        </p:tav>
                                      </p:tavLst>
                                    </p:anim>
                                    <p:anim calcmode="lin" valueType="num">
                                      <p:cBhvr additive="base">
                                        <p:cTn id="53" dur="1000" fill="hold"/>
                                        <p:tgtEl>
                                          <p:spTgt spid="82"/>
                                        </p:tgtEl>
                                        <p:attrNameLst>
                                          <p:attrName>ppt_y</p:attrName>
                                        </p:attrNameLst>
                                      </p:cBhvr>
                                      <p:tavLst>
                                        <p:tav tm="0">
                                          <p:val>
                                            <p:strVal val="1+#ppt_h/2"/>
                                          </p:val>
                                        </p:tav>
                                        <p:tav tm="100000">
                                          <p:val>
                                            <p:strVal val="#ppt_y"/>
                                          </p:val>
                                        </p:tav>
                                      </p:tavLst>
                                    </p:anim>
                                  </p:childTnLst>
                                </p:cTn>
                              </p:par>
                              <p:par>
                                <p:cTn id="54" presetID="2" presetClass="entr" presetSubtype="1" decel="100000"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additive="base">
                                        <p:cTn id="56" dur="1000" fill="hold"/>
                                        <p:tgtEl>
                                          <p:spTgt spid="91"/>
                                        </p:tgtEl>
                                        <p:attrNameLst>
                                          <p:attrName>ppt_x</p:attrName>
                                        </p:attrNameLst>
                                      </p:cBhvr>
                                      <p:tavLst>
                                        <p:tav tm="0">
                                          <p:val>
                                            <p:strVal val="#ppt_x"/>
                                          </p:val>
                                        </p:tav>
                                        <p:tav tm="100000">
                                          <p:val>
                                            <p:strVal val="#ppt_x"/>
                                          </p:val>
                                        </p:tav>
                                      </p:tavLst>
                                    </p:anim>
                                    <p:anim calcmode="lin" valueType="num">
                                      <p:cBhvr additive="base">
                                        <p:cTn id="57" dur="1000" fill="hold"/>
                                        <p:tgtEl>
                                          <p:spTgt spid="91"/>
                                        </p:tgtEl>
                                        <p:attrNameLst>
                                          <p:attrName>ppt_y</p:attrName>
                                        </p:attrNameLst>
                                      </p:cBhvr>
                                      <p:tavLst>
                                        <p:tav tm="0">
                                          <p:val>
                                            <p:strVal val="0-#ppt_h/2"/>
                                          </p:val>
                                        </p:tav>
                                        <p:tav tm="100000">
                                          <p:val>
                                            <p:strVal val="#ppt_y"/>
                                          </p:val>
                                        </p:tav>
                                      </p:tavLst>
                                    </p:anim>
                                  </p:childTnLst>
                                </p:cTn>
                              </p:par>
                              <p:par>
                                <p:cTn id="58" presetID="2" presetClass="entr" presetSubtype="1" decel="100000" fill="hold" nodeType="withEffect">
                                  <p:stCondLst>
                                    <p:cond delay="30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1000" fill="hold"/>
                                        <p:tgtEl>
                                          <p:spTgt spid="79"/>
                                        </p:tgtEl>
                                        <p:attrNameLst>
                                          <p:attrName>ppt_x</p:attrName>
                                        </p:attrNameLst>
                                      </p:cBhvr>
                                      <p:tavLst>
                                        <p:tav tm="0">
                                          <p:val>
                                            <p:strVal val="#ppt_x"/>
                                          </p:val>
                                        </p:tav>
                                        <p:tav tm="100000">
                                          <p:val>
                                            <p:strVal val="#ppt_x"/>
                                          </p:val>
                                        </p:tav>
                                      </p:tavLst>
                                    </p:anim>
                                    <p:anim calcmode="lin" valueType="num">
                                      <p:cBhvr additive="base">
                                        <p:cTn id="61" dur="1000" fill="hold"/>
                                        <p:tgtEl>
                                          <p:spTgt spid="79"/>
                                        </p:tgtEl>
                                        <p:attrNameLst>
                                          <p:attrName>ppt_y</p:attrName>
                                        </p:attrNameLst>
                                      </p:cBhvr>
                                      <p:tavLst>
                                        <p:tav tm="0">
                                          <p:val>
                                            <p:strVal val="0-#ppt_h/2"/>
                                          </p:val>
                                        </p:tav>
                                        <p:tav tm="100000">
                                          <p:val>
                                            <p:strVal val="#ppt_y"/>
                                          </p:val>
                                        </p:tav>
                                      </p:tavLst>
                                    </p:anim>
                                  </p:childTnLst>
                                </p:cTn>
                              </p:par>
                              <p:par>
                                <p:cTn id="62" presetID="2" presetClass="entr" presetSubtype="2" decel="100000" fill="hold" nodeType="withEffect">
                                  <p:stCondLst>
                                    <p:cond delay="1800"/>
                                  </p:stCondLst>
                                  <p:childTnLst>
                                    <p:set>
                                      <p:cBhvr>
                                        <p:cTn id="63" dur="1" fill="hold">
                                          <p:stCondLst>
                                            <p:cond delay="0"/>
                                          </p:stCondLst>
                                        </p:cTn>
                                        <p:tgtEl>
                                          <p:spTgt spid="88"/>
                                        </p:tgtEl>
                                        <p:attrNameLst>
                                          <p:attrName>style.visibility</p:attrName>
                                        </p:attrNameLst>
                                      </p:cBhvr>
                                      <p:to>
                                        <p:strVal val="visible"/>
                                      </p:to>
                                    </p:set>
                                    <p:anim calcmode="lin" valueType="num">
                                      <p:cBhvr additive="base">
                                        <p:cTn id="64" dur="1000" fill="hold"/>
                                        <p:tgtEl>
                                          <p:spTgt spid="88"/>
                                        </p:tgtEl>
                                        <p:attrNameLst>
                                          <p:attrName>ppt_x</p:attrName>
                                        </p:attrNameLst>
                                      </p:cBhvr>
                                      <p:tavLst>
                                        <p:tav tm="0">
                                          <p:val>
                                            <p:strVal val="1+#ppt_w/2"/>
                                          </p:val>
                                        </p:tav>
                                        <p:tav tm="100000">
                                          <p:val>
                                            <p:strVal val="#ppt_x"/>
                                          </p:val>
                                        </p:tav>
                                      </p:tavLst>
                                    </p:anim>
                                    <p:anim calcmode="lin" valueType="num">
                                      <p:cBhvr additive="base">
                                        <p:cTn id="65" dur="1000" fill="hold"/>
                                        <p:tgtEl>
                                          <p:spTgt spid="88"/>
                                        </p:tgtEl>
                                        <p:attrNameLst>
                                          <p:attrName>ppt_y</p:attrName>
                                        </p:attrNameLst>
                                      </p:cBhvr>
                                      <p:tavLst>
                                        <p:tav tm="0">
                                          <p:val>
                                            <p:strVal val="#ppt_y"/>
                                          </p:val>
                                        </p:tav>
                                        <p:tav tm="100000">
                                          <p:val>
                                            <p:strVal val="#ppt_y"/>
                                          </p:val>
                                        </p:tav>
                                      </p:tavLst>
                                    </p:anim>
                                  </p:childTnLst>
                                </p:cTn>
                              </p:par>
                              <p:par>
                                <p:cTn id="66" presetID="2" presetClass="entr" presetSubtype="2" decel="100000" fill="hold" nodeType="withEffect">
                                  <p:stCondLst>
                                    <p:cond delay="210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1000" fill="hold"/>
                                        <p:tgtEl>
                                          <p:spTgt spid="85"/>
                                        </p:tgtEl>
                                        <p:attrNameLst>
                                          <p:attrName>ppt_x</p:attrName>
                                        </p:attrNameLst>
                                      </p:cBhvr>
                                      <p:tavLst>
                                        <p:tav tm="0">
                                          <p:val>
                                            <p:strVal val="1+#ppt_w/2"/>
                                          </p:val>
                                        </p:tav>
                                        <p:tav tm="100000">
                                          <p:val>
                                            <p:strVal val="#ppt_x"/>
                                          </p:val>
                                        </p:tav>
                                      </p:tavLst>
                                    </p:anim>
                                    <p:anim calcmode="lin" valueType="num">
                                      <p:cBhvr additive="base">
                                        <p:cTn id="69" dur="1000" fill="hold"/>
                                        <p:tgtEl>
                                          <p:spTgt spid="85"/>
                                        </p:tgtEl>
                                        <p:attrNameLst>
                                          <p:attrName>ppt_y</p:attrName>
                                        </p:attrNameLst>
                                      </p:cBhvr>
                                      <p:tavLst>
                                        <p:tav tm="0">
                                          <p:val>
                                            <p:strVal val="#ppt_y"/>
                                          </p:val>
                                        </p:tav>
                                        <p:tav tm="100000">
                                          <p:val>
                                            <p:strVal val="#ppt_y"/>
                                          </p:val>
                                        </p:tav>
                                      </p:tavLst>
                                    </p:anim>
                                  </p:childTnLst>
                                </p:cTn>
                              </p:par>
                              <p:par>
                                <p:cTn id="70" presetID="10" presetClass="entr" presetSubtype="0" fill="hold" nodeType="withEffect">
                                  <p:stCondLst>
                                    <p:cond delay="150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1000"/>
                                        <p:tgtEl>
                                          <p:spTgt spid="76"/>
                                        </p:tgtEl>
                                      </p:cBhvr>
                                    </p:animEffect>
                                  </p:childTnLst>
                                </p:cTn>
                              </p:par>
                              <p:par>
                                <p:cTn id="73" presetID="10" presetClass="entr" presetSubtype="0" fill="hold" nodeType="withEffect">
                                  <p:stCondLst>
                                    <p:cond delay="120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childTnLst>
                                </p:cTn>
                              </p:par>
                              <p:par>
                                <p:cTn id="76" presetID="10" presetClass="entr" presetSubtype="0" fill="hold" nodeType="withEffect">
                                  <p:stCondLst>
                                    <p:cond delay="60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1000"/>
                                        <p:tgtEl>
                                          <p:spTgt spid="97"/>
                                        </p:tgtEl>
                                      </p:cBhvr>
                                    </p:animEffect>
                                  </p:childTnLst>
                                </p:cTn>
                              </p:par>
                              <p:par>
                                <p:cTn id="79" presetID="10" presetClass="entr" presetSubtype="0" fill="hold" nodeType="withEffect">
                                  <p:stCondLst>
                                    <p:cond delay="90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1000"/>
                                        <p:tgtEl>
                                          <p:spTgt spid="82"/>
                                        </p:tgtEl>
                                      </p:cBhvr>
                                    </p:animEffect>
                                  </p:childTnLst>
                                </p:cTn>
                              </p:par>
                              <p:par>
                                <p:cTn id="82" presetID="10" presetClass="entr" presetSubtype="0" fill="hold"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1000"/>
                                        <p:tgtEl>
                                          <p:spTgt spid="91"/>
                                        </p:tgtEl>
                                      </p:cBhvr>
                                    </p:animEffect>
                                  </p:childTnLst>
                                </p:cTn>
                              </p:par>
                              <p:par>
                                <p:cTn id="85" presetID="10" presetClass="entr" presetSubtype="0" fill="hold" nodeType="withEffect">
                                  <p:stCondLst>
                                    <p:cond delay="30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childTnLst>
                                </p:cTn>
                              </p:par>
                              <p:par>
                                <p:cTn id="88" presetID="10" presetClass="entr" presetSubtype="0" fill="hold" nodeType="withEffect">
                                  <p:stCondLst>
                                    <p:cond delay="180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1000"/>
                                        <p:tgtEl>
                                          <p:spTgt spid="88"/>
                                        </p:tgtEl>
                                      </p:cBhvr>
                                    </p:animEffect>
                                  </p:childTnLst>
                                </p:cTn>
                              </p:par>
                              <p:par>
                                <p:cTn id="91" presetID="10" presetClass="entr" presetSubtype="0" fill="hold" nodeType="withEffect">
                                  <p:stCondLst>
                                    <p:cond delay="2100"/>
                                  </p:stCondLst>
                                  <p:childTnLst>
                                    <p:set>
                                      <p:cBhvr>
                                        <p:cTn id="92" dur="1" fill="hold">
                                          <p:stCondLst>
                                            <p:cond delay="0"/>
                                          </p:stCondLst>
                                        </p:cTn>
                                        <p:tgtEl>
                                          <p:spTgt spid="85"/>
                                        </p:tgtEl>
                                        <p:attrNameLst>
                                          <p:attrName>style.visibility</p:attrName>
                                        </p:attrNameLst>
                                      </p:cBhvr>
                                      <p:to>
                                        <p:strVal val="visible"/>
                                      </p:to>
                                    </p:set>
                                    <p:animEffect transition="in" filter="fade">
                                      <p:cBhvr>
                                        <p:cTn id="9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66" grpId="0" animBg="1"/>
      <p:bldP spid="69" grpId="0" animBg="1"/>
      <p:bldP spid="72"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7249498" y="2772422"/>
            <a:ext cx="2034921" cy="483960"/>
          </a:xfrm>
          <a:prstGeom prst="rect">
            <a:avLst/>
          </a:prstGeom>
          <a:noFill/>
        </p:spPr>
        <p:txBody>
          <a:bodyPr wrap="square" lIns="0" tIns="72000" bIns="72000" rtlCol="0" anchor="ctr" anchorCtr="0">
            <a:spAutoFit/>
          </a:bodyPr>
          <a:lstStyle>
            <a:defPPr>
              <a:defRPr lang="zh-CN"/>
            </a:defPPr>
            <a:lvl1pPr algn="r">
              <a:defRPr sz="22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pPr algn="l"/>
            <a:r>
              <a:rPr lang="zh-CN" altLang="en-US" dirty="0"/>
              <a:t>点击添加标题</a:t>
            </a:r>
            <a:endParaRPr lang="zh-CN" altLang="en-US" dirty="0"/>
          </a:p>
        </p:txBody>
      </p:sp>
      <p:sp>
        <p:nvSpPr>
          <p:cNvPr id="8" name="文本框 7"/>
          <p:cNvSpPr txBox="1"/>
          <p:nvPr/>
        </p:nvSpPr>
        <p:spPr>
          <a:xfrm>
            <a:off x="7158616" y="3226345"/>
            <a:ext cx="3375490"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sp>
        <p:nvSpPr>
          <p:cNvPr id="9" name="文本框 8"/>
          <p:cNvSpPr txBox="1"/>
          <p:nvPr/>
        </p:nvSpPr>
        <p:spPr>
          <a:xfrm flipH="1">
            <a:off x="7249498" y="5096522"/>
            <a:ext cx="2034921" cy="483960"/>
          </a:xfrm>
          <a:prstGeom prst="rect">
            <a:avLst/>
          </a:prstGeom>
          <a:noFill/>
        </p:spPr>
        <p:txBody>
          <a:bodyPr wrap="square" lIns="0" tIns="72000" bIns="72000" rtlCol="0" anchor="ctr" anchorCtr="0">
            <a:spAutoFit/>
          </a:bodyPr>
          <a:lstStyle>
            <a:defPPr>
              <a:defRPr lang="zh-CN"/>
            </a:defPPr>
            <a:lvl1pPr algn="r">
              <a:defRPr sz="22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pPr algn="l"/>
            <a:r>
              <a:rPr lang="zh-CN" altLang="en-US" dirty="0"/>
              <a:t>点击添加标题</a:t>
            </a:r>
            <a:endParaRPr lang="zh-CN" altLang="en-US" dirty="0"/>
          </a:p>
        </p:txBody>
      </p:sp>
      <p:sp>
        <p:nvSpPr>
          <p:cNvPr id="10" name="文本框 9"/>
          <p:cNvSpPr txBox="1"/>
          <p:nvPr/>
        </p:nvSpPr>
        <p:spPr>
          <a:xfrm>
            <a:off x="7158616" y="5550445"/>
            <a:ext cx="3375490"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sp>
        <p:nvSpPr>
          <p:cNvPr id="11" name="文本框 10"/>
          <p:cNvSpPr txBox="1"/>
          <p:nvPr/>
        </p:nvSpPr>
        <p:spPr>
          <a:xfrm flipH="1">
            <a:off x="3064848" y="3953522"/>
            <a:ext cx="2034921" cy="483960"/>
          </a:xfrm>
          <a:prstGeom prst="rect">
            <a:avLst/>
          </a:prstGeom>
          <a:noFill/>
        </p:spPr>
        <p:txBody>
          <a:bodyPr wrap="square" lIns="0" tIns="72000" bIns="72000" rtlCol="0" anchor="ctr" anchorCtr="0">
            <a:spAutoFit/>
          </a:bodyPr>
          <a:lstStyle>
            <a:defPPr>
              <a:defRPr lang="zh-CN"/>
            </a:defPPr>
            <a:lvl1pPr algn="r">
              <a:defRPr sz="22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点击添加标题</a:t>
            </a:r>
            <a:endParaRPr lang="zh-CN" altLang="en-US" dirty="0"/>
          </a:p>
        </p:txBody>
      </p:sp>
      <p:sp>
        <p:nvSpPr>
          <p:cNvPr id="12" name="文本框 11"/>
          <p:cNvSpPr txBox="1"/>
          <p:nvPr/>
        </p:nvSpPr>
        <p:spPr>
          <a:xfrm>
            <a:off x="1729366" y="4429670"/>
            <a:ext cx="3375490"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6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sp>
        <p:nvSpPr>
          <p:cNvPr id="13" name="文本框 12"/>
          <p:cNvSpPr txBox="1"/>
          <p:nvPr/>
        </p:nvSpPr>
        <p:spPr>
          <a:xfrm flipH="1">
            <a:off x="3064848" y="1696097"/>
            <a:ext cx="2034921" cy="483960"/>
          </a:xfrm>
          <a:prstGeom prst="rect">
            <a:avLst/>
          </a:prstGeom>
          <a:noFill/>
        </p:spPr>
        <p:txBody>
          <a:bodyPr wrap="square" lIns="0" tIns="72000" bIns="72000" rtlCol="0" anchor="ctr" anchorCtr="0">
            <a:spAutoFit/>
          </a:bodyPr>
          <a:lstStyle>
            <a:defPPr>
              <a:defRPr lang="zh-CN"/>
            </a:defPPr>
            <a:lvl1pPr algn="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sz="2200" dirty="0"/>
              <a:t>点击添加标题</a:t>
            </a:r>
            <a:endParaRPr lang="zh-CN" altLang="en-US" sz="2200" dirty="0"/>
          </a:p>
        </p:txBody>
      </p:sp>
      <p:sp>
        <p:nvSpPr>
          <p:cNvPr id="14" name="文本框 13"/>
          <p:cNvSpPr txBox="1"/>
          <p:nvPr/>
        </p:nvSpPr>
        <p:spPr>
          <a:xfrm>
            <a:off x="1729366" y="2159545"/>
            <a:ext cx="3375490"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6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sp>
        <p:nvSpPr>
          <p:cNvPr id="4" name="左箭头 3"/>
          <p:cNvSpPr/>
          <p:nvPr/>
        </p:nvSpPr>
        <p:spPr>
          <a:xfrm>
            <a:off x="5417276" y="1763213"/>
            <a:ext cx="1297850" cy="704850"/>
          </a:xfrm>
          <a:prstGeom prst="leftArrow">
            <a:avLst>
              <a:gd name="adj1" fmla="val 71081"/>
              <a:gd name="adj2" fmla="val 65135"/>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flipH="1">
            <a:off x="5978227" y="1819476"/>
            <a:ext cx="670947" cy="576293"/>
          </a:xfrm>
          <a:prstGeom prst="rect">
            <a:avLst/>
          </a:prstGeom>
          <a:noFill/>
        </p:spPr>
        <p:txBody>
          <a:bodyPr wrap="square" lIns="0" tIns="72000" bIns="72000" rtlCol="0" anchor="ctr" anchorCtr="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0" name="左箭头 19"/>
          <p:cNvSpPr/>
          <p:nvPr/>
        </p:nvSpPr>
        <p:spPr>
          <a:xfrm>
            <a:off x="5417275" y="4071438"/>
            <a:ext cx="1313725" cy="704850"/>
          </a:xfrm>
          <a:prstGeom prst="leftArrow">
            <a:avLst>
              <a:gd name="adj1" fmla="val 71081"/>
              <a:gd name="adj2" fmla="val 65135"/>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flipH="1">
            <a:off x="5978227" y="4127701"/>
            <a:ext cx="670947" cy="576293"/>
          </a:xfrm>
          <a:prstGeom prst="rect">
            <a:avLst/>
          </a:prstGeom>
          <a:noFill/>
        </p:spPr>
        <p:txBody>
          <a:bodyPr wrap="square" lIns="0" tIns="72000" bIns="72000" rtlCol="0" anchor="ctr" anchorCtr="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4" name="左箭头 23"/>
          <p:cNvSpPr/>
          <p:nvPr/>
        </p:nvSpPr>
        <p:spPr>
          <a:xfrm flipH="1">
            <a:off x="5521324" y="2912563"/>
            <a:ext cx="1334225" cy="704850"/>
          </a:xfrm>
          <a:prstGeom prst="leftArrow">
            <a:avLst>
              <a:gd name="adj1" fmla="val 71081"/>
              <a:gd name="adj2" fmla="val 65135"/>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flipH="1">
            <a:off x="5711527" y="2968826"/>
            <a:ext cx="670947" cy="576293"/>
          </a:xfrm>
          <a:prstGeom prst="rect">
            <a:avLst/>
          </a:prstGeom>
          <a:noFill/>
        </p:spPr>
        <p:txBody>
          <a:bodyPr wrap="square" lIns="0" tIns="72000" bIns="72000" rtlCol="0" anchor="ctr" anchorCtr="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7" name="左箭头 26"/>
          <p:cNvSpPr/>
          <p:nvPr/>
        </p:nvSpPr>
        <p:spPr>
          <a:xfrm flipH="1">
            <a:off x="5519737" y="5233488"/>
            <a:ext cx="1335812" cy="704850"/>
          </a:xfrm>
          <a:prstGeom prst="leftArrow">
            <a:avLst>
              <a:gd name="adj1" fmla="val 71081"/>
              <a:gd name="adj2" fmla="val 65135"/>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flipH="1">
            <a:off x="5711527" y="5289751"/>
            <a:ext cx="670947" cy="576293"/>
          </a:xfrm>
          <a:prstGeom prst="rect">
            <a:avLst/>
          </a:prstGeom>
          <a:noFill/>
        </p:spPr>
        <p:txBody>
          <a:bodyPr wrap="square" lIns="0" tIns="72000" bIns="72000" rtlCol="0" anchor="ctr" anchorCtr="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646069" y="1621631"/>
            <a:ext cx="981869" cy="981869"/>
            <a:chOff x="6646069" y="1621631"/>
            <a:chExt cx="981869" cy="981869"/>
          </a:xfrm>
          <a:solidFill>
            <a:srgbClr val="45D8FF"/>
          </a:solidFill>
          <a:effectLst>
            <a:outerShdw blurRad="127000" dir="5400000" algn="t" rotWithShape="0">
              <a:srgbClr val="45D8FF">
                <a:alpha val="90000"/>
              </a:srgbClr>
            </a:outerShdw>
          </a:effectLst>
        </p:grpSpPr>
        <p:sp>
          <p:nvSpPr>
            <p:cNvPr id="31" name="Freeform 5"/>
            <p:cNvSpPr>
              <a:spLocks noEditPoints="1"/>
            </p:cNvSpPr>
            <p:nvPr/>
          </p:nvSpPr>
          <p:spPr bwMode="auto">
            <a:xfrm>
              <a:off x="6855777" y="1860285"/>
              <a:ext cx="569913" cy="383873"/>
            </a:xfrm>
            <a:custGeom>
              <a:avLst/>
              <a:gdLst>
                <a:gd name="T0" fmla="*/ 153 w 435"/>
                <a:gd name="T1" fmla="*/ 50 h 293"/>
                <a:gd name="T2" fmla="*/ 70 w 435"/>
                <a:gd name="T3" fmla="*/ 202 h 293"/>
                <a:gd name="T4" fmla="*/ 81 w 435"/>
                <a:gd name="T5" fmla="*/ 135 h 293"/>
                <a:gd name="T6" fmla="*/ 358 w 435"/>
                <a:gd name="T7" fmla="*/ 202 h 293"/>
                <a:gd name="T8" fmla="*/ 216 w 435"/>
                <a:gd name="T9" fmla="*/ 202 h 293"/>
                <a:gd name="T10" fmla="*/ 141 w 435"/>
                <a:gd name="T11" fmla="*/ 293 h 293"/>
                <a:gd name="T12" fmla="*/ 158 w 435"/>
                <a:gd name="T13" fmla="*/ 225 h 293"/>
                <a:gd name="T14" fmla="*/ 277 w 435"/>
                <a:gd name="T15" fmla="*/ 225 h 293"/>
                <a:gd name="T16" fmla="*/ 305 w 435"/>
                <a:gd name="T17" fmla="*/ 225 h 293"/>
                <a:gd name="T18" fmla="*/ 424 w 435"/>
                <a:gd name="T19" fmla="*/ 225 h 293"/>
                <a:gd name="T20" fmla="*/ 87 w 435"/>
                <a:gd name="T21" fmla="*/ 97 h 293"/>
                <a:gd name="T22" fmla="*/ 100 w 435"/>
                <a:gd name="T23" fmla="*/ 41 h 293"/>
                <a:gd name="T24" fmla="*/ 51 w 435"/>
                <a:gd name="T25" fmla="*/ 72 h 293"/>
                <a:gd name="T26" fmla="*/ 92 w 435"/>
                <a:gd name="T27" fmla="*/ 52 h 293"/>
                <a:gd name="T28" fmla="*/ 76 w 435"/>
                <a:gd name="T29" fmla="*/ 61 h 293"/>
                <a:gd name="T30" fmla="*/ 74 w 435"/>
                <a:gd name="T31" fmla="*/ 112 h 293"/>
                <a:gd name="T32" fmla="*/ 77 w 435"/>
                <a:gd name="T33" fmla="*/ 104 h 293"/>
                <a:gd name="T34" fmla="*/ 65 w 435"/>
                <a:gd name="T35" fmla="*/ 75 h 293"/>
                <a:gd name="T36" fmla="*/ 57 w 435"/>
                <a:gd name="T37" fmla="*/ 74 h 293"/>
                <a:gd name="T38" fmla="*/ 392 w 435"/>
                <a:gd name="T39" fmla="*/ 190 h 293"/>
                <a:gd name="T40" fmla="*/ 403 w 435"/>
                <a:gd name="T41" fmla="*/ 162 h 293"/>
                <a:gd name="T42" fmla="*/ 377 w 435"/>
                <a:gd name="T43" fmla="*/ 146 h 293"/>
                <a:gd name="T44" fmla="*/ 385 w 435"/>
                <a:gd name="T45" fmla="*/ 176 h 293"/>
                <a:gd name="T46" fmla="*/ 396 w 435"/>
                <a:gd name="T47" fmla="*/ 158 h 293"/>
                <a:gd name="T48" fmla="*/ 394 w 435"/>
                <a:gd name="T49" fmla="*/ 179 h 293"/>
                <a:gd name="T50" fmla="*/ 391 w 435"/>
                <a:gd name="T51" fmla="*/ 174 h 293"/>
                <a:gd name="T52" fmla="*/ 386 w 435"/>
                <a:gd name="T53" fmla="*/ 154 h 293"/>
                <a:gd name="T54" fmla="*/ 376 w 435"/>
                <a:gd name="T55" fmla="*/ 171 h 293"/>
                <a:gd name="T56" fmla="*/ 110 w 435"/>
                <a:gd name="T57" fmla="*/ 42 h 293"/>
                <a:gd name="T58" fmla="*/ 139 w 435"/>
                <a:gd name="T59" fmla="*/ 30 h 293"/>
                <a:gd name="T60" fmla="*/ 131 w 435"/>
                <a:gd name="T61" fmla="*/ 0 h 293"/>
                <a:gd name="T62" fmla="*/ 115 w 435"/>
                <a:gd name="T63" fmla="*/ 27 h 293"/>
                <a:gd name="T64" fmla="*/ 116 w 435"/>
                <a:gd name="T65" fmla="*/ 37 h 293"/>
                <a:gd name="T66" fmla="*/ 120 w 435"/>
                <a:gd name="T67" fmla="*/ 35 h 293"/>
                <a:gd name="T68" fmla="*/ 136 w 435"/>
                <a:gd name="T69" fmla="*/ 21 h 293"/>
                <a:gd name="T70" fmla="*/ 114 w 435"/>
                <a:gd name="T71" fmla="*/ 20 h 293"/>
                <a:gd name="T72" fmla="*/ 130 w 435"/>
                <a:gd name="T73" fmla="*/ 7 h 293"/>
                <a:gd name="T74" fmla="*/ 114 w 435"/>
                <a:gd name="T75" fmla="*/ 20 h 293"/>
                <a:gd name="T76" fmla="*/ 320 w 435"/>
                <a:gd name="T77" fmla="*/ 98 h 293"/>
                <a:gd name="T78" fmla="*/ 318 w 435"/>
                <a:gd name="T79" fmla="*/ 78 h 293"/>
                <a:gd name="T80" fmla="*/ 297 w 435"/>
                <a:gd name="T81" fmla="*/ 77 h 293"/>
                <a:gd name="T82" fmla="*/ 307 w 435"/>
                <a:gd name="T83" fmla="*/ 92 h 293"/>
                <a:gd name="T84" fmla="*/ 307 w 435"/>
                <a:gd name="T85" fmla="*/ 87 h 293"/>
                <a:gd name="T86" fmla="*/ 322 w 435"/>
                <a:gd name="T87" fmla="*/ 83 h 293"/>
                <a:gd name="T88" fmla="*/ 323 w 435"/>
                <a:gd name="T89" fmla="*/ 82 h 293"/>
                <a:gd name="T90" fmla="*/ 309 w 435"/>
                <a:gd name="T91" fmla="*/ 79 h 293"/>
                <a:gd name="T92" fmla="*/ 310 w 435"/>
                <a:gd name="T93" fmla="*/ 8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5" h="293">
                  <a:moveTo>
                    <a:pt x="283" y="118"/>
                  </a:moveTo>
                  <a:lnTo>
                    <a:pt x="272" y="50"/>
                  </a:lnTo>
                  <a:lnTo>
                    <a:pt x="153" y="50"/>
                  </a:lnTo>
                  <a:lnTo>
                    <a:pt x="142" y="118"/>
                  </a:lnTo>
                  <a:lnTo>
                    <a:pt x="283" y="118"/>
                  </a:lnTo>
                  <a:close/>
                  <a:moveTo>
                    <a:pt x="70" y="202"/>
                  </a:moveTo>
                  <a:lnTo>
                    <a:pt x="211" y="202"/>
                  </a:lnTo>
                  <a:lnTo>
                    <a:pt x="199" y="135"/>
                  </a:lnTo>
                  <a:lnTo>
                    <a:pt x="81" y="135"/>
                  </a:lnTo>
                  <a:lnTo>
                    <a:pt x="70" y="202"/>
                  </a:lnTo>
                  <a:close/>
                  <a:moveTo>
                    <a:pt x="216" y="202"/>
                  </a:moveTo>
                  <a:lnTo>
                    <a:pt x="358" y="202"/>
                  </a:lnTo>
                  <a:lnTo>
                    <a:pt x="346" y="135"/>
                  </a:lnTo>
                  <a:lnTo>
                    <a:pt x="228" y="135"/>
                  </a:lnTo>
                  <a:lnTo>
                    <a:pt x="216" y="202"/>
                  </a:lnTo>
                  <a:close/>
                  <a:moveTo>
                    <a:pt x="11" y="225"/>
                  </a:moveTo>
                  <a:lnTo>
                    <a:pt x="0" y="293"/>
                  </a:lnTo>
                  <a:lnTo>
                    <a:pt x="141" y="293"/>
                  </a:lnTo>
                  <a:lnTo>
                    <a:pt x="130" y="225"/>
                  </a:lnTo>
                  <a:lnTo>
                    <a:pt x="11" y="225"/>
                  </a:lnTo>
                  <a:close/>
                  <a:moveTo>
                    <a:pt x="158" y="225"/>
                  </a:moveTo>
                  <a:lnTo>
                    <a:pt x="147" y="293"/>
                  </a:lnTo>
                  <a:lnTo>
                    <a:pt x="288" y="293"/>
                  </a:lnTo>
                  <a:lnTo>
                    <a:pt x="277" y="225"/>
                  </a:lnTo>
                  <a:lnTo>
                    <a:pt x="158" y="225"/>
                  </a:lnTo>
                  <a:close/>
                  <a:moveTo>
                    <a:pt x="424" y="225"/>
                  </a:moveTo>
                  <a:lnTo>
                    <a:pt x="305" y="225"/>
                  </a:lnTo>
                  <a:lnTo>
                    <a:pt x="294" y="293"/>
                  </a:lnTo>
                  <a:lnTo>
                    <a:pt x="435" y="293"/>
                  </a:lnTo>
                  <a:lnTo>
                    <a:pt x="424" y="225"/>
                  </a:lnTo>
                  <a:close/>
                  <a:moveTo>
                    <a:pt x="60" y="98"/>
                  </a:moveTo>
                  <a:lnTo>
                    <a:pt x="74" y="125"/>
                  </a:lnTo>
                  <a:lnTo>
                    <a:pt x="87" y="97"/>
                  </a:lnTo>
                  <a:lnTo>
                    <a:pt x="118" y="93"/>
                  </a:lnTo>
                  <a:lnTo>
                    <a:pt x="95" y="71"/>
                  </a:lnTo>
                  <a:lnTo>
                    <a:pt x="100" y="41"/>
                  </a:lnTo>
                  <a:lnTo>
                    <a:pt x="73" y="55"/>
                  </a:lnTo>
                  <a:lnTo>
                    <a:pt x="45" y="42"/>
                  </a:lnTo>
                  <a:lnTo>
                    <a:pt x="51" y="72"/>
                  </a:lnTo>
                  <a:lnTo>
                    <a:pt x="30" y="94"/>
                  </a:lnTo>
                  <a:lnTo>
                    <a:pt x="60" y="98"/>
                  </a:lnTo>
                  <a:close/>
                  <a:moveTo>
                    <a:pt x="92" y="52"/>
                  </a:moveTo>
                  <a:lnTo>
                    <a:pt x="91" y="58"/>
                  </a:lnTo>
                  <a:lnTo>
                    <a:pt x="80" y="64"/>
                  </a:lnTo>
                  <a:lnTo>
                    <a:pt x="76" y="61"/>
                  </a:lnTo>
                  <a:lnTo>
                    <a:pt x="92" y="52"/>
                  </a:lnTo>
                  <a:close/>
                  <a:moveTo>
                    <a:pt x="77" y="104"/>
                  </a:moveTo>
                  <a:lnTo>
                    <a:pt x="74" y="112"/>
                  </a:lnTo>
                  <a:lnTo>
                    <a:pt x="64" y="93"/>
                  </a:lnTo>
                  <a:lnTo>
                    <a:pt x="72" y="93"/>
                  </a:lnTo>
                  <a:lnTo>
                    <a:pt x="77" y="104"/>
                  </a:lnTo>
                  <a:close/>
                  <a:moveTo>
                    <a:pt x="53" y="53"/>
                  </a:moveTo>
                  <a:lnTo>
                    <a:pt x="62" y="57"/>
                  </a:lnTo>
                  <a:lnTo>
                    <a:pt x="65" y="75"/>
                  </a:lnTo>
                  <a:lnTo>
                    <a:pt x="50" y="90"/>
                  </a:lnTo>
                  <a:lnTo>
                    <a:pt x="42" y="89"/>
                  </a:lnTo>
                  <a:lnTo>
                    <a:pt x="57" y="74"/>
                  </a:lnTo>
                  <a:lnTo>
                    <a:pt x="53" y="53"/>
                  </a:lnTo>
                  <a:close/>
                  <a:moveTo>
                    <a:pt x="385" y="176"/>
                  </a:moveTo>
                  <a:lnTo>
                    <a:pt x="392" y="190"/>
                  </a:lnTo>
                  <a:lnTo>
                    <a:pt x="399" y="175"/>
                  </a:lnTo>
                  <a:lnTo>
                    <a:pt x="415" y="173"/>
                  </a:lnTo>
                  <a:lnTo>
                    <a:pt x="403" y="162"/>
                  </a:lnTo>
                  <a:lnTo>
                    <a:pt x="407" y="145"/>
                  </a:lnTo>
                  <a:lnTo>
                    <a:pt x="391" y="153"/>
                  </a:lnTo>
                  <a:lnTo>
                    <a:pt x="377" y="146"/>
                  </a:lnTo>
                  <a:lnTo>
                    <a:pt x="380" y="162"/>
                  </a:lnTo>
                  <a:lnTo>
                    <a:pt x="368" y="174"/>
                  </a:lnTo>
                  <a:lnTo>
                    <a:pt x="385" y="176"/>
                  </a:lnTo>
                  <a:close/>
                  <a:moveTo>
                    <a:pt x="402" y="151"/>
                  </a:moveTo>
                  <a:lnTo>
                    <a:pt x="402" y="155"/>
                  </a:lnTo>
                  <a:lnTo>
                    <a:pt x="396" y="158"/>
                  </a:lnTo>
                  <a:lnTo>
                    <a:pt x="393" y="156"/>
                  </a:lnTo>
                  <a:lnTo>
                    <a:pt x="402" y="151"/>
                  </a:lnTo>
                  <a:close/>
                  <a:moveTo>
                    <a:pt x="394" y="179"/>
                  </a:moveTo>
                  <a:lnTo>
                    <a:pt x="392" y="183"/>
                  </a:lnTo>
                  <a:lnTo>
                    <a:pt x="387" y="173"/>
                  </a:lnTo>
                  <a:lnTo>
                    <a:pt x="391" y="174"/>
                  </a:lnTo>
                  <a:lnTo>
                    <a:pt x="394" y="179"/>
                  </a:lnTo>
                  <a:close/>
                  <a:moveTo>
                    <a:pt x="381" y="151"/>
                  </a:moveTo>
                  <a:lnTo>
                    <a:pt x="386" y="154"/>
                  </a:lnTo>
                  <a:lnTo>
                    <a:pt x="387" y="164"/>
                  </a:lnTo>
                  <a:lnTo>
                    <a:pt x="380" y="172"/>
                  </a:lnTo>
                  <a:lnTo>
                    <a:pt x="376" y="171"/>
                  </a:lnTo>
                  <a:lnTo>
                    <a:pt x="383" y="163"/>
                  </a:lnTo>
                  <a:lnTo>
                    <a:pt x="381" y="151"/>
                  </a:lnTo>
                  <a:close/>
                  <a:moveTo>
                    <a:pt x="110" y="42"/>
                  </a:moveTo>
                  <a:lnTo>
                    <a:pt x="126" y="36"/>
                  </a:lnTo>
                  <a:lnTo>
                    <a:pt x="140" y="46"/>
                  </a:lnTo>
                  <a:lnTo>
                    <a:pt x="139" y="30"/>
                  </a:lnTo>
                  <a:lnTo>
                    <a:pt x="152" y="19"/>
                  </a:lnTo>
                  <a:lnTo>
                    <a:pt x="136" y="15"/>
                  </a:lnTo>
                  <a:lnTo>
                    <a:pt x="131" y="0"/>
                  </a:lnTo>
                  <a:lnTo>
                    <a:pt x="122" y="13"/>
                  </a:lnTo>
                  <a:lnTo>
                    <a:pt x="106" y="14"/>
                  </a:lnTo>
                  <a:lnTo>
                    <a:pt x="115" y="27"/>
                  </a:lnTo>
                  <a:lnTo>
                    <a:pt x="110" y="42"/>
                  </a:lnTo>
                  <a:close/>
                  <a:moveTo>
                    <a:pt x="120" y="35"/>
                  </a:moveTo>
                  <a:lnTo>
                    <a:pt x="116" y="37"/>
                  </a:lnTo>
                  <a:lnTo>
                    <a:pt x="119" y="26"/>
                  </a:lnTo>
                  <a:lnTo>
                    <a:pt x="122" y="29"/>
                  </a:lnTo>
                  <a:lnTo>
                    <a:pt x="120" y="35"/>
                  </a:lnTo>
                  <a:close/>
                  <a:moveTo>
                    <a:pt x="145" y="21"/>
                  </a:moveTo>
                  <a:lnTo>
                    <a:pt x="142" y="23"/>
                  </a:lnTo>
                  <a:lnTo>
                    <a:pt x="136" y="21"/>
                  </a:lnTo>
                  <a:lnTo>
                    <a:pt x="135" y="18"/>
                  </a:lnTo>
                  <a:lnTo>
                    <a:pt x="145" y="21"/>
                  </a:lnTo>
                  <a:close/>
                  <a:moveTo>
                    <a:pt x="114" y="20"/>
                  </a:moveTo>
                  <a:lnTo>
                    <a:pt x="112" y="16"/>
                  </a:lnTo>
                  <a:lnTo>
                    <a:pt x="123" y="16"/>
                  </a:lnTo>
                  <a:lnTo>
                    <a:pt x="130" y="7"/>
                  </a:lnTo>
                  <a:lnTo>
                    <a:pt x="132" y="11"/>
                  </a:lnTo>
                  <a:lnTo>
                    <a:pt x="126" y="20"/>
                  </a:lnTo>
                  <a:lnTo>
                    <a:pt x="114" y="20"/>
                  </a:lnTo>
                  <a:close/>
                  <a:moveTo>
                    <a:pt x="300" y="96"/>
                  </a:moveTo>
                  <a:lnTo>
                    <a:pt x="310" y="93"/>
                  </a:lnTo>
                  <a:lnTo>
                    <a:pt x="320" y="98"/>
                  </a:lnTo>
                  <a:lnTo>
                    <a:pt x="319" y="88"/>
                  </a:lnTo>
                  <a:lnTo>
                    <a:pt x="328" y="81"/>
                  </a:lnTo>
                  <a:lnTo>
                    <a:pt x="318" y="78"/>
                  </a:lnTo>
                  <a:lnTo>
                    <a:pt x="314" y="68"/>
                  </a:lnTo>
                  <a:lnTo>
                    <a:pt x="308" y="77"/>
                  </a:lnTo>
                  <a:lnTo>
                    <a:pt x="297" y="77"/>
                  </a:lnTo>
                  <a:lnTo>
                    <a:pt x="303" y="85"/>
                  </a:lnTo>
                  <a:lnTo>
                    <a:pt x="300" y="96"/>
                  </a:lnTo>
                  <a:close/>
                  <a:moveTo>
                    <a:pt x="307" y="92"/>
                  </a:moveTo>
                  <a:lnTo>
                    <a:pt x="304" y="93"/>
                  </a:lnTo>
                  <a:lnTo>
                    <a:pt x="306" y="85"/>
                  </a:lnTo>
                  <a:lnTo>
                    <a:pt x="307" y="87"/>
                  </a:lnTo>
                  <a:lnTo>
                    <a:pt x="307" y="92"/>
                  </a:lnTo>
                  <a:close/>
                  <a:moveTo>
                    <a:pt x="323" y="82"/>
                  </a:moveTo>
                  <a:lnTo>
                    <a:pt x="322" y="83"/>
                  </a:lnTo>
                  <a:lnTo>
                    <a:pt x="318" y="82"/>
                  </a:lnTo>
                  <a:lnTo>
                    <a:pt x="317" y="80"/>
                  </a:lnTo>
                  <a:lnTo>
                    <a:pt x="323" y="82"/>
                  </a:lnTo>
                  <a:close/>
                  <a:moveTo>
                    <a:pt x="303" y="81"/>
                  </a:moveTo>
                  <a:lnTo>
                    <a:pt x="301" y="79"/>
                  </a:lnTo>
                  <a:lnTo>
                    <a:pt x="309" y="79"/>
                  </a:lnTo>
                  <a:lnTo>
                    <a:pt x="313" y="73"/>
                  </a:lnTo>
                  <a:lnTo>
                    <a:pt x="314" y="76"/>
                  </a:lnTo>
                  <a:lnTo>
                    <a:pt x="310" y="81"/>
                  </a:lnTo>
                  <a:lnTo>
                    <a:pt x="303" y="81"/>
                  </a:lnTo>
                  <a:close/>
                </a:path>
              </a:pathLst>
            </a:custGeom>
            <a:grpFill/>
            <a:ln>
              <a:noFill/>
            </a:ln>
          </p:spPr>
          <p:txBody>
            <a:bodyPr vert="horz" wrap="square" lIns="91440" tIns="45720" rIns="91440" bIns="45720" numCol="1" anchor="t" anchorCtr="0" compatLnSpc="1"/>
            <a:lstStyle/>
            <a:p>
              <a:endParaRPr lang="zh-CN" altLang="en-US">
                <a:solidFill>
                  <a:srgbClr val="F6E75C"/>
                </a:solidFill>
              </a:endParaRPr>
            </a:p>
          </p:txBody>
        </p:sp>
        <p:sp>
          <p:nvSpPr>
            <p:cNvPr id="22" name="Freeform 5"/>
            <p:cNvSpPr>
              <a:spLocks noEditPoints="1"/>
            </p:cNvSpPr>
            <p:nvPr/>
          </p:nvSpPr>
          <p:spPr bwMode="auto">
            <a:xfrm>
              <a:off x="6646069" y="1621631"/>
              <a:ext cx="981869" cy="981869"/>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54 w 308"/>
                <a:gd name="T11" fmla="*/ 280 h 308"/>
                <a:gd name="T12" fmla="*/ 27 w 308"/>
                <a:gd name="T13" fmla="*/ 154 h 308"/>
                <a:gd name="T14" fmla="*/ 154 w 308"/>
                <a:gd name="T15" fmla="*/ 28 h 308"/>
                <a:gd name="T16" fmla="*/ 280 w 308"/>
                <a:gd name="T17" fmla="*/ 154 h 308"/>
                <a:gd name="T18" fmla="*/ 154 w 308"/>
                <a:gd name="T19" fmla="*/ 28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54" y="280"/>
                  </a:moveTo>
                  <a:cubicBezTo>
                    <a:pt x="84" y="280"/>
                    <a:pt x="27" y="223"/>
                    <a:pt x="27" y="154"/>
                  </a:cubicBezTo>
                  <a:cubicBezTo>
                    <a:pt x="27" y="84"/>
                    <a:pt x="84" y="28"/>
                    <a:pt x="154" y="28"/>
                  </a:cubicBezTo>
                  <a:cubicBezTo>
                    <a:pt x="223" y="28"/>
                    <a:pt x="280" y="84"/>
                    <a:pt x="280" y="154"/>
                  </a:cubicBezTo>
                  <a:cubicBezTo>
                    <a:pt x="280" y="223"/>
                    <a:pt x="223" y="280"/>
                    <a:pt x="154"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4617244" y="2774156"/>
            <a:ext cx="981869" cy="981869"/>
            <a:chOff x="4617244" y="2774156"/>
            <a:chExt cx="981869" cy="981869"/>
          </a:xfrm>
          <a:solidFill>
            <a:srgbClr val="45D8FF"/>
          </a:solidFill>
          <a:effectLst>
            <a:outerShdw blurRad="127000" dir="5400000" algn="t" rotWithShape="0">
              <a:srgbClr val="45D8FF">
                <a:alpha val="90000"/>
              </a:srgbClr>
            </a:outerShdw>
          </a:effectLst>
        </p:grpSpPr>
        <p:sp>
          <p:nvSpPr>
            <p:cNvPr id="33" name="Freeform 7"/>
            <p:cNvSpPr>
              <a:spLocks noEditPoints="1"/>
            </p:cNvSpPr>
            <p:nvPr/>
          </p:nvSpPr>
          <p:spPr bwMode="auto">
            <a:xfrm>
              <a:off x="4905158" y="3053784"/>
              <a:ext cx="430271" cy="433177"/>
            </a:xfrm>
            <a:custGeom>
              <a:avLst/>
              <a:gdLst>
                <a:gd name="T0" fmla="*/ 0 w 373"/>
                <a:gd name="T1" fmla="*/ 28 h 375"/>
                <a:gd name="T2" fmla="*/ 345 w 373"/>
                <a:gd name="T3" fmla="*/ 375 h 375"/>
                <a:gd name="T4" fmla="*/ 345 w 373"/>
                <a:gd name="T5" fmla="*/ 0 h 375"/>
                <a:gd name="T6" fmla="*/ 74 w 373"/>
                <a:gd name="T7" fmla="*/ 299 h 375"/>
                <a:gd name="T8" fmla="*/ 73 w 373"/>
                <a:gd name="T9" fmla="*/ 228 h 375"/>
                <a:gd name="T10" fmla="*/ 130 w 373"/>
                <a:gd name="T11" fmla="*/ 228 h 375"/>
                <a:gd name="T12" fmla="*/ 74 w 373"/>
                <a:gd name="T13" fmla="*/ 284 h 375"/>
                <a:gd name="T14" fmla="*/ 131 w 373"/>
                <a:gd name="T15" fmla="*/ 284 h 375"/>
                <a:gd name="T16" fmla="*/ 157 w 373"/>
                <a:gd name="T17" fmla="*/ 299 h 375"/>
                <a:gd name="T18" fmla="*/ 157 w 373"/>
                <a:gd name="T19" fmla="*/ 228 h 375"/>
                <a:gd name="T20" fmla="*/ 214 w 373"/>
                <a:gd name="T21" fmla="*/ 228 h 375"/>
                <a:gd name="T22" fmla="*/ 158 w 373"/>
                <a:gd name="T23" fmla="*/ 284 h 375"/>
                <a:gd name="T24" fmla="*/ 214 w 373"/>
                <a:gd name="T25" fmla="*/ 284 h 375"/>
                <a:gd name="T26" fmla="*/ 243 w 373"/>
                <a:gd name="T27" fmla="*/ 299 h 375"/>
                <a:gd name="T28" fmla="*/ 243 w 373"/>
                <a:gd name="T29" fmla="*/ 228 h 375"/>
                <a:gd name="T30" fmla="*/ 299 w 373"/>
                <a:gd name="T31" fmla="*/ 228 h 375"/>
                <a:gd name="T32" fmla="*/ 243 w 373"/>
                <a:gd name="T33" fmla="*/ 284 h 375"/>
                <a:gd name="T34" fmla="*/ 300 w 373"/>
                <a:gd name="T35" fmla="*/ 284 h 375"/>
                <a:gd name="T36" fmla="*/ 63 w 373"/>
                <a:gd name="T37" fmla="*/ 154 h 375"/>
                <a:gd name="T38" fmla="*/ 63 w 373"/>
                <a:gd name="T39" fmla="*/ 33 h 375"/>
                <a:gd name="T40" fmla="*/ 334 w 373"/>
                <a:gd name="T41" fmla="*/ 126 h 375"/>
                <a:gd name="T42" fmla="*/ 215 w 373"/>
                <a:gd name="T43" fmla="*/ 120 h 375"/>
                <a:gd name="T44" fmla="*/ 215 w 373"/>
                <a:gd name="T45" fmla="*/ 129 h 375"/>
                <a:gd name="T46" fmla="*/ 227 w 373"/>
                <a:gd name="T47" fmla="*/ 129 h 375"/>
                <a:gd name="T48" fmla="*/ 227 w 373"/>
                <a:gd name="T49" fmla="*/ 120 h 375"/>
                <a:gd name="T50" fmla="*/ 171 w 373"/>
                <a:gd name="T51" fmla="*/ 88 h 375"/>
                <a:gd name="T52" fmla="*/ 171 w 373"/>
                <a:gd name="T53" fmla="*/ 110 h 375"/>
                <a:gd name="T54" fmla="*/ 191 w 373"/>
                <a:gd name="T55" fmla="*/ 110 h 375"/>
                <a:gd name="T56" fmla="*/ 191 w 373"/>
                <a:gd name="T57" fmla="*/ 88 h 375"/>
                <a:gd name="T58" fmla="*/ 171 w 373"/>
                <a:gd name="T59" fmla="*/ 117 h 375"/>
                <a:gd name="T60" fmla="*/ 171 w 373"/>
                <a:gd name="T61" fmla="*/ 139 h 375"/>
                <a:gd name="T62" fmla="*/ 197 w 373"/>
                <a:gd name="T63" fmla="*/ 117 h 375"/>
                <a:gd name="T64" fmla="*/ 96 w 373"/>
                <a:gd name="T65" fmla="*/ 132 h 375"/>
                <a:gd name="T66" fmla="*/ 71 w 373"/>
                <a:gd name="T67" fmla="*/ 116 h 375"/>
                <a:gd name="T68" fmla="*/ 96 w 373"/>
                <a:gd name="T69" fmla="*/ 139 h 375"/>
                <a:gd name="T70" fmla="*/ 96 w 373"/>
                <a:gd name="T71" fmla="*/ 116 h 375"/>
                <a:gd name="T72" fmla="*/ 77 w 373"/>
                <a:gd name="T73" fmla="*/ 88 h 375"/>
                <a:gd name="T74" fmla="*/ 77 w 373"/>
                <a:gd name="T75" fmla="*/ 109 h 375"/>
                <a:gd name="T76" fmla="*/ 96 w 373"/>
                <a:gd name="T77" fmla="*/ 109 h 375"/>
                <a:gd name="T78" fmla="*/ 96 w 373"/>
                <a:gd name="T79" fmla="*/ 88 h 375"/>
                <a:gd name="T80" fmla="*/ 118 w 373"/>
                <a:gd name="T81" fmla="*/ 95 h 375"/>
                <a:gd name="T82" fmla="*/ 124 w 373"/>
                <a:gd name="T83" fmla="*/ 95 h 375"/>
                <a:gd name="T84" fmla="*/ 150 w 373"/>
                <a:gd name="T85" fmla="*/ 109 h 375"/>
                <a:gd name="T86" fmla="*/ 144 w 373"/>
                <a:gd name="T87" fmla="*/ 132 h 375"/>
                <a:gd name="T88" fmla="*/ 118 w 373"/>
                <a:gd name="T89" fmla="*/ 116 h 375"/>
                <a:gd name="T90" fmla="*/ 144 w 373"/>
                <a:gd name="T91" fmla="*/ 139 h 375"/>
                <a:gd name="T92" fmla="*/ 144 w 373"/>
                <a:gd name="T93" fmla="*/ 116 h 375"/>
                <a:gd name="T94" fmla="*/ 247 w 373"/>
                <a:gd name="T95" fmla="*/ 88 h 375"/>
                <a:gd name="T96" fmla="*/ 247 w 373"/>
                <a:gd name="T97" fmla="*/ 111 h 375"/>
                <a:gd name="T98" fmla="*/ 266 w 373"/>
                <a:gd name="T99" fmla="*/ 111 h 375"/>
                <a:gd name="T100" fmla="*/ 266 w 373"/>
                <a:gd name="T101" fmla="*/ 88 h 375"/>
                <a:gd name="T102" fmla="*/ 247 w 373"/>
                <a:gd name="T103" fmla="*/ 118 h 375"/>
                <a:gd name="T104" fmla="*/ 247 w 373"/>
                <a:gd name="T105" fmla="*/ 139 h 375"/>
                <a:gd name="T106" fmla="*/ 272 w 373"/>
                <a:gd name="T107" fmla="*/ 118 h 375"/>
                <a:gd name="T108" fmla="*/ 313 w 373"/>
                <a:gd name="T109" fmla="*/ 132 h 375"/>
                <a:gd name="T110" fmla="*/ 287 w 373"/>
                <a:gd name="T111" fmla="*/ 119 h 375"/>
                <a:gd name="T112" fmla="*/ 313 w 373"/>
                <a:gd name="T113" fmla="*/ 139 h 375"/>
                <a:gd name="T114" fmla="*/ 313 w 373"/>
                <a:gd name="T115" fmla="*/ 119 h 375"/>
                <a:gd name="T116" fmla="*/ 294 w 373"/>
                <a:gd name="T117" fmla="*/ 88 h 375"/>
                <a:gd name="T118" fmla="*/ 294 w 373"/>
                <a:gd name="T119" fmla="*/ 112 h 375"/>
                <a:gd name="T120" fmla="*/ 313 w 373"/>
                <a:gd name="T121" fmla="*/ 112 h 375"/>
                <a:gd name="T122" fmla="*/ 313 w 373"/>
                <a:gd name="T123" fmla="*/ 8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3" h="375">
                  <a:moveTo>
                    <a:pt x="345" y="0"/>
                  </a:moveTo>
                  <a:cubicBezTo>
                    <a:pt x="28" y="0"/>
                    <a:pt x="28" y="0"/>
                    <a:pt x="28" y="0"/>
                  </a:cubicBezTo>
                  <a:cubicBezTo>
                    <a:pt x="13" y="0"/>
                    <a:pt x="0" y="12"/>
                    <a:pt x="0" y="28"/>
                  </a:cubicBezTo>
                  <a:cubicBezTo>
                    <a:pt x="0" y="347"/>
                    <a:pt x="0" y="347"/>
                    <a:pt x="0" y="347"/>
                  </a:cubicBezTo>
                  <a:cubicBezTo>
                    <a:pt x="0" y="363"/>
                    <a:pt x="13" y="375"/>
                    <a:pt x="28" y="375"/>
                  </a:cubicBezTo>
                  <a:cubicBezTo>
                    <a:pt x="345" y="375"/>
                    <a:pt x="345" y="375"/>
                    <a:pt x="345" y="375"/>
                  </a:cubicBezTo>
                  <a:cubicBezTo>
                    <a:pt x="361" y="375"/>
                    <a:pt x="373" y="363"/>
                    <a:pt x="373" y="347"/>
                  </a:cubicBezTo>
                  <a:cubicBezTo>
                    <a:pt x="373" y="28"/>
                    <a:pt x="373" y="28"/>
                    <a:pt x="373" y="28"/>
                  </a:cubicBezTo>
                  <a:cubicBezTo>
                    <a:pt x="373" y="12"/>
                    <a:pt x="361" y="0"/>
                    <a:pt x="345" y="0"/>
                  </a:cubicBezTo>
                  <a:close/>
                  <a:moveTo>
                    <a:pt x="131" y="343"/>
                  </a:moveTo>
                  <a:cubicBezTo>
                    <a:pt x="74" y="343"/>
                    <a:pt x="74" y="343"/>
                    <a:pt x="74" y="343"/>
                  </a:cubicBezTo>
                  <a:cubicBezTo>
                    <a:pt x="74" y="299"/>
                    <a:pt x="74" y="299"/>
                    <a:pt x="74" y="299"/>
                  </a:cubicBezTo>
                  <a:cubicBezTo>
                    <a:pt x="131" y="299"/>
                    <a:pt x="131" y="299"/>
                    <a:pt x="131" y="299"/>
                  </a:cubicBezTo>
                  <a:lnTo>
                    <a:pt x="131" y="343"/>
                  </a:lnTo>
                  <a:close/>
                  <a:moveTo>
                    <a:pt x="73" y="228"/>
                  </a:moveTo>
                  <a:cubicBezTo>
                    <a:pt x="73" y="184"/>
                    <a:pt x="73" y="184"/>
                    <a:pt x="73" y="184"/>
                  </a:cubicBezTo>
                  <a:cubicBezTo>
                    <a:pt x="130" y="184"/>
                    <a:pt x="130" y="184"/>
                    <a:pt x="130" y="184"/>
                  </a:cubicBezTo>
                  <a:cubicBezTo>
                    <a:pt x="130" y="228"/>
                    <a:pt x="130" y="228"/>
                    <a:pt x="130" y="228"/>
                  </a:cubicBezTo>
                  <a:lnTo>
                    <a:pt x="73" y="228"/>
                  </a:lnTo>
                  <a:close/>
                  <a:moveTo>
                    <a:pt x="131" y="284"/>
                  </a:moveTo>
                  <a:cubicBezTo>
                    <a:pt x="74" y="284"/>
                    <a:pt x="74" y="284"/>
                    <a:pt x="74" y="284"/>
                  </a:cubicBezTo>
                  <a:cubicBezTo>
                    <a:pt x="74" y="240"/>
                    <a:pt x="74" y="240"/>
                    <a:pt x="74" y="240"/>
                  </a:cubicBezTo>
                  <a:cubicBezTo>
                    <a:pt x="131" y="240"/>
                    <a:pt x="131" y="240"/>
                    <a:pt x="131" y="240"/>
                  </a:cubicBezTo>
                  <a:lnTo>
                    <a:pt x="131" y="284"/>
                  </a:lnTo>
                  <a:close/>
                  <a:moveTo>
                    <a:pt x="214" y="343"/>
                  </a:moveTo>
                  <a:cubicBezTo>
                    <a:pt x="157" y="343"/>
                    <a:pt x="157" y="343"/>
                    <a:pt x="157" y="343"/>
                  </a:cubicBezTo>
                  <a:cubicBezTo>
                    <a:pt x="157" y="299"/>
                    <a:pt x="157" y="299"/>
                    <a:pt x="157" y="299"/>
                  </a:cubicBezTo>
                  <a:cubicBezTo>
                    <a:pt x="214" y="299"/>
                    <a:pt x="214" y="299"/>
                    <a:pt x="214" y="299"/>
                  </a:cubicBezTo>
                  <a:lnTo>
                    <a:pt x="214" y="343"/>
                  </a:lnTo>
                  <a:close/>
                  <a:moveTo>
                    <a:pt x="157" y="228"/>
                  </a:moveTo>
                  <a:cubicBezTo>
                    <a:pt x="157" y="184"/>
                    <a:pt x="157" y="184"/>
                    <a:pt x="157" y="184"/>
                  </a:cubicBezTo>
                  <a:cubicBezTo>
                    <a:pt x="214" y="184"/>
                    <a:pt x="214" y="184"/>
                    <a:pt x="214" y="184"/>
                  </a:cubicBezTo>
                  <a:cubicBezTo>
                    <a:pt x="214" y="228"/>
                    <a:pt x="214" y="228"/>
                    <a:pt x="214" y="228"/>
                  </a:cubicBezTo>
                  <a:lnTo>
                    <a:pt x="157" y="228"/>
                  </a:lnTo>
                  <a:close/>
                  <a:moveTo>
                    <a:pt x="214" y="284"/>
                  </a:moveTo>
                  <a:cubicBezTo>
                    <a:pt x="158" y="284"/>
                    <a:pt x="158" y="284"/>
                    <a:pt x="158" y="284"/>
                  </a:cubicBezTo>
                  <a:cubicBezTo>
                    <a:pt x="158" y="240"/>
                    <a:pt x="158" y="240"/>
                    <a:pt x="158" y="240"/>
                  </a:cubicBezTo>
                  <a:cubicBezTo>
                    <a:pt x="214" y="240"/>
                    <a:pt x="214" y="240"/>
                    <a:pt x="214" y="240"/>
                  </a:cubicBezTo>
                  <a:lnTo>
                    <a:pt x="214" y="284"/>
                  </a:lnTo>
                  <a:close/>
                  <a:moveTo>
                    <a:pt x="300" y="343"/>
                  </a:moveTo>
                  <a:cubicBezTo>
                    <a:pt x="243" y="343"/>
                    <a:pt x="243" y="343"/>
                    <a:pt x="243" y="343"/>
                  </a:cubicBezTo>
                  <a:cubicBezTo>
                    <a:pt x="243" y="299"/>
                    <a:pt x="243" y="299"/>
                    <a:pt x="243" y="299"/>
                  </a:cubicBezTo>
                  <a:cubicBezTo>
                    <a:pt x="300" y="299"/>
                    <a:pt x="300" y="299"/>
                    <a:pt x="300" y="299"/>
                  </a:cubicBezTo>
                  <a:lnTo>
                    <a:pt x="300" y="343"/>
                  </a:lnTo>
                  <a:close/>
                  <a:moveTo>
                    <a:pt x="243" y="228"/>
                  </a:moveTo>
                  <a:cubicBezTo>
                    <a:pt x="243" y="184"/>
                    <a:pt x="243" y="184"/>
                    <a:pt x="243" y="184"/>
                  </a:cubicBezTo>
                  <a:cubicBezTo>
                    <a:pt x="299" y="184"/>
                    <a:pt x="299" y="184"/>
                    <a:pt x="299" y="184"/>
                  </a:cubicBezTo>
                  <a:cubicBezTo>
                    <a:pt x="299" y="228"/>
                    <a:pt x="299" y="228"/>
                    <a:pt x="299" y="228"/>
                  </a:cubicBezTo>
                  <a:lnTo>
                    <a:pt x="243" y="228"/>
                  </a:lnTo>
                  <a:close/>
                  <a:moveTo>
                    <a:pt x="300" y="284"/>
                  </a:moveTo>
                  <a:cubicBezTo>
                    <a:pt x="243" y="284"/>
                    <a:pt x="243" y="284"/>
                    <a:pt x="243" y="284"/>
                  </a:cubicBezTo>
                  <a:cubicBezTo>
                    <a:pt x="243" y="240"/>
                    <a:pt x="243" y="240"/>
                    <a:pt x="243" y="240"/>
                  </a:cubicBezTo>
                  <a:cubicBezTo>
                    <a:pt x="300" y="240"/>
                    <a:pt x="300" y="240"/>
                    <a:pt x="300" y="240"/>
                  </a:cubicBezTo>
                  <a:lnTo>
                    <a:pt x="300" y="284"/>
                  </a:lnTo>
                  <a:close/>
                  <a:moveTo>
                    <a:pt x="334" y="126"/>
                  </a:moveTo>
                  <a:cubicBezTo>
                    <a:pt x="334" y="142"/>
                    <a:pt x="322" y="154"/>
                    <a:pt x="306" y="154"/>
                  </a:cubicBezTo>
                  <a:cubicBezTo>
                    <a:pt x="63" y="154"/>
                    <a:pt x="63" y="154"/>
                    <a:pt x="63" y="154"/>
                  </a:cubicBezTo>
                  <a:cubicBezTo>
                    <a:pt x="48" y="154"/>
                    <a:pt x="35" y="142"/>
                    <a:pt x="35" y="126"/>
                  </a:cubicBezTo>
                  <a:cubicBezTo>
                    <a:pt x="35" y="61"/>
                    <a:pt x="35" y="61"/>
                    <a:pt x="35" y="61"/>
                  </a:cubicBezTo>
                  <a:cubicBezTo>
                    <a:pt x="35" y="45"/>
                    <a:pt x="48" y="33"/>
                    <a:pt x="63" y="33"/>
                  </a:cubicBezTo>
                  <a:cubicBezTo>
                    <a:pt x="306" y="33"/>
                    <a:pt x="306" y="33"/>
                    <a:pt x="306" y="33"/>
                  </a:cubicBezTo>
                  <a:cubicBezTo>
                    <a:pt x="322" y="33"/>
                    <a:pt x="334" y="45"/>
                    <a:pt x="334" y="61"/>
                  </a:cubicBezTo>
                  <a:lnTo>
                    <a:pt x="334" y="126"/>
                  </a:lnTo>
                  <a:close/>
                  <a:moveTo>
                    <a:pt x="223" y="119"/>
                  </a:moveTo>
                  <a:cubicBezTo>
                    <a:pt x="219" y="119"/>
                    <a:pt x="219" y="119"/>
                    <a:pt x="219" y="119"/>
                  </a:cubicBezTo>
                  <a:cubicBezTo>
                    <a:pt x="217" y="119"/>
                    <a:pt x="216" y="119"/>
                    <a:pt x="215" y="120"/>
                  </a:cubicBezTo>
                  <a:cubicBezTo>
                    <a:pt x="215" y="121"/>
                    <a:pt x="215" y="121"/>
                    <a:pt x="215" y="123"/>
                  </a:cubicBezTo>
                  <a:cubicBezTo>
                    <a:pt x="215" y="126"/>
                    <a:pt x="215" y="126"/>
                    <a:pt x="215" y="126"/>
                  </a:cubicBezTo>
                  <a:cubicBezTo>
                    <a:pt x="215" y="128"/>
                    <a:pt x="215" y="128"/>
                    <a:pt x="215" y="129"/>
                  </a:cubicBezTo>
                  <a:cubicBezTo>
                    <a:pt x="216" y="131"/>
                    <a:pt x="217" y="131"/>
                    <a:pt x="219" y="131"/>
                  </a:cubicBezTo>
                  <a:cubicBezTo>
                    <a:pt x="223" y="131"/>
                    <a:pt x="223" y="131"/>
                    <a:pt x="223" y="131"/>
                  </a:cubicBezTo>
                  <a:cubicBezTo>
                    <a:pt x="225" y="131"/>
                    <a:pt x="226" y="131"/>
                    <a:pt x="227" y="129"/>
                  </a:cubicBezTo>
                  <a:cubicBezTo>
                    <a:pt x="227" y="128"/>
                    <a:pt x="227" y="128"/>
                    <a:pt x="227" y="126"/>
                  </a:cubicBezTo>
                  <a:cubicBezTo>
                    <a:pt x="227" y="123"/>
                    <a:pt x="227" y="123"/>
                    <a:pt x="227" y="123"/>
                  </a:cubicBezTo>
                  <a:cubicBezTo>
                    <a:pt x="227" y="121"/>
                    <a:pt x="227" y="121"/>
                    <a:pt x="227" y="120"/>
                  </a:cubicBezTo>
                  <a:cubicBezTo>
                    <a:pt x="226" y="119"/>
                    <a:pt x="225" y="119"/>
                    <a:pt x="223" y="119"/>
                  </a:cubicBezTo>
                  <a:close/>
                  <a:moveTo>
                    <a:pt x="191" y="88"/>
                  </a:moveTo>
                  <a:cubicBezTo>
                    <a:pt x="171" y="88"/>
                    <a:pt x="171" y="88"/>
                    <a:pt x="171" y="88"/>
                  </a:cubicBezTo>
                  <a:cubicBezTo>
                    <a:pt x="168" y="88"/>
                    <a:pt x="165" y="91"/>
                    <a:pt x="165" y="95"/>
                  </a:cubicBezTo>
                  <a:cubicBezTo>
                    <a:pt x="165" y="110"/>
                    <a:pt x="165" y="110"/>
                    <a:pt x="165" y="110"/>
                  </a:cubicBezTo>
                  <a:cubicBezTo>
                    <a:pt x="171" y="110"/>
                    <a:pt x="171" y="110"/>
                    <a:pt x="171" y="110"/>
                  </a:cubicBezTo>
                  <a:cubicBezTo>
                    <a:pt x="171" y="95"/>
                    <a:pt x="171" y="95"/>
                    <a:pt x="171" y="95"/>
                  </a:cubicBezTo>
                  <a:cubicBezTo>
                    <a:pt x="191" y="95"/>
                    <a:pt x="191" y="95"/>
                    <a:pt x="191" y="95"/>
                  </a:cubicBezTo>
                  <a:cubicBezTo>
                    <a:pt x="191" y="110"/>
                    <a:pt x="191" y="110"/>
                    <a:pt x="191" y="110"/>
                  </a:cubicBezTo>
                  <a:cubicBezTo>
                    <a:pt x="197" y="110"/>
                    <a:pt x="197" y="110"/>
                    <a:pt x="197" y="110"/>
                  </a:cubicBezTo>
                  <a:cubicBezTo>
                    <a:pt x="197" y="95"/>
                    <a:pt x="197" y="95"/>
                    <a:pt x="197" y="95"/>
                  </a:cubicBezTo>
                  <a:cubicBezTo>
                    <a:pt x="197" y="91"/>
                    <a:pt x="194" y="88"/>
                    <a:pt x="191" y="88"/>
                  </a:cubicBezTo>
                  <a:close/>
                  <a:moveTo>
                    <a:pt x="191" y="132"/>
                  </a:moveTo>
                  <a:cubicBezTo>
                    <a:pt x="171" y="132"/>
                    <a:pt x="171" y="132"/>
                    <a:pt x="171" y="132"/>
                  </a:cubicBezTo>
                  <a:cubicBezTo>
                    <a:pt x="171" y="117"/>
                    <a:pt x="171" y="117"/>
                    <a:pt x="171" y="117"/>
                  </a:cubicBezTo>
                  <a:cubicBezTo>
                    <a:pt x="165" y="117"/>
                    <a:pt x="165" y="117"/>
                    <a:pt x="165" y="117"/>
                  </a:cubicBezTo>
                  <a:cubicBezTo>
                    <a:pt x="165" y="132"/>
                    <a:pt x="165" y="132"/>
                    <a:pt x="165" y="132"/>
                  </a:cubicBezTo>
                  <a:cubicBezTo>
                    <a:pt x="165" y="136"/>
                    <a:pt x="168" y="139"/>
                    <a:pt x="171" y="139"/>
                  </a:cubicBezTo>
                  <a:cubicBezTo>
                    <a:pt x="191" y="139"/>
                    <a:pt x="191" y="139"/>
                    <a:pt x="191" y="139"/>
                  </a:cubicBezTo>
                  <a:cubicBezTo>
                    <a:pt x="194" y="139"/>
                    <a:pt x="197" y="136"/>
                    <a:pt x="197" y="132"/>
                  </a:cubicBezTo>
                  <a:cubicBezTo>
                    <a:pt x="197" y="117"/>
                    <a:pt x="197" y="117"/>
                    <a:pt x="197" y="117"/>
                  </a:cubicBezTo>
                  <a:cubicBezTo>
                    <a:pt x="191" y="117"/>
                    <a:pt x="191" y="117"/>
                    <a:pt x="191" y="117"/>
                  </a:cubicBezTo>
                  <a:lnTo>
                    <a:pt x="191" y="132"/>
                  </a:lnTo>
                  <a:close/>
                  <a:moveTo>
                    <a:pt x="96" y="132"/>
                  </a:moveTo>
                  <a:cubicBezTo>
                    <a:pt x="77" y="132"/>
                    <a:pt x="77" y="132"/>
                    <a:pt x="77" y="132"/>
                  </a:cubicBezTo>
                  <a:cubicBezTo>
                    <a:pt x="77" y="116"/>
                    <a:pt x="77" y="116"/>
                    <a:pt x="77" y="116"/>
                  </a:cubicBezTo>
                  <a:cubicBezTo>
                    <a:pt x="71" y="116"/>
                    <a:pt x="71" y="116"/>
                    <a:pt x="71" y="116"/>
                  </a:cubicBezTo>
                  <a:cubicBezTo>
                    <a:pt x="71" y="132"/>
                    <a:pt x="71" y="132"/>
                    <a:pt x="71" y="132"/>
                  </a:cubicBezTo>
                  <a:cubicBezTo>
                    <a:pt x="71" y="136"/>
                    <a:pt x="74" y="139"/>
                    <a:pt x="77" y="139"/>
                  </a:cubicBezTo>
                  <a:cubicBezTo>
                    <a:pt x="96" y="139"/>
                    <a:pt x="96" y="139"/>
                    <a:pt x="96" y="139"/>
                  </a:cubicBezTo>
                  <a:cubicBezTo>
                    <a:pt x="100" y="139"/>
                    <a:pt x="103" y="136"/>
                    <a:pt x="103" y="132"/>
                  </a:cubicBezTo>
                  <a:cubicBezTo>
                    <a:pt x="103" y="116"/>
                    <a:pt x="103" y="116"/>
                    <a:pt x="103" y="116"/>
                  </a:cubicBezTo>
                  <a:cubicBezTo>
                    <a:pt x="96" y="116"/>
                    <a:pt x="96" y="116"/>
                    <a:pt x="96" y="116"/>
                  </a:cubicBezTo>
                  <a:lnTo>
                    <a:pt x="96" y="132"/>
                  </a:lnTo>
                  <a:close/>
                  <a:moveTo>
                    <a:pt x="96" y="88"/>
                  </a:moveTo>
                  <a:cubicBezTo>
                    <a:pt x="77" y="88"/>
                    <a:pt x="77" y="88"/>
                    <a:pt x="77" y="88"/>
                  </a:cubicBezTo>
                  <a:cubicBezTo>
                    <a:pt x="74" y="88"/>
                    <a:pt x="71" y="91"/>
                    <a:pt x="71" y="95"/>
                  </a:cubicBezTo>
                  <a:cubicBezTo>
                    <a:pt x="71" y="109"/>
                    <a:pt x="71" y="109"/>
                    <a:pt x="71" y="109"/>
                  </a:cubicBezTo>
                  <a:cubicBezTo>
                    <a:pt x="77" y="109"/>
                    <a:pt x="77" y="109"/>
                    <a:pt x="77" y="109"/>
                  </a:cubicBezTo>
                  <a:cubicBezTo>
                    <a:pt x="77" y="95"/>
                    <a:pt x="77" y="95"/>
                    <a:pt x="77" y="95"/>
                  </a:cubicBezTo>
                  <a:cubicBezTo>
                    <a:pt x="96" y="95"/>
                    <a:pt x="96" y="95"/>
                    <a:pt x="96" y="95"/>
                  </a:cubicBezTo>
                  <a:cubicBezTo>
                    <a:pt x="96" y="109"/>
                    <a:pt x="96" y="109"/>
                    <a:pt x="96" y="109"/>
                  </a:cubicBezTo>
                  <a:cubicBezTo>
                    <a:pt x="103" y="109"/>
                    <a:pt x="103" y="109"/>
                    <a:pt x="103" y="109"/>
                  </a:cubicBezTo>
                  <a:cubicBezTo>
                    <a:pt x="103" y="95"/>
                    <a:pt x="103" y="95"/>
                    <a:pt x="103" y="95"/>
                  </a:cubicBezTo>
                  <a:cubicBezTo>
                    <a:pt x="103" y="91"/>
                    <a:pt x="100" y="88"/>
                    <a:pt x="96" y="88"/>
                  </a:cubicBezTo>
                  <a:close/>
                  <a:moveTo>
                    <a:pt x="144" y="88"/>
                  </a:moveTo>
                  <a:cubicBezTo>
                    <a:pt x="124" y="88"/>
                    <a:pt x="124" y="88"/>
                    <a:pt x="124" y="88"/>
                  </a:cubicBezTo>
                  <a:cubicBezTo>
                    <a:pt x="121" y="88"/>
                    <a:pt x="118" y="91"/>
                    <a:pt x="118" y="95"/>
                  </a:cubicBezTo>
                  <a:cubicBezTo>
                    <a:pt x="118" y="109"/>
                    <a:pt x="118" y="109"/>
                    <a:pt x="118" y="109"/>
                  </a:cubicBezTo>
                  <a:cubicBezTo>
                    <a:pt x="124" y="109"/>
                    <a:pt x="124" y="109"/>
                    <a:pt x="124" y="109"/>
                  </a:cubicBezTo>
                  <a:cubicBezTo>
                    <a:pt x="124" y="95"/>
                    <a:pt x="124" y="95"/>
                    <a:pt x="124" y="95"/>
                  </a:cubicBezTo>
                  <a:cubicBezTo>
                    <a:pt x="144" y="95"/>
                    <a:pt x="144" y="95"/>
                    <a:pt x="144" y="95"/>
                  </a:cubicBezTo>
                  <a:cubicBezTo>
                    <a:pt x="144" y="109"/>
                    <a:pt x="144" y="109"/>
                    <a:pt x="144" y="109"/>
                  </a:cubicBezTo>
                  <a:cubicBezTo>
                    <a:pt x="150" y="109"/>
                    <a:pt x="150" y="109"/>
                    <a:pt x="150" y="109"/>
                  </a:cubicBezTo>
                  <a:cubicBezTo>
                    <a:pt x="150" y="95"/>
                    <a:pt x="150" y="95"/>
                    <a:pt x="150" y="95"/>
                  </a:cubicBezTo>
                  <a:cubicBezTo>
                    <a:pt x="150" y="91"/>
                    <a:pt x="147" y="88"/>
                    <a:pt x="144" y="88"/>
                  </a:cubicBezTo>
                  <a:close/>
                  <a:moveTo>
                    <a:pt x="144" y="132"/>
                  </a:moveTo>
                  <a:cubicBezTo>
                    <a:pt x="124" y="132"/>
                    <a:pt x="124" y="132"/>
                    <a:pt x="124" y="132"/>
                  </a:cubicBezTo>
                  <a:cubicBezTo>
                    <a:pt x="124" y="116"/>
                    <a:pt x="124" y="116"/>
                    <a:pt x="124" y="116"/>
                  </a:cubicBezTo>
                  <a:cubicBezTo>
                    <a:pt x="118" y="116"/>
                    <a:pt x="118" y="116"/>
                    <a:pt x="118" y="116"/>
                  </a:cubicBezTo>
                  <a:cubicBezTo>
                    <a:pt x="118" y="132"/>
                    <a:pt x="118" y="132"/>
                    <a:pt x="118" y="132"/>
                  </a:cubicBezTo>
                  <a:cubicBezTo>
                    <a:pt x="118" y="136"/>
                    <a:pt x="121" y="139"/>
                    <a:pt x="124" y="139"/>
                  </a:cubicBezTo>
                  <a:cubicBezTo>
                    <a:pt x="144" y="139"/>
                    <a:pt x="144" y="139"/>
                    <a:pt x="144" y="139"/>
                  </a:cubicBezTo>
                  <a:cubicBezTo>
                    <a:pt x="147" y="139"/>
                    <a:pt x="150" y="136"/>
                    <a:pt x="150" y="132"/>
                  </a:cubicBezTo>
                  <a:cubicBezTo>
                    <a:pt x="150" y="116"/>
                    <a:pt x="150" y="116"/>
                    <a:pt x="150" y="116"/>
                  </a:cubicBezTo>
                  <a:cubicBezTo>
                    <a:pt x="144" y="116"/>
                    <a:pt x="144" y="116"/>
                    <a:pt x="144" y="116"/>
                  </a:cubicBezTo>
                  <a:lnTo>
                    <a:pt x="144" y="132"/>
                  </a:lnTo>
                  <a:close/>
                  <a:moveTo>
                    <a:pt x="266" y="88"/>
                  </a:moveTo>
                  <a:cubicBezTo>
                    <a:pt x="247" y="88"/>
                    <a:pt x="247" y="88"/>
                    <a:pt x="247" y="88"/>
                  </a:cubicBezTo>
                  <a:cubicBezTo>
                    <a:pt x="243" y="88"/>
                    <a:pt x="240" y="91"/>
                    <a:pt x="240" y="95"/>
                  </a:cubicBezTo>
                  <a:cubicBezTo>
                    <a:pt x="240" y="111"/>
                    <a:pt x="240" y="111"/>
                    <a:pt x="240" y="111"/>
                  </a:cubicBezTo>
                  <a:cubicBezTo>
                    <a:pt x="247" y="111"/>
                    <a:pt x="247" y="111"/>
                    <a:pt x="247" y="111"/>
                  </a:cubicBezTo>
                  <a:cubicBezTo>
                    <a:pt x="247" y="95"/>
                    <a:pt x="247" y="95"/>
                    <a:pt x="247" y="95"/>
                  </a:cubicBezTo>
                  <a:cubicBezTo>
                    <a:pt x="266" y="95"/>
                    <a:pt x="266" y="95"/>
                    <a:pt x="266" y="95"/>
                  </a:cubicBezTo>
                  <a:cubicBezTo>
                    <a:pt x="266" y="111"/>
                    <a:pt x="266" y="111"/>
                    <a:pt x="266" y="111"/>
                  </a:cubicBezTo>
                  <a:cubicBezTo>
                    <a:pt x="272" y="111"/>
                    <a:pt x="272" y="111"/>
                    <a:pt x="272" y="111"/>
                  </a:cubicBezTo>
                  <a:cubicBezTo>
                    <a:pt x="272" y="95"/>
                    <a:pt x="272" y="95"/>
                    <a:pt x="272" y="95"/>
                  </a:cubicBezTo>
                  <a:cubicBezTo>
                    <a:pt x="272" y="91"/>
                    <a:pt x="270" y="88"/>
                    <a:pt x="266" y="88"/>
                  </a:cubicBezTo>
                  <a:close/>
                  <a:moveTo>
                    <a:pt x="266" y="132"/>
                  </a:moveTo>
                  <a:cubicBezTo>
                    <a:pt x="247" y="132"/>
                    <a:pt x="247" y="132"/>
                    <a:pt x="247" y="132"/>
                  </a:cubicBezTo>
                  <a:cubicBezTo>
                    <a:pt x="247" y="118"/>
                    <a:pt x="247" y="118"/>
                    <a:pt x="247" y="118"/>
                  </a:cubicBezTo>
                  <a:cubicBezTo>
                    <a:pt x="240" y="118"/>
                    <a:pt x="240" y="118"/>
                    <a:pt x="240" y="118"/>
                  </a:cubicBezTo>
                  <a:cubicBezTo>
                    <a:pt x="240" y="132"/>
                    <a:pt x="240" y="132"/>
                    <a:pt x="240" y="132"/>
                  </a:cubicBezTo>
                  <a:cubicBezTo>
                    <a:pt x="240" y="136"/>
                    <a:pt x="243" y="139"/>
                    <a:pt x="247" y="139"/>
                  </a:cubicBezTo>
                  <a:cubicBezTo>
                    <a:pt x="266" y="139"/>
                    <a:pt x="266" y="139"/>
                    <a:pt x="266" y="139"/>
                  </a:cubicBezTo>
                  <a:cubicBezTo>
                    <a:pt x="270" y="139"/>
                    <a:pt x="272" y="136"/>
                    <a:pt x="272" y="132"/>
                  </a:cubicBezTo>
                  <a:cubicBezTo>
                    <a:pt x="272" y="118"/>
                    <a:pt x="272" y="118"/>
                    <a:pt x="272" y="118"/>
                  </a:cubicBezTo>
                  <a:cubicBezTo>
                    <a:pt x="266" y="118"/>
                    <a:pt x="266" y="118"/>
                    <a:pt x="266" y="118"/>
                  </a:cubicBezTo>
                  <a:lnTo>
                    <a:pt x="266" y="132"/>
                  </a:lnTo>
                  <a:close/>
                  <a:moveTo>
                    <a:pt x="313" y="132"/>
                  </a:moveTo>
                  <a:cubicBezTo>
                    <a:pt x="294" y="132"/>
                    <a:pt x="294" y="132"/>
                    <a:pt x="294" y="132"/>
                  </a:cubicBezTo>
                  <a:cubicBezTo>
                    <a:pt x="294" y="119"/>
                    <a:pt x="294" y="119"/>
                    <a:pt x="294" y="119"/>
                  </a:cubicBezTo>
                  <a:cubicBezTo>
                    <a:pt x="287" y="119"/>
                    <a:pt x="287" y="119"/>
                    <a:pt x="287" y="119"/>
                  </a:cubicBezTo>
                  <a:cubicBezTo>
                    <a:pt x="287" y="132"/>
                    <a:pt x="287" y="132"/>
                    <a:pt x="287" y="132"/>
                  </a:cubicBezTo>
                  <a:cubicBezTo>
                    <a:pt x="287" y="136"/>
                    <a:pt x="290" y="139"/>
                    <a:pt x="294" y="139"/>
                  </a:cubicBezTo>
                  <a:cubicBezTo>
                    <a:pt x="313" y="139"/>
                    <a:pt x="313" y="139"/>
                    <a:pt x="313" y="139"/>
                  </a:cubicBezTo>
                  <a:cubicBezTo>
                    <a:pt x="317" y="139"/>
                    <a:pt x="320" y="136"/>
                    <a:pt x="320" y="132"/>
                  </a:cubicBezTo>
                  <a:cubicBezTo>
                    <a:pt x="320" y="119"/>
                    <a:pt x="320" y="119"/>
                    <a:pt x="320" y="119"/>
                  </a:cubicBezTo>
                  <a:cubicBezTo>
                    <a:pt x="313" y="119"/>
                    <a:pt x="313" y="119"/>
                    <a:pt x="313" y="119"/>
                  </a:cubicBezTo>
                  <a:lnTo>
                    <a:pt x="313" y="132"/>
                  </a:lnTo>
                  <a:close/>
                  <a:moveTo>
                    <a:pt x="313" y="88"/>
                  </a:moveTo>
                  <a:cubicBezTo>
                    <a:pt x="294" y="88"/>
                    <a:pt x="294" y="88"/>
                    <a:pt x="294" y="88"/>
                  </a:cubicBezTo>
                  <a:cubicBezTo>
                    <a:pt x="290" y="88"/>
                    <a:pt x="287" y="91"/>
                    <a:pt x="287" y="95"/>
                  </a:cubicBezTo>
                  <a:cubicBezTo>
                    <a:pt x="287" y="112"/>
                    <a:pt x="287" y="112"/>
                    <a:pt x="287" y="112"/>
                  </a:cubicBezTo>
                  <a:cubicBezTo>
                    <a:pt x="294" y="112"/>
                    <a:pt x="294" y="112"/>
                    <a:pt x="294" y="112"/>
                  </a:cubicBezTo>
                  <a:cubicBezTo>
                    <a:pt x="294" y="95"/>
                    <a:pt x="294" y="95"/>
                    <a:pt x="294" y="95"/>
                  </a:cubicBezTo>
                  <a:cubicBezTo>
                    <a:pt x="313" y="95"/>
                    <a:pt x="313" y="95"/>
                    <a:pt x="313" y="95"/>
                  </a:cubicBezTo>
                  <a:cubicBezTo>
                    <a:pt x="313" y="112"/>
                    <a:pt x="313" y="112"/>
                    <a:pt x="313" y="112"/>
                  </a:cubicBezTo>
                  <a:cubicBezTo>
                    <a:pt x="320" y="112"/>
                    <a:pt x="320" y="112"/>
                    <a:pt x="320" y="112"/>
                  </a:cubicBezTo>
                  <a:cubicBezTo>
                    <a:pt x="320" y="95"/>
                    <a:pt x="320" y="95"/>
                    <a:pt x="320" y="95"/>
                  </a:cubicBezTo>
                  <a:cubicBezTo>
                    <a:pt x="320" y="91"/>
                    <a:pt x="317" y="88"/>
                    <a:pt x="3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43" name="Freeform 5"/>
            <p:cNvSpPr>
              <a:spLocks noEditPoints="1"/>
            </p:cNvSpPr>
            <p:nvPr/>
          </p:nvSpPr>
          <p:spPr bwMode="auto">
            <a:xfrm>
              <a:off x="4617244" y="2774156"/>
              <a:ext cx="981869" cy="981869"/>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54 w 308"/>
                <a:gd name="T11" fmla="*/ 280 h 308"/>
                <a:gd name="T12" fmla="*/ 27 w 308"/>
                <a:gd name="T13" fmla="*/ 154 h 308"/>
                <a:gd name="T14" fmla="*/ 154 w 308"/>
                <a:gd name="T15" fmla="*/ 28 h 308"/>
                <a:gd name="T16" fmla="*/ 280 w 308"/>
                <a:gd name="T17" fmla="*/ 154 h 308"/>
                <a:gd name="T18" fmla="*/ 154 w 308"/>
                <a:gd name="T19" fmla="*/ 28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54" y="280"/>
                  </a:moveTo>
                  <a:cubicBezTo>
                    <a:pt x="84" y="280"/>
                    <a:pt x="27" y="223"/>
                    <a:pt x="27" y="154"/>
                  </a:cubicBezTo>
                  <a:cubicBezTo>
                    <a:pt x="27" y="84"/>
                    <a:pt x="84" y="28"/>
                    <a:pt x="154" y="28"/>
                  </a:cubicBezTo>
                  <a:cubicBezTo>
                    <a:pt x="223" y="28"/>
                    <a:pt x="280" y="84"/>
                    <a:pt x="280" y="154"/>
                  </a:cubicBezTo>
                  <a:cubicBezTo>
                    <a:pt x="280" y="223"/>
                    <a:pt x="223" y="280"/>
                    <a:pt x="154"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6646069" y="3929856"/>
            <a:ext cx="981869" cy="981869"/>
            <a:chOff x="6646069" y="3929856"/>
            <a:chExt cx="981869" cy="981869"/>
          </a:xfrm>
          <a:solidFill>
            <a:srgbClr val="45D8FF"/>
          </a:solidFill>
          <a:effectLst>
            <a:outerShdw blurRad="127000" dir="5400000" algn="t" rotWithShape="0">
              <a:srgbClr val="45D8FF">
                <a:alpha val="90000"/>
              </a:srgbClr>
            </a:outerShdw>
          </a:effectLst>
        </p:grpSpPr>
        <p:sp>
          <p:nvSpPr>
            <p:cNvPr id="34" name="Freeform 8"/>
            <p:cNvSpPr>
              <a:spLocks noEditPoints="1"/>
            </p:cNvSpPr>
            <p:nvPr/>
          </p:nvSpPr>
          <p:spPr bwMode="auto">
            <a:xfrm>
              <a:off x="6893188" y="4206307"/>
              <a:ext cx="496684" cy="397828"/>
            </a:xfrm>
            <a:custGeom>
              <a:avLst/>
              <a:gdLst>
                <a:gd name="T0" fmla="*/ 36 w 520"/>
                <a:gd name="T1" fmla="*/ 0 h 415"/>
                <a:gd name="T2" fmla="*/ 520 w 520"/>
                <a:gd name="T3" fmla="*/ 229 h 415"/>
                <a:gd name="T4" fmla="*/ 33 w 520"/>
                <a:gd name="T5" fmla="*/ 201 h 415"/>
                <a:gd name="T6" fmla="*/ 206 w 520"/>
                <a:gd name="T7" fmla="*/ 28 h 415"/>
                <a:gd name="T8" fmla="*/ 219 w 520"/>
                <a:gd name="T9" fmla="*/ 201 h 415"/>
                <a:gd name="T10" fmla="*/ 176 w 520"/>
                <a:gd name="T11" fmla="*/ 111 h 415"/>
                <a:gd name="T12" fmla="*/ 337 w 520"/>
                <a:gd name="T13" fmla="*/ 111 h 415"/>
                <a:gd name="T14" fmla="*/ 176 w 520"/>
                <a:gd name="T15" fmla="*/ 111 h 415"/>
                <a:gd name="T16" fmla="*/ 307 w 520"/>
                <a:gd name="T17" fmla="*/ 28 h 415"/>
                <a:gd name="T18" fmla="*/ 488 w 520"/>
                <a:gd name="T19" fmla="*/ 201 h 415"/>
                <a:gd name="T20" fmla="*/ 354 w 520"/>
                <a:gd name="T21" fmla="*/ 111 h 415"/>
                <a:gd name="T22" fmla="*/ 520 w 520"/>
                <a:gd name="T23" fmla="*/ 274 h 415"/>
                <a:gd name="T24" fmla="*/ 0 w 520"/>
                <a:gd name="T25" fmla="*/ 247 h 415"/>
                <a:gd name="T26" fmla="*/ 0 w 520"/>
                <a:gd name="T27" fmla="*/ 322 h 415"/>
                <a:gd name="T28" fmla="*/ 520 w 520"/>
                <a:gd name="T29" fmla="*/ 296 h 415"/>
                <a:gd name="T30" fmla="*/ 0 w 520"/>
                <a:gd name="T31" fmla="*/ 322 h 415"/>
                <a:gd name="T32" fmla="*/ 520 w 520"/>
                <a:gd name="T33" fmla="*/ 366 h 415"/>
                <a:gd name="T34" fmla="*/ 0 w 520"/>
                <a:gd name="T35" fmla="*/ 339 h 415"/>
                <a:gd name="T36" fmla="*/ 0 w 520"/>
                <a:gd name="T37" fmla="*/ 415 h 415"/>
                <a:gd name="T38" fmla="*/ 520 w 520"/>
                <a:gd name="T39" fmla="*/ 388 h 415"/>
                <a:gd name="T40" fmla="*/ 0 w 520"/>
                <a:gd name="T41" fmla="*/ 415 h 415"/>
                <a:gd name="T42" fmla="*/ 193 w 520"/>
                <a:gd name="T43" fmla="*/ 111 h 415"/>
                <a:gd name="T44" fmla="*/ 320 w 520"/>
                <a:gd name="T45" fmla="*/ 111 h 415"/>
                <a:gd name="T46" fmla="*/ 263 w 520"/>
                <a:gd name="T47" fmla="*/ 151 h 415"/>
                <a:gd name="T48" fmla="*/ 250 w 520"/>
                <a:gd name="T49" fmla="*/ 165 h 415"/>
                <a:gd name="T50" fmla="*/ 228 w 520"/>
                <a:gd name="T51" fmla="*/ 147 h 415"/>
                <a:gd name="T52" fmla="*/ 254 w 520"/>
                <a:gd name="T53" fmla="*/ 137 h 415"/>
                <a:gd name="T54" fmla="*/ 252 w 520"/>
                <a:gd name="T55" fmla="*/ 118 h 415"/>
                <a:gd name="T56" fmla="*/ 251 w 520"/>
                <a:gd name="T57" fmla="*/ 70 h 415"/>
                <a:gd name="T58" fmla="*/ 264 w 520"/>
                <a:gd name="T59" fmla="*/ 58 h 415"/>
                <a:gd name="T60" fmla="*/ 283 w 520"/>
                <a:gd name="T61" fmla="*/ 74 h 415"/>
                <a:gd name="T62" fmla="*/ 260 w 520"/>
                <a:gd name="T63" fmla="*/ 84 h 415"/>
                <a:gd name="T64" fmla="*/ 265 w 520"/>
                <a:gd name="T65" fmla="*/ 103 h 415"/>
                <a:gd name="T66" fmla="*/ 263 w 520"/>
                <a:gd name="T67" fmla="*/ 15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415">
                  <a:moveTo>
                    <a:pt x="484" y="0"/>
                  </a:moveTo>
                  <a:cubicBezTo>
                    <a:pt x="36" y="0"/>
                    <a:pt x="36" y="0"/>
                    <a:pt x="36" y="0"/>
                  </a:cubicBezTo>
                  <a:cubicBezTo>
                    <a:pt x="0" y="229"/>
                    <a:pt x="0" y="229"/>
                    <a:pt x="0" y="229"/>
                  </a:cubicBezTo>
                  <a:cubicBezTo>
                    <a:pt x="520" y="229"/>
                    <a:pt x="520" y="229"/>
                    <a:pt x="520" y="229"/>
                  </a:cubicBezTo>
                  <a:lnTo>
                    <a:pt x="484" y="0"/>
                  </a:lnTo>
                  <a:close/>
                  <a:moveTo>
                    <a:pt x="33" y="201"/>
                  </a:moveTo>
                  <a:cubicBezTo>
                    <a:pt x="60" y="28"/>
                    <a:pt x="60" y="28"/>
                    <a:pt x="60" y="28"/>
                  </a:cubicBezTo>
                  <a:cubicBezTo>
                    <a:pt x="206" y="28"/>
                    <a:pt x="206" y="28"/>
                    <a:pt x="206" y="28"/>
                  </a:cubicBezTo>
                  <a:cubicBezTo>
                    <a:pt x="178" y="45"/>
                    <a:pt x="159" y="76"/>
                    <a:pt x="159" y="111"/>
                  </a:cubicBezTo>
                  <a:cubicBezTo>
                    <a:pt x="159" y="152"/>
                    <a:pt x="184" y="186"/>
                    <a:pt x="219" y="201"/>
                  </a:cubicBezTo>
                  <a:lnTo>
                    <a:pt x="33" y="201"/>
                  </a:lnTo>
                  <a:close/>
                  <a:moveTo>
                    <a:pt x="176" y="111"/>
                  </a:moveTo>
                  <a:cubicBezTo>
                    <a:pt x="176" y="67"/>
                    <a:pt x="212" y="31"/>
                    <a:pt x="257" y="31"/>
                  </a:cubicBezTo>
                  <a:cubicBezTo>
                    <a:pt x="301" y="31"/>
                    <a:pt x="337" y="67"/>
                    <a:pt x="337" y="111"/>
                  </a:cubicBezTo>
                  <a:cubicBezTo>
                    <a:pt x="337" y="156"/>
                    <a:pt x="301" y="192"/>
                    <a:pt x="257" y="192"/>
                  </a:cubicBezTo>
                  <a:cubicBezTo>
                    <a:pt x="212" y="192"/>
                    <a:pt x="176" y="156"/>
                    <a:pt x="176" y="111"/>
                  </a:cubicBezTo>
                  <a:close/>
                  <a:moveTo>
                    <a:pt x="354" y="111"/>
                  </a:moveTo>
                  <a:cubicBezTo>
                    <a:pt x="354" y="76"/>
                    <a:pt x="336" y="45"/>
                    <a:pt x="307" y="28"/>
                  </a:cubicBezTo>
                  <a:cubicBezTo>
                    <a:pt x="460" y="28"/>
                    <a:pt x="460" y="28"/>
                    <a:pt x="460" y="28"/>
                  </a:cubicBezTo>
                  <a:cubicBezTo>
                    <a:pt x="488" y="201"/>
                    <a:pt x="488" y="201"/>
                    <a:pt x="488" y="201"/>
                  </a:cubicBezTo>
                  <a:cubicBezTo>
                    <a:pt x="295" y="201"/>
                    <a:pt x="295" y="201"/>
                    <a:pt x="295" y="201"/>
                  </a:cubicBezTo>
                  <a:cubicBezTo>
                    <a:pt x="330" y="186"/>
                    <a:pt x="354" y="152"/>
                    <a:pt x="354" y="111"/>
                  </a:cubicBezTo>
                  <a:close/>
                  <a:moveTo>
                    <a:pt x="0" y="274"/>
                  </a:moveTo>
                  <a:cubicBezTo>
                    <a:pt x="520" y="274"/>
                    <a:pt x="520" y="274"/>
                    <a:pt x="520" y="274"/>
                  </a:cubicBezTo>
                  <a:cubicBezTo>
                    <a:pt x="520" y="247"/>
                    <a:pt x="520" y="247"/>
                    <a:pt x="520" y="247"/>
                  </a:cubicBezTo>
                  <a:cubicBezTo>
                    <a:pt x="0" y="247"/>
                    <a:pt x="0" y="247"/>
                    <a:pt x="0" y="247"/>
                  </a:cubicBezTo>
                  <a:lnTo>
                    <a:pt x="0" y="274"/>
                  </a:lnTo>
                  <a:close/>
                  <a:moveTo>
                    <a:pt x="0" y="322"/>
                  </a:moveTo>
                  <a:cubicBezTo>
                    <a:pt x="520" y="322"/>
                    <a:pt x="520" y="322"/>
                    <a:pt x="520" y="322"/>
                  </a:cubicBezTo>
                  <a:cubicBezTo>
                    <a:pt x="520" y="296"/>
                    <a:pt x="520" y="296"/>
                    <a:pt x="520" y="296"/>
                  </a:cubicBezTo>
                  <a:cubicBezTo>
                    <a:pt x="0" y="296"/>
                    <a:pt x="0" y="296"/>
                    <a:pt x="0" y="296"/>
                  </a:cubicBezTo>
                  <a:lnTo>
                    <a:pt x="0" y="322"/>
                  </a:lnTo>
                  <a:close/>
                  <a:moveTo>
                    <a:pt x="0" y="366"/>
                  </a:moveTo>
                  <a:cubicBezTo>
                    <a:pt x="520" y="366"/>
                    <a:pt x="520" y="366"/>
                    <a:pt x="520" y="366"/>
                  </a:cubicBezTo>
                  <a:cubicBezTo>
                    <a:pt x="520" y="339"/>
                    <a:pt x="520" y="339"/>
                    <a:pt x="520" y="339"/>
                  </a:cubicBezTo>
                  <a:cubicBezTo>
                    <a:pt x="0" y="339"/>
                    <a:pt x="0" y="339"/>
                    <a:pt x="0" y="339"/>
                  </a:cubicBezTo>
                  <a:lnTo>
                    <a:pt x="0" y="366"/>
                  </a:lnTo>
                  <a:close/>
                  <a:moveTo>
                    <a:pt x="0" y="415"/>
                  </a:moveTo>
                  <a:cubicBezTo>
                    <a:pt x="520" y="415"/>
                    <a:pt x="520" y="415"/>
                    <a:pt x="520" y="415"/>
                  </a:cubicBezTo>
                  <a:cubicBezTo>
                    <a:pt x="520" y="388"/>
                    <a:pt x="520" y="388"/>
                    <a:pt x="520" y="388"/>
                  </a:cubicBezTo>
                  <a:cubicBezTo>
                    <a:pt x="0" y="388"/>
                    <a:pt x="0" y="388"/>
                    <a:pt x="0" y="388"/>
                  </a:cubicBezTo>
                  <a:lnTo>
                    <a:pt x="0" y="415"/>
                  </a:lnTo>
                  <a:close/>
                  <a:moveTo>
                    <a:pt x="257" y="48"/>
                  </a:moveTo>
                  <a:cubicBezTo>
                    <a:pt x="222" y="48"/>
                    <a:pt x="193" y="76"/>
                    <a:pt x="193" y="111"/>
                  </a:cubicBezTo>
                  <a:cubicBezTo>
                    <a:pt x="193" y="146"/>
                    <a:pt x="222" y="175"/>
                    <a:pt x="257" y="175"/>
                  </a:cubicBezTo>
                  <a:cubicBezTo>
                    <a:pt x="292" y="175"/>
                    <a:pt x="320" y="146"/>
                    <a:pt x="320" y="111"/>
                  </a:cubicBezTo>
                  <a:cubicBezTo>
                    <a:pt x="320" y="76"/>
                    <a:pt x="292" y="48"/>
                    <a:pt x="257" y="48"/>
                  </a:cubicBezTo>
                  <a:close/>
                  <a:moveTo>
                    <a:pt x="263" y="151"/>
                  </a:moveTo>
                  <a:cubicBezTo>
                    <a:pt x="263" y="165"/>
                    <a:pt x="263" y="165"/>
                    <a:pt x="263" y="165"/>
                  </a:cubicBezTo>
                  <a:cubicBezTo>
                    <a:pt x="250" y="165"/>
                    <a:pt x="250" y="165"/>
                    <a:pt x="250" y="165"/>
                  </a:cubicBezTo>
                  <a:cubicBezTo>
                    <a:pt x="250" y="152"/>
                    <a:pt x="250" y="152"/>
                    <a:pt x="250" y="152"/>
                  </a:cubicBezTo>
                  <a:cubicBezTo>
                    <a:pt x="241" y="152"/>
                    <a:pt x="233" y="150"/>
                    <a:pt x="228" y="147"/>
                  </a:cubicBezTo>
                  <a:cubicBezTo>
                    <a:pt x="232" y="131"/>
                    <a:pt x="232" y="131"/>
                    <a:pt x="232" y="131"/>
                  </a:cubicBezTo>
                  <a:cubicBezTo>
                    <a:pt x="237" y="134"/>
                    <a:pt x="245" y="137"/>
                    <a:pt x="254" y="137"/>
                  </a:cubicBezTo>
                  <a:cubicBezTo>
                    <a:pt x="261" y="137"/>
                    <a:pt x="266" y="134"/>
                    <a:pt x="266" y="129"/>
                  </a:cubicBezTo>
                  <a:cubicBezTo>
                    <a:pt x="266" y="124"/>
                    <a:pt x="262" y="121"/>
                    <a:pt x="252" y="118"/>
                  </a:cubicBezTo>
                  <a:cubicBezTo>
                    <a:pt x="238" y="113"/>
                    <a:pt x="229" y="106"/>
                    <a:pt x="229" y="94"/>
                  </a:cubicBezTo>
                  <a:cubicBezTo>
                    <a:pt x="229" y="82"/>
                    <a:pt x="237" y="73"/>
                    <a:pt x="251" y="70"/>
                  </a:cubicBezTo>
                  <a:cubicBezTo>
                    <a:pt x="251" y="58"/>
                    <a:pt x="251" y="58"/>
                    <a:pt x="251" y="58"/>
                  </a:cubicBezTo>
                  <a:cubicBezTo>
                    <a:pt x="264" y="58"/>
                    <a:pt x="264" y="58"/>
                    <a:pt x="264" y="58"/>
                  </a:cubicBezTo>
                  <a:cubicBezTo>
                    <a:pt x="264" y="69"/>
                    <a:pt x="264" y="69"/>
                    <a:pt x="264" y="69"/>
                  </a:cubicBezTo>
                  <a:cubicBezTo>
                    <a:pt x="272" y="70"/>
                    <a:pt x="278" y="72"/>
                    <a:pt x="283" y="74"/>
                  </a:cubicBezTo>
                  <a:cubicBezTo>
                    <a:pt x="279" y="88"/>
                    <a:pt x="279" y="88"/>
                    <a:pt x="279" y="88"/>
                  </a:cubicBezTo>
                  <a:cubicBezTo>
                    <a:pt x="276" y="87"/>
                    <a:pt x="269" y="84"/>
                    <a:pt x="260" y="84"/>
                  </a:cubicBezTo>
                  <a:cubicBezTo>
                    <a:pt x="251" y="84"/>
                    <a:pt x="249" y="88"/>
                    <a:pt x="249" y="91"/>
                  </a:cubicBezTo>
                  <a:cubicBezTo>
                    <a:pt x="249" y="96"/>
                    <a:pt x="253" y="98"/>
                    <a:pt x="265" y="103"/>
                  </a:cubicBezTo>
                  <a:cubicBezTo>
                    <a:pt x="280" y="108"/>
                    <a:pt x="286" y="115"/>
                    <a:pt x="286" y="127"/>
                  </a:cubicBezTo>
                  <a:cubicBezTo>
                    <a:pt x="286" y="139"/>
                    <a:pt x="278" y="149"/>
                    <a:pt x="263"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5"/>
            <p:cNvSpPr>
              <a:spLocks noEditPoints="1"/>
            </p:cNvSpPr>
            <p:nvPr/>
          </p:nvSpPr>
          <p:spPr bwMode="auto">
            <a:xfrm>
              <a:off x="6646069" y="3929856"/>
              <a:ext cx="981869" cy="981869"/>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54 w 308"/>
                <a:gd name="T11" fmla="*/ 280 h 308"/>
                <a:gd name="T12" fmla="*/ 27 w 308"/>
                <a:gd name="T13" fmla="*/ 154 h 308"/>
                <a:gd name="T14" fmla="*/ 154 w 308"/>
                <a:gd name="T15" fmla="*/ 28 h 308"/>
                <a:gd name="T16" fmla="*/ 280 w 308"/>
                <a:gd name="T17" fmla="*/ 154 h 308"/>
                <a:gd name="T18" fmla="*/ 154 w 308"/>
                <a:gd name="T19" fmla="*/ 28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54" y="280"/>
                  </a:moveTo>
                  <a:cubicBezTo>
                    <a:pt x="84" y="280"/>
                    <a:pt x="27" y="223"/>
                    <a:pt x="27" y="154"/>
                  </a:cubicBezTo>
                  <a:cubicBezTo>
                    <a:pt x="27" y="84"/>
                    <a:pt x="84" y="28"/>
                    <a:pt x="154" y="28"/>
                  </a:cubicBezTo>
                  <a:cubicBezTo>
                    <a:pt x="223" y="28"/>
                    <a:pt x="280" y="84"/>
                    <a:pt x="280" y="154"/>
                  </a:cubicBezTo>
                  <a:cubicBezTo>
                    <a:pt x="280" y="223"/>
                    <a:pt x="223" y="280"/>
                    <a:pt x="154" y="2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9" name="组合 18"/>
          <p:cNvGrpSpPr/>
          <p:nvPr/>
        </p:nvGrpSpPr>
        <p:grpSpPr>
          <a:xfrm>
            <a:off x="4617244" y="5080800"/>
            <a:ext cx="981869" cy="981869"/>
            <a:chOff x="4617244" y="5080800"/>
            <a:chExt cx="981869" cy="981869"/>
          </a:xfrm>
          <a:solidFill>
            <a:srgbClr val="45D8FF"/>
          </a:solidFill>
          <a:effectLst>
            <a:outerShdw blurRad="127000" dir="5400000" algn="t" rotWithShape="0">
              <a:srgbClr val="45D8FF">
                <a:alpha val="90000"/>
              </a:srgbClr>
            </a:outerShdw>
          </a:effectLst>
        </p:grpSpPr>
        <p:sp>
          <p:nvSpPr>
            <p:cNvPr id="32" name="Freeform 6"/>
            <p:cNvSpPr>
              <a:spLocks noEditPoints="1"/>
            </p:cNvSpPr>
            <p:nvPr/>
          </p:nvSpPr>
          <p:spPr bwMode="auto">
            <a:xfrm>
              <a:off x="4881222" y="5342165"/>
              <a:ext cx="496300" cy="474662"/>
            </a:xfrm>
            <a:custGeom>
              <a:avLst/>
              <a:gdLst>
                <a:gd name="T0" fmla="*/ 445 w 462"/>
                <a:gd name="T1" fmla="*/ 223 h 442"/>
                <a:gd name="T2" fmla="*/ 444 w 462"/>
                <a:gd name="T3" fmla="*/ 210 h 442"/>
                <a:gd name="T4" fmla="*/ 224 w 462"/>
                <a:gd name="T5" fmla="*/ 0 h 442"/>
                <a:gd name="T6" fmla="*/ 86 w 462"/>
                <a:gd name="T7" fmla="*/ 50 h 442"/>
                <a:gd name="T8" fmla="*/ 14 w 462"/>
                <a:gd name="T9" fmla="*/ 157 h 442"/>
                <a:gd name="T10" fmla="*/ 61 w 462"/>
                <a:gd name="T11" fmla="*/ 157 h 442"/>
                <a:gd name="T12" fmla="*/ 224 w 462"/>
                <a:gd name="T13" fmla="*/ 45 h 442"/>
                <a:gd name="T14" fmla="*/ 400 w 462"/>
                <a:gd name="T15" fmla="*/ 208 h 442"/>
                <a:gd name="T16" fmla="*/ 401 w 462"/>
                <a:gd name="T17" fmla="*/ 223 h 442"/>
                <a:gd name="T18" fmla="*/ 380 w 462"/>
                <a:gd name="T19" fmla="*/ 223 h 442"/>
                <a:gd name="T20" fmla="*/ 421 w 462"/>
                <a:gd name="T21" fmla="*/ 281 h 442"/>
                <a:gd name="T22" fmla="*/ 462 w 462"/>
                <a:gd name="T23" fmla="*/ 223 h 442"/>
                <a:gd name="T24" fmla="*/ 445 w 462"/>
                <a:gd name="T25" fmla="*/ 223 h 442"/>
                <a:gd name="T26" fmla="*/ 224 w 462"/>
                <a:gd name="T27" fmla="*/ 398 h 442"/>
                <a:gd name="T28" fmla="*/ 74 w 462"/>
                <a:gd name="T29" fmla="*/ 312 h 442"/>
                <a:gd name="T30" fmla="*/ 61 w 462"/>
                <a:gd name="T31" fmla="*/ 291 h 442"/>
                <a:gd name="T32" fmla="*/ 83 w 462"/>
                <a:gd name="T33" fmla="*/ 291 h 442"/>
                <a:gd name="T34" fmla="*/ 41 w 462"/>
                <a:gd name="T35" fmla="*/ 233 h 442"/>
                <a:gd name="T36" fmla="*/ 0 w 462"/>
                <a:gd name="T37" fmla="*/ 291 h 442"/>
                <a:gd name="T38" fmla="*/ 15 w 462"/>
                <a:gd name="T39" fmla="*/ 291 h 442"/>
                <a:gd name="T40" fmla="*/ 18 w 462"/>
                <a:gd name="T41" fmla="*/ 300 h 442"/>
                <a:gd name="T42" fmla="*/ 224 w 462"/>
                <a:gd name="T43" fmla="*/ 442 h 442"/>
                <a:gd name="T44" fmla="*/ 405 w 462"/>
                <a:gd name="T45" fmla="*/ 347 h 442"/>
                <a:gd name="T46" fmla="*/ 348 w 462"/>
                <a:gd name="T47" fmla="*/ 347 h 442"/>
                <a:gd name="T48" fmla="*/ 224 w 462"/>
                <a:gd name="T49" fmla="*/ 398 h 442"/>
                <a:gd name="T50" fmla="*/ 223 w 462"/>
                <a:gd name="T51" fmla="*/ 346 h 442"/>
                <a:gd name="T52" fmla="*/ 345 w 462"/>
                <a:gd name="T53" fmla="*/ 224 h 442"/>
                <a:gd name="T54" fmla="*/ 223 w 462"/>
                <a:gd name="T55" fmla="*/ 102 h 442"/>
                <a:gd name="T56" fmla="*/ 101 w 462"/>
                <a:gd name="T57" fmla="*/ 224 h 442"/>
                <a:gd name="T58" fmla="*/ 223 w 462"/>
                <a:gd name="T59" fmla="*/ 346 h 442"/>
                <a:gd name="T60" fmla="*/ 223 w 462"/>
                <a:gd name="T61" fmla="*/ 123 h 442"/>
                <a:gd name="T62" fmla="*/ 324 w 462"/>
                <a:gd name="T63" fmla="*/ 224 h 442"/>
                <a:gd name="T64" fmla="*/ 223 w 462"/>
                <a:gd name="T65" fmla="*/ 325 h 442"/>
                <a:gd name="T66" fmla="*/ 122 w 462"/>
                <a:gd name="T67" fmla="*/ 224 h 442"/>
                <a:gd name="T68" fmla="*/ 223 w 462"/>
                <a:gd name="T69" fmla="*/ 123 h 442"/>
                <a:gd name="T70" fmla="*/ 223 w 462"/>
                <a:gd name="T71" fmla="*/ 303 h 442"/>
                <a:gd name="T72" fmla="*/ 302 w 462"/>
                <a:gd name="T73" fmla="*/ 224 h 442"/>
                <a:gd name="T74" fmla="*/ 223 w 462"/>
                <a:gd name="T75" fmla="*/ 145 h 442"/>
                <a:gd name="T76" fmla="*/ 143 w 462"/>
                <a:gd name="T77" fmla="*/ 224 h 442"/>
                <a:gd name="T78" fmla="*/ 223 w 462"/>
                <a:gd name="T79" fmla="*/ 303 h 442"/>
                <a:gd name="T80" fmla="*/ 217 w 462"/>
                <a:gd name="T81" fmla="*/ 232 h 442"/>
                <a:gd name="T82" fmla="*/ 188 w 462"/>
                <a:gd name="T83" fmla="*/ 202 h 442"/>
                <a:gd name="T84" fmla="*/ 215 w 462"/>
                <a:gd name="T85" fmla="*/ 173 h 442"/>
                <a:gd name="T86" fmla="*/ 215 w 462"/>
                <a:gd name="T87" fmla="*/ 157 h 442"/>
                <a:gd name="T88" fmla="*/ 232 w 462"/>
                <a:gd name="T89" fmla="*/ 157 h 442"/>
                <a:gd name="T90" fmla="*/ 232 w 462"/>
                <a:gd name="T91" fmla="*/ 172 h 442"/>
                <a:gd name="T92" fmla="*/ 256 w 462"/>
                <a:gd name="T93" fmla="*/ 177 h 442"/>
                <a:gd name="T94" fmla="*/ 251 w 462"/>
                <a:gd name="T95" fmla="*/ 196 h 442"/>
                <a:gd name="T96" fmla="*/ 227 w 462"/>
                <a:gd name="T97" fmla="*/ 190 h 442"/>
                <a:gd name="T98" fmla="*/ 213 w 462"/>
                <a:gd name="T99" fmla="*/ 199 h 442"/>
                <a:gd name="T100" fmla="*/ 233 w 462"/>
                <a:gd name="T101" fmla="*/ 213 h 442"/>
                <a:gd name="T102" fmla="*/ 260 w 462"/>
                <a:gd name="T103" fmla="*/ 244 h 442"/>
                <a:gd name="T104" fmla="*/ 231 w 462"/>
                <a:gd name="T105" fmla="*/ 274 h 442"/>
                <a:gd name="T106" fmla="*/ 231 w 462"/>
                <a:gd name="T107" fmla="*/ 291 h 442"/>
                <a:gd name="T108" fmla="*/ 215 w 462"/>
                <a:gd name="T109" fmla="*/ 291 h 442"/>
                <a:gd name="T110" fmla="*/ 215 w 462"/>
                <a:gd name="T111" fmla="*/ 276 h 442"/>
                <a:gd name="T112" fmla="*/ 187 w 462"/>
                <a:gd name="T113" fmla="*/ 269 h 442"/>
                <a:gd name="T114" fmla="*/ 192 w 462"/>
                <a:gd name="T115" fmla="*/ 249 h 442"/>
                <a:gd name="T116" fmla="*/ 219 w 462"/>
                <a:gd name="T117" fmla="*/ 257 h 442"/>
                <a:gd name="T118" fmla="*/ 235 w 462"/>
                <a:gd name="T119" fmla="*/ 246 h 442"/>
                <a:gd name="T120" fmla="*/ 217 w 462"/>
                <a:gd name="T121" fmla="*/ 2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 h="442">
                  <a:moveTo>
                    <a:pt x="445" y="223"/>
                  </a:moveTo>
                  <a:cubicBezTo>
                    <a:pt x="444" y="210"/>
                    <a:pt x="444" y="210"/>
                    <a:pt x="444" y="210"/>
                  </a:cubicBezTo>
                  <a:cubicBezTo>
                    <a:pt x="439" y="93"/>
                    <a:pt x="342" y="0"/>
                    <a:pt x="224" y="0"/>
                  </a:cubicBezTo>
                  <a:cubicBezTo>
                    <a:pt x="174" y="0"/>
                    <a:pt x="125" y="18"/>
                    <a:pt x="86" y="50"/>
                  </a:cubicBezTo>
                  <a:cubicBezTo>
                    <a:pt x="52" y="78"/>
                    <a:pt x="26" y="115"/>
                    <a:pt x="14" y="157"/>
                  </a:cubicBezTo>
                  <a:cubicBezTo>
                    <a:pt x="61" y="157"/>
                    <a:pt x="61" y="157"/>
                    <a:pt x="61" y="157"/>
                  </a:cubicBezTo>
                  <a:cubicBezTo>
                    <a:pt x="87" y="89"/>
                    <a:pt x="152" y="45"/>
                    <a:pt x="224" y="45"/>
                  </a:cubicBezTo>
                  <a:cubicBezTo>
                    <a:pt x="316" y="45"/>
                    <a:pt x="393" y="117"/>
                    <a:pt x="400" y="208"/>
                  </a:cubicBezTo>
                  <a:cubicBezTo>
                    <a:pt x="401" y="223"/>
                    <a:pt x="401" y="223"/>
                    <a:pt x="401" y="223"/>
                  </a:cubicBezTo>
                  <a:cubicBezTo>
                    <a:pt x="380" y="223"/>
                    <a:pt x="380" y="223"/>
                    <a:pt x="380" y="223"/>
                  </a:cubicBezTo>
                  <a:cubicBezTo>
                    <a:pt x="421" y="281"/>
                    <a:pt x="421" y="281"/>
                    <a:pt x="421" y="281"/>
                  </a:cubicBezTo>
                  <a:cubicBezTo>
                    <a:pt x="462" y="223"/>
                    <a:pt x="462" y="223"/>
                    <a:pt x="462" y="223"/>
                  </a:cubicBezTo>
                  <a:lnTo>
                    <a:pt x="445" y="223"/>
                  </a:lnTo>
                  <a:close/>
                  <a:moveTo>
                    <a:pt x="224" y="398"/>
                  </a:moveTo>
                  <a:cubicBezTo>
                    <a:pt x="162" y="398"/>
                    <a:pt x="106" y="366"/>
                    <a:pt x="74" y="312"/>
                  </a:cubicBezTo>
                  <a:cubicBezTo>
                    <a:pt x="61" y="291"/>
                    <a:pt x="61" y="291"/>
                    <a:pt x="61" y="291"/>
                  </a:cubicBezTo>
                  <a:cubicBezTo>
                    <a:pt x="83" y="291"/>
                    <a:pt x="83" y="291"/>
                    <a:pt x="83" y="291"/>
                  </a:cubicBezTo>
                  <a:cubicBezTo>
                    <a:pt x="41" y="233"/>
                    <a:pt x="41" y="233"/>
                    <a:pt x="41" y="233"/>
                  </a:cubicBezTo>
                  <a:cubicBezTo>
                    <a:pt x="0" y="291"/>
                    <a:pt x="0" y="291"/>
                    <a:pt x="0" y="291"/>
                  </a:cubicBezTo>
                  <a:cubicBezTo>
                    <a:pt x="15" y="291"/>
                    <a:pt x="15" y="291"/>
                    <a:pt x="15" y="291"/>
                  </a:cubicBezTo>
                  <a:cubicBezTo>
                    <a:pt x="18" y="300"/>
                    <a:pt x="18" y="300"/>
                    <a:pt x="18" y="300"/>
                  </a:cubicBezTo>
                  <a:cubicBezTo>
                    <a:pt x="51" y="385"/>
                    <a:pt x="134" y="442"/>
                    <a:pt x="224" y="442"/>
                  </a:cubicBezTo>
                  <a:cubicBezTo>
                    <a:pt x="297" y="442"/>
                    <a:pt x="365" y="406"/>
                    <a:pt x="405" y="347"/>
                  </a:cubicBezTo>
                  <a:cubicBezTo>
                    <a:pt x="348" y="347"/>
                    <a:pt x="348" y="347"/>
                    <a:pt x="348" y="347"/>
                  </a:cubicBezTo>
                  <a:cubicBezTo>
                    <a:pt x="315" y="379"/>
                    <a:pt x="270" y="398"/>
                    <a:pt x="224" y="398"/>
                  </a:cubicBezTo>
                  <a:close/>
                  <a:moveTo>
                    <a:pt x="223" y="346"/>
                  </a:moveTo>
                  <a:cubicBezTo>
                    <a:pt x="290" y="346"/>
                    <a:pt x="345" y="292"/>
                    <a:pt x="345" y="224"/>
                  </a:cubicBezTo>
                  <a:cubicBezTo>
                    <a:pt x="345" y="157"/>
                    <a:pt x="290" y="102"/>
                    <a:pt x="223" y="102"/>
                  </a:cubicBezTo>
                  <a:cubicBezTo>
                    <a:pt x="155" y="102"/>
                    <a:pt x="101" y="157"/>
                    <a:pt x="101" y="224"/>
                  </a:cubicBezTo>
                  <a:cubicBezTo>
                    <a:pt x="101" y="292"/>
                    <a:pt x="155" y="346"/>
                    <a:pt x="223" y="346"/>
                  </a:cubicBezTo>
                  <a:close/>
                  <a:moveTo>
                    <a:pt x="223" y="123"/>
                  </a:moveTo>
                  <a:cubicBezTo>
                    <a:pt x="279" y="123"/>
                    <a:pt x="324" y="168"/>
                    <a:pt x="324" y="224"/>
                  </a:cubicBezTo>
                  <a:cubicBezTo>
                    <a:pt x="324" y="280"/>
                    <a:pt x="279" y="325"/>
                    <a:pt x="223" y="325"/>
                  </a:cubicBezTo>
                  <a:cubicBezTo>
                    <a:pt x="167" y="325"/>
                    <a:pt x="122" y="280"/>
                    <a:pt x="122" y="224"/>
                  </a:cubicBezTo>
                  <a:cubicBezTo>
                    <a:pt x="122" y="168"/>
                    <a:pt x="167" y="123"/>
                    <a:pt x="223" y="123"/>
                  </a:cubicBezTo>
                  <a:close/>
                  <a:moveTo>
                    <a:pt x="223" y="303"/>
                  </a:moveTo>
                  <a:cubicBezTo>
                    <a:pt x="267" y="303"/>
                    <a:pt x="302" y="268"/>
                    <a:pt x="302" y="224"/>
                  </a:cubicBezTo>
                  <a:cubicBezTo>
                    <a:pt x="302" y="180"/>
                    <a:pt x="267" y="145"/>
                    <a:pt x="223" y="145"/>
                  </a:cubicBezTo>
                  <a:cubicBezTo>
                    <a:pt x="179" y="145"/>
                    <a:pt x="143" y="180"/>
                    <a:pt x="143" y="224"/>
                  </a:cubicBezTo>
                  <a:cubicBezTo>
                    <a:pt x="143" y="268"/>
                    <a:pt x="179" y="303"/>
                    <a:pt x="223" y="303"/>
                  </a:cubicBezTo>
                  <a:close/>
                  <a:moveTo>
                    <a:pt x="217" y="232"/>
                  </a:moveTo>
                  <a:cubicBezTo>
                    <a:pt x="200" y="226"/>
                    <a:pt x="188" y="218"/>
                    <a:pt x="188" y="202"/>
                  </a:cubicBezTo>
                  <a:cubicBezTo>
                    <a:pt x="188" y="187"/>
                    <a:pt x="198" y="176"/>
                    <a:pt x="215" y="173"/>
                  </a:cubicBezTo>
                  <a:cubicBezTo>
                    <a:pt x="215" y="157"/>
                    <a:pt x="215" y="157"/>
                    <a:pt x="215" y="157"/>
                  </a:cubicBezTo>
                  <a:cubicBezTo>
                    <a:pt x="232" y="157"/>
                    <a:pt x="232" y="157"/>
                    <a:pt x="232" y="157"/>
                  </a:cubicBezTo>
                  <a:cubicBezTo>
                    <a:pt x="232" y="172"/>
                    <a:pt x="232" y="172"/>
                    <a:pt x="232" y="172"/>
                  </a:cubicBezTo>
                  <a:cubicBezTo>
                    <a:pt x="242" y="172"/>
                    <a:pt x="250" y="174"/>
                    <a:pt x="256" y="177"/>
                  </a:cubicBezTo>
                  <a:cubicBezTo>
                    <a:pt x="251" y="196"/>
                    <a:pt x="251" y="196"/>
                    <a:pt x="251" y="196"/>
                  </a:cubicBezTo>
                  <a:cubicBezTo>
                    <a:pt x="247" y="194"/>
                    <a:pt x="239" y="190"/>
                    <a:pt x="227" y="190"/>
                  </a:cubicBezTo>
                  <a:cubicBezTo>
                    <a:pt x="216" y="190"/>
                    <a:pt x="213" y="195"/>
                    <a:pt x="213" y="199"/>
                  </a:cubicBezTo>
                  <a:cubicBezTo>
                    <a:pt x="213" y="205"/>
                    <a:pt x="219" y="208"/>
                    <a:pt x="233" y="213"/>
                  </a:cubicBezTo>
                  <a:cubicBezTo>
                    <a:pt x="252" y="220"/>
                    <a:pt x="260" y="229"/>
                    <a:pt x="260" y="244"/>
                  </a:cubicBezTo>
                  <a:cubicBezTo>
                    <a:pt x="260" y="259"/>
                    <a:pt x="250" y="271"/>
                    <a:pt x="231" y="274"/>
                  </a:cubicBezTo>
                  <a:cubicBezTo>
                    <a:pt x="231" y="291"/>
                    <a:pt x="231" y="291"/>
                    <a:pt x="231" y="291"/>
                  </a:cubicBezTo>
                  <a:cubicBezTo>
                    <a:pt x="215" y="291"/>
                    <a:pt x="215" y="291"/>
                    <a:pt x="215" y="291"/>
                  </a:cubicBezTo>
                  <a:cubicBezTo>
                    <a:pt x="215" y="276"/>
                    <a:pt x="215" y="276"/>
                    <a:pt x="215" y="276"/>
                  </a:cubicBezTo>
                  <a:cubicBezTo>
                    <a:pt x="204" y="275"/>
                    <a:pt x="193" y="272"/>
                    <a:pt x="187" y="269"/>
                  </a:cubicBezTo>
                  <a:cubicBezTo>
                    <a:pt x="192" y="249"/>
                    <a:pt x="192" y="249"/>
                    <a:pt x="192" y="249"/>
                  </a:cubicBezTo>
                  <a:cubicBezTo>
                    <a:pt x="199" y="253"/>
                    <a:pt x="208" y="257"/>
                    <a:pt x="219" y="257"/>
                  </a:cubicBezTo>
                  <a:cubicBezTo>
                    <a:pt x="228" y="257"/>
                    <a:pt x="235" y="253"/>
                    <a:pt x="235" y="246"/>
                  </a:cubicBezTo>
                  <a:cubicBezTo>
                    <a:pt x="235" y="240"/>
                    <a:pt x="230" y="236"/>
                    <a:pt x="217" y="232"/>
                  </a:cubicBezTo>
                  <a:close/>
                </a:path>
              </a:pathLst>
            </a:custGeom>
            <a:grpFill/>
            <a:ln>
              <a:noFill/>
            </a:ln>
          </p:spPr>
          <p:txBody>
            <a:bodyPr vert="horz" wrap="square" lIns="91440" tIns="45720" rIns="91440" bIns="45720" numCol="1" anchor="t" anchorCtr="0" compatLnSpc="1"/>
            <a:lstStyle/>
            <a:p>
              <a:endParaRPr lang="zh-CN" altLang="en-US">
                <a:solidFill>
                  <a:srgbClr val="F6E75C"/>
                </a:solidFill>
              </a:endParaRPr>
            </a:p>
          </p:txBody>
        </p:sp>
        <p:sp>
          <p:nvSpPr>
            <p:cNvPr id="45" name="Freeform 5"/>
            <p:cNvSpPr>
              <a:spLocks noEditPoints="1"/>
            </p:cNvSpPr>
            <p:nvPr/>
          </p:nvSpPr>
          <p:spPr bwMode="auto">
            <a:xfrm>
              <a:off x="4617244" y="5080800"/>
              <a:ext cx="981869" cy="981869"/>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54 w 308"/>
                <a:gd name="T11" fmla="*/ 280 h 308"/>
                <a:gd name="T12" fmla="*/ 27 w 308"/>
                <a:gd name="T13" fmla="*/ 154 h 308"/>
                <a:gd name="T14" fmla="*/ 154 w 308"/>
                <a:gd name="T15" fmla="*/ 28 h 308"/>
                <a:gd name="T16" fmla="*/ 280 w 308"/>
                <a:gd name="T17" fmla="*/ 154 h 308"/>
                <a:gd name="T18" fmla="*/ 154 w 308"/>
                <a:gd name="T19" fmla="*/ 28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54" y="280"/>
                  </a:moveTo>
                  <a:cubicBezTo>
                    <a:pt x="84" y="280"/>
                    <a:pt x="27" y="223"/>
                    <a:pt x="27" y="154"/>
                  </a:cubicBezTo>
                  <a:cubicBezTo>
                    <a:pt x="27" y="84"/>
                    <a:pt x="84" y="28"/>
                    <a:pt x="154" y="28"/>
                  </a:cubicBezTo>
                  <a:cubicBezTo>
                    <a:pt x="223" y="28"/>
                    <a:pt x="280" y="84"/>
                    <a:pt x="280" y="154"/>
                  </a:cubicBezTo>
                  <a:cubicBezTo>
                    <a:pt x="280" y="223"/>
                    <a:pt x="223" y="280"/>
                    <a:pt x="154"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0" name="直接连接符 39"/>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42" name="文本框 41"/>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6"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47" name="直接连接符 46"/>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9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200" fill="hold"/>
                                        <p:tgtEl>
                                          <p:spTgt spid="17"/>
                                        </p:tgtEl>
                                        <p:attrNameLst>
                                          <p:attrName>ppt_w</p:attrName>
                                        </p:attrNameLst>
                                      </p:cBhvr>
                                      <p:tavLst>
                                        <p:tav tm="0">
                                          <p:val>
                                            <p:fltVal val="0"/>
                                          </p:val>
                                        </p:tav>
                                        <p:tav tm="100000">
                                          <p:val>
                                            <p:strVal val="#ppt_w"/>
                                          </p:val>
                                        </p:tav>
                                      </p:tavLst>
                                    </p:anim>
                                    <p:anim calcmode="lin" valueType="num">
                                      <p:cBhvr>
                                        <p:cTn id="20" dur="200" fill="hold"/>
                                        <p:tgtEl>
                                          <p:spTgt spid="17"/>
                                        </p:tgtEl>
                                        <p:attrNameLst>
                                          <p:attrName>ppt_h</p:attrName>
                                        </p:attrNameLst>
                                      </p:cBhvr>
                                      <p:tavLst>
                                        <p:tav tm="0">
                                          <p:val>
                                            <p:fltVal val="0"/>
                                          </p:val>
                                        </p:tav>
                                        <p:tav tm="100000">
                                          <p:val>
                                            <p:strVal val="#ppt_h"/>
                                          </p:val>
                                        </p:tav>
                                      </p:tavLst>
                                    </p:anim>
                                    <p:animEffect transition="in" filter="fade">
                                      <p:cBhvr>
                                        <p:cTn id="21" dur="2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lt">
                                    <p:tmPct val="10000"/>
                                  </p:iterate>
                                  <p:childTnLst>
                                    <p:set>
                                      <p:cBhvr>
                                        <p:cTn id="25" dur="1" fill="hold">
                                          <p:stCondLst>
                                            <p:cond delay="0"/>
                                          </p:stCondLst>
                                        </p:cTn>
                                        <p:tgtEl>
                                          <p:spTgt spid="13"/>
                                        </p:tgtEl>
                                        <p:attrNameLst>
                                          <p:attrName>style.visibility</p:attrName>
                                        </p:attrNameLst>
                                      </p:cBhvr>
                                      <p:to>
                                        <p:strVal val="visible"/>
                                      </p:to>
                                    </p:set>
                                    <p:anim calcmode="lin" valueType="num">
                                      <p:cBhvr>
                                        <p:cTn id="26" dur="300" fill="hold"/>
                                        <p:tgtEl>
                                          <p:spTgt spid="13"/>
                                        </p:tgtEl>
                                        <p:attrNameLst>
                                          <p:attrName>ppt_w</p:attrName>
                                        </p:attrNameLst>
                                      </p:cBhvr>
                                      <p:tavLst>
                                        <p:tav tm="0">
                                          <p:val>
                                            <p:fltVal val="0"/>
                                          </p:val>
                                        </p:tav>
                                        <p:tav tm="100000">
                                          <p:val>
                                            <p:strVal val="#ppt_w"/>
                                          </p:val>
                                        </p:tav>
                                      </p:tavLst>
                                    </p:anim>
                                    <p:anim calcmode="lin" valueType="num">
                                      <p:cBhvr>
                                        <p:cTn id="27" dur="300" fill="hold"/>
                                        <p:tgtEl>
                                          <p:spTgt spid="13"/>
                                        </p:tgtEl>
                                        <p:attrNameLst>
                                          <p:attrName>ppt_h</p:attrName>
                                        </p:attrNameLst>
                                      </p:cBhvr>
                                      <p:tavLst>
                                        <p:tav tm="0">
                                          <p:val>
                                            <p:fltVal val="0"/>
                                          </p:val>
                                        </p:tav>
                                        <p:tav tm="100000">
                                          <p:val>
                                            <p:strVal val="#ppt_h"/>
                                          </p:val>
                                        </p:tav>
                                      </p:tavLst>
                                    </p:anim>
                                    <p:animEffect transition="in" filter="fade">
                                      <p:cBhvr>
                                        <p:cTn id="28" dur="3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calcmode="lin" valueType="num">
                                      <p:cBhvr>
                                        <p:cTn id="33" dur="300" fill="hold"/>
                                        <p:tgtEl>
                                          <p:spTgt spid="14"/>
                                        </p:tgtEl>
                                        <p:attrNameLst>
                                          <p:attrName>ppt_w</p:attrName>
                                        </p:attrNameLst>
                                      </p:cBhvr>
                                      <p:tavLst>
                                        <p:tav tm="0">
                                          <p:val>
                                            <p:fltVal val="0"/>
                                          </p:val>
                                        </p:tav>
                                        <p:tav tm="100000">
                                          <p:val>
                                            <p:strVal val="#ppt_w"/>
                                          </p:val>
                                        </p:tav>
                                      </p:tavLst>
                                    </p:anim>
                                    <p:anim calcmode="lin" valueType="num">
                                      <p:cBhvr>
                                        <p:cTn id="34" dur="300" fill="hold"/>
                                        <p:tgtEl>
                                          <p:spTgt spid="14"/>
                                        </p:tgtEl>
                                        <p:attrNameLst>
                                          <p:attrName>ppt_h</p:attrName>
                                        </p:attrNameLst>
                                      </p:cBhvr>
                                      <p:tavLst>
                                        <p:tav tm="0">
                                          <p:val>
                                            <p:fltVal val="0"/>
                                          </p:val>
                                        </p:tav>
                                        <p:tav tm="100000">
                                          <p:val>
                                            <p:strVal val="#ppt_h"/>
                                          </p:val>
                                        </p:tav>
                                      </p:tavLst>
                                    </p:anim>
                                    <p:animEffect transition="in" filter="fade">
                                      <p:cBhvr>
                                        <p:cTn id="35" dur="3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decel="5900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000" fill="hold"/>
                                        <p:tgtEl>
                                          <p:spTgt spid="5"/>
                                        </p:tgtEl>
                                        <p:attrNameLst>
                                          <p:attrName>ppt_x</p:attrName>
                                        </p:attrNameLst>
                                      </p:cBhvr>
                                      <p:tavLst>
                                        <p:tav tm="0">
                                          <p:val>
                                            <p:strVal val="0-#ppt_w/2"/>
                                          </p:val>
                                        </p:tav>
                                        <p:tav tm="100000">
                                          <p:val>
                                            <p:strVal val="#ppt_x"/>
                                          </p:val>
                                        </p:tav>
                                      </p:tavLst>
                                    </p:anim>
                                    <p:anim calcmode="lin" valueType="num">
                                      <p:cBhvr additive="base">
                                        <p:cTn id="4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200" fill="hold"/>
                                        <p:tgtEl>
                                          <p:spTgt spid="26"/>
                                        </p:tgtEl>
                                        <p:attrNameLst>
                                          <p:attrName>ppt_w</p:attrName>
                                        </p:attrNameLst>
                                      </p:cBhvr>
                                      <p:tavLst>
                                        <p:tav tm="0">
                                          <p:val>
                                            <p:fltVal val="0"/>
                                          </p:val>
                                        </p:tav>
                                        <p:tav tm="100000">
                                          <p:val>
                                            <p:strVal val="#ppt_w"/>
                                          </p:val>
                                        </p:tav>
                                      </p:tavLst>
                                    </p:anim>
                                    <p:anim calcmode="lin" valueType="num">
                                      <p:cBhvr>
                                        <p:cTn id="53" dur="200" fill="hold"/>
                                        <p:tgtEl>
                                          <p:spTgt spid="26"/>
                                        </p:tgtEl>
                                        <p:attrNameLst>
                                          <p:attrName>ppt_h</p:attrName>
                                        </p:attrNameLst>
                                      </p:cBhvr>
                                      <p:tavLst>
                                        <p:tav tm="0">
                                          <p:val>
                                            <p:fltVal val="0"/>
                                          </p:val>
                                        </p:tav>
                                        <p:tav tm="100000">
                                          <p:val>
                                            <p:strVal val="#ppt_h"/>
                                          </p:val>
                                        </p:tav>
                                      </p:tavLst>
                                    </p:anim>
                                    <p:animEffect transition="in" filter="fade">
                                      <p:cBhvr>
                                        <p:cTn id="54" dur="2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iterate type="lt">
                                    <p:tmPct val="10000"/>
                                  </p:iterate>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iterate type="lt">
                                    <p:tmPct val="10000"/>
                                  </p:iterate>
                                  <p:childTnLst>
                                    <p:set>
                                      <p:cBhvr>
                                        <p:cTn id="65" dur="1" fill="hold">
                                          <p:stCondLst>
                                            <p:cond delay="0"/>
                                          </p:stCondLst>
                                        </p:cTn>
                                        <p:tgtEl>
                                          <p:spTgt spid="8"/>
                                        </p:tgtEl>
                                        <p:attrNameLst>
                                          <p:attrName>style.visibility</p:attrName>
                                        </p:attrNameLst>
                                      </p:cBhvr>
                                      <p:to>
                                        <p:strVal val="visible"/>
                                      </p:to>
                                    </p:set>
                                    <p:anim calcmode="lin" valueType="num">
                                      <p:cBhvr>
                                        <p:cTn id="66" dur="300" fill="hold"/>
                                        <p:tgtEl>
                                          <p:spTgt spid="8"/>
                                        </p:tgtEl>
                                        <p:attrNameLst>
                                          <p:attrName>ppt_w</p:attrName>
                                        </p:attrNameLst>
                                      </p:cBhvr>
                                      <p:tavLst>
                                        <p:tav tm="0">
                                          <p:val>
                                            <p:fltVal val="0"/>
                                          </p:val>
                                        </p:tav>
                                        <p:tav tm="100000">
                                          <p:val>
                                            <p:strVal val="#ppt_w"/>
                                          </p:val>
                                        </p:tav>
                                      </p:tavLst>
                                    </p:anim>
                                    <p:anim calcmode="lin" valueType="num">
                                      <p:cBhvr>
                                        <p:cTn id="67" dur="300" fill="hold"/>
                                        <p:tgtEl>
                                          <p:spTgt spid="8"/>
                                        </p:tgtEl>
                                        <p:attrNameLst>
                                          <p:attrName>ppt_h</p:attrName>
                                        </p:attrNameLst>
                                      </p:cBhvr>
                                      <p:tavLst>
                                        <p:tav tm="0">
                                          <p:val>
                                            <p:fltVal val="0"/>
                                          </p:val>
                                        </p:tav>
                                        <p:tav tm="100000">
                                          <p:val>
                                            <p:strVal val="#ppt_h"/>
                                          </p:val>
                                        </p:tav>
                                      </p:tavLst>
                                    </p:anim>
                                    <p:animEffect transition="in" filter="fade">
                                      <p:cBhvr>
                                        <p:cTn id="68" dur="3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decel="5900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1000" fill="hold"/>
                                        <p:tgtEl>
                                          <p:spTgt spid="6"/>
                                        </p:tgtEl>
                                        <p:attrNameLst>
                                          <p:attrName>ppt_x</p:attrName>
                                        </p:attrNameLst>
                                      </p:cBhvr>
                                      <p:tavLst>
                                        <p:tav tm="0">
                                          <p:val>
                                            <p:strVal val="1+#ppt_w/2"/>
                                          </p:val>
                                        </p:tav>
                                        <p:tav tm="100000">
                                          <p:val>
                                            <p:strVal val="#ppt_x"/>
                                          </p:val>
                                        </p:tav>
                                      </p:tavLst>
                                    </p:anim>
                                    <p:anim calcmode="lin" valueType="num">
                                      <p:cBhvr additive="base">
                                        <p:cTn id="7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2"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p:tgtEl>
                                          <p:spTgt spid="20"/>
                                        </p:tgtEl>
                                        <p:attrNameLst>
                                          <p:attrName>ppt_x</p:attrName>
                                        </p:attrNameLst>
                                      </p:cBhvr>
                                      <p:tavLst>
                                        <p:tav tm="0">
                                          <p:val>
                                            <p:strVal val="#ppt_x+#ppt_w*1.125000"/>
                                          </p:val>
                                        </p:tav>
                                        <p:tav tm="100000">
                                          <p:val>
                                            <p:strVal val="#ppt_x"/>
                                          </p:val>
                                        </p:tav>
                                      </p:tavLst>
                                    </p:anim>
                                    <p:animEffect transition="in" filter="wipe(left)">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200" fill="hold"/>
                                        <p:tgtEl>
                                          <p:spTgt spid="23"/>
                                        </p:tgtEl>
                                        <p:attrNameLst>
                                          <p:attrName>ppt_w</p:attrName>
                                        </p:attrNameLst>
                                      </p:cBhvr>
                                      <p:tavLst>
                                        <p:tav tm="0">
                                          <p:val>
                                            <p:fltVal val="0"/>
                                          </p:val>
                                        </p:tav>
                                        <p:tav tm="100000">
                                          <p:val>
                                            <p:strVal val="#ppt_w"/>
                                          </p:val>
                                        </p:tav>
                                      </p:tavLst>
                                    </p:anim>
                                    <p:anim calcmode="lin" valueType="num">
                                      <p:cBhvr>
                                        <p:cTn id="86" dur="200" fill="hold"/>
                                        <p:tgtEl>
                                          <p:spTgt spid="23"/>
                                        </p:tgtEl>
                                        <p:attrNameLst>
                                          <p:attrName>ppt_h</p:attrName>
                                        </p:attrNameLst>
                                      </p:cBhvr>
                                      <p:tavLst>
                                        <p:tav tm="0">
                                          <p:val>
                                            <p:fltVal val="0"/>
                                          </p:val>
                                        </p:tav>
                                        <p:tav tm="100000">
                                          <p:val>
                                            <p:strVal val="#ppt_h"/>
                                          </p:val>
                                        </p:tav>
                                      </p:tavLst>
                                    </p:anim>
                                    <p:animEffect transition="in" filter="fade">
                                      <p:cBhvr>
                                        <p:cTn id="87" dur="2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iterate type="lt">
                                    <p:tmPct val="10000"/>
                                  </p:iterate>
                                  <p:childTnLst>
                                    <p:set>
                                      <p:cBhvr>
                                        <p:cTn id="91" dur="1" fill="hold">
                                          <p:stCondLst>
                                            <p:cond delay="0"/>
                                          </p:stCondLst>
                                        </p:cTn>
                                        <p:tgtEl>
                                          <p:spTgt spid="11"/>
                                        </p:tgtEl>
                                        <p:attrNameLst>
                                          <p:attrName>style.visibility</p:attrName>
                                        </p:attrNameLst>
                                      </p:cBhvr>
                                      <p:to>
                                        <p:strVal val="visible"/>
                                      </p:to>
                                    </p:set>
                                    <p:anim calcmode="lin" valueType="num">
                                      <p:cBhvr>
                                        <p:cTn id="92" dur="300" fill="hold"/>
                                        <p:tgtEl>
                                          <p:spTgt spid="11"/>
                                        </p:tgtEl>
                                        <p:attrNameLst>
                                          <p:attrName>ppt_w</p:attrName>
                                        </p:attrNameLst>
                                      </p:cBhvr>
                                      <p:tavLst>
                                        <p:tav tm="0">
                                          <p:val>
                                            <p:fltVal val="0"/>
                                          </p:val>
                                        </p:tav>
                                        <p:tav tm="100000">
                                          <p:val>
                                            <p:strVal val="#ppt_w"/>
                                          </p:val>
                                        </p:tav>
                                      </p:tavLst>
                                    </p:anim>
                                    <p:anim calcmode="lin" valueType="num">
                                      <p:cBhvr>
                                        <p:cTn id="93" dur="300" fill="hold"/>
                                        <p:tgtEl>
                                          <p:spTgt spid="11"/>
                                        </p:tgtEl>
                                        <p:attrNameLst>
                                          <p:attrName>ppt_h</p:attrName>
                                        </p:attrNameLst>
                                      </p:cBhvr>
                                      <p:tavLst>
                                        <p:tav tm="0">
                                          <p:val>
                                            <p:fltVal val="0"/>
                                          </p:val>
                                        </p:tav>
                                        <p:tav tm="100000">
                                          <p:val>
                                            <p:strVal val="#ppt_h"/>
                                          </p:val>
                                        </p:tav>
                                      </p:tavLst>
                                    </p:anim>
                                    <p:animEffect transition="in" filter="fade">
                                      <p:cBhvr>
                                        <p:cTn id="94" dur="3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iterate type="lt">
                                    <p:tmPct val="10000"/>
                                  </p:iterate>
                                  <p:childTnLst>
                                    <p:set>
                                      <p:cBhvr>
                                        <p:cTn id="98" dur="1" fill="hold">
                                          <p:stCondLst>
                                            <p:cond delay="0"/>
                                          </p:stCondLst>
                                        </p:cTn>
                                        <p:tgtEl>
                                          <p:spTgt spid="12"/>
                                        </p:tgtEl>
                                        <p:attrNameLst>
                                          <p:attrName>style.visibility</p:attrName>
                                        </p:attrNameLst>
                                      </p:cBhvr>
                                      <p:to>
                                        <p:strVal val="visible"/>
                                      </p:to>
                                    </p:set>
                                    <p:anim calcmode="lin" valueType="num">
                                      <p:cBhvr>
                                        <p:cTn id="99" dur="300" fill="hold"/>
                                        <p:tgtEl>
                                          <p:spTgt spid="12"/>
                                        </p:tgtEl>
                                        <p:attrNameLst>
                                          <p:attrName>ppt_w</p:attrName>
                                        </p:attrNameLst>
                                      </p:cBhvr>
                                      <p:tavLst>
                                        <p:tav tm="0">
                                          <p:val>
                                            <p:fltVal val="0"/>
                                          </p:val>
                                        </p:tav>
                                        <p:tav tm="100000">
                                          <p:val>
                                            <p:strVal val="#ppt_w"/>
                                          </p:val>
                                        </p:tav>
                                      </p:tavLst>
                                    </p:anim>
                                    <p:anim calcmode="lin" valueType="num">
                                      <p:cBhvr>
                                        <p:cTn id="100" dur="300" fill="hold"/>
                                        <p:tgtEl>
                                          <p:spTgt spid="12"/>
                                        </p:tgtEl>
                                        <p:attrNameLst>
                                          <p:attrName>ppt_h</p:attrName>
                                        </p:attrNameLst>
                                      </p:cBhvr>
                                      <p:tavLst>
                                        <p:tav tm="0">
                                          <p:val>
                                            <p:fltVal val="0"/>
                                          </p:val>
                                        </p:tav>
                                        <p:tav tm="100000">
                                          <p:val>
                                            <p:strVal val="#ppt_h"/>
                                          </p:val>
                                        </p:tav>
                                      </p:tavLst>
                                    </p:anim>
                                    <p:animEffect transition="in" filter="fade">
                                      <p:cBhvr>
                                        <p:cTn id="101" dur="3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8" decel="59000" fill="hold" nodeType="click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additive="base">
                                        <p:cTn id="106" dur="1000" fill="hold"/>
                                        <p:tgtEl>
                                          <p:spTgt spid="19"/>
                                        </p:tgtEl>
                                        <p:attrNameLst>
                                          <p:attrName>ppt_x</p:attrName>
                                        </p:attrNameLst>
                                      </p:cBhvr>
                                      <p:tavLst>
                                        <p:tav tm="0">
                                          <p:val>
                                            <p:strVal val="0-#ppt_w/2"/>
                                          </p:val>
                                        </p:tav>
                                        <p:tav tm="100000">
                                          <p:val>
                                            <p:strVal val="#ppt_x"/>
                                          </p:val>
                                        </p:tav>
                                      </p:tavLst>
                                    </p:anim>
                                    <p:anim calcmode="lin" valueType="num">
                                      <p:cBhvr additive="base">
                                        <p:cTn id="107"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2" presetClass="entr" presetSubtype="8"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p:tgtEl>
                                          <p:spTgt spid="27"/>
                                        </p:tgtEl>
                                        <p:attrNameLst>
                                          <p:attrName>ppt_x</p:attrName>
                                        </p:attrNameLst>
                                      </p:cBhvr>
                                      <p:tavLst>
                                        <p:tav tm="0">
                                          <p:val>
                                            <p:strVal val="#ppt_x-#ppt_w*1.125000"/>
                                          </p:val>
                                        </p:tav>
                                        <p:tav tm="100000">
                                          <p:val>
                                            <p:strVal val="#ppt_x"/>
                                          </p:val>
                                        </p:tav>
                                      </p:tavLst>
                                    </p:anim>
                                    <p:animEffect transition="in" filter="wipe(right)">
                                      <p:cBhvr>
                                        <p:cTn id="113" dur="500"/>
                                        <p:tgtEl>
                                          <p:spTgt spid="27"/>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200" fill="hold"/>
                                        <p:tgtEl>
                                          <p:spTgt spid="29"/>
                                        </p:tgtEl>
                                        <p:attrNameLst>
                                          <p:attrName>ppt_w</p:attrName>
                                        </p:attrNameLst>
                                      </p:cBhvr>
                                      <p:tavLst>
                                        <p:tav tm="0">
                                          <p:val>
                                            <p:fltVal val="0"/>
                                          </p:val>
                                        </p:tav>
                                        <p:tav tm="100000">
                                          <p:val>
                                            <p:strVal val="#ppt_w"/>
                                          </p:val>
                                        </p:tav>
                                      </p:tavLst>
                                    </p:anim>
                                    <p:anim calcmode="lin" valueType="num">
                                      <p:cBhvr>
                                        <p:cTn id="119" dur="200" fill="hold"/>
                                        <p:tgtEl>
                                          <p:spTgt spid="29"/>
                                        </p:tgtEl>
                                        <p:attrNameLst>
                                          <p:attrName>ppt_h</p:attrName>
                                        </p:attrNameLst>
                                      </p:cBhvr>
                                      <p:tavLst>
                                        <p:tav tm="0">
                                          <p:val>
                                            <p:fltVal val="0"/>
                                          </p:val>
                                        </p:tav>
                                        <p:tav tm="100000">
                                          <p:val>
                                            <p:strVal val="#ppt_h"/>
                                          </p:val>
                                        </p:tav>
                                      </p:tavLst>
                                    </p:anim>
                                    <p:animEffect transition="in" filter="fade">
                                      <p:cBhvr>
                                        <p:cTn id="120" dur="2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iterate type="lt">
                                    <p:tmPct val="10000"/>
                                  </p:iterate>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ppt_w</p:attrName>
                                        </p:attrNameLst>
                                      </p:cBhvr>
                                      <p:tavLst>
                                        <p:tav tm="0">
                                          <p:val>
                                            <p:fltVal val="0"/>
                                          </p:val>
                                        </p:tav>
                                        <p:tav tm="100000">
                                          <p:val>
                                            <p:strVal val="#ppt_w"/>
                                          </p:val>
                                        </p:tav>
                                      </p:tavLst>
                                    </p:anim>
                                    <p:anim calcmode="lin" valueType="num">
                                      <p:cBhvr>
                                        <p:cTn id="126" dur="500" fill="hold"/>
                                        <p:tgtEl>
                                          <p:spTgt spid="9"/>
                                        </p:tgtEl>
                                        <p:attrNameLst>
                                          <p:attrName>ppt_h</p:attrName>
                                        </p:attrNameLst>
                                      </p:cBhvr>
                                      <p:tavLst>
                                        <p:tav tm="0">
                                          <p:val>
                                            <p:fltVal val="0"/>
                                          </p:val>
                                        </p:tav>
                                        <p:tav tm="100000">
                                          <p:val>
                                            <p:strVal val="#ppt_h"/>
                                          </p:val>
                                        </p:tav>
                                      </p:tavLst>
                                    </p:anim>
                                    <p:animEffect transition="in" filter="fade">
                                      <p:cBhvr>
                                        <p:cTn id="127" dur="500"/>
                                        <p:tgtEl>
                                          <p:spTgt spid="9"/>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iterate type="lt">
                                    <p:tmPct val="10000"/>
                                  </p:iterate>
                                  <p:childTnLst>
                                    <p:set>
                                      <p:cBhvr>
                                        <p:cTn id="131" dur="1" fill="hold">
                                          <p:stCondLst>
                                            <p:cond delay="0"/>
                                          </p:stCondLst>
                                        </p:cTn>
                                        <p:tgtEl>
                                          <p:spTgt spid="10"/>
                                        </p:tgtEl>
                                        <p:attrNameLst>
                                          <p:attrName>style.visibility</p:attrName>
                                        </p:attrNameLst>
                                      </p:cBhvr>
                                      <p:to>
                                        <p:strVal val="visible"/>
                                      </p:to>
                                    </p:set>
                                    <p:anim calcmode="lin" valueType="num">
                                      <p:cBhvr>
                                        <p:cTn id="132" dur="300" fill="hold"/>
                                        <p:tgtEl>
                                          <p:spTgt spid="10"/>
                                        </p:tgtEl>
                                        <p:attrNameLst>
                                          <p:attrName>ppt_w</p:attrName>
                                        </p:attrNameLst>
                                      </p:cBhvr>
                                      <p:tavLst>
                                        <p:tav tm="0">
                                          <p:val>
                                            <p:fltVal val="0"/>
                                          </p:val>
                                        </p:tav>
                                        <p:tav tm="100000">
                                          <p:val>
                                            <p:strVal val="#ppt_w"/>
                                          </p:val>
                                        </p:tav>
                                      </p:tavLst>
                                    </p:anim>
                                    <p:anim calcmode="lin" valueType="num">
                                      <p:cBhvr>
                                        <p:cTn id="133" dur="300" fill="hold"/>
                                        <p:tgtEl>
                                          <p:spTgt spid="10"/>
                                        </p:tgtEl>
                                        <p:attrNameLst>
                                          <p:attrName>ppt_h</p:attrName>
                                        </p:attrNameLst>
                                      </p:cBhvr>
                                      <p:tavLst>
                                        <p:tav tm="0">
                                          <p:val>
                                            <p:fltVal val="0"/>
                                          </p:val>
                                        </p:tav>
                                        <p:tav tm="100000">
                                          <p:val>
                                            <p:strVal val="#ppt_h"/>
                                          </p:val>
                                        </p:tav>
                                      </p:tavLst>
                                    </p:anim>
                                    <p:animEffect transition="in" filter="fade">
                                      <p:cBhvr>
                                        <p:cTn id="134"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4" grpId="0" animBg="1"/>
      <p:bldP spid="17" grpId="0"/>
      <p:bldP spid="20" grpId="0" animBg="1"/>
      <p:bldP spid="23" grpId="0"/>
      <p:bldP spid="24" grpId="0" animBg="1"/>
      <p:bldP spid="26" grpId="0"/>
      <p:bldP spid="27"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flipH="1">
            <a:off x="7881773" y="1929652"/>
            <a:ext cx="2034921" cy="453183"/>
          </a:xfrm>
          <a:prstGeom prst="rect">
            <a:avLst/>
          </a:prstGeom>
          <a:noFill/>
        </p:spPr>
        <p:txBody>
          <a:bodyPr wrap="square" lIns="0" tIns="72000" bIns="72000" rtlCol="0" anchor="ctr" anchorCtr="0">
            <a:spAutoFit/>
          </a:bodyPr>
          <a:lstStyle/>
          <a:p>
            <a:r>
              <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7790891" y="2342787"/>
            <a:ext cx="3021343"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20" name="文本框 19"/>
          <p:cNvSpPr txBox="1"/>
          <p:nvPr/>
        </p:nvSpPr>
        <p:spPr>
          <a:xfrm flipH="1">
            <a:off x="8542173" y="3352052"/>
            <a:ext cx="2034921" cy="453183"/>
          </a:xfrm>
          <a:prstGeom prst="rect">
            <a:avLst/>
          </a:prstGeom>
          <a:noFill/>
        </p:spPr>
        <p:txBody>
          <a:bodyPr wrap="square" lIns="0" tIns="72000" bIns="72000" rtlCol="0" anchor="ctr" anchorCtr="0">
            <a:spAutoFit/>
          </a:bodyPr>
          <a:lstStyle/>
          <a:p>
            <a:r>
              <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8451291" y="3765187"/>
            <a:ext cx="3021343"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25" name="文本框 24"/>
          <p:cNvSpPr txBox="1"/>
          <p:nvPr/>
        </p:nvSpPr>
        <p:spPr>
          <a:xfrm flipH="1">
            <a:off x="7881773" y="4573066"/>
            <a:ext cx="2034921" cy="453183"/>
          </a:xfrm>
          <a:prstGeom prst="rect">
            <a:avLst/>
          </a:prstGeom>
          <a:noFill/>
        </p:spPr>
        <p:txBody>
          <a:bodyPr wrap="square" lIns="0" tIns="72000" bIns="72000" rtlCol="0" anchor="ctr" anchorCtr="0">
            <a:spAutoFit/>
          </a:bodyPr>
          <a:lstStyle/>
          <a:p>
            <a:r>
              <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6" name="文本框 25"/>
          <p:cNvSpPr txBox="1"/>
          <p:nvPr/>
        </p:nvSpPr>
        <p:spPr>
          <a:xfrm>
            <a:off x="7790891" y="4986201"/>
            <a:ext cx="3021343"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27" name="文本框 26"/>
          <p:cNvSpPr txBox="1"/>
          <p:nvPr/>
        </p:nvSpPr>
        <p:spPr>
          <a:xfrm flipH="1">
            <a:off x="2663536" y="1929652"/>
            <a:ext cx="2034921" cy="453183"/>
          </a:xfrm>
          <a:prstGeom prst="rect">
            <a:avLst/>
          </a:prstGeom>
          <a:noFill/>
        </p:spPr>
        <p:txBody>
          <a:bodyPr wrap="square" lIns="0" tIns="72000" bIns="72000" rtlCol="0" anchor="ctr" anchorCtr="0">
            <a:spAutoFit/>
          </a:bodyPr>
          <a:lstStyle/>
          <a:p>
            <a:pPr algn="r"/>
            <a:r>
              <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8" name="文本框 27"/>
          <p:cNvSpPr txBox="1"/>
          <p:nvPr/>
        </p:nvSpPr>
        <p:spPr>
          <a:xfrm>
            <a:off x="1696354" y="2342787"/>
            <a:ext cx="300718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29" name="文本框 28"/>
          <p:cNvSpPr txBox="1"/>
          <p:nvPr/>
        </p:nvSpPr>
        <p:spPr>
          <a:xfrm flipH="1">
            <a:off x="1888836" y="3352052"/>
            <a:ext cx="2034921" cy="453183"/>
          </a:xfrm>
          <a:prstGeom prst="rect">
            <a:avLst/>
          </a:prstGeom>
          <a:noFill/>
        </p:spPr>
        <p:txBody>
          <a:bodyPr wrap="square" lIns="0" tIns="72000" bIns="72000" rtlCol="0" anchor="ctr" anchorCtr="0">
            <a:spAutoFit/>
          </a:bodyPr>
          <a:lstStyle/>
          <a:p>
            <a:pPr algn="r"/>
            <a:r>
              <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934354" y="3765187"/>
            <a:ext cx="300718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31" name="文本框 30"/>
          <p:cNvSpPr txBox="1"/>
          <p:nvPr/>
        </p:nvSpPr>
        <p:spPr>
          <a:xfrm flipH="1">
            <a:off x="2625436" y="4573066"/>
            <a:ext cx="2034921" cy="453183"/>
          </a:xfrm>
          <a:prstGeom prst="rect">
            <a:avLst/>
          </a:prstGeom>
          <a:noFill/>
        </p:spPr>
        <p:txBody>
          <a:bodyPr wrap="square" lIns="0" tIns="72000" bIns="72000" rtlCol="0" anchor="ctr" anchorCtr="0">
            <a:spAutoFit/>
          </a:bodyPr>
          <a:lstStyle/>
          <a:p>
            <a:pPr algn="r"/>
            <a:r>
              <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sz="2000" b="1" dirty="0">
              <a:solidFill>
                <a:srgbClr val="45D8FF"/>
              </a:solidFill>
              <a:effectLst>
                <a:outerShdw blurRad="101600" dir="5400000" algn="t"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32" name="文本框 31"/>
          <p:cNvSpPr txBox="1"/>
          <p:nvPr/>
        </p:nvSpPr>
        <p:spPr>
          <a:xfrm>
            <a:off x="1658254" y="4986201"/>
            <a:ext cx="300718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6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grpSp>
        <p:nvGrpSpPr>
          <p:cNvPr id="3" name="组合 2"/>
          <p:cNvGrpSpPr/>
          <p:nvPr/>
        </p:nvGrpSpPr>
        <p:grpSpPr>
          <a:xfrm>
            <a:off x="6242901" y="1857102"/>
            <a:ext cx="1320796" cy="1522526"/>
            <a:chOff x="6242901" y="1857102"/>
            <a:chExt cx="1320796" cy="1522526"/>
          </a:xfrm>
        </p:grpSpPr>
        <p:sp>
          <p:nvSpPr>
            <p:cNvPr id="9" name="Freeform 8"/>
            <p:cNvSpPr/>
            <p:nvPr/>
          </p:nvSpPr>
          <p:spPr bwMode="auto">
            <a:xfrm>
              <a:off x="6242901" y="1857102"/>
              <a:ext cx="1320796" cy="1522526"/>
            </a:xfrm>
            <a:custGeom>
              <a:avLst/>
              <a:gdLst>
                <a:gd name="T0" fmla="*/ 3 w 969"/>
                <a:gd name="T1" fmla="*/ 840 h 1117"/>
                <a:gd name="T2" fmla="*/ 0 w 969"/>
                <a:gd name="T3" fmla="*/ 282 h 1117"/>
                <a:gd name="T4" fmla="*/ 484 w 969"/>
                <a:gd name="T5" fmla="*/ 0 h 1117"/>
                <a:gd name="T6" fmla="*/ 968 w 969"/>
                <a:gd name="T7" fmla="*/ 277 h 1117"/>
                <a:gd name="T8" fmla="*/ 969 w 969"/>
                <a:gd name="T9" fmla="*/ 835 h 1117"/>
                <a:gd name="T10" fmla="*/ 488 w 969"/>
                <a:gd name="T11" fmla="*/ 1117 h 1117"/>
                <a:gd name="T12" fmla="*/ 3 w 969"/>
                <a:gd name="T13" fmla="*/ 840 h 1117"/>
              </a:gdLst>
              <a:ahLst/>
              <a:cxnLst>
                <a:cxn ang="0">
                  <a:pos x="T0" y="T1"/>
                </a:cxn>
                <a:cxn ang="0">
                  <a:pos x="T2" y="T3"/>
                </a:cxn>
                <a:cxn ang="0">
                  <a:pos x="T4" y="T5"/>
                </a:cxn>
                <a:cxn ang="0">
                  <a:pos x="T6" y="T7"/>
                </a:cxn>
                <a:cxn ang="0">
                  <a:pos x="T8" y="T9"/>
                </a:cxn>
                <a:cxn ang="0">
                  <a:pos x="T10" y="T11"/>
                </a:cxn>
                <a:cxn ang="0">
                  <a:pos x="T12" y="T13"/>
                </a:cxn>
              </a:cxnLst>
              <a:rect l="0" t="0" r="r" b="b"/>
              <a:pathLst>
                <a:path w="969" h="1117">
                  <a:moveTo>
                    <a:pt x="3" y="840"/>
                  </a:moveTo>
                  <a:lnTo>
                    <a:pt x="0" y="282"/>
                  </a:lnTo>
                  <a:lnTo>
                    <a:pt x="484" y="0"/>
                  </a:lnTo>
                  <a:lnTo>
                    <a:pt x="968" y="277"/>
                  </a:lnTo>
                  <a:lnTo>
                    <a:pt x="969" y="835"/>
                  </a:lnTo>
                  <a:lnTo>
                    <a:pt x="488" y="1117"/>
                  </a:lnTo>
                  <a:lnTo>
                    <a:pt x="3" y="840"/>
                  </a:lnTo>
                  <a:close/>
                </a:path>
              </a:pathLst>
            </a:custGeom>
            <a:solidFill>
              <a:srgbClr val="45D8FF">
                <a:alpha val="6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dirty="0"/>
            </a:p>
          </p:txBody>
        </p:sp>
        <p:grpSp>
          <p:nvGrpSpPr>
            <p:cNvPr id="79" name="组合 78"/>
            <p:cNvGrpSpPr/>
            <p:nvPr/>
          </p:nvGrpSpPr>
          <p:grpSpPr>
            <a:xfrm>
              <a:off x="6572422" y="2412745"/>
              <a:ext cx="703184" cy="560718"/>
              <a:chOff x="-2871788" y="1100138"/>
              <a:chExt cx="1465263" cy="1168401"/>
            </a:xfrm>
            <a:solidFill>
              <a:schemeClr val="bg1"/>
            </a:solidFill>
          </p:grpSpPr>
          <p:sp>
            <p:nvSpPr>
              <p:cNvPr id="35" name="Freeform 14"/>
              <p:cNvSpPr/>
              <p:nvPr/>
            </p:nvSpPr>
            <p:spPr bwMode="auto">
              <a:xfrm>
                <a:off x="-1914525" y="1397001"/>
                <a:ext cx="508000" cy="614363"/>
              </a:xfrm>
              <a:custGeom>
                <a:avLst/>
                <a:gdLst>
                  <a:gd name="T0" fmla="*/ 223 w 320"/>
                  <a:gd name="T1" fmla="*/ 0 h 387"/>
                  <a:gd name="T2" fmla="*/ 0 w 320"/>
                  <a:gd name="T3" fmla="*/ 387 h 387"/>
                  <a:gd name="T4" fmla="*/ 320 w 320"/>
                  <a:gd name="T5" fmla="*/ 0 h 387"/>
                  <a:gd name="T6" fmla="*/ 223 w 320"/>
                  <a:gd name="T7" fmla="*/ 0 h 387"/>
                </a:gdLst>
                <a:ahLst/>
                <a:cxnLst>
                  <a:cxn ang="0">
                    <a:pos x="T0" y="T1"/>
                  </a:cxn>
                  <a:cxn ang="0">
                    <a:pos x="T2" y="T3"/>
                  </a:cxn>
                  <a:cxn ang="0">
                    <a:pos x="T4" y="T5"/>
                  </a:cxn>
                  <a:cxn ang="0">
                    <a:pos x="T6" y="T7"/>
                  </a:cxn>
                </a:cxnLst>
                <a:rect l="0" t="0" r="r" b="b"/>
                <a:pathLst>
                  <a:path w="320" h="387">
                    <a:moveTo>
                      <a:pt x="223" y="0"/>
                    </a:moveTo>
                    <a:lnTo>
                      <a:pt x="0" y="387"/>
                    </a:lnTo>
                    <a:lnTo>
                      <a:pt x="320" y="0"/>
                    </a:lnTo>
                    <a:lnTo>
                      <a:pt x="2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5"/>
              <p:cNvSpPr/>
              <p:nvPr/>
            </p:nvSpPr>
            <p:spPr bwMode="auto">
              <a:xfrm>
                <a:off x="-2516188" y="1397001"/>
                <a:ext cx="384175" cy="866775"/>
              </a:xfrm>
              <a:custGeom>
                <a:avLst/>
                <a:gdLst>
                  <a:gd name="T0" fmla="*/ 0 w 242"/>
                  <a:gd name="T1" fmla="*/ 0 h 546"/>
                  <a:gd name="T2" fmla="*/ 168 w 242"/>
                  <a:gd name="T3" fmla="*/ 459 h 546"/>
                  <a:gd name="T4" fmla="*/ 242 w 242"/>
                  <a:gd name="T5" fmla="*/ 546 h 546"/>
                  <a:gd name="T6" fmla="*/ 185 w 242"/>
                  <a:gd name="T7" fmla="*/ 0 h 546"/>
                  <a:gd name="T8" fmla="*/ 0 w 242"/>
                  <a:gd name="T9" fmla="*/ 0 h 546"/>
                </a:gdLst>
                <a:ahLst/>
                <a:cxnLst>
                  <a:cxn ang="0">
                    <a:pos x="T0" y="T1"/>
                  </a:cxn>
                  <a:cxn ang="0">
                    <a:pos x="T2" y="T3"/>
                  </a:cxn>
                  <a:cxn ang="0">
                    <a:pos x="T4" y="T5"/>
                  </a:cxn>
                  <a:cxn ang="0">
                    <a:pos x="T6" y="T7"/>
                  </a:cxn>
                  <a:cxn ang="0">
                    <a:pos x="T8" y="T9"/>
                  </a:cxn>
                </a:cxnLst>
                <a:rect l="0" t="0" r="r" b="b"/>
                <a:pathLst>
                  <a:path w="242" h="546">
                    <a:moveTo>
                      <a:pt x="0" y="0"/>
                    </a:moveTo>
                    <a:lnTo>
                      <a:pt x="168" y="459"/>
                    </a:lnTo>
                    <a:lnTo>
                      <a:pt x="242" y="546"/>
                    </a:lnTo>
                    <a:lnTo>
                      <a:pt x="1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
              <p:cNvSpPr/>
              <p:nvPr/>
            </p:nvSpPr>
            <p:spPr bwMode="auto">
              <a:xfrm>
                <a:off x="-2132013" y="1397001"/>
                <a:ext cx="400050" cy="871538"/>
              </a:xfrm>
              <a:custGeom>
                <a:avLst/>
                <a:gdLst>
                  <a:gd name="T0" fmla="*/ 56 w 252"/>
                  <a:gd name="T1" fmla="*/ 0 h 549"/>
                  <a:gd name="T2" fmla="*/ 0 w 252"/>
                  <a:gd name="T3" fmla="*/ 548 h 549"/>
                  <a:gd name="T4" fmla="*/ 1 w 252"/>
                  <a:gd name="T5" fmla="*/ 549 h 549"/>
                  <a:gd name="T6" fmla="*/ 85 w 252"/>
                  <a:gd name="T7" fmla="*/ 448 h 549"/>
                  <a:gd name="T8" fmla="*/ 252 w 252"/>
                  <a:gd name="T9" fmla="*/ 0 h 549"/>
                  <a:gd name="T10" fmla="*/ 56 w 252"/>
                  <a:gd name="T11" fmla="*/ 0 h 549"/>
                </a:gdLst>
                <a:ahLst/>
                <a:cxnLst>
                  <a:cxn ang="0">
                    <a:pos x="T0" y="T1"/>
                  </a:cxn>
                  <a:cxn ang="0">
                    <a:pos x="T2" y="T3"/>
                  </a:cxn>
                  <a:cxn ang="0">
                    <a:pos x="T4" y="T5"/>
                  </a:cxn>
                  <a:cxn ang="0">
                    <a:pos x="T6" y="T7"/>
                  </a:cxn>
                  <a:cxn ang="0">
                    <a:pos x="T8" y="T9"/>
                  </a:cxn>
                  <a:cxn ang="0">
                    <a:pos x="T10" y="T11"/>
                  </a:cxn>
                </a:cxnLst>
                <a:rect l="0" t="0" r="r" b="b"/>
                <a:pathLst>
                  <a:path w="252" h="549">
                    <a:moveTo>
                      <a:pt x="56" y="0"/>
                    </a:moveTo>
                    <a:lnTo>
                      <a:pt x="0" y="548"/>
                    </a:lnTo>
                    <a:lnTo>
                      <a:pt x="1" y="549"/>
                    </a:lnTo>
                    <a:lnTo>
                      <a:pt x="85" y="448"/>
                    </a:lnTo>
                    <a:lnTo>
                      <a:pt x="252" y="0"/>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p:nvPr/>
            </p:nvSpPr>
            <p:spPr bwMode="auto">
              <a:xfrm>
                <a:off x="-2871788" y="1397001"/>
                <a:ext cx="546100" cy="641350"/>
              </a:xfrm>
              <a:custGeom>
                <a:avLst/>
                <a:gdLst>
                  <a:gd name="T0" fmla="*/ 0 w 344"/>
                  <a:gd name="T1" fmla="*/ 0 h 404"/>
                  <a:gd name="T2" fmla="*/ 344 w 344"/>
                  <a:gd name="T3" fmla="*/ 404 h 404"/>
                  <a:gd name="T4" fmla="*/ 108 w 344"/>
                  <a:gd name="T5" fmla="*/ 0 h 404"/>
                  <a:gd name="T6" fmla="*/ 0 w 344"/>
                  <a:gd name="T7" fmla="*/ 0 h 404"/>
                </a:gdLst>
                <a:ahLst/>
                <a:cxnLst>
                  <a:cxn ang="0">
                    <a:pos x="T0" y="T1"/>
                  </a:cxn>
                  <a:cxn ang="0">
                    <a:pos x="T2" y="T3"/>
                  </a:cxn>
                  <a:cxn ang="0">
                    <a:pos x="T4" y="T5"/>
                  </a:cxn>
                  <a:cxn ang="0">
                    <a:pos x="T6" y="T7"/>
                  </a:cxn>
                </a:cxnLst>
                <a:rect l="0" t="0" r="r" b="b"/>
                <a:pathLst>
                  <a:path w="344" h="404">
                    <a:moveTo>
                      <a:pt x="0" y="0"/>
                    </a:moveTo>
                    <a:lnTo>
                      <a:pt x="344" y="404"/>
                    </a:lnTo>
                    <a:lnTo>
                      <a:pt x="10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
              <p:cNvSpPr/>
              <p:nvPr/>
            </p:nvSpPr>
            <p:spPr bwMode="auto">
              <a:xfrm>
                <a:off x="-1901825" y="1100138"/>
                <a:ext cx="490538" cy="260350"/>
              </a:xfrm>
              <a:custGeom>
                <a:avLst/>
                <a:gdLst>
                  <a:gd name="T0" fmla="*/ 309 w 309"/>
                  <a:gd name="T1" fmla="*/ 164 h 164"/>
                  <a:gd name="T2" fmla="*/ 194 w 309"/>
                  <a:gd name="T3" fmla="*/ 0 h 164"/>
                  <a:gd name="T4" fmla="*/ 0 w 309"/>
                  <a:gd name="T5" fmla="*/ 0 h 164"/>
                  <a:gd name="T6" fmla="*/ 144 w 309"/>
                  <a:gd name="T7" fmla="*/ 164 h 164"/>
                  <a:gd name="T8" fmla="*/ 309 w 309"/>
                  <a:gd name="T9" fmla="*/ 164 h 164"/>
                </a:gdLst>
                <a:ahLst/>
                <a:cxnLst>
                  <a:cxn ang="0">
                    <a:pos x="T0" y="T1"/>
                  </a:cxn>
                  <a:cxn ang="0">
                    <a:pos x="T2" y="T3"/>
                  </a:cxn>
                  <a:cxn ang="0">
                    <a:pos x="T4" y="T5"/>
                  </a:cxn>
                  <a:cxn ang="0">
                    <a:pos x="T6" y="T7"/>
                  </a:cxn>
                  <a:cxn ang="0">
                    <a:pos x="T8" y="T9"/>
                  </a:cxn>
                </a:cxnLst>
                <a:rect l="0" t="0" r="r" b="b"/>
                <a:pathLst>
                  <a:path w="309" h="164">
                    <a:moveTo>
                      <a:pt x="309" y="164"/>
                    </a:moveTo>
                    <a:lnTo>
                      <a:pt x="194" y="0"/>
                    </a:lnTo>
                    <a:lnTo>
                      <a:pt x="0" y="0"/>
                    </a:lnTo>
                    <a:lnTo>
                      <a:pt x="144" y="164"/>
                    </a:lnTo>
                    <a:lnTo>
                      <a:pt x="309"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
              <p:cNvSpPr/>
              <p:nvPr/>
            </p:nvSpPr>
            <p:spPr bwMode="auto">
              <a:xfrm>
                <a:off x="-2116138" y="1100138"/>
                <a:ext cx="271463" cy="260350"/>
              </a:xfrm>
              <a:custGeom>
                <a:avLst/>
                <a:gdLst>
                  <a:gd name="T0" fmla="*/ 171 w 171"/>
                  <a:gd name="T1" fmla="*/ 164 h 164"/>
                  <a:gd name="T2" fmla="*/ 111 w 171"/>
                  <a:gd name="T3" fmla="*/ 0 h 164"/>
                  <a:gd name="T4" fmla="*/ 0 w 171"/>
                  <a:gd name="T5" fmla="*/ 0 h 164"/>
                  <a:gd name="T6" fmla="*/ 45 w 171"/>
                  <a:gd name="T7" fmla="*/ 164 h 164"/>
                  <a:gd name="T8" fmla="*/ 171 w 171"/>
                  <a:gd name="T9" fmla="*/ 164 h 164"/>
                </a:gdLst>
                <a:ahLst/>
                <a:cxnLst>
                  <a:cxn ang="0">
                    <a:pos x="T0" y="T1"/>
                  </a:cxn>
                  <a:cxn ang="0">
                    <a:pos x="T2" y="T3"/>
                  </a:cxn>
                  <a:cxn ang="0">
                    <a:pos x="T4" y="T5"/>
                  </a:cxn>
                  <a:cxn ang="0">
                    <a:pos x="T6" y="T7"/>
                  </a:cxn>
                  <a:cxn ang="0">
                    <a:pos x="T8" y="T9"/>
                  </a:cxn>
                </a:cxnLst>
                <a:rect l="0" t="0" r="r" b="b"/>
                <a:pathLst>
                  <a:path w="171" h="164">
                    <a:moveTo>
                      <a:pt x="171" y="164"/>
                    </a:moveTo>
                    <a:lnTo>
                      <a:pt x="111" y="0"/>
                    </a:lnTo>
                    <a:lnTo>
                      <a:pt x="0" y="0"/>
                    </a:lnTo>
                    <a:lnTo>
                      <a:pt x="45" y="164"/>
                    </a:lnTo>
                    <a:lnTo>
                      <a:pt x="171"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0"/>
              <p:cNvSpPr/>
              <p:nvPr/>
            </p:nvSpPr>
            <p:spPr bwMode="auto">
              <a:xfrm>
                <a:off x="-2406650" y="1100138"/>
                <a:ext cx="257175" cy="260350"/>
              </a:xfrm>
              <a:custGeom>
                <a:avLst/>
                <a:gdLst>
                  <a:gd name="T0" fmla="*/ 118 w 162"/>
                  <a:gd name="T1" fmla="*/ 164 h 164"/>
                  <a:gd name="T2" fmla="*/ 162 w 162"/>
                  <a:gd name="T3" fmla="*/ 0 h 164"/>
                  <a:gd name="T4" fmla="*/ 60 w 162"/>
                  <a:gd name="T5" fmla="*/ 0 h 164"/>
                  <a:gd name="T6" fmla="*/ 0 w 162"/>
                  <a:gd name="T7" fmla="*/ 164 h 164"/>
                  <a:gd name="T8" fmla="*/ 118 w 162"/>
                  <a:gd name="T9" fmla="*/ 164 h 164"/>
                </a:gdLst>
                <a:ahLst/>
                <a:cxnLst>
                  <a:cxn ang="0">
                    <a:pos x="T0" y="T1"/>
                  </a:cxn>
                  <a:cxn ang="0">
                    <a:pos x="T2" y="T3"/>
                  </a:cxn>
                  <a:cxn ang="0">
                    <a:pos x="T4" y="T5"/>
                  </a:cxn>
                  <a:cxn ang="0">
                    <a:pos x="T6" y="T7"/>
                  </a:cxn>
                  <a:cxn ang="0">
                    <a:pos x="T8" y="T9"/>
                  </a:cxn>
                </a:cxnLst>
                <a:rect l="0" t="0" r="r" b="b"/>
                <a:pathLst>
                  <a:path w="162" h="164">
                    <a:moveTo>
                      <a:pt x="118" y="164"/>
                    </a:moveTo>
                    <a:lnTo>
                      <a:pt x="162" y="0"/>
                    </a:lnTo>
                    <a:lnTo>
                      <a:pt x="60" y="0"/>
                    </a:lnTo>
                    <a:lnTo>
                      <a:pt x="0" y="164"/>
                    </a:lnTo>
                    <a:lnTo>
                      <a:pt x="118"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
              <p:cNvSpPr/>
              <p:nvPr/>
            </p:nvSpPr>
            <p:spPr bwMode="auto">
              <a:xfrm>
                <a:off x="-2859088" y="1100138"/>
                <a:ext cx="514350" cy="260350"/>
              </a:xfrm>
              <a:custGeom>
                <a:avLst/>
                <a:gdLst>
                  <a:gd name="T0" fmla="*/ 324 w 324"/>
                  <a:gd name="T1" fmla="*/ 0 h 164"/>
                  <a:gd name="T2" fmla="*/ 117 w 324"/>
                  <a:gd name="T3" fmla="*/ 0 h 164"/>
                  <a:gd name="T4" fmla="*/ 0 w 324"/>
                  <a:gd name="T5" fmla="*/ 164 h 164"/>
                  <a:gd name="T6" fmla="*/ 178 w 324"/>
                  <a:gd name="T7" fmla="*/ 164 h 164"/>
                  <a:gd name="T8" fmla="*/ 324 w 324"/>
                  <a:gd name="T9" fmla="*/ 0 h 164"/>
                </a:gdLst>
                <a:ahLst/>
                <a:cxnLst>
                  <a:cxn ang="0">
                    <a:pos x="T0" y="T1"/>
                  </a:cxn>
                  <a:cxn ang="0">
                    <a:pos x="T2" y="T3"/>
                  </a:cxn>
                  <a:cxn ang="0">
                    <a:pos x="T4" y="T5"/>
                  </a:cxn>
                  <a:cxn ang="0">
                    <a:pos x="T6" y="T7"/>
                  </a:cxn>
                  <a:cxn ang="0">
                    <a:pos x="T8" y="T9"/>
                  </a:cxn>
                </a:cxnLst>
                <a:rect l="0" t="0" r="r" b="b"/>
                <a:pathLst>
                  <a:path w="324" h="164">
                    <a:moveTo>
                      <a:pt x="324" y="0"/>
                    </a:moveTo>
                    <a:lnTo>
                      <a:pt x="117" y="0"/>
                    </a:lnTo>
                    <a:lnTo>
                      <a:pt x="0" y="164"/>
                    </a:lnTo>
                    <a:lnTo>
                      <a:pt x="178" y="164"/>
                    </a:lnTo>
                    <a:lnTo>
                      <a:pt x="3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4161277" y="3051379"/>
            <a:ext cx="1319432" cy="1521163"/>
            <a:chOff x="4161277" y="3051379"/>
            <a:chExt cx="1319432" cy="1521163"/>
          </a:xfrm>
        </p:grpSpPr>
        <p:sp>
          <p:nvSpPr>
            <p:cNvPr id="7" name="Freeform 6"/>
            <p:cNvSpPr/>
            <p:nvPr/>
          </p:nvSpPr>
          <p:spPr bwMode="auto">
            <a:xfrm>
              <a:off x="4161277" y="3051379"/>
              <a:ext cx="1319432" cy="1521163"/>
            </a:xfrm>
            <a:custGeom>
              <a:avLst/>
              <a:gdLst>
                <a:gd name="T0" fmla="*/ 1 w 968"/>
                <a:gd name="T1" fmla="*/ 838 h 1116"/>
                <a:gd name="T2" fmla="*/ 0 w 968"/>
                <a:gd name="T3" fmla="*/ 280 h 1116"/>
                <a:gd name="T4" fmla="*/ 483 w 968"/>
                <a:gd name="T5" fmla="*/ 0 h 1116"/>
                <a:gd name="T6" fmla="*/ 967 w 968"/>
                <a:gd name="T7" fmla="*/ 278 h 1116"/>
                <a:gd name="T8" fmla="*/ 968 w 968"/>
                <a:gd name="T9" fmla="*/ 836 h 1116"/>
                <a:gd name="T10" fmla="*/ 485 w 968"/>
                <a:gd name="T11" fmla="*/ 1116 h 1116"/>
                <a:gd name="T12" fmla="*/ 1 w 968"/>
                <a:gd name="T13" fmla="*/ 838 h 1116"/>
              </a:gdLst>
              <a:ahLst/>
              <a:cxnLst>
                <a:cxn ang="0">
                  <a:pos x="T0" y="T1"/>
                </a:cxn>
                <a:cxn ang="0">
                  <a:pos x="T2" y="T3"/>
                </a:cxn>
                <a:cxn ang="0">
                  <a:pos x="T4" y="T5"/>
                </a:cxn>
                <a:cxn ang="0">
                  <a:pos x="T6" y="T7"/>
                </a:cxn>
                <a:cxn ang="0">
                  <a:pos x="T8" y="T9"/>
                </a:cxn>
                <a:cxn ang="0">
                  <a:pos x="T10" y="T11"/>
                </a:cxn>
                <a:cxn ang="0">
                  <a:pos x="T12" y="T13"/>
                </a:cxn>
              </a:cxnLst>
              <a:rect l="0" t="0" r="r" b="b"/>
              <a:pathLst>
                <a:path w="968" h="1116">
                  <a:moveTo>
                    <a:pt x="1" y="838"/>
                  </a:moveTo>
                  <a:lnTo>
                    <a:pt x="0" y="280"/>
                  </a:lnTo>
                  <a:lnTo>
                    <a:pt x="483" y="0"/>
                  </a:lnTo>
                  <a:lnTo>
                    <a:pt x="967" y="278"/>
                  </a:lnTo>
                  <a:lnTo>
                    <a:pt x="968" y="836"/>
                  </a:lnTo>
                  <a:lnTo>
                    <a:pt x="485" y="1116"/>
                  </a:lnTo>
                  <a:lnTo>
                    <a:pt x="1" y="838"/>
                  </a:lnTo>
                  <a:close/>
                </a:path>
              </a:pathLst>
            </a:custGeom>
            <a:solidFill>
              <a:srgbClr val="42ADD9"/>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81" name="组合 80"/>
            <p:cNvGrpSpPr/>
            <p:nvPr/>
          </p:nvGrpSpPr>
          <p:grpSpPr>
            <a:xfrm>
              <a:off x="4407902" y="3498823"/>
              <a:ext cx="806252" cy="577662"/>
              <a:chOff x="-4765675" y="2801938"/>
              <a:chExt cx="1550988" cy="1111250"/>
            </a:xfrm>
            <a:solidFill>
              <a:schemeClr val="bg1"/>
            </a:solidFill>
          </p:grpSpPr>
          <p:sp>
            <p:nvSpPr>
              <p:cNvPr id="43" name="Freeform 22"/>
              <p:cNvSpPr/>
              <p:nvPr/>
            </p:nvSpPr>
            <p:spPr bwMode="auto">
              <a:xfrm>
                <a:off x="-4765675" y="2801938"/>
                <a:ext cx="941388" cy="638175"/>
              </a:xfrm>
              <a:custGeom>
                <a:avLst/>
                <a:gdLst>
                  <a:gd name="T0" fmla="*/ 301 w 593"/>
                  <a:gd name="T1" fmla="*/ 300 h 402"/>
                  <a:gd name="T2" fmla="*/ 593 w 593"/>
                  <a:gd name="T3" fmla="*/ 300 h 402"/>
                  <a:gd name="T4" fmla="*/ 593 w 593"/>
                  <a:gd name="T5" fmla="*/ 103 h 402"/>
                  <a:gd name="T6" fmla="*/ 301 w 593"/>
                  <a:gd name="T7" fmla="*/ 103 h 402"/>
                  <a:gd name="T8" fmla="*/ 301 w 593"/>
                  <a:gd name="T9" fmla="*/ 0 h 402"/>
                  <a:gd name="T10" fmla="*/ 0 w 593"/>
                  <a:gd name="T11" fmla="*/ 207 h 402"/>
                  <a:gd name="T12" fmla="*/ 301 w 593"/>
                  <a:gd name="T13" fmla="*/ 402 h 402"/>
                  <a:gd name="T14" fmla="*/ 301 w 593"/>
                  <a:gd name="T15" fmla="*/ 300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3" h="402">
                    <a:moveTo>
                      <a:pt x="301" y="300"/>
                    </a:moveTo>
                    <a:lnTo>
                      <a:pt x="593" y="300"/>
                    </a:lnTo>
                    <a:lnTo>
                      <a:pt x="593" y="103"/>
                    </a:lnTo>
                    <a:lnTo>
                      <a:pt x="301" y="103"/>
                    </a:lnTo>
                    <a:lnTo>
                      <a:pt x="301" y="0"/>
                    </a:lnTo>
                    <a:lnTo>
                      <a:pt x="0" y="207"/>
                    </a:lnTo>
                    <a:lnTo>
                      <a:pt x="301" y="402"/>
                    </a:lnTo>
                    <a:lnTo>
                      <a:pt x="301" y="3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
              <p:cNvSpPr/>
              <p:nvPr/>
            </p:nvSpPr>
            <p:spPr bwMode="auto">
              <a:xfrm>
                <a:off x="-4159250" y="3271838"/>
                <a:ext cx="944563" cy="641350"/>
              </a:xfrm>
              <a:custGeom>
                <a:avLst/>
                <a:gdLst>
                  <a:gd name="T0" fmla="*/ 595 w 595"/>
                  <a:gd name="T1" fmla="*/ 207 h 404"/>
                  <a:gd name="T2" fmla="*/ 291 w 595"/>
                  <a:gd name="T3" fmla="*/ 0 h 404"/>
                  <a:gd name="T4" fmla="*/ 291 w 595"/>
                  <a:gd name="T5" fmla="*/ 105 h 404"/>
                  <a:gd name="T6" fmla="*/ 0 w 595"/>
                  <a:gd name="T7" fmla="*/ 105 h 404"/>
                  <a:gd name="T8" fmla="*/ 0 w 595"/>
                  <a:gd name="T9" fmla="*/ 302 h 404"/>
                  <a:gd name="T10" fmla="*/ 291 w 595"/>
                  <a:gd name="T11" fmla="*/ 302 h 404"/>
                  <a:gd name="T12" fmla="*/ 291 w 595"/>
                  <a:gd name="T13" fmla="*/ 404 h 404"/>
                  <a:gd name="T14" fmla="*/ 595 w 595"/>
                  <a:gd name="T15" fmla="*/ 207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404">
                    <a:moveTo>
                      <a:pt x="595" y="207"/>
                    </a:moveTo>
                    <a:lnTo>
                      <a:pt x="291" y="0"/>
                    </a:lnTo>
                    <a:lnTo>
                      <a:pt x="291" y="105"/>
                    </a:lnTo>
                    <a:lnTo>
                      <a:pt x="0" y="105"/>
                    </a:lnTo>
                    <a:lnTo>
                      <a:pt x="0" y="302"/>
                    </a:lnTo>
                    <a:lnTo>
                      <a:pt x="291" y="302"/>
                    </a:lnTo>
                    <a:lnTo>
                      <a:pt x="291" y="404"/>
                    </a:lnTo>
                    <a:lnTo>
                      <a:pt x="595"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4"/>
              <p:cNvSpPr>
                <a:spLocks noEditPoints="1"/>
              </p:cNvSpPr>
              <p:nvPr/>
            </p:nvSpPr>
            <p:spPr bwMode="auto">
              <a:xfrm>
                <a:off x="-3775075" y="2843213"/>
                <a:ext cx="439738" cy="439738"/>
              </a:xfrm>
              <a:custGeom>
                <a:avLst/>
                <a:gdLst>
                  <a:gd name="T0" fmla="*/ 81 w 162"/>
                  <a:gd name="T1" fmla="*/ 162 h 162"/>
                  <a:gd name="T2" fmla="*/ 162 w 162"/>
                  <a:gd name="T3" fmla="*/ 81 h 162"/>
                  <a:gd name="T4" fmla="*/ 81 w 162"/>
                  <a:gd name="T5" fmla="*/ 0 h 162"/>
                  <a:gd name="T6" fmla="*/ 0 w 162"/>
                  <a:gd name="T7" fmla="*/ 81 h 162"/>
                  <a:gd name="T8" fmla="*/ 81 w 162"/>
                  <a:gd name="T9" fmla="*/ 162 h 162"/>
                  <a:gd name="T10" fmla="*/ 81 w 162"/>
                  <a:gd name="T11" fmla="*/ 11 h 162"/>
                  <a:gd name="T12" fmla="*/ 151 w 162"/>
                  <a:gd name="T13" fmla="*/ 81 h 162"/>
                  <a:gd name="T14" fmla="*/ 81 w 162"/>
                  <a:gd name="T15" fmla="*/ 152 h 162"/>
                  <a:gd name="T16" fmla="*/ 10 w 162"/>
                  <a:gd name="T17" fmla="*/ 81 h 162"/>
                  <a:gd name="T18" fmla="*/ 81 w 162"/>
                  <a:gd name="T19" fmla="*/ 1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2">
                    <a:moveTo>
                      <a:pt x="81" y="162"/>
                    </a:moveTo>
                    <a:cubicBezTo>
                      <a:pt x="125" y="162"/>
                      <a:pt x="162" y="126"/>
                      <a:pt x="162" y="81"/>
                    </a:cubicBezTo>
                    <a:cubicBezTo>
                      <a:pt x="162" y="37"/>
                      <a:pt x="125" y="0"/>
                      <a:pt x="81" y="0"/>
                    </a:cubicBezTo>
                    <a:cubicBezTo>
                      <a:pt x="36" y="0"/>
                      <a:pt x="0" y="37"/>
                      <a:pt x="0" y="81"/>
                    </a:cubicBezTo>
                    <a:cubicBezTo>
                      <a:pt x="0" y="126"/>
                      <a:pt x="36" y="162"/>
                      <a:pt x="81" y="162"/>
                    </a:cubicBezTo>
                    <a:close/>
                    <a:moveTo>
                      <a:pt x="81" y="11"/>
                    </a:moveTo>
                    <a:cubicBezTo>
                      <a:pt x="119" y="11"/>
                      <a:pt x="151" y="42"/>
                      <a:pt x="151" y="81"/>
                    </a:cubicBezTo>
                    <a:cubicBezTo>
                      <a:pt x="151" y="120"/>
                      <a:pt x="119" y="152"/>
                      <a:pt x="81" y="152"/>
                    </a:cubicBezTo>
                    <a:cubicBezTo>
                      <a:pt x="42" y="152"/>
                      <a:pt x="10" y="120"/>
                      <a:pt x="10" y="81"/>
                    </a:cubicBezTo>
                    <a:cubicBezTo>
                      <a:pt x="10" y="42"/>
                      <a:pt x="42" y="11"/>
                      <a:pt x="8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5"/>
              <p:cNvSpPr>
                <a:spLocks noEditPoints="1"/>
              </p:cNvSpPr>
              <p:nvPr/>
            </p:nvSpPr>
            <p:spPr bwMode="auto">
              <a:xfrm>
                <a:off x="-3717925" y="2900363"/>
                <a:ext cx="325438" cy="325438"/>
              </a:xfrm>
              <a:custGeom>
                <a:avLst/>
                <a:gdLst>
                  <a:gd name="T0" fmla="*/ 60 w 120"/>
                  <a:gd name="T1" fmla="*/ 120 h 120"/>
                  <a:gd name="T2" fmla="*/ 120 w 120"/>
                  <a:gd name="T3" fmla="*/ 60 h 120"/>
                  <a:gd name="T4" fmla="*/ 60 w 120"/>
                  <a:gd name="T5" fmla="*/ 0 h 120"/>
                  <a:gd name="T6" fmla="*/ 0 w 120"/>
                  <a:gd name="T7" fmla="*/ 60 h 120"/>
                  <a:gd name="T8" fmla="*/ 60 w 120"/>
                  <a:gd name="T9" fmla="*/ 120 h 120"/>
                  <a:gd name="T10" fmla="*/ 55 w 120"/>
                  <a:gd name="T11" fmla="*/ 66 h 120"/>
                  <a:gd name="T12" fmla="*/ 35 w 120"/>
                  <a:gd name="T13" fmla="*/ 45 h 120"/>
                  <a:gd name="T14" fmla="*/ 54 w 120"/>
                  <a:gd name="T15" fmla="*/ 24 h 120"/>
                  <a:gd name="T16" fmla="*/ 54 w 120"/>
                  <a:gd name="T17" fmla="*/ 13 h 120"/>
                  <a:gd name="T18" fmla="*/ 65 w 120"/>
                  <a:gd name="T19" fmla="*/ 13 h 120"/>
                  <a:gd name="T20" fmla="*/ 65 w 120"/>
                  <a:gd name="T21" fmla="*/ 24 h 120"/>
                  <a:gd name="T22" fmla="*/ 82 w 120"/>
                  <a:gd name="T23" fmla="*/ 27 h 120"/>
                  <a:gd name="T24" fmla="*/ 79 w 120"/>
                  <a:gd name="T25" fmla="*/ 40 h 120"/>
                  <a:gd name="T26" fmla="*/ 62 w 120"/>
                  <a:gd name="T27" fmla="*/ 36 h 120"/>
                  <a:gd name="T28" fmla="*/ 52 w 120"/>
                  <a:gd name="T29" fmla="*/ 43 h 120"/>
                  <a:gd name="T30" fmla="*/ 66 w 120"/>
                  <a:gd name="T31" fmla="*/ 53 h 120"/>
                  <a:gd name="T32" fmla="*/ 85 w 120"/>
                  <a:gd name="T33" fmla="*/ 74 h 120"/>
                  <a:gd name="T34" fmla="*/ 65 w 120"/>
                  <a:gd name="T35" fmla="*/ 95 h 120"/>
                  <a:gd name="T36" fmla="*/ 65 w 120"/>
                  <a:gd name="T37" fmla="*/ 107 h 120"/>
                  <a:gd name="T38" fmla="*/ 54 w 120"/>
                  <a:gd name="T39" fmla="*/ 107 h 120"/>
                  <a:gd name="T40" fmla="*/ 54 w 120"/>
                  <a:gd name="T41" fmla="*/ 96 h 120"/>
                  <a:gd name="T42" fmla="*/ 34 w 120"/>
                  <a:gd name="T43" fmla="*/ 91 h 120"/>
                  <a:gd name="T44" fmla="*/ 37 w 120"/>
                  <a:gd name="T45" fmla="*/ 78 h 120"/>
                  <a:gd name="T46" fmla="*/ 56 w 120"/>
                  <a:gd name="T47" fmla="*/ 83 h 120"/>
                  <a:gd name="T48" fmla="*/ 68 w 120"/>
                  <a:gd name="T49" fmla="*/ 76 h 120"/>
                  <a:gd name="T50" fmla="*/ 55 w 120"/>
                  <a:gd name="T51"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20">
                    <a:moveTo>
                      <a:pt x="60" y="120"/>
                    </a:moveTo>
                    <a:cubicBezTo>
                      <a:pt x="93" y="120"/>
                      <a:pt x="120" y="93"/>
                      <a:pt x="120" y="60"/>
                    </a:cubicBezTo>
                    <a:cubicBezTo>
                      <a:pt x="120" y="27"/>
                      <a:pt x="93" y="0"/>
                      <a:pt x="60" y="0"/>
                    </a:cubicBezTo>
                    <a:cubicBezTo>
                      <a:pt x="26" y="0"/>
                      <a:pt x="0" y="27"/>
                      <a:pt x="0" y="60"/>
                    </a:cubicBezTo>
                    <a:cubicBezTo>
                      <a:pt x="0" y="93"/>
                      <a:pt x="26" y="120"/>
                      <a:pt x="60" y="120"/>
                    </a:cubicBezTo>
                    <a:close/>
                    <a:moveTo>
                      <a:pt x="55" y="66"/>
                    </a:moveTo>
                    <a:cubicBezTo>
                      <a:pt x="43" y="62"/>
                      <a:pt x="35" y="56"/>
                      <a:pt x="35" y="45"/>
                    </a:cubicBezTo>
                    <a:cubicBezTo>
                      <a:pt x="35" y="35"/>
                      <a:pt x="42" y="27"/>
                      <a:pt x="54" y="24"/>
                    </a:cubicBezTo>
                    <a:cubicBezTo>
                      <a:pt x="54" y="13"/>
                      <a:pt x="54" y="13"/>
                      <a:pt x="54" y="13"/>
                    </a:cubicBezTo>
                    <a:cubicBezTo>
                      <a:pt x="65" y="13"/>
                      <a:pt x="65" y="13"/>
                      <a:pt x="65" y="13"/>
                    </a:cubicBezTo>
                    <a:cubicBezTo>
                      <a:pt x="65" y="24"/>
                      <a:pt x="65" y="24"/>
                      <a:pt x="65" y="24"/>
                    </a:cubicBezTo>
                    <a:cubicBezTo>
                      <a:pt x="73" y="24"/>
                      <a:pt x="78" y="26"/>
                      <a:pt x="82" y="27"/>
                    </a:cubicBezTo>
                    <a:cubicBezTo>
                      <a:pt x="79" y="40"/>
                      <a:pt x="79" y="40"/>
                      <a:pt x="79" y="40"/>
                    </a:cubicBezTo>
                    <a:cubicBezTo>
                      <a:pt x="76" y="39"/>
                      <a:pt x="70" y="36"/>
                      <a:pt x="62" y="36"/>
                    </a:cubicBezTo>
                    <a:cubicBezTo>
                      <a:pt x="55" y="36"/>
                      <a:pt x="52" y="40"/>
                      <a:pt x="52" y="43"/>
                    </a:cubicBezTo>
                    <a:cubicBezTo>
                      <a:pt x="52" y="47"/>
                      <a:pt x="56" y="49"/>
                      <a:pt x="66" y="53"/>
                    </a:cubicBezTo>
                    <a:cubicBezTo>
                      <a:pt x="80" y="57"/>
                      <a:pt x="85" y="64"/>
                      <a:pt x="85" y="74"/>
                    </a:cubicBezTo>
                    <a:cubicBezTo>
                      <a:pt x="85" y="84"/>
                      <a:pt x="78" y="93"/>
                      <a:pt x="65" y="95"/>
                    </a:cubicBezTo>
                    <a:cubicBezTo>
                      <a:pt x="65" y="107"/>
                      <a:pt x="65" y="107"/>
                      <a:pt x="65" y="107"/>
                    </a:cubicBezTo>
                    <a:cubicBezTo>
                      <a:pt x="54" y="107"/>
                      <a:pt x="54" y="107"/>
                      <a:pt x="54" y="107"/>
                    </a:cubicBezTo>
                    <a:cubicBezTo>
                      <a:pt x="54" y="96"/>
                      <a:pt x="54" y="96"/>
                      <a:pt x="54" y="96"/>
                    </a:cubicBezTo>
                    <a:cubicBezTo>
                      <a:pt x="46" y="96"/>
                      <a:pt x="38" y="94"/>
                      <a:pt x="34" y="91"/>
                    </a:cubicBezTo>
                    <a:cubicBezTo>
                      <a:pt x="37" y="78"/>
                      <a:pt x="37" y="78"/>
                      <a:pt x="37" y="78"/>
                    </a:cubicBezTo>
                    <a:cubicBezTo>
                      <a:pt x="42" y="80"/>
                      <a:pt x="49" y="83"/>
                      <a:pt x="56" y="83"/>
                    </a:cubicBezTo>
                    <a:cubicBezTo>
                      <a:pt x="63" y="83"/>
                      <a:pt x="68" y="80"/>
                      <a:pt x="68" y="76"/>
                    </a:cubicBezTo>
                    <a:cubicBezTo>
                      <a:pt x="68" y="71"/>
                      <a:pt x="64" y="69"/>
                      <a:pt x="5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6"/>
              <p:cNvSpPr>
                <a:spLocks noEditPoints="1"/>
              </p:cNvSpPr>
              <p:nvPr/>
            </p:nvSpPr>
            <p:spPr bwMode="auto">
              <a:xfrm>
                <a:off x="-4716463" y="3413126"/>
                <a:ext cx="439738" cy="438150"/>
              </a:xfrm>
              <a:custGeom>
                <a:avLst/>
                <a:gdLst>
                  <a:gd name="T0" fmla="*/ 81 w 162"/>
                  <a:gd name="T1" fmla="*/ 0 h 161"/>
                  <a:gd name="T2" fmla="*/ 0 w 162"/>
                  <a:gd name="T3" fmla="*/ 80 h 161"/>
                  <a:gd name="T4" fmla="*/ 81 w 162"/>
                  <a:gd name="T5" fmla="*/ 161 h 161"/>
                  <a:gd name="T6" fmla="*/ 162 w 162"/>
                  <a:gd name="T7" fmla="*/ 80 h 161"/>
                  <a:gd name="T8" fmla="*/ 81 w 162"/>
                  <a:gd name="T9" fmla="*/ 0 h 161"/>
                  <a:gd name="T10" fmla="*/ 81 w 162"/>
                  <a:gd name="T11" fmla="*/ 151 h 161"/>
                  <a:gd name="T12" fmla="*/ 11 w 162"/>
                  <a:gd name="T13" fmla="*/ 80 h 161"/>
                  <a:gd name="T14" fmla="*/ 81 w 162"/>
                  <a:gd name="T15" fmla="*/ 10 h 161"/>
                  <a:gd name="T16" fmla="*/ 152 w 162"/>
                  <a:gd name="T17" fmla="*/ 80 h 161"/>
                  <a:gd name="T18" fmla="*/ 81 w 162"/>
                  <a:gd name="T19" fmla="*/ 15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1">
                    <a:moveTo>
                      <a:pt x="81" y="0"/>
                    </a:moveTo>
                    <a:cubicBezTo>
                      <a:pt x="37" y="0"/>
                      <a:pt x="0" y="36"/>
                      <a:pt x="0" y="80"/>
                    </a:cubicBezTo>
                    <a:cubicBezTo>
                      <a:pt x="0" y="125"/>
                      <a:pt x="37" y="161"/>
                      <a:pt x="81" y="161"/>
                    </a:cubicBezTo>
                    <a:cubicBezTo>
                      <a:pt x="126" y="161"/>
                      <a:pt x="162" y="125"/>
                      <a:pt x="162" y="80"/>
                    </a:cubicBezTo>
                    <a:cubicBezTo>
                      <a:pt x="162" y="36"/>
                      <a:pt x="126" y="0"/>
                      <a:pt x="81" y="0"/>
                    </a:cubicBezTo>
                    <a:close/>
                    <a:moveTo>
                      <a:pt x="81" y="151"/>
                    </a:moveTo>
                    <a:cubicBezTo>
                      <a:pt x="42" y="151"/>
                      <a:pt x="11" y="119"/>
                      <a:pt x="11" y="80"/>
                    </a:cubicBezTo>
                    <a:cubicBezTo>
                      <a:pt x="11" y="42"/>
                      <a:pt x="42" y="10"/>
                      <a:pt x="81" y="10"/>
                    </a:cubicBezTo>
                    <a:cubicBezTo>
                      <a:pt x="120" y="10"/>
                      <a:pt x="152" y="42"/>
                      <a:pt x="152" y="80"/>
                    </a:cubicBezTo>
                    <a:cubicBezTo>
                      <a:pt x="152" y="119"/>
                      <a:pt x="120" y="151"/>
                      <a:pt x="81"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7"/>
              <p:cNvSpPr>
                <a:spLocks noEditPoints="1"/>
              </p:cNvSpPr>
              <p:nvPr/>
            </p:nvSpPr>
            <p:spPr bwMode="auto">
              <a:xfrm>
                <a:off x="-4659313" y="3468688"/>
                <a:ext cx="325438" cy="325438"/>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6 w 120"/>
                  <a:gd name="T11" fmla="*/ 95 h 120"/>
                  <a:gd name="T12" fmla="*/ 66 w 120"/>
                  <a:gd name="T13" fmla="*/ 107 h 120"/>
                  <a:gd name="T14" fmla="*/ 54 w 120"/>
                  <a:gd name="T15" fmla="*/ 107 h 120"/>
                  <a:gd name="T16" fmla="*/ 54 w 120"/>
                  <a:gd name="T17" fmla="*/ 96 h 120"/>
                  <a:gd name="T18" fmla="*/ 35 w 120"/>
                  <a:gd name="T19" fmla="*/ 91 h 120"/>
                  <a:gd name="T20" fmla="*/ 38 w 120"/>
                  <a:gd name="T21" fmla="*/ 78 h 120"/>
                  <a:gd name="T22" fmla="*/ 57 w 120"/>
                  <a:gd name="T23" fmla="*/ 83 h 120"/>
                  <a:gd name="T24" fmla="*/ 68 w 120"/>
                  <a:gd name="T25" fmla="*/ 76 h 120"/>
                  <a:gd name="T26" fmla="*/ 56 w 120"/>
                  <a:gd name="T27" fmla="*/ 66 h 120"/>
                  <a:gd name="T28" fmla="*/ 35 w 120"/>
                  <a:gd name="T29" fmla="*/ 45 h 120"/>
                  <a:gd name="T30" fmla="*/ 55 w 120"/>
                  <a:gd name="T31" fmla="*/ 25 h 120"/>
                  <a:gd name="T32" fmla="*/ 55 w 120"/>
                  <a:gd name="T33" fmla="*/ 14 h 120"/>
                  <a:gd name="T34" fmla="*/ 66 w 120"/>
                  <a:gd name="T35" fmla="*/ 14 h 120"/>
                  <a:gd name="T36" fmla="*/ 66 w 120"/>
                  <a:gd name="T37" fmla="*/ 24 h 120"/>
                  <a:gd name="T38" fmla="*/ 83 w 120"/>
                  <a:gd name="T39" fmla="*/ 27 h 120"/>
                  <a:gd name="T40" fmla="*/ 79 w 120"/>
                  <a:gd name="T41" fmla="*/ 40 h 120"/>
                  <a:gd name="T42" fmla="*/ 63 w 120"/>
                  <a:gd name="T43" fmla="*/ 36 h 120"/>
                  <a:gd name="T44" fmla="*/ 53 w 120"/>
                  <a:gd name="T45" fmla="*/ 43 h 120"/>
                  <a:gd name="T46" fmla="*/ 67 w 120"/>
                  <a:gd name="T47" fmla="*/ 53 h 120"/>
                  <a:gd name="T48" fmla="*/ 86 w 120"/>
                  <a:gd name="T49" fmla="*/ 74 h 120"/>
                  <a:gd name="T50" fmla="*/ 66 w 120"/>
                  <a:gd name="T51"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120">
                    <a:moveTo>
                      <a:pt x="60" y="0"/>
                    </a:moveTo>
                    <a:cubicBezTo>
                      <a:pt x="27" y="0"/>
                      <a:pt x="0" y="27"/>
                      <a:pt x="0" y="60"/>
                    </a:cubicBezTo>
                    <a:cubicBezTo>
                      <a:pt x="0" y="94"/>
                      <a:pt x="27" y="120"/>
                      <a:pt x="60" y="120"/>
                    </a:cubicBezTo>
                    <a:cubicBezTo>
                      <a:pt x="93" y="120"/>
                      <a:pt x="120" y="94"/>
                      <a:pt x="120" y="60"/>
                    </a:cubicBezTo>
                    <a:cubicBezTo>
                      <a:pt x="120" y="27"/>
                      <a:pt x="93" y="0"/>
                      <a:pt x="60" y="0"/>
                    </a:cubicBezTo>
                    <a:close/>
                    <a:moveTo>
                      <a:pt x="66" y="95"/>
                    </a:moveTo>
                    <a:cubicBezTo>
                      <a:pt x="66" y="107"/>
                      <a:pt x="66" y="107"/>
                      <a:pt x="66" y="107"/>
                    </a:cubicBezTo>
                    <a:cubicBezTo>
                      <a:pt x="54" y="107"/>
                      <a:pt x="54" y="107"/>
                      <a:pt x="54" y="107"/>
                    </a:cubicBezTo>
                    <a:cubicBezTo>
                      <a:pt x="54" y="96"/>
                      <a:pt x="54" y="96"/>
                      <a:pt x="54" y="96"/>
                    </a:cubicBezTo>
                    <a:cubicBezTo>
                      <a:pt x="47" y="96"/>
                      <a:pt x="39" y="94"/>
                      <a:pt x="35" y="91"/>
                    </a:cubicBezTo>
                    <a:cubicBezTo>
                      <a:pt x="38" y="78"/>
                      <a:pt x="38" y="78"/>
                      <a:pt x="38" y="78"/>
                    </a:cubicBezTo>
                    <a:cubicBezTo>
                      <a:pt x="43" y="81"/>
                      <a:pt x="50" y="83"/>
                      <a:pt x="57" y="83"/>
                    </a:cubicBezTo>
                    <a:cubicBezTo>
                      <a:pt x="64" y="83"/>
                      <a:pt x="68" y="80"/>
                      <a:pt x="68" y="76"/>
                    </a:cubicBezTo>
                    <a:cubicBezTo>
                      <a:pt x="68" y="72"/>
                      <a:pt x="65" y="69"/>
                      <a:pt x="56" y="66"/>
                    </a:cubicBezTo>
                    <a:cubicBezTo>
                      <a:pt x="44" y="62"/>
                      <a:pt x="35" y="56"/>
                      <a:pt x="35" y="45"/>
                    </a:cubicBezTo>
                    <a:cubicBezTo>
                      <a:pt x="35" y="35"/>
                      <a:pt x="43" y="27"/>
                      <a:pt x="55" y="25"/>
                    </a:cubicBezTo>
                    <a:cubicBezTo>
                      <a:pt x="55" y="14"/>
                      <a:pt x="55" y="14"/>
                      <a:pt x="55" y="14"/>
                    </a:cubicBezTo>
                    <a:cubicBezTo>
                      <a:pt x="66" y="14"/>
                      <a:pt x="66" y="14"/>
                      <a:pt x="66" y="14"/>
                    </a:cubicBezTo>
                    <a:cubicBezTo>
                      <a:pt x="66" y="24"/>
                      <a:pt x="66" y="24"/>
                      <a:pt x="66" y="24"/>
                    </a:cubicBezTo>
                    <a:cubicBezTo>
                      <a:pt x="74" y="24"/>
                      <a:pt x="79" y="26"/>
                      <a:pt x="83" y="27"/>
                    </a:cubicBezTo>
                    <a:cubicBezTo>
                      <a:pt x="79" y="40"/>
                      <a:pt x="79" y="40"/>
                      <a:pt x="79" y="40"/>
                    </a:cubicBezTo>
                    <a:cubicBezTo>
                      <a:pt x="77" y="39"/>
                      <a:pt x="71" y="36"/>
                      <a:pt x="63" y="36"/>
                    </a:cubicBezTo>
                    <a:cubicBezTo>
                      <a:pt x="55" y="36"/>
                      <a:pt x="53" y="40"/>
                      <a:pt x="53" y="43"/>
                    </a:cubicBezTo>
                    <a:cubicBezTo>
                      <a:pt x="53" y="47"/>
                      <a:pt x="57" y="49"/>
                      <a:pt x="67" y="53"/>
                    </a:cubicBezTo>
                    <a:cubicBezTo>
                      <a:pt x="81" y="58"/>
                      <a:pt x="86" y="64"/>
                      <a:pt x="86" y="74"/>
                    </a:cubicBezTo>
                    <a:cubicBezTo>
                      <a:pt x="86" y="85"/>
                      <a:pt x="79" y="93"/>
                      <a:pt x="6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6242901" y="4240206"/>
            <a:ext cx="1320796" cy="1522526"/>
            <a:chOff x="6242901" y="4240206"/>
            <a:chExt cx="1320796" cy="1522526"/>
          </a:xfrm>
        </p:grpSpPr>
        <p:sp>
          <p:nvSpPr>
            <p:cNvPr id="11" name="Freeform 10"/>
            <p:cNvSpPr/>
            <p:nvPr/>
          </p:nvSpPr>
          <p:spPr bwMode="auto">
            <a:xfrm>
              <a:off x="6242901" y="4240206"/>
              <a:ext cx="1320796" cy="1522526"/>
            </a:xfrm>
            <a:custGeom>
              <a:avLst/>
              <a:gdLst>
                <a:gd name="T0" fmla="*/ 3 w 969"/>
                <a:gd name="T1" fmla="*/ 839 h 1117"/>
                <a:gd name="T2" fmla="*/ 0 w 969"/>
                <a:gd name="T3" fmla="*/ 281 h 1117"/>
                <a:gd name="T4" fmla="*/ 484 w 969"/>
                <a:gd name="T5" fmla="*/ 0 h 1117"/>
                <a:gd name="T6" fmla="*/ 968 w 969"/>
                <a:gd name="T7" fmla="*/ 276 h 1117"/>
                <a:gd name="T8" fmla="*/ 969 w 969"/>
                <a:gd name="T9" fmla="*/ 836 h 1117"/>
                <a:gd name="T10" fmla="*/ 488 w 969"/>
                <a:gd name="T11" fmla="*/ 1117 h 1117"/>
                <a:gd name="T12" fmla="*/ 3 w 969"/>
                <a:gd name="T13" fmla="*/ 839 h 1117"/>
              </a:gdLst>
              <a:ahLst/>
              <a:cxnLst>
                <a:cxn ang="0">
                  <a:pos x="T0" y="T1"/>
                </a:cxn>
                <a:cxn ang="0">
                  <a:pos x="T2" y="T3"/>
                </a:cxn>
                <a:cxn ang="0">
                  <a:pos x="T4" y="T5"/>
                </a:cxn>
                <a:cxn ang="0">
                  <a:pos x="T6" y="T7"/>
                </a:cxn>
                <a:cxn ang="0">
                  <a:pos x="T8" y="T9"/>
                </a:cxn>
                <a:cxn ang="0">
                  <a:pos x="T10" y="T11"/>
                </a:cxn>
                <a:cxn ang="0">
                  <a:pos x="T12" y="T13"/>
                </a:cxn>
              </a:cxnLst>
              <a:rect l="0" t="0" r="r" b="b"/>
              <a:pathLst>
                <a:path w="969" h="1117">
                  <a:moveTo>
                    <a:pt x="3" y="839"/>
                  </a:moveTo>
                  <a:lnTo>
                    <a:pt x="0" y="281"/>
                  </a:lnTo>
                  <a:lnTo>
                    <a:pt x="484" y="0"/>
                  </a:lnTo>
                  <a:lnTo>
                    <a:pt x="968" y="276"/>
                  </a:lnTo>
                  <a:lnTo>
                    <a:pt x="969" y="836"/>
                  </a:lnTo>
                  <a:lnTo>
                    <a:pt x="488" y="1117"/>
                  </a:lnTo>
                  <a:lnTo>
                    <a:pt x="3" y="839"/>
                  </a:lnTo>
                  <a:close/>
                </a:path>
              </a:pathLst>
            </a:custGeom>
            <a:solidFill>
              <a:srgbClr val="42A9CF"/>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78" name="组合 77"/>
            <p:cNvGrpSpPr/>
            <p:nvPr/>
          </p:nvGrpSpPr>
          <p:grpSpPr>
            <a:xfrm>
              <a:off x="6555014" y="4651509"/>
              <a:ext cx="660356" cy="634522"/>
              <a:chOff x="-2824163" y="4386263"/>
              <a:chExt cx="1298575" cy="1247775"/>
            </a:xfrm>
            <a:solidFill>
              <a:schemeClr val="bg1"/>
            </a:solidFill>
          </p:grpSpPr>
          <p:sp>
            <p:nvSpPr>
              <p:cNvPr id="49" name="Freeform 28"/>
              <p:cNvSpPr/>
              <p:nvPr/>
            </p:nvSpPr>
            <p:spPr bwMode="auto">
              <a:xfrm>
                <a:off x="-2824163" y="4405313"/>
                <a:ext cx="1195388" cy="1228725"/>
              </a:xfrm>
              <a:custGeom>
                <a:avLst/>
                <a:gdLst>
                  <a:gd name="T0" fmla="*/ 250 w 439"/>
                  <a:gd name="T1" fmla="*/ 13 h 452"/>
                  <a:gd name="T2" fmla="*/ 13 w 439"/>
                  <a:gd name="T3" fmla="*/ 202 h 452"/>
                  <a:gd name="T4" fmla="*/ 202 w 439"/>
                  <a:gd name="T5" fmla="*/ 438 h 452"/>
                  <a:gd name="T6" fmla="*/ 439 w 439"/>
                  <a:gd name="T7" fmla="*/ 250 h 452"/>
                  <a:gd name="T8" fmla="*/ 226 w 439"/>
                  <a:gd name="T9" fmla="*/ 226 h 452"/>
                  <a:gd name="T10" fmla="*/ 250 w 439"/>
                  <a:gd name="T11" fmla="*/ 13 h 452"/>
                </a:gdLst>
                <a:ahLst/>
                <a:cxnLst>
                  <a:cxn ang="0">
                    <a:pos x="T0" y="T1"/>
                  </a:cxn>
                  <a:cxn ang="0">
                    <a:pos x="T2" y="T3"/>
                  </a:cxn>
                  <a:cxn ang="0">
                    <a:pos x="T4" y="T5"/>
                  </a:cxn>
                  <a:cxn ang="0">
                    <a:pos x="T6" y="T7"/>
                  </a:cxn>
                  <a:cxn ang="0">
                    <a:pos x="T8" y="T9"/>
                  </a:cxn>
                  <a:cxn ang="0">
                    <a:pos x="T10" y="T11"/>
                  </a:cxn>
                </a:cxnLst>
                <a:rect l="0" t="0" r="r" b="b"/>
                <a:pathLst>
                  <a:path w="439" h="452">
                    <a:moveTo>
                      <a:pt x="250" y="13"/>
                    </a:moveTo>
                    <a:cubicBezTo>
                      <a:pt x="132" y="0"/>
                      <a:pt x="27" y="85"/>
                      <a:pt x="13" y="202"/>
                    </a:cubicBezTo>
                    <a:cubicBezTo>
                      <a:pt x="0" y="319"/>
                      <a:pt x="85" y="425"/>
                      <a:pt x="202" y="438"/>
                    </a:cubicBezTo>
                    <a:cubicBezTo>
                      <a:pt x="320" y="452"/>
                      <a:pt x="425" y="367"/>
                      <a:pt x="439" y="250"/>
                    </a:cubicBezTo>
                    <a:cubicBezTo>
                      <a:pt x="226" y="226"/>
                      <a:pt x="226" y="226"/>
                      <a:pt x="226" y="226"/>
                    </a:cubicBezTo>
                    <a:lnTo>
                      <a:pt x="25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9"/>
              <p:cNvSpPr/>
              <p:nvPr/>
            </p:nvSpPr>
            <p:spPr bwMode="auto">
              <a:xfrm>
                <a:off x="-2138363" y="4386263"/>
                <a:ext cx="612775" cy="641350"/>
              </a:xfrm>
              <a:custGeom>
                <a:avLst/>
                <a:gdLst>
                  <a:gd name="T0" fmla="*/ 212 w 225"/>
                  <a:gd name="T1" fmla="*/ 236 h 236"/>
                  <a:gd name="T2" fmla="*/ 24 w 225"/>
                  <a:gd name="T3" fmla="*/ 0 h 236"/>
                  <a:gd name="T4" fmla="*/ 0 w 225"/>
                  <a:gd name="T5" fmla="*/ 212 h 236"/>
                  <a:gd name="T6" fmla="*/ 212 w 225"/>
                  <a:gd name="T7" fmla="*/ 236 h 236"/>
                </a:gdLst>
                <a:ahLst/>
                <a:cxnLst>
                  <a:cxn ang="0">
                    <a:pos x="T0" y="T1"/>
                  </a:cxn>
                  <a:cxn ang="0">
                    <a:pos x="T2" y="T3"/>
                  </a:cxn>
                  <a:cxn ang="0">
                    <a:pos x="T4" y="T5"/>
                  </a:cxn>
                  <a:cxn ang="0">
                    <a:pos x="T6" y="T7"/>
                  </a:cxn>
                </a:cxnLst>
                <a:rect l="0" t="0" r="r" b="b"/>
                <a:pathLst>
                  <a:path w="225" h="236">
                    <a:moveTo>
                      <a:pt x="212" y="236"/>
                    </a:moveTo>
                    <a:cubicBezTo>
                      <a:pt x="225" y="119"/>
                      <a:pt x="141" y="13"/>
                      <a:pt x="24" y="0"/>
                    </a:cubicBezTo>
                    <a:cubicBezTo>
                      <a:pt x="0" y="212"/>
                      <a:pt x="0" y="212"/>
                      <a:pt x="0" y="212"/>
                    </a:cubicBezTo>
                    <a:lnTo>
                      <a:pt x="212"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 name="组合 13"/>
          <p:cNvGrpSpPr/>
          <p:nvPr/>
        </p:nvGrpSpPr>
        <p:grpSpPr>
          <a:xfrm>
            <a:off x="6947597" y="3051379"/>
            <a:ext cx="1320796" cy="1521163"/>
            <a:chOff x="6947597" y="3051379"/>
            <a:chExt cx="1320796" cy="1521163"/>
          </a:xfrm>
        </p:grpSpPr>
        <p:sp>
          <p:nvSpPr>
            <p:cNvPr id="8" name="Freeform 7"/>
            <p:cNvSpPr/>
            <p:nvPr/>
          </p:nvSpPr>
          <p:spPr bwMode="auto">
            <a:xfrm>
              <a:off x="6947597" y="3051379"/>
              <a:ext cx="1320796" cy="1521163"/>
            </a:xfrm>
            <a:custGeom>
              <a:avLst/>
              <a:gdLst>
                <a:gd name="T0" fmla="*/ 2 w 969"/>
                <a:gd name="T1" fmla="*/ 838 h 1116"/>
                <a:gd name="T2" fmla="*/ 0 w 969"/>
                <a:gd name="T3" fmla="*/ 280 h 1116"/>
                <a:gd name="T4" fmla="*/ 483 w 969"/>
                <a:gd name="T5" fmla="*/ 0 h 1116"/>
                <a:gd name="T6" fmla="*/ 968 w 969"/>
                <a:gd name="T7" fmla="*/ 278 h 1116"/>
                <a:gd name="T8" fmla="*/ 969 w 969"/>
                <a:gd name="T9" fmla="*/ 836 h 1116"/>
                <a:gd name="T10" fmla="*/ 486 w 969"/>
                <a:gd name="T11" fmla="*/ 1116 h 1116"/>
                <a:gd name="T12" fmla="*/ 2 w 969"/>
                <a:gd name="T13" fmla="*/ 838 h 1116"/>
              </a:gdLst>
              <a:ahLst/>
              <a:cxnLst>
                <a:cxn ang="0">
                  <a:pos x="T0" y="T1"/>
                </a:cxn>
                <a:cxn ang="0">
                  <a:pos x="T2" y="T3"/>
                </a:cxn>
                <a:cxn ang="0">
                  <a:pos x="T4" y="T5"/>
                </a:cxn>
                <a:cxn ang="0">
                  <a:pos x="T6" y="T7"/>
                </a:cxn>
                <a:cxn ang="0">
                  <a:pos x="T8" y="T9"/>
                </a:cxn>
                <a:cxn ang="0">
                  <a:pos x="T10" y="T11"/>
                </a:cxn>
                <a:cxn ang="0">
                  <a:pos x="T12" y="T13"/>
                </a:cxn>
              </a:cxnLst>
              <a:rect l="0" t="0" r="r" b="b"/>
              <a:pathLst>
                <a:path w="969" h="1116">
                  <a:moveTo>
                    <a:pt x="2" y="838"/>
                  </a:moveTo>
                  <a:lnTo>
                    <a:pt x="0" y="280"/>
                  </a:lnTo>
                  <a:lnTo>
                    <a:pt x="483" y="0"/>
                  </a:lnTo>
                  <a:lnTo>
                    <a:pt x="968" y="278"/>
                  </a:lnTo>
                  <a:lnTo>
                    <a:pt x="969" y="836"/>
                  </a:lnTo>
                  <a:lnTo>
                    <a:pt x="486" y="1116"/>
                  </a:lnTo>
                  <a:lnTo>
                    <a:pt x="2" y="838"/>
                  </a:lnTo>
                  <a:close/>
                </a:path>
              </a:pathLst>
            </a:custGeom>
            <a:solidFill>
              <a:srgbClr val="45D8FF">
                <a:alpha val="80000"/>
              </a:srgbClr>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77" name="组合 76"/>
            <p:cNvGrpSpPr/>
            <p:nvPr/>
          </p:nvGrpSpPr>
          <p:grpSpPr>
            <a:xfrm>
              <a:off x="7297057" y="3406785"/>
              <a:ext cx="617272" cy="757560"/>
              <a:chOff x="-2852738" y="2717801"/>
              <a:chExt cx="1187450" cy="1457325"/>
            </a:xfrm>
            <a:solidFill>
              <a:schemeClr val="bg1"/>
            </a:solidFill>
          </p:grpSpPr>
          <p:sp>
            <p:nvSpPr>
              <p:cNvPr id="51" name="Freeform 30"/>
              <p:cNvSpPr/>
              <p:nvPr/>
            </p:nvSpPr>
            <p:spPr bwMode="auto">
              <a:xfrm>
                <a:off x="-2546350" y="2717801"/>
                <a:ext cx="620713" cy="347663"/>
              </a:xfrm>
              <a:custGeom>
                <a:avLst/>
                <a:gdLst>
                  <a:gd name="T0" fmla="*/ 0 w 228"/>
                  <a:gd name="T1" fmla="*/ 73 h 128"/>
                  <a:gd name="T2" fmla="*/ 71 w 228"/>
                  <a:gd name="T3" fmla="*/ 128 h 128"/>
                  <a:gd name="T4" fmla="*/ 146 w 228"/>
                  <a:gd name="T5" fmla="*/ 127 h 128"/>
                  <a:gd name="T6" fmla="*/ 216 w 228"/>
                  <a:gd name="T7" fmla="*/ 44 h 128"/>
                  <a:gd name="T8" fmla="*/ 190 w 228"/>
                  <a:gd name="T9" fmla="*/ 62 h 128"/>
                  <a:gd name="T10" fmla="*/ 170 w 228"/>
                  <a:gd name="T11" fmla="*/ 13 h 128"/>
                  <a:gd name="T12" fmla="*/ 115 w 228"/>
                  <a:gd name="T13" fmla="*/ 31 h 128"/>
                  <a:gd name="T14" fmla="*/ 72 w 228"/>
                  <a:gd name="T15" fmla="*/ 10 h 128"/>
                  <a:gd name="T16" fmla="*/ 50 w 228"/>
                  <a:gd name="T17" fmla="*/ 60 h 128"/>
                  <a:gd name="T18" fmla="*/ 0 w 228"/>
                  <a:gd name="T19" fmla="*/ 7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128">
                    <a:moveTo>
                      <a:pt x="0" y="73"/>
                    </a:moveTo>
                    <a:cubicBezTo>
                      <a:pt x="0" y="73"/>
                      <a:pt x="50" y="107"/>
                      <a:pt x="71" y="128"/>
                    </a:cubicBezTo>
                    <a:cubicBezTo>
                      <a:pt x="71" y="128"/>
                      <a:pt x="95" y="114"/>
                      <a:pt x="146" y="127"/>
                    </a:cubicBezTo>
                    <a:cubicBezTo>
                      <a:pt x="146" y="127"/>
                      <a:pt x="228" y="100"/>
                      <a:pt x="216" y="44"/>
                    </a:cubicBezTo>
                    <a:cubicBezTo>
                      <a:pt x="216" y="44"/>
                      <a:pt x="210" y="57"/>
                      <a:pt x="190" y="62"/>
                    </a:cubicBezTo>
                    <a:cubicBezTo>
                      <a:pt x="190" y="62"/>
                      <a:pt x="187" y="28"/>
                      <a:pt x="170" y="13"/>
                    </a:cubicBezTo>
                    <a:cubicBezTo>
                      <a:pt x="170" y="13"/>
                      <a:pt x="150" y="0"/>
                      <a:pt x="115" y="31"/>
                    </a:cubicBezTo>
                    <a:cubicBezTo>
                      <a:pt x="115" y="31"/>
                      <a:pt x="103" y="10"/>
                      <a:pt x="72" y="10"/>
                    </a:cubicBezTo>
                    <a:cubicBezTo>
                      <a:pt x="72" y="10"/>
                      <a:pt x="47" y="30"/>
                      <a:pt x="50" y="60"/>
                    </a:cubicBezTo>
                    <a:cubicBezTo>
                      <a:pt x="50" y="60"/>
                      <a:pt x="21" y="48"/>
                      <a:pt x="0"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1"/>
              <p:cNvSpPr/>
              <p:nvPr/>
            </p:nvSpPr>
            <p:spPr bwMode="auto">
              <a:xfrm>
                <a:off x="-2328863" y="3473451"/>
                <a:ext cx="55563" cy="88900"/>
              </a:xfrm>
              <a:custGeom>
                <a:avLst/>
                <a:gdLst>
                  <a:gd name="T0" fmla="*/ 0 w 20"/>
                  <a:gd name="T1" fmla="*/ 15 h 33"/>
                  <a:gd name="T2" fmla="*/ 4 w 20"/>
                  <a:gd name="T3" fmla="*/ 25 h 33"/>
                  <a:gd name="T4" fmla="*/ 20 w 20"/>
                  <a:gd name="T5" fmla="*/ 33 h 33"/>
                  <a:gd name="T6" fmla="*/ 20 w 20"/>
                  <a:gd name="T7" fmla="*/ 0 h 33"/>
                  <a:gd name="T8" fmla="*/ 6 w 20"/>
                  <a:gd name="T9" fmla="*/ 4 h 33"/>
                  <a:gd name="T10" fmla="*/ 0 w 20"/>
                  <a:gd name="T11" fmla="*/ 15 h 33"/>
                </a:gdLst>
                <a:ahLst/>
                <a:cxnLst>
                  <a:cxn ang="0">
                    <a:pos x="T0" y="T1"/>
                  </a:cxn>
                  <a:cxn ang="0">
                    <a:pos x="T2" y="T3"/>
                  </a:cxn>
                  <a:cxn ang="0">
                    <a:pos x="T4" y="T5"/>
                  </a:cxn>
                  <a:cxn ang="0">
                    <a:pos x="T6" y="T7"/>
                  </a:cxn>
                  <a:cxn ang="0">
                    <a:pos x="T8" y="T9"/>
                  </a:cxn>
                  <a:cxn ang="0">
                    <a:pos x="T10" y="T11"/>
                  </a:cxn>
                </a:cxnLst>
                <a:rect l="0" t="0" r="r" b="b"/>
                <a:pathLst>
                  <a:path w="20" h="33">
                    <a:moveTo>
                      <a:pt x="0" y="15"/>
                    </a:moveTo>
                    <a:cubicBezTo>
                      <a:pt x="0" y="19"/>
                      <a:pt x="1" y="22"/>
                      <a:pt x="4" y="25"/>
                    </a:cubicBezTo>
                    <a:cubicBezTo>
                      <a:pt x="7" y="29"/>
                      <a:pt x="12" y="32"/>
                      <a:pt x="20" y="33"/>
                    </a:cubicBezTo>
                    <a:cubicBezTo>
                      <a:pt x="20" y="0"/>
                      <a:pt x="20" y="0"/>
                      <a:pt x="20" y="0"/>
                    </a:cubicBezTo>
                    <a:cubicBezTo>
                      <a:pt x="15" y="0"/>
                      <a:pt x="10" y="2"/>
                      <a:pt x="6" y="4"/>
                    </a:cubicBezTo>
                    <a:cubicBezTo>
                      <a:pt x="2" y="7"/>
                      <a:pt x="0" y="11"/>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2"/>
              <p:cNvSpPr/>
              <p:nvPr/>
            </p:nvSpPr>
            <p:spPr bwMode="auto">
              <a:xfrm>
                <a:off x="-2214563" y="3695701"/>
                <a:ext cx="57150" cy="109538"/>
              </a:xfrm>
              <a:custGeom>
                <a:avLst/>
                <a:gdLst>
                  <a:gd name="T0" fmla="*/ 0 w 21"/>
                  <a:gd name="T1" fmla="*/ 0 h 40"/>
                  <a:gd name="T2" fmla="*/ 0 w 21"/>
                  <a:gd name="T3" fmla="*/ 40 h 40"/>
                  <a:gd name="T4" fmla="*/ 15 w 21"/>
                  <a:gd name="T5" fmla="*/ 34 h 40"/>
                  <a:gd name="T6" fmla="*/ 21 w 21"/>
                  <a:gd name="T7" fmla="*/ 21 h 40"/>
                  <a:gd name="T8" fmla="*/ 16 w 21"/>
                  <a:gd name="T9" fmla="*/ 9 h 40"/>
                  <a:gd name="T10" fmla="*/ 0 w 21"/>
                  <a:gd name="T11" fmla="*/ 0 h 40"/>
                </a:gdLst>
                <a:ahLst/>
                <a:cxnLst>
                  <a:cxn ang="0">
                    <a:pos x="T0" y="T1"/>
                  </a:cxn>
                  <a:cxn ang="0">
                    <a:pos x="T2" y="T3"/>
                  </a:cxn>
                  <a:cxn ang="0">
                    <a:pos x="T4" y="T5"/>
                  </a:cxn>
                  <a:cxn ang="0">
                    <a:pos x="T6" y="T7"/>
                  </a:cxn>
                  <a:cxn ang="0">
                    <a:pos x="T8" y="T9"/>
                  </a:cxn>
                  <a:cxn ang="0">
                    <a:pos x="T10" y="T11"/>
                  </a:cxn>
                </a:cxnLst>
                <a:rect l="0" t="0" r="r" b="b"/>
                <a:pathLst>
                  <a:path w="21" h="40">
                    <a:moveTo>
                      <a:pt x="0" y="0"/>
                    </a:moveTo>
                    <a:cubicBezTo>
                      <a:pt x="0" y="40"/>
                      <a:pt x="0" y="40"/>
                      <a:pt x="0" y="40"/>
                    </a:cubicBezTo>
                    <a:cubicBezTo>
                      <a:pt x="6" y="39"/>
                      <a:pt x="11" y="37"/>
                      <a:pt x="15" y="34"/>
                    </a:cubicBezTo>
                    <a:cubicBezTo>
                      <a:pt x="19" y="31"/>
                      <a:pt x="21" y="27"/>
                      <a:pt x="21" y="21"/>
                    </a:cubicBezTo>
                    <a:cubicBezTo>
                      <a:pt x="21" y="16"/>
                      <a:pt x="20" y="12"/>
                      <a:pt x="16" y="9"/>
                    </a:cubicBezTo>
                    <a:cubicBezTo>
                      <a:pt x="13" y="6"/>
                      <a:pt x="7"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3"/>
              <p:cNvSpPr>
                <a:spLocks noEditPoints="1"/>
              </p:cNvSpPr>
              <p:nvPr/>
            </p:nvSpPr>
            <p:spPr bwMode="auto">
              <a:xfrm>
                <a:off x="-2852738" y="3092451"/>
                <a:ext cx="1187450" cy="1082675"/>
              </a:xfrm>
              <a:custGeom>
                <a:avLst/>
                <a:gdLst>
                  <a:gd name="T0" fmla="*/ 409 w 437"/>
                  <a:gd name="T1" fmla="*/ 226 h 398"/>
                  <a:gd name="T2" fmla="*/ 222 w 437"/>
                  <a:gd name="T3" fmla="*/ 0 h 398"/>
                  <a:gd name="T4" fmla="*/ 35 w 437"/>
                  <a:gd name="T5" fmla="*/ 220 h 398"/>
                  <a:gd name="T6" fmla="*/ 222 w 437"/>
                  <a:gd name="T7" fmla="*/ 398 h 398"/>
                  <a:gd name="T8" fmla="*/ 409 w 437"/>
                  <a:gd name="T9" fmla="*/ 226 h 398"/>
                  <a:gd name="T10" fmla="*/ 291 w 437"/>
                  <a:gd name="T11" fmla="*/ 263 h 398"/>
                  <a:gd name="T12" fmla="*/ 271 w 437"/>
                  <a:gd name="T13" fmla="*/ 283 h 398"/>
                  <a:gd name="T14" fmla="*/ 235 w 437"/>
                  <a:gd name="T15" fmla="*/ 294 h 398"/>
                  <a:gd name="T16" fmla="*/ 235 w 437"/>
                  <a:gd name="T17" fmla="*/ 317 h 398"/>
                  <a:gd name="T18" fmla="*/ 213 w 437"/>
                  <a:gd name="T19" fmla="*/ 317 h 398"/>
                  <a:gd name="T20" fmla="*/ 213 w 437"/>
                  <a:gd name="T21" fmla="*/ 294 h 398"/>
                  <a:gd name="T22" fmla="*/ 184 w 437"/>
                  <a:gd name="T23" fmla="*/ 287 h 398"/>
                  <a:gd name="T24" fmla="*/ 154 w 437"/>
                  <a:gd name="T25" fmla="*/ 273 h 398"/>
                  <a:gd name="T26" fmla="*/ 154 w 437"/>
                  <a:gd name="T27" fmla="*/ 235 h 398"/>
                  <a:gd name="T28" fmla="*/ 173 w 437"/>
                  <a:gd name="T29" fmla="*/ 247 h 398"/>
                  <a:gd name="T30" fmla="*/ 192 w 437"/>
                  <a:gd name="T31" fmla="*/ 257 h 398"/>
                  <a:gd name="T32" fmla="*/ 213 w 437"/>
                  <a:gd name="T33" fmla="*/ 262 h 398"/>
                  <a:gd name="T34" fmla="*/ 213 w 437"/>
                  <a:gd name="T35" fmla="*/ 217 h 398"/>
                  <a:gd name="T36" fmla="*/ 174 w 437"/>
                  <a:gd name="T37" fmla="*/ 201 h 398"/>
                  <a:gd name="T38" fmla="*/ 156 w 437"/>
                  <a:gd name="T39" fmla="*/ 182 h 398"/>
                  <a:gd name="T40" fmla="*/ 152 w 437"/>
                  <a:gd name="T41" fmla="*/ 162 h 398"/>
                  <a:gd name="T42" fmla="*/ 157 w 437"/>
                  <a:gd name="T43" fmla="*/ 141 h 398"/>
                  <a:gd name="T44" fmla="*/ 175 w 437"/>
                  <a:gd name="T45" fmla="*/ 121 h 398"/>
                  <a:gd name="T46" fmla="*/ 213 w 437"/>
                  <a:gd name="T47" fmla="*/ 109 h 398"/>
                  <a:gd name="T48" fmla="*/ 213 w 437"/>
                  <a:gd name="T49" fmla="*/ 97 h 398"/>
                  <a:gd name="T50" fmla="*/ 235 w 437"/>
                  <a:gd name="T51" fmla="*/ 97 h 398"/>
                  <a:gd name="T52" fmla="*/ 235 w 437"/>
                  <a:gd name="T53" fmla="*/ 109 h 398"/>
                  <a:gd name="T54" fmla="*/ 263 w 437"/>
                  <a:gd name="T55" fmla="*/ 115 h 398"/>
                  <a:gd name="T56" fmla="*/ 290 w 437"/>
                  <a:gd name="T57" fmla="*/ 129 h 398"/>
                  <a:gd name="T58" fmla="*/ 290 w 437"/>
                  <a:gd name="T59" fmla="*/ 169 h 398"/>
                  <a:gd name="T60" fmla="*/ 266 w 437"/>
                  <a:gd name="T61" fmla="*/ 153 h 398"/>
                  <a:gd name="T62" fmla="*/ 235 w 437"/>
                  <a:gd name="T63" fmla="*/ 142 h 398"/>
                  <a:gd name="T64" fmla="*/ 235 w 437"/>
                  <a:gd name="T65" fmla="*/ 179 h 398"/>
                  <a:gd name="T66" fmla="*/ 281 w 437"/>
                  <a:gd name="T67" fmla="*/ 202 h 398"/>
                  <a:gd name="T68" fmla="*/ 298 w 437"/>
                  <a:gd name="T69" fmla="*/ 239 h 398"/>
                  <a:gd name="T70" fmla="*/ 291 w 437"/>
                  <a:gd name="T71" fmla="*/ 26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7" h="398">
                    <a:moveTo>
                      <a:pt x="409" y="226"/>
                    </a:moveTo>
                    <a:cubicBezTo>
                      <a:pt x="371" y="68"/>
                      <a:pt x="323" y="0"/>
                      <a:pt x="222" y="0"/>
                    </a:cubicBezTo>
                    <a:cubicBezTo>
                      <a:pt x="113" y="0"/>
                      <a:pt x="74" y="92"/>
                      <a:pt x="35" y="220"/>
                    </a:cubicBezTo>
                    <a:cubicBezTo>
                      <a:pt x="0" y="333"/>
                      <a:pt x="112" y="398"/>
                      <a:pt x="222" y="398"/>
                    </a:cubicBezTo>
                    <a:cubicBezTo>
                      <a:pt x="332" y="398"/>
                      <a:pt x="437" y="341"/>
                      <a:pt x="409" y="226"/>
                    </a:cubicBezTo>
                    <a:close/>
                    <a:moveTo>
                      <a:pt x="291" y="263"/>
                    </a:moveTo>
                    <a:cubicBezTo>
                      <a:pt x="287" y="271"/>
                      <a:pt x="280" y="277"/>
                      <a:pt x="271" y="283"/>
                    </a:cubicBezTo>
                    <a:cubicBezTo>
                      <a:pt x="262" y="289"/>
                      <a:pt x="249" y="292"/>
                      <a:pt x="235" y="294"/>
                    </a:cubicBezTo>
                    <a:cubicBezTo>
                      <a:pt x="235" y="317"/>
                      <a:pt x="235" y="317"/>
                      <a:pt x="235" y="317"/>
                    </a:cubicBezTo>
                    <a:cubicBezTo>
                      <a:pt x="213" y="317"/>
                      <a:pt x="213" y="317"/>
                      <a:pt x="213" y="317"/>
                    </a:cubicBezTo>
                    <a:cubicBezTo>
                      <a:pt x="213" y="294"/>
                      <a:pt x="213" y="294"/>
                      <a:pt x="213" y="294"/>
                    </a:cubicBezTo>
                    <a:cubicBezTo>
                      <a:pt x="204" y="293"/>
                      <a:pt x="194" y="290"/>
                      <a:pt x="184" y="287"/>
                    </a:cubicBezTo>
                    <a:cubicBezTo>
                      <a:pt x="173" y="283"/>
                      <a:pt x="163" y="279"/>
                      <a:pt x="154" y="273"/>
                    </a:cubicBezTo>
                    <a:cubicBezTo>
                      <a:pt x="154" y="235"/>
                      <a:pt x="154" y="235"/>
                      <a:pt x="154" y="235"/>
                    </a:cubicBezTo>
                    <a:cubicBezTo>
                      <a:pt x="160" y="240"/>
                      <a:pt x="166" y="244"/>
                      <a:pt x="173" y="247"/>
                    </a:cubicBezTo>
                    <a:cubicBezTo>
                      <a:pt x="179" y="251"/>
                      <a:pt x="186" y="254"/>
                      <a:pt x="192" y="257"/>
                    </a:cubicBezTo>
                    <a:cubicBezTo>
                      <a:pt x="199" y="259"/>
                      <a:pt x="206" y="261"/>
                      <a:pt x="213" y="262"/>
                    </a:cubicBezTo>
                    <a:cubicBezTo>
                      <a:pt x="213" y="217"/>
                      <a:pt x="213" y="217"/>
                      <a:pt x="213" y="217"/>
                    </a:cubicBezTo>
                    <a:cubicBezTo>
                      <a:pt x="196" y="213"/>
                      <a:pt x="183" y="207"/>
                      <a:pt x="174" y="201"/>
                    </a:cubicBezTo>
                    <a:cubicBezTo>
                      <a:pt x="165" y="195"/>
                      <a:pt x="159" y="189"/>
                      <a:pt x="156" y="182"/>
                    </a:cubicBezTo>
                    <a:cubicBezTo>
                      <a:pt x="153" y="176"/>
                      <a:pt x="152" y="169"/>
                      <a:pt x="152" y="162"/>
                    </a:cubicBezTo>
                    <a:cubicBezTo>
                      <a:pt x="152" y="155"/>
                      <a:pt x="153" y="148"/>
                      <a:pt x="157" y="141"/>
                    </a:cubicBezTo>
                    <a:cubicBezTo>
                      <a:pt x="160" y="134"/>
                      <a:pt x="166" y="127"/>
                      <a:pt x="175" y="121"/>
                    </a:cubicBezTo>
                    <a:cubicBezTo>
                      <a:pt x="185" y="114"/>
                      <a:pt x="197" y="110"/>
                      <a:pt x="213" y="109"/>
                    </a:cubicBezTo>
                    <a:cubicBezTo>
                      <a:pt x="213" y="97"/>
                      <a:pt x="213" y="97"/>
                      <a:pt x="213" y="97"/>
                    </a:cubicBezTo>
                    <a:cubicBezTo>
                      <a:pt x="235" y="97"/>
                      <a:pt x="235" y="97"/>
                      <a:pt x="235" y="97"/>
                    </a:cubicBezTo>
                    <a:cubicBezTo>
                      <a:pt x="235" y="109"/>
                      <a:pt x="235" y="109"/>
                      <a:pt x="235" y="109"/>
                    </a:cubicBezTo>
                    <a:cubicBezTo>
                      <a:pt x="245" y="110"/>
                      <a:pt x="254" y="112"/>
                      <a:pt x="263" y="115"/>
                    </a:cubicBezTo>
                    <a:cubicBezTo>
                      <a:pt x="271" y="118"/>
                      <a:pt x="280" y="123"/>
                      <a:pt x="290" y="129"/>
                    </a:cubicBezTo>
                    <a:cubicBezTo>
                      <a:pt x="290" y="169"/>
                      <a:pt x="290" y="169"/>
                      <a:pt x="290" y="169"/>
                    </a:cubicBezTo>
                    <a:cubicBezTo>
                      <a:pt x="284" y="164"/>
                      <a:pt x="276" y="159"/>
                      <a:pt x="266" y="153"/>
                    </a:cubicBezTo>
                    <a:cubicBezTo>
                      <a:pt x="256" y="148"/>
                      <a:pt x="246" y="144"/>
                      <a:pt x="235" y="142"/>
                    </a:cubicBezTo>
                    <a:cubicBezTo>
                      <a:pt x="235" y="179"/>
                      <a:pt x="235" y="179"/>
                      <a:pt x="235" y="179"/>
                    </a:cubicBezTo>
                    <a:cubicBezTo>
                      <a:pt x="254" y="185"/>
                      <a:pt x="269" y="193"/>
                      <a:pt x="281" y="202"/>
                    </a:cubicBezTo>
                    <a:cubicBezTo>
                      <a:pt x="292" y="211"/>
                      <a:pt x="298" y="223"/>
                      <a:pt x="298" y="239"/>
                    </a:cubicBezTo>
                    <a:cubicBezTo>
                      <a:pt x="298" y="247"/>
                      <a:pt x="296" y="255"/>
                      <a:pt x="291" y="2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 name="组合 12"/>
          <p:cNvGrpSpPr/>
          <p:nvPr/>
        </p:nvGrpSpPr>
        <p:grpSpPr>
          <a:xfrm>
            <a:off x="4862689" y="1857102"/>
            <a:ext cx="1320796" cy="1522526"/>
            <a:chOff x="4862689" y="1857102"/>
            <a:chExt cx="1320796" cy="1522526"/>
          </a:xfrm>
        </p:grpSpPr>
        <p:sp>
          <p:nvSpPr>
            <p:cNvPr id="6" name="Freeform 5"/>
            <p:cNvSpPr/>
            <p:nvPr/>
          </p:nvSpPr>
          <p:spPr bwMode="auto">
            <a:xfrm>
              <a:off x="4862689" y="1857102"/>
              <a:ext cx="1320796" cy="1522526"/>
            </a:xfrm>
            <a:custGeom>
              <a:avLst/>
              <a:gdLst>
                <a:gd name="T0" fmla="*/ 2 w 969"/>
                <a:gd name="T1" fmla="*/ 838 h 1117"/>
                <a:gd name="T2" fmla="*/ 0 w 969"/>
                <a:gd name="T3" fmla="*/ 280 h 1117"/>
                <a:gd name="T4" fmla="*/ 483 w 969"/>
                <a:gd name="T5" fmla="*/ 0 h 1117"/>
                <a:gd name="T6" fmla="*/ 968 w 969"/>
                <a:gd name="T7" fmla="*/ 279 h 1117"/>
                <a:gd name="T8" fmla="*/ 969 w 969"/>
                <a:gd name="T9" fmla="*/ 837 h 1117"/>
                <a:gd name="T10" fmla="*/ 486 w 969"/>
                <a:gd name="T11" fmla="*/ 1117 h 1117"/>
                <a:gd name="T12" fmla="*/ 2 w 969"/>
                <a:gd name="T13" fmla="*/ 838 h 1117"/>
              </a:gdLst>
              <a:ahLst/>
              <a:cxnLst>
                <a:cxn ang="0">
                  <a:pos x="T0" y="T1"/>
                </a:cxn>
                <a:cxn ang="0">
                  <a:pos x="T2" y="T3"/>
                </a:cxn>
                <a:cxn ang="0">
                  <a:pos x="T4" y="T5"/>
                </a:cxn>
                <a:cxn ang="0">
                  <a:pos x="T6" y="T7"/>
                </a:cxn>
                <a:cxn ang="0">
                  <a:pos x="T8" y="T9"/>
                </a:cxn>
                <a:cxn ang="0">
                  <a:pos x="T10" y="T11"/>
                </a:cxn>
                <a:cxn ang="0">
                  <a:pos x="T12" y="T13"/>
                </a:cxn>
              </a:cxnLst>
              <a:rect l="0" t="0" r="r" b="b"/>
              <a:pathLst>
                <a:path w="969" h="1117">
                  <a:moveTo>
                    <a:pt x="2" y="838"/>
                  </a:moveTo>
                  <a:lnTo>
                    <a:pt x="0" y="280"/>
                  </a:lnTo>
                  <a:lnTo>
                    <a:pt x="483" y="0"/>
                  </a:lnTo>
                  <a:lnTo>
                    <a:pt x="968" y="279"/>
                  </a:lnTo>
                  <a:lnTo>
                    <a:pt x="969" y="837"/>
                  </a:lnTo>
                  <a:lnTo>
                    <a:pt x="486" y="1117"/>
                  </a:lnTo>
                  <a:lnTo>
                    <a:pt x="2" y="838"/>
                  </a:lnTo>
                  <a:close/>
                </a:path>
              </a:pathLst>
            </a:custGeom>
            <a:solidFill>
              <a:srgbClr val="45D8FF"/>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80" name="组合 79"/>
            <p:cNvGrpSpPr/>
            <p:nvPr/>
          </p:nvGrpSpPr>
          <p:grpSpPr>
            <a:xfrm>
              <a:off x="5108035" y="2320168"/>
              <a:ext cx="754260" cy="587564"/>
              <a:chOff x="-4818063" y="1119188"/>
              <a:chExt cx="1450975" cy="1130301"/>
            </a:xfrm>
            <a:solidFill>
              <a:schemeClr val="bg1"/>
            </a:solidFill>
          </p:grpSpPr>
          <p:sp>
            <p:nvSpPr>
              <p:cNvPr id="55" name="Freeform 34"/>
              <p:cNvSpPr/>
              <p:nvPr/>
            </p:nvSpPr>
            <p:spPr bwMode="auto">
              <a:xfrm>
                <a:off x="-3789363" y="1871663"/>
                <a:ext cx="422275" cy="152400"/>
              </a:xfrm>
              <a:custGeom>
                <a:avLst/>
                <a:gdLst>
                  <a:gd name="T0" fmla="*/ 0 w 155"/>
                  <a:gd name="T1" fmla="*/ 53 h 56"/>
                  <a:gd name="T2" fmla="*/ 50 w 155"/>
                  <a:gd name="T3" fmla="*/ 56 h 56"/>
                  <a:gd name="T4" fmla="*/ 155 w 155"/>
                  <a:gd name="T5" fmla="*/ 30 h 56"/>
                  <a:gd name="T6" fmla="*/ 155 w 155"/>
                  <a:gd name="T7" fmla="*/ 4 h 56"/>
                  <a:gd name="T8" fmla="*/ 154 w 155"/>
                  <a:gd name="T9" fmla="*/ 0 h 56"/>
                  <a:gd name="T10" fmla="*/ 50 w 155"/>
                  <a:gd name="T11" fmla="*/ 22 h 56"/>
                  <a:gd name="T12" fmla="*/ 0 w 155"/>
                  <a:gd name="T13" fmla="*/ 19 h 56"/>
                  <a:gd name="T14" fmla="*/ 0 w 155"/>
                  <a:gd name="T15" fmla="*/ 42 h 56"/>
                  <a:gd name="T16" fmla="*/ 0 w 155"/>
                  <a:gd name="T1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56">
                    <a:moveTo>
                      <a:pt x="0" y="53"/>
                    </a:moveTo>
                    <a:cubicBezTo>
                      <a:pt x="15" y="55"/>
                      <a:pt x="32" y="56"/>
                      <a:pt x="50" y="56"/>
                    </a:cubicBezTo>
                    <a:cubicBezTo>
                      <a:pt x="108" y="56"/>
                      <a:pt x="155" y="45"/>
                      <a:pt x="155" y="30"/>
                    </a:cubicBezTo>
                    <a:cubicBezTo>
                      <a:pt x="155" y="4"/>
                      <a:pt x="155" y="4"/>
                      <a:pt x="155" y="4"/>
                    </a:cubicBezTo>
                    <a:cubicBezTo>
                      <a:pt x="155" y="3"/>
                      <a:pt x="155" y="1"/>
                      <a:pt x="154" y="0"/>
                    </a:cubicBezTo>
                    <a:cubicBezTo>
                      <a:pt x="146" y="12"/>
                      <a:pt x="103" y="22"/>
                      <a:pt x="50" y="22"/>
                    </a:cubicBezTo>
                    <a:cubicBezTo>
                      <a:pt x="32" y="22"/>
                      <a:pt x="15" y="21"/>
                      <a:pt x="0" y="19"/>
                    </a:cubicBezTo>
                    <a:cubicBezTo>
                      <a:pt x="0" y="42"/>
                      <a:pt x="0" y="42"/>
                      <a:pt x="0" y="42"/>
                    </a:cubicBezTo>
                    <a:lnTo>
                      <a:pt x="0"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
              <p:cNvSpPr/>
              <p:nvPr/>
            </p:nvSpPr>
            <p:spPr bwMode="auto">
              <a:xfrm>
                <a:off x="-3789363" y="1752601"/>
                <a:ext cx="422275" cy="149225"/>
              </a:xfrm>
              <a:custGeom>
                <a:avLst/>
                <a:gdLst>
                  <a:gd name="T0" fmla="*/ 50 w 155"/>
                  <a:gd name="T1" fmla="*/ 55 h 55"/>
                  <a:gd name="T2" fmla="*/ 155 w 155"/>
                  <a:gd name="T3" fmla="*/ 29 h 55"/>
                  <a:gd name="T4" fmla="*/ 155 w 155"/>
                  <a:gd name="T5" fmla="*/ 3 h 55"/>
                  <a:gd name="T6" fmla="*/ 154 w 155"/>
                  <a:gd name="T7" fmla="*/ 0 h 55"/>
                  <a:gd name="T8" fmla="*/ 50 w 155"/>
                  <a:gd name="T9" fmla="*/ 22 h 55"/>
                  <a:gd name="T10" fmla="*/ 0 w 155"/>
                  <a:gd name="T11" fmla="*/ 19 h 55"/>
                  <a:gd name="T12" fmla="*/ 0 w 155"/>
                  <a:gd name="T13" fmla="*/ 52 h 55"/>
                  <a:gd name="T14" fmla="*/ 50 w 155"/>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5">
                    <a:moveTo>
                      <a:pt x="50" y="55"/>
                    </a:moveTo>
                    <a:cubicBezTo>
                      <a:pt x="108" y="55"/>
                      <a:pt x="155" y="44"/>
                      <a:pt x="155" y="29"/>
                    </a:cubicBezTo>
                    <a:cubicBezTo>
                      <a:pt x="155" y="3"/>
                      <a:pt x="155" y="3"/>
                      <a:pt x="155" y="3"/>
                    </a:cubicBezTo>
                    <a:cubicBezTo>
                      <a:pt x="155" y="2"/>
                      <a:pt x="155" y="1"/>
                      <a:pt x="154" y="0"/>
                    </a:cubicBezTo>
                    <a:cubicBezTo>
                      <a:pt x="147" y="13"/>
                      <a:pt x="103" y="22"/>
                      <a:pt x="50" y="22"/>
                    </a:cubicBezTo>
                    <a:cubicBezTo>
                      <a:pt x="32" y="22"/>
                      <a:pt x="15" y="21"/>
                      <a:pt x="0" y="19"/>
                    </a:cubicBezTo>
                    <a:cubicBezTo>
                      <a:pt x="0" y="52"/>
                      <a:pt x="0" y="52"/>
                      <a:pt x="0" y="52"/>
                    </a:cubicBezTo>
                    <a:cubicBezTo>
                      <a:pt x="15" y="54"/>
                      <a:pt x="32" y="55"/>
                      <a:pt x="5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6"/>
              <p:cNvSpPr/>
              <p:nvPr/>
            </p:nvSpPr>
            <p:spPr bwMode="auto">
              <a:xfrm>
                <a:off x="-3789363" y="1633538"/>
                <a:ext cx="422275" cy="149225"/>
              </a:xfrm>
              <a:custGeom>
                <a:avLst/>
                <a:gdLst>
                  <a:gd name="T0" fmla="*/ 50 w 155"/>
                  <a:gd name="T1" fmla="*/ 55 h 55"/>
                  <a:gd name="T2" fmla="*/ 155 w 155"/>
                  <a:gd name="T3" fmla="*/ 29 h 55"/>
                  <a:gd name="T4" fmla="*/ 155 w 155"/>
                  <a:gd name="T5" fmla="*/ 3 h 55"/>
                  <a:gd name="T6" fmla="*/ 155 w 155"/>
                  <a:gd name="T7" fmla="*/ 0 h 55"/>
                  <a:gd name="T8" fmla="*/ 50 w 155"/>
                  <a:gd name="T9" fmla="*/ 23 h 55"/>
                  <a:gd name="T10" fmla="*/ 0 w 155"/>
                  <a:gd name="T11" fmla="*/ 20 h 55"/>
                  <a:gd name="T12" fmla="*/ 0 w 155"/>
                  <a:gd name="T13" fmla="*/ 52 h 55"/>
                  <a:gd name="T14" fmla="*/ 50 w 155"/>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5">
                    <a:moveTo>
                      <a:pt x="50" y="55"/>
                    </a:moveTo>
                    <a:cubicBezTo>
                      <a:pt x="108" y="55"/>
                      <a:pt x="155" y="44"/>
                      <a:pt x="155" y="29"/>
                    </a:cubicBezTo>
                    <a:cubicBezTo>
                      <a:pt x="155" y="3"/>
                      <a:pt x="155" y="3"/>
                      <a:pt x="155" y="3"/>
                    </a:cubicBezTo>
                    <a:cubicBezTo>
                      <a:pt x="155" y="2"/>
                      <a:pt x="155" y="1"/>
                      <a:pt x="155" y="0"/>
                    </a:cubicBezTo>
                    <a:cubicBezTo>
                      <a:pt x="148" y="13"/>
                      <a:pt x="104" y="23"/>
                      <a:pt x="50" y="23"/>
                    </a:cubicBezTo>
                    <a:cubicBezTo>
                      <a:pt x="32" y="23"/>
                      <a:pt x="15" y="22"/>
                      <a:pt x="0" y="20"/>
                    </a:cubicBezTo>
                    <a:cubicBezTo>
                      <a:pt x="0" y="52"/>
                      <a:pt x="0" y="52"/>
                      <a:pt x="0" y="52"/>
                    </a:cubicBezTo>
                    <a:cubicBezTo>
                      <a:pt x="15" y="54"/>
                      <a:pt x="32" y="55"/>
                      <a:pt x="5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7"/>
              <p:cNvSpPr/>
              <p:nvPr/>
            </p:nvSpPr>
            <p:spPr bwMode="auto">
              <a:xfrm>
                <a:off x="-3789363" y="1522413"/>
                <a:ext cx="422275" cy="142875"/>
              </a:xfrm>
              <a:custGeom>
                <a:avLst/>
                <a:gdLst>
                  <a:gd name="T0" fmla="*/ 50 w 155"/>
                  <a:gd name="T1" fmla="*/ 53 h 53"/>
                  <a:gd name="T2" fmla="*/ 155 w 155"/>
                  <a:gd name="T3" fmla="*/ 28 h 53"/>
                  <a:gd name="T4" fmla="*/ 155 w 155"/>
                  <a:gd name="T5" fmla="*/ 2 h 53"/>
                  <a:gd name="T6" fmla="*/ 155 w 155"/>
                  <a:gd name="T7" fmla="*/ 0 h 53"/>
                  <a:gd name="T8" fmla="*/ 50 w 155"/>
                  <a:gd name="T9" fmla="*/ 25 h 53"/>
                  <a:gd name="T10" fmla="*/ 0 w 155"/>
                  <a:gd name="T11" fmla="*/ 22 h 53"/>
                  <a:gd name="T12" fmla="*/ 0 w 155"/>
                  <a:gd name="T13" fmla="*/ 50 h 53"/>
                  <a:gd name="T14" fmla="*/ 50 w 155"/>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3">
                    <a:moveTo>
                      <a:pt x="50" y="53"/>
                    </a:moveTo>
                    <a:cubicBezTo>
                      <a:pt x="108" y="53"/>
                      <a:pt x="155" y="42"/>
                      <a:pt x="155" y="28"/>
                    </a:cubicBezTo>
                    <a:cubicBezTo>
                      <a:pt x="155" y="2"/>
                      <a:pt x="155" y="2"/>
                      <a:pt x="155" y="2"/>
                    </a:cubicBezTo>
                    <a:cubicBezTo>
                      <a:pt x="155" y="1"/>
                      <a:pt x="155" y="1"/>
                      <a:pt x="155" y="0"/>
                    </a:cubicBezTo>
                    <a:cubicBezTo>
                      <a:pt x="153" y="14"/>
                      <a:pt x="107" y="25"/>
                      <a:pt x="50" y="25"/>
                    </a:cubicBezTo>
                    <a:cubicBezTo>
                      <a:pt x="32" y="25"/>
                      <a:pt x="15" y="24"/>
                      <a:pt x="0" y="22"/>
                    </a:cubicBezTo>
                    <a:cubicBezTo>
                      <a:pt x="0" y="50"/>
                      <a:pt x="0" y="50"/>
                      <a:pt x="0" y="50"/>
                    </a:cubicBezTo>
                    <a:cubicBezTo>
                      <a:pt x="15" y="52"/>
                      <a:pt x="32" y="53"/>
                      <a:pt x="5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
              <p:cNvSpPr/>
              <p:nvPr/>
            </p:nvSpPr>
            <p:spPr bwMode="auto">
              <a:xfrm>
                <a:off x="-3938588" y="1412876"/>
                <a:ext cx="571500" cy="146050"/>
              </a:xfrm>
              <a:custGeom>
                <a:avLst/>
                <a:gdLst>
                  <a:gd name="T0" fmla="*/ 105 w 210"/>
                  <a:gd name="T1" fmla="*/ 24 h 54"/>
                  <a:gd name="T2" fmla="*/ 1 w 210"/>
                  <a:gd name="T3" fmla="*/ 0 h 54"/>
                  <a:gd name="T4" fmla="*/ 0 w 210"/>
                  <a:gd name="T5" fmla="*/ 2 h 54"/>
                  <a:gd name="T6" fmla="*/ 0 w 210"/>
                  <a:gd name="T7" fmla="*/ 17 h 54"/>
                  <a:gd name="T8" fmla="*/ 55 w 210"/>
                  <a:gd name="T9" fmla="*/ 40 h 54"/>
                  <a:gd name="T10" fmla="*/ 55 w 210"/>
                  <a:gd name="T11" fmla="*/ 51 h 54"/>
                  <a:gd name="T12" fmla="*/ 55 w 210"/>
                  <a:gd name="T13" fmla="*/ 51 h 54"/>
                  <a:gd name="T14" fmla="*/ 105 w 210"/>
                  <a:gd name="T15" fmla="*/ 54 h 54"/>
                  <a:gd name="T16" fmla="*/ 210 w 210"/>
                  <a:gd name="T17" fmla="*/ 28 h 54"/>
                  <a:gd name="T18" fmla="*/ 210 w 210"/>
                  <a:gd name="T19" fmla="*/ 2 h 54"/>
                  <a:gd name="T20" fmla="*/ 210 w 210"/>
                  <a:gd name="T21" fmla="*/ 0 h 54"/>
                  <a:gd name="T22" fmla="*/ 105 w 210"/>
                  <a:gd name="T2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54">
                    <a:moveTo>
                      <a:pt x="105" y="24"/>
                    </a:moveTo>
                    <a:cubicBezTo>
                      <a:pt x="50" y="24"/>
                      <a:pt x="5" y="13"/>
                      <a:pt x="1" y="0"/>
                    </a:cubicBezTo>
                    <a:cubicBezTo>
                      <a:pt x="0" y="1"/>
                      <a:pt x="0" y="2"/>
                      <a:pt x="0" y="2"/>
                    </a:cubicBezTo>
                    <a:cubicBezTo>
                      <a:pt x="0" y="17"/>
                      <a:pt x="0" y="17"/>
                      <a:pt x="0" y="17"/>
                    </a:cubicBezTo>
                    <a:cubicBezTo>
                      <a:pt x="33" y="21"/>
                      <a:pt x="55" y="30"/>
                      <a:pt x="55" y="40"/>
                    </a:cubicBezTo>
                    <a:cubicBezTo>
                      <a:pt x="55" y="51"/>
                      <a:pt x="55" y="51"/>
                      <a:pt x="55" y="51"/>
                    </a:cubicBezTo>
                    <a:cubicBezTo>
                      <a:pt x="55" y="51"/>
                      <a:pt x="55" y="51"/>
                      <a:pt x="55" y="51"/>
                    </a:cubicBezTo>
                    <a:cubicBezTo>
                      <a:pt x="70" y="53"/>
                      <a:pt x="87" y="54"/>
                      <a:pt x="105" y="54"/>
                    </a:cubicBezTo>
                    <a:cubicBezTo>
                      <a:pt x="163" y="54"/>
                      <a:pt x="210" y="43"/>
                      <a:pt x="210" y="28"/>
                    </a:cubicBezTo>
                    <a:cubicBezTo>
                      <a:pt x="210" y="2"/>
                      <a:pt x="210" y="2"/>
                      <a:pt x="210" y="2"/>
                    </a:cubicBezTo>
                    <a:cubicBezTo>
                      <a:pt x="210" y="2"/>
                      <a:pt x="210" y="1"/>
                      <a:pt x="210" y="0"/>
                    </a:cubicBezTo>
                    <a:cubicBezTo>
                      <a:pt x="205" y="13"/>
                      <a:pt x="160" y="24"/>
                      <a:pt x="10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9"/>
              <p:cNvSpPr/>
              <p:nvPr/>
            </p:nvSpPr>
            <p:spPr bwMode="auto">
              <a:xfrm>
                <a:off x="-3938588" y="1298576"/>
                <a:ext cx="571500" cy="149225"/>
              </a:xfrm>
              <a:custGeom>
                <a:avLst/>
                <a:gdLst>
                  <a:gd name="T0" fmla="*/ 105 w 210"/>
                  <a:gd name="T1" fmla="*/ 22 h 55"/>
                  <a:gd name="T2" fmla="*/ 1 w 210"/>
                  <a:gd name="T3" fmla="*/ 0 h 55"/>
                  <a:gd name="T4" fmla="*/ 0 w 210"/>
                  <a:gd name="T5" fmla="*/ 3 h 55"/>
                  <a:gd name="T6" fmla="*/ 0 w 210"/>
                  <a:gd name="T7" fmla="*/ 29 h 55"/>
                  <a:gd name="T8" fmla="*/ 105 w 210"/>
                  <a:gd name="T9" fmla="*/ 55 h 55"/>
                  <a:gd name="T10" fmla="*/ 210 w 210"/>
                  <a:gd name="T11" fmla="*/ 29 h 55"/>
                  <a:gd name="T12" fmla="*/ 210 w 210"/>
                  <a:gd name="T13" fmla="*/ 3 h 55"/>
                  <a:gd name="T14" fmla="*/ 209 w 210"/>
                  <a:gd name="T15" fmla="*/ 0 h 55"/>
                  <a:gd name="T16" fmla="*/ 105 w 210"/>
                  <a:gd name="T17"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55">
                    <a:moveTo>
                      <a:pt x="105" y="22"/>
                    </a:moveTo>
                    <a:cubicBezTo>
                      <a:pt x="52" y="22"/>
                      <a:pt x="8" y="13"/>
                      <a:pt x="1" y="0"/>
                    </a:cubicBezTo>
                    <a:cubicBezTo>
                      <a:pt x="1" y="1"/>
                      <a:pt x="0" y="2"/>
                      <a:pt x="0" y="3"/>
                    </a:cubicBezTo>
                    <a:cubicBezTo>
                      <a:pt x="0" y="29"/>
                      <a:pt x="0" y="29"/>
                      <a:pt x="0" y="29"/>
                    </a:cubicBezTo>
                    <a:cubicBezTo>
                      <a:pt x="0" y="44"/>
                      <a:pt x="47" y="55"/>
                      <a:pt x="105" y="55"/>
                    </a:cubicBezTo>
                    <a:cubicBezTo>
                      <a:pt x="163" y="55"/>
                      <a:pt x="210" y="44"/>
                      <a:pt x="210" y="29"/>
                    </a:cubicBezTo>
                    <a:cubicBezTo>
                      <a:pt x="210" y="3"/>
                      <a:pt x="210" y="3"/>
                      <a:pt x="210" y="3"/>
                    </a:cubicBezTo>
                    <a:cubicBezTo>
                      <a:pt x="210" y="2"/>
                      <a:pt x="210" y="1"/>
                      <a:pt x="209" y="0"/>
                    </a:cubicBezTo>
                    <a:cubicBezTo>
                      <a:pt x="202" y="13"/>
                      <a:pt x="158" y="22"/>
                      <a:pt x="10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0"/>
              <p:cNvSpPr/>
              <p:nvPr/>
            </p:nvSpPr>
            <p:spPr bwMode="auto">
              <a:xfrm>
                <a:off x="-3938588" y="1119188"/>
                <a:ext cx="571500" cy="209550"/>
              </a:xfrm>
              <a:custGeom>
                <a:avLst/>
                <a:gdLst>
                  <a:gd name="T0" fmla="*/ 105 w 210"/>
                  <a:gd name="T1" fmla="*/ 0 h 77"/>
                  <a:gd name="T2" fmla="*/ 0 w 210"/>
                  <a:gd name="T3" fmla="*/ 25 h 77"/>
                  <a:gd name="T4" fmla="*/ 0 w 210"/>
                  <a:gd name="T5" fmla="*/ 51 h 77"/>
                  <a:gd name="T6" fmla="*/ 105 w 210"/>
                  <a:gd name="T7" fmla="*/ 77 h 77"/>
                  <a:gd name="T8" fmla="*/ 210 w 210"/>
                  <a:gd name="T9" fmla="*/ 51 h 77"/>
                  <a:gd name="T10" fmla="*/ 210 w 210"/>
                  <a:gd name="T11" fmla="*/ 25 h 77"/>
                  <a:gd name="T12" fmla="*/ 105 w 21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10" h="77">
                    <a:moveTo>
                      <a:pt x="105" y="0"/>
                    </a:moveTo>
                    <a:cubicBezTo>
                      <a:pt x="47" y="0"/>
                      <a:pt x="0" y="11"/>
                      <a:pt x="0" y="25"/>
                    </a:cubicBezTo>
                    <a:cubicBezTo>
                      <a:pt x="0" y="51"/>
                      <a:pt x="0" y="51"/>
                      <a:pt x="0" y="51"/>
                    </a:cubicBezTo>
                    <a:cubicBezTo>
                      <a:pt x="0" y="66"/>
                      <a:pt x="47" y="77"/>
                      <a:pt x="105" y="77"/>
                    </a:cubicBezTo>
                    <a:cubicBezTo>
                      <a:pt x="163" y="77"/>
                      <a:pt x="210" y="66"/>
                      <a:pt x="210" y="51"/>
                    </a:cubicBezTo>
                    <a:cubicBezTo>
                      <a:pt x="210" y="25"/>
                      <a:pt x="210" y="25"/>
                      <a:pt x="210" y="25"/>
                    </a:cubicBezTo>
                    <a:cubicBezTo>
                      <a:pt x="210" y="11"/>
                      <a:pt x="163" y="0"/>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1"/>
              <p:cNvSpPr/>
              <p:nvPr/>
            </p:nvSpPr>
            <p:spPr bwMode="auto">
              <a:xfrm>
                <a:off x="-4211638" y="2008188"/>
                <a:ext cx="387350" cy="152400"/>
              </a:xfrm>
              <a:custGeom>
                <a:avLst/>
                <a:gdLst>
                  <a:gd name="T0" fmla="*/ 0 w 142"/>
                  <a:gd name="T1" fmla="*/ 55 h 56"/>
                  <a:gd name="T2" fmla="*/ 37 w 142"/>
                  <a:gd name="T3" fmla="*/ 56 h 56"/>
                  <a:gd name="T4" fmla="*/ 142 w 142"/>
                  <a:gd name="T5" fmla="*/ 31 h 56"/>
                  <a:gd name="T6" fmla="*/ 142 w 142"/>
                  <a:gd name="T7" fmla="*/ 5 h 56"/>
                  <a:gd name="T8" fmla="*/ 140 w 142"/>
                  <a:gd name="T9" fmla="*/ 0 h 56"/>
                  <a:gd name="T10" fmla="*/ 37 w 142"/>
                  <a:gd name="T11" fmla="*/ 22 h 56"/>
                  <a:gd name="T12" fmla="*/ 0 w 142"/>
                  <a:gd name="T13" fmla="*/ 21 h 56"/>
                  <a:gd name="T14" fmla="*/ 0 w 142"/>
                  <a:gd name="T15" fmla="*/ 29 h 56"/>
                  <a:gd name="T16" fmla="*/ 0 w 142"/>
                  <a:gd name="T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6">
                    <a:moveTo>
                      <a:pt x="0" y="55"/>
                    </a:moveTo>
                    <a:cubicBezTo>
                      <a:pt x="12" y="56"/>
                      <a:pt x="24" y="56"/>
                      <a:pt x="37" y="56"/>
                    </a:cubicBezTo>
                    <a:cubicBezTo>
                      <a:pt x="95" y="56"/>
                      <a:pt x="142" y="45"/>
                      <a:pt x="142" y="31"/>
                    </a:cubicBezTo>
                    <a:cubicBezTo>
                      <a:pt x="142" y="5"/>
                      <a:pt x="142" y="5"/>
                      <a:pt x="142" y="5"/>
                    </a:cubicBezTo>
                    <a:cubicBezTo>
                      <a:pt x="142" y="3"/>
                      <a:pt x="141" y="2"/>
                      <a:pt x="140" y="0"/>
                    </a:cubicBezTo>
                    <a:cubicBezTo>
                      <a:pt x="132" y="13"/>
                      <a:pt x="89" y="22"/>
                      <a:pt x="37" y="22"/>
                    </a:cubicBezTo>
                    <a:cubicBezTo>
                      <a:pt x="24" y="22"/>
                      <a:pt x="12" y="22"/>
                      <a:pt x="0" y="21"/>
                    </a:cubicBezTo>
                    <a:cubicBezTo>
                      <a:pt x="0" y="29"/>
                      <a:pt x="0" y="29"/>
                      <a:pt x="0" y="29"/>
                    </a:cubicBez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2"/>
              <p:cNvSpPr/>
              <p:nvPr/>
            </p:nvSpPr>
            <p:spPr bwMode="auto">
              <a:xfrm>
                <a:off x="-4211638" y="1889126"/>
                <a:ext cx="387350" cy="152400"/>
              </a:xfrm>
              <a:custGeom>
                <a:avLst/>
                <a:gdLst>
                  <a:gd name="T0" fmla="*/ 0 w 142"/>
                  <a:gd name="T1" fmla="*/ 37 h 56"/>
                  <a:gd name="T2" fmla="*/ 0 w 142"/>
                  <a:gd name="T3" fmla="*/ 54 h 56"/>
                  <a:gd name="T4" fmla="*/ 0 w 142"/>
                  <a:gd name="T5" fmla="*/ 54 h 56"/>
                  <a:gd name="T6" fmla="*/ 37 w 142"/>
                  <a:gd name="T7" fmla="*/ 56 h 56"/>
                  <a:gd name="T8" fmla="*/ 142 w 142"/>
                  <a:gd name="T9" fmla="*/ 30 h 56"/>
                  <a:gd name="T10" fmla="*/ 142 w 142"/>
                  <a:gd name="T11" fmla="*/ 4 h 56"/>
                  <a:gd name="T12" fmla="*/ 141 w 142"/>
                  <a:gd name="T13" fmla="*/ 0 h 56"/>
                  <a:gd name="T14" fmla="*/ 37 w 142"/>
                  <a:gd name="T15" fmla="*/ 23 h 56"/>
                  <a:gd name="T16" fmla="*/ 0 w 142"/>
                  <a:gd name="T17" fmla="*/ 21 h 56"/>
                  <a:gd name="T18" fmla="*/ 0 w 142"/>
                  <a:gd name="T19" fmla="*/ 26 h 56"/>
                  <a:gd name="T20" fmla="*/ 0 w 142"/>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56">
                    <a:moveTo>
                      <a:pt x="0" y="37"/>
                    </a:moveTo>
                    <a:cubicBezTo>
                      <a:pt x="0" y="54"/>
                      <a:pt x="0" y="54"/>
                      <a:pt x="0" y="54"/>
                    </a:cubicBezTo>
                    <a:cubicBezTo>
                      <a:pt x="0" y="54"/>
                      <a:pt x="0" y="54"/>
                      <a:pt x="0" y="54"/>
                    </a:cubicBezTo>
                    <a:cubicBezTo>
                      <a:pt x="12" y="55"/>
                      <a:pt x="24" y="56"/>
                      <a:pt x="37" y="56"/>
                    </a:cubicBezTo>
                    <a:cubicBezTo>
                      <a:pt x="95" y="56"/>
                      <a:pt x="142" y="44"/>
                      <a:pt x="142" y="30"/>
                    </a:cubicBezTo>
                    <a:cubicBezTo>
                      <a:pt x="142" y="4"/>
                      <a:pt x="142" y="4"/>
                      <a:pt x="142" y="4"/>
                    </a:cubicBezTo>
                    <a:cubicBezTo>
                      <a:pt x="142" y="3"/>
                      <a:pt x="141" y="1"/>
                      <a:pt x="141" y="0"/>
                    </a:cubicBezTo>
                    <a:cubicBezTo>
                      <a:pt x="134" y="13"/>
                      <a:pt x="90" y="23"/>
                      <a:pt x="37" y="23"/>
                    </a:cubicBezTo>
                    <a:cubicBezTo>
                      <a:pt x="24" y="23"/>
                      <a:pt x="12" y="22"/>
                      <a:pt x="0" y="21"/>
                    </a:cubicBezTo>
                    <a:cubicBezTo>
                      <a:pt x="0" y="26"/>
                      <a:pt x="0" y="26"/>
                      <a:pt x="0" y="26"/>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3"/>
              <p:cNvSpPr/>
              <p:nvPr/>
            </p:nvSpPr>
            <p:spPr bwMode="auto">
              <a:xfrm>
                <a:off x="-4211638" y="1771651"/>
                <a:ext cx="387350" cy="149225"/>
              </a:xfrm>
              <a:custGeom>
                <a:avLst/>
                <a:gdLst>
                  <a:gd name="T0" fmla="*/ 0 w 142"/>
                  <a:gd name="T1" fmla="*/ 35 h 55"/>
                  <a:gd name="T2" fmla="*/ 0 w 142"/>
                  <a:gd name="T3" fmla="*/ 50 h 55"/>
                  <a:gd name="T4" fmla="*/ 0 w 142"/>
                  <a:gd name="T5" fmla="*/ 53 h 55"/>
                  <a:gd name="T6" fmla="*/ 37 w 142"/>
                  <a:gd name="T7" fmla="*/ 55 h 55"/>
                  <a:gd name="T8" fmla="*/ 142 w 142"/>
                  <a:gd name="T9" fmla="*/ 29 h 55"/>
                  <a:gd name="T10" fmla="*/ 142 w 142"/>
                  <a:gd name="T11" fmla="*/ 3 h 55"/>
                  <a:gd name="T12" fmla="*/ 141 w 142"/>
                  <a:gd name="T13" fmla="*/ 0 h 55"/>
                  <a:gd name="T14" fmla="*/ 37 w 142"/>
                  <a:gd name="T15" fmla="*/ 22 h 55"/>
                  <a:gd name="T16" fmla="*/ 0 w 142"/>
                  <a:gd name="T17" fmla="*/ 21 h 55"/>
                  <a:gd name="T18" fmla="*/ 0 w 142"/>
                  <a:gd name="T19" fmla="*/ 23 h 55"/>
                  <a:gd name="T20" fmla="*/ 0 w 142"/>
                  <a:gd name="T21"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55">
                    <a:moveTo>
                      <a:pt x="0" y="35"/>
                    </a:moveTo>
                    <a:cubicBezTo>
                      <a:pt x="0" y="50"/>
                      <a:pt x="0" y="50"/>
                      <a:pt x="0" y="50"/>
                    </a:cubicBezTo>
                    <a:cubicBezTo>
                      <a:pt x="0" y="53"/>
                      <a:pt x="0" y="53"/>
                      <a:pt x="0" y="53"/>
                    </a:cubicBezTo>
                    <a:cubicBezTo>
                      <a:pt x="12" y="54"/>
                      <a:pt x="24" y="55"/>
                      <a:pt x="37" y="55"/>
                    </a:cubicBezTo>
                    <a:cubicBezTo>
                      <a:pt x="95" y="55"/>
                      <a:pt x="142" y="43"/>
                      <a:pt x="142" y="29"/>
                    </a:cubicBezTo>
                    <a:cubicBezTo>
                      <a:pt x="142" y="3"/>
                      <a:pt x="142" y="3"/>
                      <a:pt x="142" y="3"/>
                    </a:cubicBezTo>
                    <a:cubicBezTo>
                      <a:pt x="142" y="2"/>
                      <a:pt x="141" y="1"/>
                      <a:pt x="141" y="0"/>
                    </a:cubicBezTo>
                    <a:cubicBezTo>
                      <a:pt x="135" y="12"/>
                      <a:pt x="90" y="22"/>
                      <a:pt x="37" y="22"/>
                    </a:cubicBezTo>
                    <a:cubicBezTo>
                      <a:pt x="24" y="22"/>
                      <a:pt x="11" y="22"/>
                      <a:pt x="0" y="21"/>
                    </a:cubicBezTo>
                    <a:cubicBezTo>
                      <a:pt x="0" y="22"/>
                      <a:pt x="0" y="22"/>
                      <a:pt x="0" y="23"/>
                    </a:cubicBez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4"/>
              <p:cNvSpPr/>
              <p:nvPr/>
            </p:nvSpPr>
            <p:spPr bwMode="auto">
              <a:xfrm>
                <a:off x="-4395788" y="1660526"/>
                <a:ext cx="571500" cy="144463"/>
              </a:xfrm>
              <a:custGeom>
                <a:avLst/>
                <a:gdLst>
                  <a:gd name="T0" fmla="*/ 105 w 210"/>
                  <a:gd name="T1" fmla="*/ 25 h 53"/>
                  <a:gd name="T2" fmla="*/ 0 w 210"/>
                  <a:gd name="T3" fmla="*/ 0 h 53"/>
                  <a:gd name="T4" fmla="*/ 0 w 210"/>
                  <a:gd name="T5" fmla="*/ 1 h 53"/>
                  <a:gd name="T6" fmla="*/ 0 w 210"/>
                  <a:gd name="T7" fmla="*/ 27 h 53"/>
                  <a:gd name="T8" fmla="*/ 16 w 210"/>
                  <a:gd name="T9" fmla="*/ 41 h 53"/>
                  <a:gd name="T10" fmla="*/ 50 w 210"/>
                  <a:gd name="T11" fmla="*/ 49 h 53"/>
                  <a:gd name="T12" fmla="*/ 105 w 210"/>
                  <a:gd name="T13" fmla="*/ 53 h 53"/>
                  <a:gd name="T14" fmla="*/ 210 w 210"/>
                  <a:gd name="T15" fmla="*/ 27 h 53"/>
                  <a:gd name="T16" fmla="*/ 210 w 210"/>
                  <a:gd name="T17" fmla="*/ 1 h 53"/>
                  <a:gd name="T18" fmla="*/ 210 w 210"/>
                  <a:gd name="T19" fmla="*/ 0 h 53"/>
                  <a:gd name="T20" fmla="*/ 105 w 210"/>
                  <a:gd name="T21"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53">
                    <a:moveTo>
                      <a:pt x="105" y="25"/>
                    </a:moveTo>
                    <a:cubicBezTo>
                      <a:pt x="48" y="25"/>
                      <a:pt x="2" y="14"/>
                      <a:pt x="0" y="0"/>
                    </a:cubicBezTo>
                    <a:cubicBezTo>
                      <a:pt x="0" y="0"/>
                      <a:pt x="0" y="1"/>
                      <a:pt x="0" y="1"/>
                    </a:cubicBezTo>
                    <a:cubicBezTo>
                      <a:pt x="0" y="27"/>
                      <a:pt x="0" y="27"/>
                      <a:pt x="0" y="27"/>
                    </a:cubicBezTo>
                    <a:cubicBezTo>
                      <a:pt x="0" y="32"/>
                      <a:pt x="6" y="37"/>
                      <a:pt x="16" y="41"/>
                    </a:cubicBezTo>
                    <a:cubicBezTo>
                      <a:pt x="30" y="43"/>
                      <a:pt x="41" y="46"/>
                      <a:pt x="50" y="49"/>
                    </a:cubicBezTo>
                    <a:cubicBezTo>
                      <a:pt x="66" y="51"/>
                      <a:pt x="85" y="53"/>
                      <a:pt x="105" y="53"/>
                    </a:cubicBezTo>
                    <a:cubicBezTo>
                      <a:pt x="163" y="53"/>
                      <a:pt x="210" y="41"/>
                      <a:pt x="210" y="27"/>
                    </a:cubicBezTo>
                    <a:cubicBezTo>
                      <a:pt x="210" y="1"/>
                      <a:pt x="210" y="1"/>
                      <a:pt x="210" y="1"/>
                    </a:cubicBezTo>
                    <a:cubicBezTo>
                      <a:pt x="210" y="1"/>
                      <a:pt x="210" y="0"/>
                      <a:pt x="210" y="0"/>
                    </a:cubicBezTo>
                    <a:cubicBezTo>
                      <a:pt x="207" y="14"/>
                      <a:pt x="161" y="25"/>
                      <a:pt x="10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5"/>
              <p:cNvSpPr/>
              <p:nvPr/>
            </p:nvSpPr>
            <p:spPr bwMode="auto">
              <a:xfrm>
                <a:off x="-4395788" y="1485901"/>
                <a:ext cx="571500" cy="212725"/>
              </a:xfrm>
              <a:custGeom>
                <a:avLst/>
                <a:gdLst>
                  <a:gd name="T0" fmla="*/ 105 w 210"/>
                  <a:gd name="T1" fmla="*/ 0 h 78"/>
                  <a:gd name="T2" fmla="*/ 0 w 210"/>
                  <a:gd name="T3" fmla="*/ 26 h 78"/>
                  <a:gd name="T4" fmla="*/ 0 w 210"/>
                  <a:gd name="T5" fmla="*/ 52 h 78"/>
                  <a:gd name="T6" fmla="*/ 105 w 210"/>
                  <a:gd name="T7" fmla="*/ 78 h 78"/>
                  <a:gd name="T8" fmla="*/ 210 w 210"/>
                  <a:gd name="T9" fmla="*/ 52 h 78"/>
                  <a:gd name="T10" fmla="*/ 210 w 210"/>
                  <a:gd name="T11" fmla="*/ 26 h 78"/>
                  <a:gd name="T12" fmla="*/ 105 w 21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210" h="78">
                    <a:moveTo>
                      <a:pt x="105" y="0"/>
                    </a:moveTo>
                    <a:cubicBezTo>
                      <a:pt x="47" y="0"/>
                      <a:pt x="0" y="11"/>
                      <a:pt x="0" y="26"/>
                    </a:cubicBezTo>
                    <a:cubicBezTo>
                      <a:pt x="0" y="52"/>
                      <a:pt x="0" y="52"/>
                      <a:pt x="0" y="52"/>
                    </a:cubicBezTo>
                    <a:cubicBezTo>
                      <a:pt x="0" y="66"/>
                      <a:pt x="47" y="78"/>
                      <a:pt x="105" y="78"/>
                    </a:cubicBezTo>
                    <a:cubicBezTo>
                      <a:pt x="163" y="78"/>
                      <a:pt x="210" y="66"/>
                      <a:pt x="210" y="52"/>
                    </a:cubicBezTo>
                    <a:cubicBezTo>
                      <a:pt x="210" y="26"/>
                      <a:pt x="210" y="26"/>
                      <a:pt x="210" y="26"/>
                    </a:cubicBezTo>
                    <a:cubicBezTo>
                      <a:pt x="210" y="11"/>
                      <a:pt x="163" y="0"/>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6"/>
              <p:cNvSpPr/>
              <p:nvPr/>
            </p:nvSpPr>
            <p:spPr bwMode="auto">
              <a:xfrm>
                <a:off x="-4818063" y="2098676"/>
                <a:ext cx="571500" cy="150813"/>
              </a:xfrm>
              <a:custGeom>
                <a:avLst/>
                <a:gdLst>
                  <a:gd name="T0" fmla="*/ 105 w 210"/>
                  <a:gd name="T1" fmla="*/ 22 h 56"/>
                  <a:gd name="T2" fmla="*/ 1 w 210"/>
                  <a:gd name="T3" fmla="*/ 0 h 56"/>
                  <a:gd name="T4" fmla="*/ 0 w 210"/>
                  <a:gd name="T5" fmla="*/ 4 h 56"/>
                  <a:gd name="T6" fmla="*/ 0 w 210"/>
                  <a:gd name="T7" fmla="*/ 30 h 56"/>
                  <a:gd name="T8" fmla="*/ 105 w 210"/>
                  <a:gd name="T9" fmla="*/ 56 h 56"/>
                  <a:gd name="T10" fmla="*/ 210 w 210"/>
                  <a:gd name="T11" fmla="*/ 30 h 56"/>
                  <a:gd name="T12" fmla="*/ 210 w 210"/>
                  <a:gd name="T13" fmla="*/ 4 h 56"/>
                  <a:gd name="T14" fmla="*/ 209 w 210"/>
                  <a:gd name="T15" fmla="*/ 0 h 56"/>
                  <a:gd name="T16" fmla="*/ 105 w 210"/>
                  <a:gd name="T1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56">
                    <a:moveTo>
                      <a:pt x="105" y="22"/>
                    </a:moveTo>
                    <a:cubicBezTo>
                      <a:pt x="53" y="22"/>
                      <a:pt x="9" y="12"/>
                      <a:pt x="1" y="0"/>
                    </a:cubicBezTo>
                    <a:cubicBezTo>
                      <a:pt x="1" y="1"/>
                      <a:pt x="0" y="2"/>
                      <a:pt x="0" y="4"/>
                    </a:cubicBezTo>
                    <a:cubicBezTo>
                      <a:pt x="0" y="30"/>
                      <a:pt x="0" y="30"/>
                      <a:pt x="0" y="30"/>
                    </a:cubicBezTo>
                    <a:cubicBezTo>
                      <a:pt x="0" y="44"/>
                      <a:pt x="47" y="56"/>
                      <a:pt x="105" y="56"/>
                    </a:cubicBezTo>
                    <a:cubicBezTo>
                      <a:pt x="163" y="56"/>
                      <a:pt x="210" y="44"/>
                      <a:pt x="210" y="30"/>
                    </a:cubicBezTo>
                    <a:cubicBezTo>
                      <a:pt x="210" y="4"/>
                      <a:pt x="210" y="4"/>
                      <a:pt x="210" y="4"/>
                    </a:cubicBezTo>
                    <a:cubicBezTo>
                      <a:pt x="210" y="2"/>
                      <a:pt x="210" y="1"/>
                      <a:pt x="209" y="0"/>
                    </a:cubicBezTo>
                    <a:cubicBezTo>
                      <a:pt x="201" y="12"/>
                      <a:pt x="157" y="22"/>
                      <a:pt x="10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7"/>
              <p:cNvSpPr/>
              <p:nvPr/>
            </p:nvSpPr>
            <p:spPr bwMode="auto">
              <a:xfrm>
                <a:off x="-4818063" y="1978026"/>
                <a:ext cx="571500" cy="149225"/>
              </a:xfrm>
              <a:custGeom>
                <a:avLst/>
                <a:gdLst>
                  <a:gd name="T0" fmla="*/ 105 w 210"/>
                  <a:gd name="T1" fmla="*/ 22 h 55"/>
                  <a:gd name="T2" fmla="*/ 1 w 210"/>
                  <a:gd name="T3" fmla="*/ 0 h 55"/>
                  <a:gd name="T4" fmla="*/ 0 w 210"/>
                  <a:gd name="T5" fmla="*/ 3 h 55"/>
                  <a:gd name="T6" fmla="*/ 0 w 210"/>
                  <a:gd name="T7" fmla="*/ 29 h 55"/>
                  <a:gd name="T8" fmla="*/ 105 w 210"/>
                  <a:gd name="T9" fmla="*/ 55 h 55"/>
                  <a:gd name="T10" fmla="*/ 210 w 210"/>
                  <a:gd name="T11" fmla="*/ 29 h 55"/>
                  <a:gd name="T12" fmla="*/ 210 w 210"/>
                  <a:gd name="T13" fmla="*/ 3 h 55"/>
                  <a:gd name="T14" fmla="*/ 209 w 210"/>
                  <a:gd name="T15" fmla="*/ 0 h 55"/>
                  <a:gd name="T16" fmla="*/ 105 w 210"/>
                  <a:gd name="T17"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55">
                    <a:moveTo>
                      <a:pt x="105" y="22"/>
                    </a:moveTo>
                    <a:cubicBezTo>
                      <a:pt x="52" y="22"/>
                      <a:pt x="8" y="12"/>
                      <a:pt x="1" y="0"/>
                    </a:cubicBezTo>
                    <a:cubicBezTo>
                      <a:pt x="0" y="1"/>
                      <a:pt x="0" y="2"/>
                      <a:pt x="0" y="3"/>
                    </a:cubicBezTo>
                    <a:cubicBezTo>
                      <a:pt x="0" y="29"/>
                      <a:pt x="0" y="29"/>
                      <a:pt x="0" y="29"/>
                    </a:cubicBezTo>
                    <a:cubicBezTo>
                      <a:pt x="0" y="43"/>
                      <a:pt x="47" y="55"/>
                      <a:pt x="105" y="55"/>
                    </a:cubicBezTo>
                    <a:cubicBezTo>
                      <a:pt x="163" y="55"/>
                      <a:pt x="210" y="43"/>
                      <a:pt x="210" y="29"/>
                    </a:cubicBezTo>
                    <a:cubicBezTo>
                      <a:pt x="210" y="3"/>
                      <a:pt x="210" y="3"/>
                      <a:pt x="210" y="3"/>
                    </a:cubicBezTo>
                    <a:cubicBezTo>
                      <a:pt x="210" y="2"/>
                      <a:pt x="210" y="1"/>
                      <a:pt x="209" y="0"/>
                    </a:cubicBezTo>
                    <a:cubicBezTo>
                      <a:pt x="202" y="12"/>
                      <a:pt x="158" y="22"/>
                      <a:pt x="10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8"/>
              <p:cNvSpPr/>
              <p:nvPr/>
            </p:nvSpPr>
            <p:spPr bwMode="auto">
              <a:xfrm>
                <a:off x="-4818063" y="1795463"/>
                <a:ext cx="571500" cy="212725"/>
              </a:xfrm>
              <a:custGeom>
                <a:avLst/>
                <a:gdLst>
                  <a:gd name="T0" fmla="*/ 0 w 210"/>
                  <a:gd name="T1" fmla="*/ 52 h 78"/>
                  <a:gd name="T2" fmla="*/ 105 w 210"/>
                  <a:gd name="T3" fmla="*/ 78 h 78"/>
                  <a:gd name="T4" fmla="*/ 210 w 210"/>
                  <a:gd name="T5" fmla="*/ 52 h 78"/>
                  <a:gd name="T6" fmla="*/ 210 w 210"/>
                  <a:gd name="T7" fmla="*/ 26 h 78"/>
                  <a:gd name="T8" fmla="*/ 105 w 210"/>
                  <a:gd name="T9" fmla="*/ 0 h 78"/>
                  <a:gd name="T10" fmla="*/ 0 w 210"/>
                  <a:gd name="T11" fmla="*/ 26 h 78"/>
                  <a:gd name="T12" fmla="*/ 0 w 210"/>
                  <a:gd name="T13" fmla="*/ 52 h 78"/>
                </a:gdLst>
                <a:ahLst/>
                <a:cxnLst>
                  <a:cxn ang="0">
                    <a:pos x="T0" y="T1"/>
                  </a:cxn>
                  <a:cxn ang="0">
                    <a:pos x="T2" y="T3"/>
                  </a:cxn>
                  <a:cxn ang="0">
                    <a:pos x="T4" y="T5"/>
                  </a:cxn>
                  <a:cxn ang="0">
                    <a:pos x="T6" y="T7"/>
                  </a:cxn>
                  <a:cxn ang="0">
                    <a:pos x="T8" y="T9"/>
                  </a:cxn>
                  <a:cxn ang="0">
                    <a:pos x="T10" y="T11"/>
                  </a:cxn>
                  <a:cxn ang="0">
                    <a:pos x="T12" y="T13"/>
                  </a:cxn>
                </a:cxnLst>
                <a:rect l="0" t="0" r="r" b="b"/>
                <a:pathLst>
                  <a:path w="210" h="78">
                    <a:moveTo>
                      <a:pt x="0" y="52"/>
                    </a:moveTo>
                    <a:cubicBezTo>
                      <a:pt x="0" y="66"/>
                      <a:pt x="47" y="78"/>
                      <a:pt x="105" y="78"/>
                    </a:cubicBezTo>
                    <a:cubicBezTo>
                      <a:pt x="163" y="78"/>
                      <a:pt x="210" y="66"/>
                      <a:pt x="210" y="52"/>
                    </a:cubicBezTo>
                    <a:cubicBezTo>
                      <a:pt x="210" y="26"/>
                      <a:pt x="210" y="26"/>
                      <a:pt x="210" y="26"/>
                    </a:cubicBezTo>
                    <a:cubicBezTo>
                      <a:pt x="210" y="12"/>
                      <a:pt x="163" y="0"/>
                      <a:pt x="105" y="0"/>
                    </a:cubicBezTo>
                    <a:cubicBezTo>
                      <a:pt x="47" y="0"/>
                      <a:pt x="0" y="12"/>
                      <a:pt x="0" y="26"/>
                    </a:cubicBez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4862689" y="4240206"/>
            <a:ext cx="1320796" cy="1522526"/>
            <a:chOff x="4862689" y="4240206"/>
            <a:chExt cx="1320796" cy="1522526"/>
          </a:xfrm>
        </p:grpSpPr>
        <p:sp>
          <p:nvSpPr>
            <p:cNvPr id="10" name="Freeform 9"/>
            <p:cNvSpPr/>
            <p:nvPr/>
          </p:nvSpPr>
          <p:spPr bwMode="auto">
            <a:xfrm>
              <a:off x="4862689" y="4240206"/>
              <a:ext cx="1320796" cy="1522526"/>
            </a:xfrm>
            <a:custGeom>
              <a:avLst/>
              <a:gdLst>
                <a:gd name="T0" fmla="*/ 2 w 969"/>
                <a:gd name="T1" fmla="*/ 839 h 1117"/>
                <a:gd name="T2" fmla="*/ 0 w 969"/>
                <a:gd name="T3" fmla="*/ 281 h 1117"/>
                <a:gd name="T4" fmla="*/ 483 w 969"/>
                <a:gd name="T5" fmla="*/ 0 h 1117"/>
                <a:gd name="T6" fmla="*/ 968 w 969"/>
                <a:gd name="T7" fmla="*/ 278 h 1117"/>
                <a:gd name="T8" fmla="*/ 969 w 969"/>
                <a:gd name="T9" fmla="*/ 836 h 1117"/>
                <a:gd name="T10" fmla="*/ 486 w 969"/>
                <a:gd name="T11" fmla="*/ 1117 h 1117"/>
                <a:gd name="T12" fmla="*/ 2 w 969"/>
                <a:gd name="T13" fmla="*/ 839 h 1117"/>
              </a:gdLst>
              <a:ahLst/>
              <a:cxnLst>
                <a:cxn ang="0">
                  <a:pos x="T0" y="T1"/>
                </a:cxn>
                <a:cxn ang="0">
                  <a:pos x="T2" y="T3"/>
                </a:cxn>
                <a:cxn ang="0">
                  <a:pos x="T4" y="T5"/>
                </a:cxn>
                <a:cxn ang="0">
                  <a:pos x="T6" y="T7"/>
                </a:cxn>
                <a:cxn ang="0">
                  <a:pos x="T8" y="T9"/>
                </a:cxn>
                <a:cxn ang="0">
                  <a:pos x="T10" y="T11"/>
                </a:cxn>
                <a:cxn ang="0">
                  <a:pos x="T12" y="T13"/>
                </a:cxn>
              </a:cxnLst>
              <a:rect l="0" t="0" r="r" b="b"/>
              <a:pathLst>
                <a:path w="969" h="1117">
                  <a:moveTo>
                    <a:pt x="2" y="839"/>
                  </a:moveTo>
                  <a:lnTo>
                    <a:pt x="0" y="281"/>
                  </a:lnTo>
                  <a:lnTo>
                    <a:pt x="483" y="0"/>
                  </a:lnTo>
                  <a:lnTo>
                    <a:pt x="968" y="278"/>
                  </a:lnTo>
                  <a:lnTo>
                    <a:pt x="969" y="836"/>
                  </a:lnTo>
                  <a:lnTo>
                    <a:pt x="486" y="1117"/>
                  </a:lnTo>
                  <a:lnTo>
                    <a:pt x="2" y="839"/>
                  </a:lnTo>
                  <a:close/>
                </a:path>
              </a:pathLst>
            </a:custGeom>
            <a:solidFill>
              <a:srgbClr val="45D8FF"/>
            </a:solidFill>
            <a:ln>
              <a:noFill/>
            </a:ln>
            <a:effectLst>
              <a:outerShdw blurRad="127000" dir="5400000" algn="t"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82" name="组合 81"/>
            <p:cNvGrpSpPr/>
            <p:nvPr/>
          </p:nvGrpSpPr>
          <p:grpSpPr>
            <a:xfrm>
              <a:off x="5220743" y="4587769"/>
              <a:ext cx="532358" cy="715064"/>
              <a:chOff x="-4392613" y="4090988"/>
              <a:chExt cx="1179513" cy="1584325"/>
            </a:xfrm>
            <a:solidFill>
              <a:schemeClr val="bg1"/>
            </a:solidFill>
          </p:grpSpPr>
          <p:sp>
            <p:nvSpPr>
              <p:cNvPr id="70" name="Freeform 49"/>
              <p:cNvSpPr/>
              <p:nvPr/>
            </p:nvSpPr>
            <p:spPr bwMode="auto">
              <a:xfrm>
                <a:off x="-4392613" y="5599113"/>
                <a:ext cx="1179513" cy="76200"/>
              </a:xfrm>
              <a:custGeom>
                <a:avLst/>
                <a:gdLst>
                  <a:gd name="T0" fmla="*/ 434 w 434"/>
                  <a:gd name="T1" fmla="*/ 22 h 28"/>
                  <a:gd name="T2" fmla="*/ 426 w 434"/>
                  <a:gd name="T3" fmla="*/ 28 h 28"/>
                  <a:gd name="T4" fmla="*/ 8 w 434"/>
                  <a:gd name="T5" fmla="*/ 28 h 28"/>
                  <a:gd name="T6" fmla="*/ 0 w 434"/>
                  <a:gd name="T7" fmla="*/ 22 h 28"/>
                  <a:gd name="T8" fmla="*/ 0 w 434"/>
                  <a:gd name="T9" fmla="*/ 6 h 28"/>
                  <a:gd name="T10" fmla="*/ 8 w 434"/>
                  <a:gd name="T11" fmla="*/ 0 h 28"/>
                  <a:gd name="T12" fmla="*/ 426 w 434"/>
                  <a:gd name="T13" fmla="*/ 0 h 28"/>
                  <a:gd name="T14" fmla="*/ 434 w 434"/>
                  <a:gd name="T15" fmla="*/ 6 h 28"/>
                  <a:gd name="T16" fmla="*/ 434 w 434"/>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28">
                    <a:moveTo>
                      <a:pt x="434" y="22"/>
                    </a:moveTo>
                    <a:cubicBezTo>
                      <a:pt x="434" y="25"/>
                      <a:pt x="430" y="28"/>
                      <a:pt x="426" y="28"/>
                    </a:cubicBezTo>
                    <a:cubicBezTo>
                      <a:pt x="8" y="28"/>
                      <a:pt x="8" y="28"/>
                      <a:pt x="8" y="28"/>
                    </a:cubicBezTo>
                    <a:cubicBezTo>
                      <a:pt x="4" y="28"/>
                      <a:pt x="0" y="25"/>
                      <a:pt x="0" y="22"/>
                    </a:cubicBezTo>
                    <a:cubicBezTo>
                      <a:pt x="0" y="6"/>
                      <a:pt x="0" y="6"/>
                      <a:pt x="0" y="6"/>
                    </a:cubicBezTo>
                    <a:cubicBezTo>
                      <a:pt x="0" y="3"/>
                      <a:pt x="4" y="0"/>
                      <a:pt x="8" y="0"/>
                    </a:cubicBezTo>
                    <a:cubicBezTo>
                      <a:pt x="426" y="0"/>
                      <a:pt x="426" y="0"/>
                      <a:pt x="426" y="0"/>
                    </a:cubicBezTo>
                    <a:cubicBezTo>
                      <a:pt x="430" y="0"/>
                      <a:pt x="434" y="3"/>
                      <a:pt x="434" y="6"/>
                    </a:cubicBezTo>
                    <a:lnTo>
                      <a:pt x="43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0"/>
              <p:cNvSpPr/>
              <p:nvPr/>
            </p:nvSpPr>
            <p:spPr bwMode="auto">
              <a:xfrm>
                <a:off x="-4392613" y="5213351"/>
                <a:ext cx="236538" cy="333375"/>
              </a:xfrm>
              <a:custGeom>
                <a:avLst/>
                <a:gdLst>
                  <a:gd name="T0" fmla="*/ 87 w 87"/>
                  <a:gd name="T1" fmla="*/ 116 h 123"/>
                  <a:gd name="T2" fmla="*/ 78 w 87"/>
                  <a:gd name="T3" fmla="*/ 123 h 123"/>
                  <a:gd name="T4" fmla="*/ 9 w 87"/>
                  <a:gd name="T5" fmla="*/ 123 h 123"/>
                  <a:gd name="T6" fmla="*/ 0 w 87"/>
                  <a:gd name="T7" fmla="*/ 116 h 123"/>
                  <a:gd name="T8" fmla="*/ 0 w 87"/>
                  <a:gd name="T9" fmla="*/ 6 h 123"/>
                  <a:gd name="T10" fmla="*/ 9 w 87"/>
                  <a:gd name="T11" fmla="*/ 0 h 123"/>
                  <a:gd name="T12" fmla="*/ 78 w 87"/>
                  <a:gd name="T13" fmla="*/ 0 h 123"/>
                  <a:gd name="T14" fmla="*/ 87 w 87"/>
                  <a:gd name="T15" fmla="*/ 6 h 123"/>
                  <a:gd name="T16" fmla="*/ 87 w 87"/>
                  <a:gd name="T17" fmla="*/ 1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23">
                    <a:moveTo>
                      <a:pt x="87" y="116"/>
                    </a:moveTo>
                    <a:cubicBezTo>
                      <a:pt x="87" y="120"/>
                      <a:pt x="83" y="123"/>
                      <a:pt x="78" y="123"/>
                    </a:cubicBezTo>
                    <a:cubicBezTo>
                      <a:pt x="9" y="123"/>
                      <a:pt x="9" y="123"/>
                      <a:pt x="9" y="123"/>
                    </a:cubicBezTo>
                    <a:cubicBezTo>
                      <a:pt x="4" y="123"/>
                      <a:pt x="0" y="120"/>
                      <a:pt x="0" y="116"/>
                    </a:cubicBezTo>
                    <a:cubicBezTo>
                      <a:pt x="0" y="6"/>
                      <a:pt x="0" y="6"/>
                      <a:pt x="0" y="6"/>
                    </a:cubicBezTo>
                    <a:cubicBezTo>
                      <a:pt x="0" y="3"/>
                      <a:pt x="4" y="0"/>
                      <a:pt x="9" y="0"/>
                    </a:cubicBezTo>
                    <a:cubicBezTo>
                      <a:pt x="78" y="0"/>
                      <a:pt x="78" y="0"/>
                      <a:pt x="78" y="0"/>
                    </a:cubicBezTo>
                    <a:cubicBezTo>
                      <a:pt x="83" y="0"/>
                      <a:pt x="87" y="3"/>
                      <a:pt x="87" y="6"/>
                    </a:cubicBezTo>
                    <a:lnTo>
                      <a:pt x="87"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1"/>
              <p:cNvSpPr/>
              <p:nvPr/>
            </p:nvSpPr>
            <p:spPr bwMode="auto">
              <a:xfrm>
                <a:off x="-4090988" y="5037138"/>
                <a:ext cx="233363" cy="509588"/>
              </a:xfrm>
              <a:custGeom>
                <a:avLst/>
                <a:gdLst>
                  <a:gd name="T0" fmla="*/ 86 w 86"/>
                  <a:gd name="T1" fmla="*/ 178 h 188"/>
                  <a:gd name="T2" fmla="*/ 77 w 86"/>
                  <a:gd name="T3" fmla="*/ 188 h 188"/>
                  <a:gd name="T4" fmla="*/ 9 w 86"/>
                  <a:gd name="T5" fmla="*/ 188 h 188"/>
                  <a:gd name="T6" fmla="*/ 0 w 86"/>
                  <a:gd name="T7" fmla="*/ 178 h 188"/>
                  <a:gd name="T8" fmla="*/ 0 w 86"/>
                  <a:gd name="T9" fmla="*/ 9 h 188"/>
                  <a:gd name="T10" fmla="*/ 9 w 86"/>
                  <a:gd name="T11" fmla="*/ 0 h 188"/>
                  <a:gd name="T12" fmla="*/ 77 w 86"/>
                  <a:gd name="T13" fmla="*/ 0 h 188"/>
                  <a:gd name="T14" fmla="*/ 86 w 86"/>
                  <a:gd name="T15" fmla="*/ 9 h 188"/>
                  <a:gd name="T16" fmla="*/ 86 w 86"/>
                  <a:gd name="T17"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88">
                    <a:moveTo>
                      <a:pt x="86" y="178"/>
                    </a:moveTo>
                    <a:cubicBezTo>
                      <a:pt x="86" y="184"/>
                      <a:pt x="82" y="188"/>
                      <a:pt x="77" y="188"/>
                    </a:cubicBezTo>
                    <a:cubicBezTo>
                      <a:pt x="9" y="188"/>
                      <a:pt x="9" y="188"/>
                      <a:pt x="9" y="188"/>
                    </a:cubicBezTo>
                    <a:cubicBezTo>
                      <a:pt x="4" y="188"/>
                      <a:pt x="0" y="184"/>
                      <a:pt x="0" y="178"/>
                    </a:cubicBezTo>
                    <a:cubicBezTo>
                      <a:pt x="0" y="9"/>
                      <a:pt x="0" y="9"/>
                      <a:pt x="0" y="9"/>
                    </a:cubicBezTo>
                    <a:cubicBezTo>
                      <a:pt x="0" y="4"/>
                      <a:pt x="4" y="0"/>
                      <a:pt x="9" y="0"/>
                    </a:cubicBezTo>
                    <a:cubicBezTo>
                      <a:pt x="77" y="0"/>
                      <a:pt x="77" y="0"/>
                      <a:pt x="77" y="0"/>
                    </a:cubicBezTo>
                    <a:cubicBezTo>
                      <a:pt x="82" y="0"/>
                      <a:pt x="86" y="4"/>
                      <a:pt x="86" y="9"/>
                    </a:cubicBezTo>
                    <a:lnTo>
                      <a:pt x="86"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2"/>
              <p:cNvSpPr/>
              <p:nvPr/>
            </p:nvSpPr>
            <p:spPr bwMode="auto">
              <a:xfrm>
                <a:off x="-3775075" y="4878388"/>
                <a:ext cx="236538" cy="668338"/>
              </a:xfrm>
              <a:custGeom>
                <a:avLst/>
                <a:gdLst>
                  <a:gd name="T0" fmla="*/ 87 w 87"/>
                  <a:gd name="T1" fmla="*/ 237 h 246"/>
                  <a:gd name="T2" fmla="*/ 78 w 87"/>
                  <a:gd name="T3" fmla="*/ 246 h 246"/>
                  <a:gd name="T4" fmla="*/ 10 w 87"/>
                  <a:gd name="T5" fmla="*/ 246 h 246"/>
                  <a:gd name="T6" fmla="*/ 0 w 87"/>
                  <a:gd name="T7" fmla="*/ 237 h 246"/>
                  <a:gd name="T8" fmla="*/ 0 w 87"/>
                  <a:gd name="T9" fmla="*/ 9 h 246"/>
                  <a:gd name="T10" fmla="*/ 10 w 87"/>
                  <a:gd name="T11" fmla="*/ 0 h 246"/>
                  <a:gd name="T12" fmla="*/ 78 w 87"/>
                  <a:gd name="T13" fmla="*/ 0 h 246"/>
                  <a:gd name="T14" fmla="*/ 87 w 87"/>
                  <a:gd name="T15" fmla="*/ 9 h 246"/>
                  <a:gd name="T16" fmla="*/ 87 w 87"/>
                  <a:gd name="T17" fmla="*/ 23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6">
                    <a:moveTo>
                      <a:pt x="87" y="237"/>
                    </a:moveTo>
                    <a:cubicBezTo>
                      <a:pt x="87" y="244"/>
                      <a:pt x="83" y="246"/>
                      <a:pt x="78" y="246"/>
                    </a:cubicBezTo>
                    <a:cubicBezTo>
                      <a:pt x="10" y="246"/>
                      <a:pt x="10" y="246"/>
                      <a:pt x="10" y="246"/>
                    </a:cubicBezTo>
                    <a:cubicBezTo>
                      <a:pt x="4" y="246"/>
                      <a:pt x="0" y="244"/>
                      <a:pt x="0" y="237"/>
                    </a:cubicBezTo>
                    <a:cubicBezTo>
                      <a:pt x="0" y="9"/>
                      <a:pt x="0" y="9"/>
                      <a:pt x="0" y="9"/>
                    </a:cubicBezTo>
                    <a:cubicBezTo>
                      <a:pt x="0" y="2"/>
                      <a:pt x="4" y="0"/>
                      <a:pt x="10" y="0"/>
                    </a:cubicBezTo>
                    <a:cubicBezTo>
                      <a:pt x="78" y="0"/>
                      <a:pt x="78" y="0"/>
                      <a:pt x="78" y="0"/>
                    </a:cubicBezTo>
                    <a:cubicBezTo>
                      <a:pt x="83" y="0"/>
                      <a:pt x="87" y="2"/>
                      <a:pt x="87" y="9"/>
                    </a:cubicBezTo>
                    <a:lnTo>
                      <a:pt x="87"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3"/>
              <p:cNvSpPr/>
              <p:nvPr/>
            </p:nvSpPr>
            <p:spPr bwMode="auto">
              <a:xfrm>
                <a:off x="-3449638" y="4479926"/>
                <a:ext cx="236538" cy="1065213"/>
              </a:xfrm>
              <a:custGeom>
                <a:avLst/>
                <a:gdLst>
                  <a:gd name="T0" fmla="*/ 87 w 87"/>
                  <a:gd name="T1" fmla="*/ 381 h 392"/>
                  <a:gd name="T2" fmla="*/ 78 w 87"/>
                  <a:gd name="T3" fmla="*/ 392 h 392"/>
                  <a:gd name="T4" fmla="*/ 9 w 87"/>
                  <a:gd name="T5" fmla="*/ 392 h 392"/>
                  <a:gd name="T6" fmla="*/ 0 w 87"/>
                  <a:gd name="T7" fmla="*/ 381 h 392"/>
                  <a:gd name="T8" fmla="*/ 0 w 87"/>
                  <a:gd name="T9" fmla="*/ 11 h 392"/>
                  <a:gd name="T10" fmla="*/ 9 w 87"/>
                  <a:gd name="T11" fmla="*/ 0 h 392"/>
                  <a:gd name="T12" fmla="*/ 78 w 87"/>
                  <a:gd name="T13" fmla="*/ 0 h 392"/>
                  <a:gd name="T14" fmla="*/ 87 w 87"/>
                  <a:gd name="T15" fmla="*/ 11 h 392"/>
                  <a:gd name="T16" fmla="*/ 87 w 87"/>
                  <a:gd name="T17" fmla="*/ 3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92">
                    <a:moveTo>
                      <a:pt x="87" y="381"/>
                    </a:moveTo>
                    <a:cubicBezTo>
                      <a:pt x="87" y="392"/>
                      <a:pt x="83" y="392"/>
                      <a:pt x="78" y="392"/>
                    </a:cubicBezTo>
                    <a:cubicBezTo>
                      <a:pt x="9" y="392"/>
                      <a:pt x="9" y="392"/>
                      <a:pt x="9" y="392"/>
                    </a:cubicBezTo>
                    <a:cubicBezTo>
                      <a:pt x="4" y="392"/>
                      <a:pt x="0" y="392"/>
                      <a:pt x="0" y="381"/>
                    </a:cubicBezTo>
                    <a:cubicBezTo>
                      <a:pt x="0" y="11"/>
                      <a:pt x="0" y="11"/>
                      <a:pt x="0" y="11"/>
                    </a:cubicBezTo>
                    <a:cubicBezTo>
                      <a:pt x="0" y="0"/>
                      <a:pt x="4" y="0"/>
                      <a:pt x="9" y="0"/>
                    </a:cubicBezTo>
                    <a:cubicBezTo>
                      <a:pt x="78" y="0"/>
                      <a:pt x="78" y="0"/>
                      <a:pt x="78" y="0"/>
                    </a:cubicBezTo>
                    <a:cubicBezTo>
                      <a:pt x="83" y="0"/>
                      <a:pt x="87" y="0"/>
                      <a:pt x="87" y="11"/>
                    </a:cubicBezTo>
                    <a:lnTo>
                      <a:pt x="87" y="3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4"/>
              <p:cNvSpPr/>
              <p:nvPr/>
            </p:nvSpPr>
            <p:spPr bwMode="auto">
              <a:xfrm>
                <a:off x="-4379913" y="4090988"/>
                <a:ext cx="1050925" cy="955675"/>
              </a:xfrm>
              <a:custGeom>
                <a:avLst/>
                <a:gdLst>
                  <a:gd name="T0" fmla="*/ 386 w 386"/>
                  <a:gd name="T1" fmla="*/ 70 h 352"/>
                  <a:gd name="T2" fmla="*/ 329 w 386"/>
                  <a:gd name="T3" fmla="*/ 0 h 352"/>
                  <a:gd name="T4" fmla="*/ 263 w 386"/>
                  <a:gd name="T5" fmla="*/ 70 h 352"/>
                  <a:gd name="T6" fmla="*/ 313 w 386"/>
                  <a:gd name="T7" fmla="*/ 70 h 352"/>
                  <a:gd name="T8" fmla="*/ 0 w 386"/>
                  <a:gd name="T9" fmla="*/ 321 h 352"/>
                  <a:gd name="T10" fmla="*/ 336 w 386"/>
                  <a:gd name="T11" fmla="*/ 70 h 352"/>
                  <a:gd name="T12" fmla="*/ 386 w 386"/>
                  <a:gd name="T13" fmla="*/ 70 h 352"/>
                </a:gdLst>
                <a:ahLst/>
                <a:cxnLst>
                  <a:cxn ang="0">
                    <a:pos x="T0" y="T1"/>
                  </a:cxn>
                  <a:cxn ang="0">
                    <a:pos x="T2" y="T3"/>
                  </a:cxn>
                  <a:cxn ang="0">
                    <a:pos x="T4" y="T5"/>
                  </a:cxn>
                  <a:cxn ang="0">
                    <a:pos x="T6" y="T7"/>
                  </a:cxn>
                  <a:cxn ang="0">
                    <a:pos x="T8" y="T9"/>
                  </a:cxn>
                  <a:cxn ang="0">
                    <a:pos x="T10" y="T11"/>
                  </a:cxn>
                  <a:cxn ang="0">
                    <a:pos x="T12" y="T13"/>
                  </a:cxn>
                </a:cxnLst>
                <a:rect l="0" t="0" r="r" b="b"/>
                <a:pathLst>
                  <a:path w="386" h="352">
                    <a:moveTo>
                      <a:pt x="386" y="70"/>
                    </a:moveTo>
                    <a:cubicBezTo>
                      <a:pt x="329" y="0"/>
                      <a:pt x="329" y="0"/>
                      <a:pt x="329" y="0"/>
                    </a:cubicBezTo>
                    <a:cubicBezTo>
                      <a:pt x="263" y="70"/>
                      <a:pt x="263" y="70"/>
                      <a:pt x="263" y="70"/>
                    </a:cubicBezTo>
                    <a:cubicBezTo>
                      <a:pt x="313" y="70"/>
                      <a:pt x="313" y="70"/>
                      <a:pt x="313" y="70"/>
                    </a:cubicBezTo>
                    <a:cubicBezTo>
                      <a:pt x="302" y="122"/>
                      <a:pt x="246" y="296"/>
                      <a:pt x="0" y="321"/>
                    </a:cubicBezTo>
                    <a:cubicBezTo>
                      <a:pt x="0" y="321"/>
                      <a:pt x="286" y="352"/>
                      <a:pt x="336" y="70"/>
                    </a:cubicBezTo>
                    <a:lnTo>
                      <a:pt x="38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88" name="直接连接符 87"/>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90" name="文本框 89"/>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91"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92" name="直接连接符 91"/>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fltVal val="0.5"/>
                                          </p:val>
                                        </p:tav>
                                        <p:tav tm="100000">
                                          <p:val>
                                            <p:strVal val="#ppt_x"/>
                                          </p:val>
                                        </p:tav>
                                      </p:tavLst>
                                    </p:anim>
                                    <p:anim calcmode="lin" valueType="num">
                                      <p:cBhvr>
                                        <p:cTn id="29"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anim calcmode="lin" valueType="num">
                                      <p:cBhvr>
                                        <p:cTn id="46" dur="500" fill="hold"/>
                                        <p:tgtEl>
                                          <p:spTgt spid="4"/>
                                        </p:tgtEl>
                                        <p:attrNameLst>
                                          <p:attrName>ppt_x</p:attrName>
                                        </p:attrNameLst>
                                      </p:cBhvr>
                                      <p:tavLst>
                                        <p:tav tm="0">
                                          <p:val>
                                            <p:fltVal val="0.5"/>
                                          </p:val>
                                        </p:tav>
                                        <p:tav tm="100000">
                                          <p:val>
                                            <p:strVal val="#ppt_x"/>
                                          </p:val>
                                        </p:tav>
                                      </p:tavLst>
                                    </p:anim>
                                    <p:anim calcmode="lin" valueType="num">
                                      <p:cBhvr>
                                        <p:cTn id="4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iterate type="lt">
                                    <p:tmPct val="10000"/>
                                  </p:iterate>
                                  <p:childTnLst>
                                    <p:set>
                                      <p:cBhvr>
                                        <p:cTn id="60" dur="1" fill="hold">
                                          <p:stCondLst>
                                            <p:cond delay="0"/>
                                          </p:stCondLst>
                                        </p:cTn>
                                        <p:tgtEl>
                                          <p:spTgt spid="27"/>
                                        </p:tgtEl>
                                        <p:attrNameLst>
                                          <p:attrName>style.visibility</p:attrName>
                                        </p:attrNameLst>
                                      </p:cBhvr>
                                      <p:to>
                                        <p:strVal val="visible"/>
                                      </p:to>
                                    </p:set>
                                    <p:anim calcmode="lin" valueType="num">
                                      <p:cBhvr>
                                        <p:cTn id="61" dur="300" fill="hold"/>
                                        <p:tgtEl>
                                          <p:spTgt spid="27"/>
                                        </p:tgtEl>
                                        <p:attrNameLst>
                                          <p:attrName>ppt_w</p:attrName>
                                        </p:attrNameLst>
                                      </p:cBhvr>
                                      <p:tavLst>
                                        <p:tav tm="0">
                                          <p:val>
                                            <p:fltVal val="0"/>
                                          </p:val>
                                        </p:tav>
                                        <p:tav tm="100000">
                                          <p:val>
                                            <p:strVal val="#ppt_w"/>
                                          </p:val>
                                        </p:tav>
                                      </p:tavLst>
                                    </p:anim>
                                    <p:anim calcmode="lin" valueType="num">
                                      <p:cBhvr>
                                        <p:cTn id="62" dur="300" fill="hold"/>
                                        <p:tgtEl>
                                          <p:spTgt spid="27"/>
                                        </p:tgtEl>
                                        <p:attrNameLst>
                                          <p:attrName>ppt_h</p:attrName>
                                        </p:attrNameLst>
                                      </p:cBhvr>
                                      <p:tavLst>
                                        <p:tav tm="0">
                                          <p:val>
                                            <p:fltVal val="0"/>
                                          </p:val>
                                        </p:tav>
                                        <p:tav tm="100000">
                                          <p:val>
                                            <p:strVal val="#ppt_h"/>
                                          </p:val>
                                        </p:tav>
                                      </p:tavLst>
                                    </p:anim>
                                    <p:animEffect transition="in" filter="fade">
                                      <p:cBhvr>
                                        <p:cTn id="63" dur="3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iterate type="lt">
                                    <p:tmPct val="10000"/>
                                  </p:iterate>
                                  <p:childTnLst>
                                    <p:set>
                                      <p:cBhvr>
                                        <p:cTn id="67" dur="1" fill="hold">
                                          <p:stCondLst>
                                            <p:cond delay="0"/>
                                          </p:stCondLst>
                                        </p:cTn>
                                        <p:tgtEl>
                                          <p:spTgt spid="28"/>
                                        </p:tgtEl>
                                        <p:attrNameLst>
                                          <p:attrName>style.visibility</p:attrName>
                                        </p:attrNameLst>
                                      </p:cBhvr>
                                      <p:to>
                                        <p:strVal val="visible"/>
                                      </p:to>
                                    </p:set>
                                    <p:anim calcmode="lin" valueType="num">
                                      <p:cBhvr>
                                        <p:cTn id="68" dur="300" fill="hold"/>
                                        <p:tgtEl>
                                          <p:spTgt spid="28"/>
                                        </p:tgtEl>
                                        <p:attrNameLst>
                                          <p:attrName>ppt_w</p:attrName>
                                        </p:attrNameLst>
                                      </p:cBhvr>
                                      <p:tavLst>
                                        <p:tav tm="0">
                                          <p:val>
                                            <p:fltVal val="0"/>
                                          </p:val>
                                        </p:tav>
                                        <p:tav tm="100000">
                                          <p:val>
                                            <p:strVal val="#ppt_w"/>
                                          </p:val>
                                        </p:tav>
                                      </p:tavLst>
                                    </p:anim>
                                    <p:anim calcmode="lin" valueType="num">
                                      <p:cBhvr>
                                        <p:cTn id="69" dur="300" fill="hold"/>
                                        <p:tgtEl>
                                          <p:spTgt spid="28"/>
                                        </p:tgtEl>
                                        <p:attrNameLst>
                                          <p:attrName>ppt_h</p:attrName>
                                        </p:attrNameLst>
                                      </p:cBhvr>
                                      <p:tavLst>
                                        <p:tav tm="0">
                                          <p:val>
                                            <p:fltVal val="0"/>
                                          </p:val>
                                        </p:tav>
                                        <p:tav tm="100000">
                                          <p:val>
                                            <p:strVal val="#ppt_h"/>
                                          </p:val>
                                        </p:tav>
                                      </p:tavLst>
                                    </p:anim>
                                    <p:animEffect transition="in" filter="fade">
                                      <p:cBhvr>
                                        <p:cTn id="70" dur="3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iterate type="lt">
                                    <p:tmPct val="10000"/>
                                  </p:iterate>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Effect transition="in" filter="fade">
                                      <p:cBhvr>
                                        <p:cTn id="77" dur="3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iterate type="lt">
                                    <p:tmPct val="10000"/>
                                  </p:iterate>
                                  <p:childTnLst>
                                    <p:set>
                                      <p:cBhvr>
                                        <p:cTn id="81" dur="1" fill="hold">
                                          <p:stCondLst>
                                            <p:cond delay="0"/>
                                          </p:stCondLst>
                                        </p:cTn>
                                        <p:tgtEl>
                                          <p:spTgt spid="19"/>
                                        </p:tgtEl>
                                        <p:attrNameLst>
                                          <p:attrName>style.visibility</p:attrName>
                                        </p:attrNameLst>
                                      </p:cBhvr>
                                      <p:to>
                                        <p:strVal val="visible"/>
                                      </p:to>
                                    </p:set>
                                    <p:anim calcmode="lin" valueType="num">
                                      <p:cBhvr>
                                        <p:cTn id="82" dur="300" fill="hold"/>
                                        <p:tgtEl>
                                          <p:spTgt spid="19"/>
                                        </p:tgtEl>
                                        <p:attrNameLst>
                                          <p:attrName>ppt_w</p:attrName>
                                        </p:attrNameLst>
                                      </p:cBhvr>
                                      <p:tavLst>
                                        <p:tav tm="0">
                                          <p:val>
                                            <p:fltVal val="0"/>
                                          </p:val>
                                        </p:tav>
                                        <p:tav tm="100000">
                                          <p:val>
                                            <p:strVal val="#ppt_w"/>
                                          </p:val>
                                        </p:tav>
                                      </p:tavLst>
                                    </p:anim>
                                    <p:anim calcmode="lin" valueType="num">
                                      <p:cBhvr>
                                        <p:cTn id="83" dur="300" fill="hold"/>
                                        <p:tgtEl>
                                          <p:spTgt spid="19"/>
                                        </p:tgtEl>
                                        <p:attrNameLst>
                                          <p:attrName>ppt_h</p:attrName>
                                        </p:attrNameLst>
                                      </p:cBhvr>
                                      <p:tavLst>
                                        <p:tav tm="0">
                                          <p:val>
                                            <p:fltVal val="0"/>
                                          </p:val>
                                        </p:tav>
                                        <p:tav tm="100000">
                                          <p:val>
                                            <p:strVal val="#ppt_h"/>
                                          </p:val>
                                        </p:tav>
                                      </p:tavLst>
                                    </p:anim>
                                    <p:animEffect transition="in" filter="fade">
                                      <p:cBhvr>
                                        <p:cTn id="84" dur="3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iterate type="lt">
                                    <p:tmPct val="10000"/>
                                  </p:iterate>
                                  <p:childTnLst>
                                    <p:set>
                                      <p:cBhvr>
                                        <p:cTn id="88" dur="1" fill="hold">
                                          <p:stCondLst>
                                            <p:cond delay="0"/>
                                          </p:stCondLst>
                                        </p:cTn>
                                        <p:tgtEl>
                                          <p:spTgt spid="29"/>
                                        </p:tgtEl>
                                        <p:attrNameLst>
                                          <p:attrName>style.visibility</p:attrName>
                                        </p:attrNameLst>
                                      </p:cBhvr>
                                      <p:to>
                                        <p:strVal val="visible"/>
                                      </p:to>
                                    </p:set>
                                    <p:anim calcmode="lin" valueType="num">
                                      <p:cBhvr>
                                        <p:cTn id="89" dur="300" fill="hold"/>
                                        <p:tgtEl>
                                          <p:spTgt spid="29"/>
                                        </p:tgtEl>
                                        <p:attrNameLst>
                                          <p:attrName>ppt_w</p:attrName>
                                        </p:attrNameLst>
                                      </p:cBhvr>
                                      <p:tavLst>
                                        <p:tav tm="0">
                                          <p:val>
                                            <p:fltVal val="0"/>
                                          </p:val>
                                        </p:tav>
                                        <p:tav tm="100000">
                                          <p:val>
                                            <p:strVal val="#ppt_w"/>
                                          </p:val>
                                        </p:tav>
                                      </p:tavLst>
                                    </p:anim>
                                    <p:anim calcmode="lin" valueType="num">
                                      <p:cBhvr>
                                        <p:cTn id="90" dur="300" fill="hold"/>
                                        <p:tgtEl>
                                          <p:spTgt spid="29"/>
                                        </p:tgtEl>
                                        <p:attrNameLst>
                                          <p:attrName>ppt_h</p:attrName>
                                        </p:attrNameLst>
                                      </p:cBhvr>
                                      <p:tavLst>
                                        <p:tav tm="0">
                                          <p:val>
                                            <p:fltVal val="0"/>
                                          </p:val>
                                        </p:tav>
                                        <p:tav tm="100000">
                                          <p:val>
                                            <p:strVal val="#ppt_h"/>
                                          </p:val>
                                        </p:tav>
                                      </p:tavLst>
                                    </p:anim>
                                    <p:animEffect transition="in" filter="fade">
                                      <p:cBhvr>
                                        <p:cTn id="91" dur="3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iterate type="lt">
                                    <p:tmPct val="10000"/>
                                  </p:iterate>
                                  <p:childTnLst>
                                    <p:set>
                                      <p:cBhvr>
                                        <p:cTn id="95" dur="1" fill="hold">
                                          <p:stCondLst>
                                            <p:cond delay="0"/>
                                          </p:stCondLst>
                                        </p:cTn>
                                        <p:tgtEl>
                                          <p:spTgt spid="30"/>
                                        </p:tgtEl>
                                        <p:attrNameLst>
                                          <p:attrName>style.visibility</p:attrName>
                                        </p:attrNameLst>
                                      </p:cBhvr>
                                      <p:to>
                                        <p:strVal val="visible"/>
                                      </p:to>
                                    </p:set>
                                    <p:anim calcmode="lin" valueType="num">
                                      <p:cBhvr>
                                        <p:cTn id="96" dur="300" fill="hold"/>
                                        <p:tgtEl>
                                          <p:spTgt spid="30"/>
                                        </p:tgtEl>
                                        <p:attrNameLst>
                                          <p:attrName>ppt_w</p:attrName>
                                        </p:attrNameLst>
                                      </p:cBhvr>
                                      <p:tavLst>
                                        <p:tav tm="0">
                                          <p:val>
                                            <p:fltVal val="0"/>
                                          </p:val>
                                        </p:tav>
                                        <p:tav tm="100000">
                                          <p:val>
                                            <p:strVal val="#ppt_w"/>
                                          </p:val>
                                        </p:tav>
                                      </p:tavLst>
                                    </p:anim>
                                    <p:anim calcmode="lin" valueType="num">
                                      <p:cBhvr>
                                        <p:cTn id="97" dur="300" fill="hold"/>
                                        <p:tgtEl>
                                          <p:spTgt spid="30"/>
                                        </p:tgtEl>
                                        <p:attrNameLst>
                                          <p:attrName>ppt_h</p:attrName>
                                        </p:attrNameLst>
                                      </p:cBhvr>
                                      <p:tavLst>
                                        <p:tav tm="0">
                                          <p:val>
                                            <p:fltVal val="0"/>
                                          </p:val>
                                        </p:tav>
                                        <p:tav tm="100000">
                                          <p:val>
                                            <p:strVal val="#ppt_h"/>
                                          </p:val>
                                        </p:tav>
                                      </p:tavLst>
                                    </p:anim>
                                    <p:animEffect transition="in" filter="fade">
                                      <p:cBhvr>
                                        <p:cTn id="98" dur="3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iterate type="lt">
                                    <p:tmPct val="10000"/>
                                  </p:iterate>
                                  <p:childTnLst>
                                    <p:set>
                                      <p:cBhvr>
                                        <p:cTn id="102" dur="1" fill="hold">
                                          <p:stCondLst>
                                            <p:cond delay="0"/>
                                          </p:stCondLst>
                                        </p:cTn>
                                        <p:tgtEl>
                                          <p:spTgt spid="20"/>
                                        </p:tgtEl>
                                        <p:attrNameLst>
                                          <p:attrName>style.visibility</p:attrName>
                                        </p:attrNameLst>
                                      </p:cBhvr>
                                      <p:to>
                                        <p:strVal val="visible"/>
                                      </p:to>
                                    </p:set>
                                    <p:anim calcmode="lin" valueType="num">
                                      <p:cBhvr>
                                        <p:cTn id="103" dur="300" fill="hold"/>
                                        <p:tgtEl>
                                          <p:spTgt spid="20"/>
                                        </p:tgtEl>
                                        <p:attrNameLst>
                                          <p:attrName>ppt_w</p:attrName>
                                        </p:attrNameLst>
                                      </p:cBhvr>
                                      <p:tavLst>
                                        <p:tav tm="0">
                                          <p:val>
                                            <p:fltVal val="0"/>
                                          </p:val>
                                        </p:tav>
                                        <p:tav tm="100000">
                                          <p:val>
                                            <p:strVal val="#ppt_w"/>
                                          </p:val>
                                        </p:tav>
                                      </p:tavLst>
                                    </p:anim>
                                    <p:anim calcmode="lin" valueType="num">
                                      <p:cBhvr>
                                        <p:cTn id="104" dur="300" fill="hold"/>
                                        <p:tgtEl>
                                          <p:spTgt spid="20"/>
                                        </p:tgtEl>
                                        <p:attrNameLst>
                                          <p:attrName>ppt_h</p:attrName>
                                        </p:attrNameLst>
                                      </p:cBhvr>
                                      <p:tavLst>
                                        <p:tav tm="0">
                                          <p:val>
                                            <p:fltVal val="0"/>
                                          </p:val>
                                        </p:tav>
                                        <p:tav tm="100000">
                                          <p:val>
                                            <p:strVal val="#ppt_h"/>
                                          </p:val>
                                        </p:tav>
                                      </p:tavLst>
                                    </p:anim>
                                    <p:animEffect transition="in" filter="fade">
                                      <p:cBhvr>
                                        <p:cTn id="105" dur="3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iterate type="lt">
                                    <p:tmPct val="10000"/>
                                  </p:iterate>
                                  <p:childTnLst>
                                    <p:set>
                                      <p:cBhvr>
                                        <p:cTn id="109" dur="1" fill="hold">
                                          <p:stCondLst>
                                            <p:cond delay="0"/>
                                          </p:stCondLst>
                                        </p:cTn>
                                        <p:tgtEl>
                                          <p:spTgt spid="22"/>
                                        </p:tgtEl>
                                        <p:attrNameLst>
                                          <p:attrName>style.visibility</p:attrName>
                                        </p:attrNameLst>
                                      </p:cBhvr>
                                      <p:to>
                                        <p:strVal val="visible"/>
                                      </p:to>
                                    </p:set>
                                    <p:anim calcmode="lin" valueType="num">
                                      <p:cBhvr>
                                        <p:cTn id="110" dur="300" fill="hold"/>
                                        <p:tgtEl>
                                          <p:spTgt spid="22"/>
                                        </p:tgtEl>
                                        <p:attrNameLst>
                                          <p:attrName>ppt_w</p:attrName>
                                        </p:attrNameLst>
                                      </p:cBhvr>
                                      <p:tavLst>
                                        <p:tav tm="0">
                                          <p:val>
                                            <p:fltVal val="0"/>
                                          </p:val>
                                        </p:tav>
                                        <p:tav tm="100000">
                                          <p:val>
                                            <p:strVal val="#ppt_w"/>
                                          </p:val>
                                        </p:tav>
                                      </p:tavLst>
                                    </p:anim>
                                    <p:anim calcmode="lin" valueType="num">
                                      <p:cBhvr>
                                        <p:cTn id="111" dur="300" fill="hold"/>
                                        <p:tgtEl>
                                          <p:spTgt spid="22"/>
                                        </p:tgtEl>
                                        <p:attrNameLst>
                                          <p:attrName>ppt_h</p:attrName>
                                        </p:attrNameLst>
                                      </p:cBhvr>
                                      <p:tavLst>
                                        <p:tav tm="0">
                                          <p:val>
                                            <p:fltVal val="0"/>
                                          </p:val>
                                        </p:tav>
                                        <p:tav tm="100000">
                                          <p:val>
                                            <p:strVal val="#ppt_h"/>
                                          </p:val>
                                        </p:tav>
                                      </p:tavLst>
                                    </p:anim>
                                    <p:animEffect transition="in" filter="fade">
                                      <p:cBhvr>
                                        <p:cTn id="112" dur="3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iterate type="lt">
                                    <p:tmPct val="10000"/>
                                  </p:iterate>
                                  <p:childTnLst>
                                    <p:set>
                                      <p:cBhvr>
                                        <p:cTn id="116" dur="1" fill="hold">
                                          <p:stCondLst>
                                            <p:cond delay="0"/>
                                          </p:stCondLst>
                                        </p:cTn>
                                        <p:tgtEl>
                                          <p:spTgt spid="31"/>
                                        </p:tgtEl>
                                        <p:attrNameLst>
                                          <p:attrName>style.visibility</p:attrName>
                                        </p:attrNameLst>
                                      </p:cBhvr>
                                      <p:to>
                                        <p:strVal val="visible"/>
                                      </p:to>
                                    </p:set>
                                    <p:anim calcmode="lin" valueType="num">
                                      <p:cBhvr>
                                        <p:cTn id="117" dur="300" fill="hold"/>
                                        <p:tgtEl>
                                          <p:spTgt spid="31"/>
                                        </p:tgtEl>
                                        <p:attrNameLst>
                                          <p:attrName>ppt_w</p:attrName>
                                        </p:attrNameLst>
                                      </p:cBhvr>
                                      <p:tavLst>
                                        <p:tav tm="0">
                                          <p:val>
                                            <p:fltVal val="0"/>
                                          </p:val>
                                        </p:tav>
                                        <p:tav tm="100000">
                                          <p:val>
                                            <p:strVal val="#ppt_w"/>
                                          </p:val>
                                        </p:tav>
                                      </p:tavLst>
                                    </p:anim>
                                    <p:anim calcmode="lin" valueType="num">
                                      <p:cBhvr>
                                        <p:cTn id="118" dur="300" fill="hold"/>
                                        <p:tgtEl>
                                          <p:spTgt spid="31"/>
                                        </p:tgtEl>
                                        <p:attrNameLst>
                                          <p:attrName>ppt_h</p:attrName>
                                        </p:attrNameLst>
                                      </p:cBhvr>
                                      <p:tavLst>
                                        <p:tav tm="0">
                                          <p:val>
                                            <p:fltVal val="0"/>
                                          </p:val>
                                        </p:tav>
                                        <p:tav tm="100000">
                                          <p:val>
                                            <p:strVal val="#ppt_h"/>
                                          </p:val>
                                        </p:tav>
                                      </p:tavLst>
                                    </p:anim>
                                    <p:animEffect transition="in" filter="fade">
                                      <p:cBhvr>
                                        <p:cTn id="119" dur="3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iterate type="lt">
                                    <p:tmPct val="10000"/>
                                  </p:iterate>
                                  <p:childTnLst>
                                    <p:set>
                                      <p:cBhvr>
                                        <p:cTn id="123" dur="1" fill="hold">
                                          <p:stCondLst>
                                            <p:cond delay="0"/>
                                          </p:stCondLst>
                                        </p:cTn>
                                        <p:tgtEl>
                                          <p:spTgt spid="32"/>
                                        </p:tgtEl>
                                        <p:attrNameLst>
                                          <p:attrName>style.visibility</p:attrName>
                                        </p:attrNameLst>
                                      </p:cBhvr>
                                      <p:to>
                                        <p:strVal val="visible"/>
                                      </p:to>
                                    </p:set>
                                    <p:anim calcmode="lin" valueType="num">
                                      <p:cBhvr>
                                        <p:cTn id="124" dur="300" fill="hold"/>
                                        <p:tgtEl>
                                          <p:spTgt spid="32"/>
                                        </p:tgtEl>
                                        <p:attrNameLst>
                                          <p:attrName>ppt_w</p:attrName>
                                        </p:attrNameLst>
                                      </p:cBhvr>
                                      <p:tavLst>
                                        <p:tav tm="0">
                                          <p:val>
                                            <p:fltVal val="0"/>
                                          </p:val>
                                        </p:tav>
                                        <p:tav tm="100000">
                                          <p:val>
                                            <p:strVal val="#ppt_w"/>
                                          </p:val>
                                        </p:tav>
                                      </p:tavLst>
                                    </p:anim>
                                    <p:anim calcmode="lin" valueType="num">
                                      <p:cBhvr>
                                        <p:cTn id="125" dur="300" fill="hold"/>
                                        <p:tgtEl>
                                          <p:spTgt spid="32"/>
                                        </p:tgtEl>
                                        <p:attrNameLst>
                                          <p:attrName>ppt_h</p:attrName>
                                        </p:attrNameLst>
                                      </p:cBhvr>
                                      <p:tavLst>
                                        <p:tav tm="0">
                                          <p:val>
                                            <p:fltVal val="0"/>
                                          </p:val>
                                        </p:tav>
                                        <p:tav tm="100000">
                                          <p:val>
                                            <p:strVal val="#ppt_h"/>
                                          </p:val>
                                        </p:tav>
                                      </p:tavLst>
                                    </p:anim>
                                    <p:animEffect transition="in" filter="fade">
                                      <p:cBhvr>
                                        <p:cTn id="126" dur="300"/>
                                        <p:tgtEl>
                                          <p:spTgt spid="32"/>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iterate type="lt">
                                    <p:tmPct val="10000"/>
                                  </p:iterate>
                                  <p:childTnLst>
                                    <p:set>
                                      <p:cBhvr>
                                        <p:cTn id="130" dur="1" fill="hold">
                                          <p:stCondLst>
                                            <p:cond delay="0"/>
                                          </p:stCondLst>
                                        </p:cTn>
                                        <p:tgtEl>
                                          <p:spTgt spid="25"/>
                                        </p:tgtEl>
                                        <p:attrNameLst>
                                          <p:attrName>style.visibility</p:attrName>
                                        </p:attrNameLst>
                                      </p:cBhvr>
                                      <p:to>
                                        <p:strVal val="visible"/>
                                      </p:to>
                                    </p:set>
                                    <p:anim calcmode="lin" valueType="num">
                                      <p:cBhvr>
                                        <p:cTn id="131" dur="300" fill="hold"/>
                                        <p:tgtEl>
                                          <p:spTgt spid="25"/>
                                        </p:tgtEl>
                                        <p:attrNameLst>
                                          <p:attrName>ppt_w</p:attrName>
                                        </p:attrNameLst>
                                      </p:cBhvr>
                                      <p:tavLst>
                                        <p:tav tm="0">
                                          <p:val>
                                            <p:fltVal val="0"/>
                                          </p:val>
                                        </p:tav>
                                        <p:tav tm="100000">
                                          <p:val>
                                            <p:strVal val="#ppt_w"/>
                                          </p:val>
                                        </p:tav>
                                      </p:tavLst>
                                    </p:anim>
                                    <p:anim calcmode="lin" valueType="num">
                                      <p:cBhvr>
                                        <p:cTn id="132" dur="300" fill="hold"/>
                                        <p:tgtEl>
                                          <p:spTgt spid="25"/>
                                        </p:tgtEl>
                                        <p:attrNameLst>
                                          <p:attrName>ppt_h</p:attrName>
                                        </p:attrNameLst>
                                      </p:cBhvr>
                                      <p:tavLst>
                                        <p:tav tm="0">
                                          <p:val>
                                            <p:fltVal val="0"/>
                                          </p:val>
                                        </p:tav>
                                        <p:tav tm="100000">
                                          <p:val>
                                            <p:strVal val="#ppt_h"/>
                                          </p:val>
                                        </p:tav>
                                      </p:tavLst>
                                    </p:anim>
                                    <p:animEffect transition="in" filter="fade">
                                      <p:cBhvr>
                                        <p:cTn id="133" dur="3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iterate type="lt">
                                    <p:tmPct val="10000"/>
                                  </p:iterate>
                                  <p:childTnLst>
                                    <p:set>
                                      <p:cBhvr>
                                        <p:cTn id="137" dur="1" fill="hold">
                                          <p:stCondLst>
                                            <p:cond delay="0"/>
                                          </p:stCondLst>
                                        </p:cTn>
                                        <p:tgtEl>
                                          <p:spTgt spid="26"/>
                                        </p:tgtEl>
                                        <p:attrNameLst>
                                          <p:attrName>style.visibility</p:attrName>
                                        </p:attrNameLst>
                                      </p:cBhvr>
                                      <p:to>
                                        <p:strVal val="visible"/>
                                      </p:to>
                                    </p:set>
                                    <p:anim calcmode="lin" valueType="num">
                                      <p:cBhvr>
                                        <p:cTn id="138" dur="300" fill="hold"/>
                                        <p:tgtEl>
                                          <p:spTgt spid="26"/>
                                        </p:tgtEl>
                                        <p:attrNameLst>
                                          <p:attrName>ppt_w</p:attrName>
                                        </p:attrNameLst>
                                      </p:cBhvr>
                                      <p:tavLst>
                                        <p:tav tm="0">
                                          <p:val>
                                            <p:fltVal val="0"/>
                                          </p:val>
                                        </p:tav>
                                        <p:tav tm="100000">
                                          <p:val>
                                            <p:strVal val="#ppt_w"/>
                                          </p:val>
                                        </p:tav>
                                      </p:tavLst>
                                    </p:anim>
                                    <p:anim calcmode="lin" valueType="num">
                                      <p:cBhvr>
                                        <p:cTn id="139" dur="300" fill="hold"/>
                                        <p:tgtEl>
                                          <p:spTgt spid="26"/>
                                        </p:tgtEl>
                                        <p:attrNameLst>
                                          <p:attrName>ppt_h</p:attrName>
                                        </p:attrNameLst>
                                      </p:cBhvr>
                                      <p:tavLst>
                                        <p:tav tm="0">
                                          <p:val>
                                            <p:fltVal val="0"/>
                                          </p:val>
                                        </p:tav>
                                        <p:tav tm="100000">
                                          <p:val>
                                            <p:strVal val="#ppt_h"/>
                                          </p:val>
                                        </p:tav>
                                      </p:tavLst>
                                    </p:anim>
                                    <p:animEffect transition="in" filter="fade">
                                      <p:cBhvr>
                                        <p:cTn id="140"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25"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487940" y="2464585"/>
            <a:ext cx="2682398" cy="3501725"/>
          </a:xfrm>
          <a:custGeom>
            <a:avLst/>
            <a:gdLst>
              <a:gd name="T0" fmla="*/ 0 w 852"/>
              <a:gd name="T1" fmla="*/ 0 h 1114"/>
              <a:gd name="T2" fmla="*/ 0 w 852"/>
              <a:gd name="T3" fmla="*/ 756 h 1114"/>
              <a:gd name="T4" fmla="*/ 358 w 852"/>
              <a:gd name="T5" fmla="*/ 1114 h 1114"/>
              <a:gd name="T6" fmla="*/ 811 w 852"/>
              <a:gd name="T7" fmla="*/ 1114 h 1114"/>
              <a:gd name="T8" fmla="*/ 852 w 852"/>
              <a:gd name="T9" fmla="*/ 1111 h 1114"/>
              <a:gd name="T10" fmla="*/ 852 w 852"/>
              <a:gd name="T11" fmla="*/ 90 h 1114"/>
              <a:gd name="T12" fmla="*/ 841 w 852"/>
              <a:gd name="T13" fmla="*/ 0 h 1114"/>
              <a:gd name="T14" fmla="*/ 0 w 852"/>
              <a:gd name="T15" fmla="*/ 0 h 1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2" h="1114">
                <a:moveTo>
                  <a:pt x="0" y="0"/>
                </a:moveTo>
                <a:cubicBezTo>
                  <a:pt x="0" y="756"/>
                  <a:pt x="0" y="756"/>
                  <a:pt x="0" y="756"/>
                </a:cubicBezTo>
                <a:cubicBezTo>
                  <a:pt x="0" y="954"/>
                  <a:pt x="160" y="1114"/>
                  <a:pt x="358" y="1114"/>
                </a:cubicBezTo>
                <a:cubicBezTo>
                  <a:pt x="811" y="1114"/>
                  <a:pt x="811" y="1114"/>
                  <a:pt x="811" y="1114"/>
                </a:cubicBezTo>
                <a:cubicBezTo>
                  <a:pt x="825" y="1114"/>
                  <a:pt x="839" y="1113"/>
                  <a:pt x="852" y="1111"/>
                </a:cubicBezTo>
                <a:cubicBezTo>
                  <a:pt x="852" y="90"/>
                  <a:pt x="852" y="90"/>
                  <a:pt x="852" y="90"/>
                </a:cubicBezTo>
                <a:cubicBezTo>
                  <a:pt x="852" y="59"/>
                  <a:pt x="849" y="29"/>
                  <a:pt x="841" y="0"/>
                </a:cubicBezTo>
                <a:lnTo>
                  <a:pt x="0" y="0"/>
                </a:lnTo>
                <a:close/>
              </a:path>
            </a:pathLst>
          </a:custGeom>
          <a:solidFill>
            <a:srgbClr val="45D8FF">
              <a:alpha val="30000"/>
            </a:srgbClr>
          </a:solidFill>
          <a:ln>
            <a:noFill/>
          </a:ln>
          <a:effectLst>
            <a:outerShdw blurRad="127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9" name="Freeform 6"/>
          <p:cNvSpPr/>
          <p:nvPr/>
        </p:nvSpPr>
        <p:spPr bwMode="auto">
          <a:xfrm>
            <a:off x="4739143" y="2464585"/>
            <a:ext cx="2682398" cy="3501725"/>
          </a:xfrm>
          <a:custGeom>
            <a:avLst/>
            <a:gdLst>
              <a:gd name="T0" fmla="*/ 0 w 852"/>
              <a:gd name="T1" fmla="*/ 0 h 1114"/>
              <a:gd name="T2" fmla="*/ 0 w 852"/>
              <a:gd name="T3" fmla="*/ 756 h 1114"/>
              <a:gd name="T4" fmla="*/ 358 w 852"/>
              <a:gd name="T5" fmla="*/ 1114 h 1114"/>
              <a:gd name="T6" fmla="*/ 811 w 852"/>
              <a:gd name="T7" fmla="*/ 1114 h 1114"/>
              <a:gd name="T8" fmla="*/ 852 w 852"/>
              <a:gd name="T9" fmla="*/ 1111 h 1114"/>
              <a:gd name="T10" fmla="*/ 852 w 852"/>
              <a:gd name="T11" fmla="*/ 90 h 1114"/>
              <a:gd name="T12" fmla="*/ 841 w 852"/>
              <a:gd name="T13" fmla="*/ 0 h 1114"/>
              <a:gd name="T14" fmla="*/ 0 w 852"/>
              <a:gd name="T15" fmla="*/ 0 h 1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2" h="1114">
                <a:moveTo>
                  <a:pt x="0" y="0"/>
                </a:moveTo>
                <a:cubicBezTo>
                  <a:pt x="0" y="756"/>
                  <a:pt x="0" y="756"/>
                  <a:pt x="0" y="756"/>
                </a:cubicBezTo>
                <a:cubicBezTo>
                  <a:pt x="0" y="954"/>
                  <a:pt x="160" y="1114"/>
                  <a:pt x="358" y="1114"/>
                </a:cubicBezTo>
                <a:cubicBezTo>
                  <a:pt x="811" y="1114"/>
                  <a:pt x="811" y="1114"/>
                  <a:pt x="811" y="1114"/>
                </a:cubicBezTo>
                <a:cubicBezTo>
                  <a:pt x="825" y="1114"/>
                  <a:pt x="839" y="1113"/>
                  <a:pt x="852" y="1111"/>
                </a:cubicBezTo>
                <a:cubicBezTo>
                  <a:pt x="852" y="90"/>
                  <a:pt x="852" y="90"/>
                  <a:pt x="852" y="90"/>
                </a:cubicBezTo>
                <a:cubicBezTo>
                  <a:pt x="852" y="59"/>
                  <a:pt x="849" y="29"/>
                  <a:pt x="841" y="0"/>
                </a:cubicBezTo>
                <a:lnTo>
                  <a:pt x="0" y="0"/>
                </a:lnTo>
                <a:close/>
              </a:path>
            </a:pathLst>
          </a:custGeom>
          <a:solidFill>
            <a:srgbClr val="45D8FF">
              <a:alpha val="30000"/>
            </a:srgbClr>
          </a:solidFill>
          <a:ln>
            <a:noFill/>
          </a:ln>
          <a:effectLst>
            <a:outerShdw blurRad="127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23" name="Freeform 6"/>
          <p:cNvSpPr/>
          <p:nvPr/>
        </p:nvSpPr>
        <p:spPr bwMode="auto">
          <a:xfrm>
            <a:off x="7990345" y="2464585"/>
            <a:ext cx="2682398" cy="3501725"/>
          </a:xfrm>
          <a:custGeom>
            <a:avLst/>
            <a:gdLst>
              <a:gd name="T0" fmla="*/ 0 w 852"/>
              <a:gd name="T1" fmla="*/ 0 h 1114"/>
              <a:gd name="T2" fmla="*/ 0 w 852"/>
              <a:gd name="T3" fmla="*/ 756 h 1114"/>
              <a:gd name="T4" fmla="*/ 358 w 852"/>
              <a:gd name="T5" fmla="*/ 1114 h 1114"/>
              <a:gd name="T6" fmla="*/ 811 w 852"/>
              <a:gd name="T7" fmla="*/ 1114 h 1114"/>
              <a:gd name="T8" fmla="*/ 852 w 852"/>
              <a:gd name="T9" fmla="*/ 1111 h 1114"/>
              <a:gd name="T10" fmla="*/ 852 w 852"/>
              <a:gd name="T11" fmla="*/ 90 h 1114"/>
              <a:gd name="T12" fmla="*/ 841 w 852"/>
              <a:gd name="T13" fmla="*/ 0 h 1114"/>
              <a:gd name="T14" fmla="*/ 0 w 852"/>
              <a:gd name="T15" fmla="*/ 0 h 1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2" h="1114">
                <a:moveTo>
                  <a:pt x="0" y="0"/>
                </a:moveTo>
                <a:cubicBezTo>
                  <a:pt x="0" y="756"/>
                  <a:pt x="0" y="756"/>
                  <a:pt x="0" y="756"/>
                </a:cubicBezTo>
                <a:cubicBezTo>
                  <a:pt x="0" y="954"/>
                  <a:pt x="160" y="1114"/>
                  <a:pt x="358" y="1114"/>
                </a:cubicBezTo>
                <a:cubicBezTo>
                  <a:pt x="811" y="1114"/>
                  <a:pt x="811" y="1114"/>
                  <a:pt x="811" y="1114"/>
                </a:cubicBezTo>
                <a:cubicBezTo>
                  <a:pt x="825" y="1114"/>
                  <a:pt x="839" y="1113"/>
                  <a:pt x="852" y="1111"/>
                </a:cubicBezTo>
                <a:cubicBezTo>
                  <a:pt x="852" y="90"/>
                  <a:pt x="852" y="90"/>
                  <a:pt x="852" y="90"/>
                </a:cubicBezTo>
                <a:cubicBezTo>
                  <a:pt x="852" y="59"/>
                  <a:pt x="849" y="29"/>
                  <a:pt x="841" y="0"/>
                </a:cubicBezTo>
                <a:lnTo>
                  <a:pt x="0" y="0"/>
                </a:lnTo>
                <a:close/>
              </a:path>
            </a:pathLst>
          </a:custGeom>
          <a:solidFill>
            <a:srgbClr val="45D8FF">
              <a:alpha val="30000"/>
            </a:srgbClr>
          </a:solidFill>
          <a:ln>
            <a:noFill/>
          </a:ln>
          <a:effectLst>
            <a:outerShdw blurRad="1270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1487940" y="1622684"/>
            <a:ext cx="2647872" cy="841901"/>
            <a:chOff x="1487940" y="1622684"/>
            <a:chExt cx="2647872" cy="841901"/>
          </a:xfrm>
          <a:solidFill>
            <a:schemeClr val="bg1">
              <a:lumMod val="50000"/>
            </a:schemeClr>
          </a:solidFill>
        </p:grpSpPr>
        <p:sp>
          <p:nvSpPr>
            <p:cNvPr id="6" name="Freeform 5"/>
            <p:cNvSpPr/>
            <p:nvPr/>
          </p:nvSpPr>
          <p:spPr bwMode="auto">
            <a:xfrm>
              <a:off x="1487940" y="1622684"/>
              <a:ext cx="2647872" cy="841901"/>
            </a:xfrm>
            <a:custGeom>
              <a:avLst/>
              <a:gdLst>
                <a:gd name="T0" fmla="*/ 0 w 841"/>
                <a:gd name="T1" fmla="*/ 0 h 268"/>
                <a:gd name="T2" fmla="*/ 0 w 841"/>
                <a:gd name="T3" fmla="*/ 268 h 268"/>
                <a:gd name="T4" fmla="*/ 841 w 841"/>
                <a:gd name="T5" fmla="*/ 268 h 268"/>
                <a:gd name="T6" fmla="*/ 495 w 841"/>
                <a:gd name="T7" fmla="*/ 0 h 268"/>
                <a:gd name="T8" fmla="*/ 42 w 841"/>
                <a:gd name="T9" fmla="*/ 0 h 268"/>
                <a:gd name="T10" fmla="*/ 0 w 841"/>
                <a:gd name="T11" fmla="*/ 0 h 268"/>
              </a:gdLst>
              <a:ahLst/>
              <a:cxnLst>
                <a:cxn ang="0">
                  <a:pos x="T0" y="T1"/>
                </a:cxn>
                <a:cxn ang="0">
                  <a:pos x="T2" y="T3"/>
                </a:cxn>
                <a:cxn ang="0">
                  <a:pos x="T4" y="T5"/>
                </a:cxn>
                <a:cxn ang="0">
                  <a:pos x="T6" y="T7"/>
                </a:cxn>
                <a:cxn ang="0">
                  <a:pos x="T8" y="T9"/>
                </a:cxn>
                <a:cxn ang="0">
                  <a:pos x="T10" y="T11"/>
                </a:cxn>
              </a:cxnLst>
              <a:rect l="0" t="0" r="r" b="b"/>
              <a:pathLst>
                <a:path w="841" h="268">
                  <a:moveTo>
                    <a:pt x="0" y="0"/>
                  </a:moveTo>
                  <a:cubicBezTo>
                    <a:pt x="0" y="268"/>
                    <a:pt x="0" y="268"/>
                    <a:pt x="0" y="268"/>
                  </a:cubicBezTo>
                  <a:cubicBezTo>
                    <a:pt x="841" y="268"/>
                    <a:pt x="841" y="268"/>
                    <a:pt x="841" y="268"/>
                  </a:cubicBezTo>
                  <a:cubicBezTo>
                    <a:pt x="801" y="114"/>
                    <a:pt x="661" y="0"/>
                    <a:pt x="495" y="0"/>
                  </a:cubicBezTo>
                  <a:cubicBezTo>
                    <a:pt x="42" y="0"/>
                    <a:pt x="42" y="0"/>
                    <a:pt x="42" y="0"/>
                  </a:cubicBezTo>
                  <a:cubicBezTo>
                    <a:pt x="28" y="0"/>
                    <a:pt x="14" y="0"/>
                    <a:pt x="0" y="0"/>
                  </a:cubicBezTo>
                  <a:close/>
                </a:path>
              </a:pathLst>
            </a:custGeom>
            <a:solidFill>
              <a:srgbClr val="45D8FF"/>
            </a:solidFill>
            <a:ln>
              <a:noFill/>
            </a:ln>
            <a:effectLst>
              <a:outerShdw blurRad="127000" algn="ctr" rotWithShape="0">
                <a:srgbClr val="45D8FF">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文本框 23"/>
            <p:cNvSpPr txBox="1"/>
            <p:nvPr/>
          </p:nvSpPr>
          <p:spPr>
            <a:xfrm>
              <a:off x="2036976" y="1833999"/>
              <a:ext cx="1422866" cy="514738"/>
            </a:xfrm>
            <a:prstGeom prst="rect">
              <a:avLst/>
            </a:prstGeom>
            <a:noFill/>
          </p:spPr>
          <p:txBody>
            <a:bodyPr wrap="square" lIns="0" tIns="72000" bIns="72000" rtlCol="0" anchor="ctr" anchorCtr="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grpSp>
      <p:grpSp>
        <p:nvGrpSpPr>
          <p:cNvPr id="4" name="组合 3"/>
          <p:cNvGrpSpPr/>
          <p:nvPr/>
        </p:nvGrpSpPr>
        <p:grpSpPr>
          <a:xfrm>
            <a:off x="4739143" y="1622684"/>
            <a:ext cx="2647872" cy="841901"/>
            <a:chOff x="4739143" y="1622684"/>
            <a:chExt cx="2647872" cy="841901"/>
          </a:xfrm>
        </p:grpSpPr>
        <p:sp>
          <p:nvSpPr>
            <p:cNvPr id="17" name="Freeform 5"/>
            <p:cNvSpPr/>
            <p:nvPr/>
          </p:nvSpPr>
          <p:spPr bwMode="auto">
            <a:xfrm>
              <a:off x="4739143" y="1622684"/>
              <a:ext cx="2647872" cy="841901"/>
            </a:xfrm>
            <a:custGeom>
              <a:avLst/>
              <a:gdLst>
                <a:gd name="T0" fmla="*/ 0 w 841"/>
                <a:gd name="T1" fmla="*/ 0 h 268"/>
                <a:gd name="T2" fmla="*/ 0 w 841"/>
                <a:gd name="T3" fmla="*/ 268 h 268"/>
                <a:gd name="T4" fmla="*/ 841 w 841"/>
                <a:gd name="T5" fmla="*/ 268 h 268"/>
                <a:gd name="T6" fmla="*/ 495 w 841"/>
                <a:gd name="T7" fmla="*/ 0 h 268"/>
                <a:gd name="T8" fmla="*/ 42 w 841"/>
                <a:gd name="T9" fmla="*/ 0 h 268"/>
                <a:gd name="T10" fmla="*/ 0 w 841"/>
                <a:gd name="T11" fmla="*/ 0 h 268"/>
              </a:gdLst>
              <a:ahLst/>
              <a:cxnLst>
                <a:cxn ang="0">
                  <a:pos x="T0" y="T1"/>
                </a:cxn>
                <a:cxn ang="0">
                  <a:pos x="T2" y="T3"/>
                </a:cxn>
                <a:cxn ang="0">
                  <a:pos x="T4" y="T5"/>
                </a:cxn>
                <a:cxn ang="0">
                  <a:pos x="T6" y="T7"/>
                </a:cxn>
                <a:cxn ang="0">
                  <a:pos x="T8" y="T9"/>
                </a:cxn>
                <a:cxn ang="0">
                  <a:pos x="T10" y="T11"/>
                </a:cxn>
              </a:cxnLst>
              <a:rect l="0" t="0" r="r" b="b"/>
              <a:pathLst>
                <a:path w="841" h="268">
                  <a:moveTo>
                    <a:pt x="0" y="0"/>
                  </a:moveTo>
                  <a:cubicBezTo>
                    <a:pt x="0" y="268"/>
                    <a:pt x="0" y="268"/>
                    <a:pt x="0" y="268"/>
                  </a:cubicBezTo>
                  <a:cubicBezTo>
                    <a:pt x="841" y="268"/>
                    <a:pt x="841" y="268"/>
                    <a:pt x="841" y="268"/>
                  </a:cubicBezTo>
                  <a:cubicBezTo>
                    <a:pt x="801" y="114"/>
                    <a:pt x="661" y="0"/>
                    <a:pt x="495" y="0"/>
                  </a:cubicBezTo>
                  <a:cubicBezTo>
                    <a:pt x="42" y="0"/>
                    <a:pt x="42" y="0"/>
                    <a:pt x="42" y="0"/>
                  </a:cubicBezTo>
                  <a:cubicBezTo>
                    <a:pt x="28" y="0"/>
                    <a:pt x="14" y="0"/>
                    <a:pt x="0" y="0"/>
                  </a:cubicBezTo>
                  <a:close/>
                </a:path>
              </a:pathLst>
            </a:custGeom>
            <a:solidFill>
              <a:srgbClr val="45D8FF"/>
            </a:solidFill>
            <a:ln>
              <a:noFill/>
            </a:ln>
            <a:effectLst>
              <a:outerShdw blurRad="127000" algn="ctr" rotWithShape="0">
                <a:srgbClr val="45D8FF">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文本框 24"/>
            <p:cNvSpPr txBox="1"/>
            <p:nvPr/>
          </p:nvSpPr>
          <p:spPr>
            <a:xfrm>
              <a:off x="5308134" y="1833999"/>
              <a:ext cx="1422866" cy="514738"/>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2400" b="1" dirty="0"/>
                <a:t>添加标题</a:t>
              </a:r>
              <a:endParaRPr lang="zh-CN" altLang="en-US" sz="2400" b="1" dirty="0"/>
            </a:p>
          </p:txBody>
        </p:sp>
      </p:grpSp>
      <p:grpSp>
        <p:nvGrpSpPr>
          <p:cNvPr id="5" name="组合 4"/>
          <p:cNvGrpSpPr/>
          <p:nvPr/>
        </p:nvGrpSpPr>
        <p:grpSpPr>
          <a:xfrm>
            <a:off x="7990345" y="1622684"/>
            <a:ext cx="2647872" cy="841901"/>
            <a:chOff x="7990345" y="1622684"/>
            <a:chExt cx="2647872" cy="841901"/>
          </a:xfrm>
        </p:grpSpPr>
        <p:sp>
          <p:nvSpPr>
            <p:cNvPr id="22" name="Freeform 5"/>
            <p:cNvSpPr/>
            <p:nvPr/>
          </p:nvSpPr>
          <p:spPr bwMode="auto">
            <a:xfrm>
              <a:off x="7990345" y="1622684"/>
              <a:ext cx="2647872" cy="841901"/>
            </a:xfrm>
            <a:custGeom>
              <a:avLst/>
              <a:gdLst>
                <a:gd name="T0" fmla="*/ 0 w 841"/>
                <a:gd name="T1" fmla="*/ 0 h 268"/>
                <a:gd name="T2" fmla="*/ 0 w 841"/>
                <a:gd name="T3" fmla="*/ 268 h 268"/>
                <a:gd name="T4" fmla="*/ 841 w 841"/>
                <a:gd name="T5" fmla="*/ 268 h 268"/>
                <a:gd name="T6" fmla="*/ 495 w 841"/>
                <a:gd name="T7" fmla="*/ 0 h 268"/>
                <a:gd name="T8" fmla="*/ 42 w 841"/>
                <a:gd name="T9" fmla="*/ 0 h 268"/>
                <a:gd name="T10" fmla="*/ 0 w 841"/>
                <a:gd name="T11" fmla="*/ 0 h 268"/>
              </a:gdLst>
              <a:ahLst/>
              <a:cxnLst>
                <a:cxn ang="0">
                  <a:pos x="T0" y="T1"/>
                </a:cxn>
                <a:cxn ang="0">
                  <a:pos x="T2" y="T3"/>
                </a:cxn>
                <a:cxn ang="0">
                  <a:pos x="T4" y="T5"/>
                </a:cxn>
                <a:cxn ang="0">
                  <a:pos x="T6" y="T7"/>
                </a:cxn>
                <a:cxn ang="0">
                  <a:pos x="T8" y="T9"/>
                </a:cxn>
                <a:cxn ang="0">
                  <a:pos x="T10" y="T11"/>
                </a:cxn>
              </a:cxnLst>
              <a:rect l="0" t="0" r="r" b="b"/>
              <a:pathLst>
                <a:path w="841" h="268">
                  <a:moveTo>
                    <a:pt x="0" y="0"/>
                  </a:moveTo>
                  <a:cubicBezTo>
                    <a:pt x="0" y="268"/>
                    <a:pt x="0" y="268"/>
                    <a:pt x="0" y="268"/>
                  </a:cubicBezTo>
                  <a:cubicBezTo>
                    <a:pt x="841" y="268"/>
                    <a:pt x="841" y="268"/>
                    <a:pt x="841" y="268"/>
                  </a:cubicBezTo>
                  <a:cubicBezTo>
                    <a:pt x="801" y="114"/>
                    <a:pt x="661" y="0"/>
                    <a:pt x="495" y="0"/>
                  </a:cubicBezTo>
                  <a:cubicBezTo>
                    <a:pt x="42" y="0"/>
                    <a:pt x="42" y="0"/>
                    <a:pt x="42" y="0"/>
                  </a:cubicBezTo>
                  <a:cubicBezTo>
                    <a:pt x="28" y="0"/>
                    <a:pt x="14" y="0"/>
                    <a:pt x="0" y="0"/>
                  </a:cubicBezTo>
                  <a:close/>
                </a:path>
              </a:pathLst>
            </a:custGeom>
            <a:solidFill>
              <a:srgbClr val="45D8FF"/>
            </a:solidFill>
            <a:ln>
              <a:noFill/>
            </a:ln>
            <a:effectLst>
              <a:outerShdw blurRad="127000" algn="ctr" rotWithShape="0">
                <a:srgbClr val="45D8FF">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文本框 25"/>
            <p:cNvSpPr txBox="1"/>
            <p:nvPr/>
          </p:nvSpPr>
          <p:spPr>
            <a:xfrm>
              <a:off x="8477692" y="1833999"/>
              <a:ext cx="1422866" cy="514738"/>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2400" b="1" dirty="0"/>
                <a:t>添加标题</a:t>
              </a:r>
              <a:endParaRPr lang="zh-CN" altLang="en-US" sz="2400" b="1" dirty="0"/>
            </a:p>
          </p:txBody>
        </p:sp>
      </p:grpSp>
      <p:sp>
        <p:nvSpPr>
          <p:cNvPr id="27" name="文本框 26"/>
          <p:cNvSpPr txBox="1"/>
          <p:nvPr/>
        </p:nvSpPr>
        <p:spPr>
          <a:xfrm>
            <a:off x="1772183" y="3725002"/>
            <a:ext cx="2193754" cy="147732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200" b="0" dirty="0">
                <a:solidFill>
                  <a:schemeClr val="bg1"/>
                </a:solidFill>
              </a:rPr>
              <a:t>输入你的文字信息输入你的文字信息输入你的文字信息输入你的文字信息输入你的文字信息输入你的文字信息输入你的文字信息输入你的文字信息输入你的文字信息</a:t>
            </a:r>
            <a:endParaRPr lang="zh-CN" altLang="en-US" sz="1200" dirty="0">
              <a:solidFill>
                <a:schemeClr val="bg1"/>
              </a:solidFill>
            </a:endParaRPr>
          </a:p>
        </p:txBody>
      </p:sp>
      <p:sp>
        <p:nvSpPr>
          <p:cNvPr id="28" name="文本框 27"/>
          <p:cNvSpPr txBox="1"/>
          <p:nvPr/>
        </p:nvSpPr>
        <p:spPr>
          <a:xfrm>
            <a:off x="5017941" y="3725002"/>
            <a:ext cx="2193754" cy="147732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200" b="0" dirty="0">
                <a:solidFill>
                  <a:schemeClr val="bg1"/>
                </a:solidFill>
              </a:rPr>
              <a:t>输入你的文字信息输入你的文字信息输入你的文字信息输入你的文字信息输入你的文字信息输入你的文字信息输入你的文字信息输入你的文字信息输入你的文字信息</a:t>
            </a:r>
            <a:endParaRPr lang="zh-CN" altLang="en-US" sz="1200" dirty="0">
              <a:solidFill>
                <a:schemeClr val="bg1"/>
              </a:solidFill>
            </a:endParaRPr>
          </a:p>
        </p:txBody>
      </p:sp>
      <p:sp>
        <p:nvSpPr>
          <p:cNvPr id="29" name="文本框 28"/>
          <p:cNvSpPr txBox="1"/>
          <p:nvPr/>
        </p:nvSpPr>
        <p:spPr>
          <a:xfrm>
            <a:off x="8289099" y="3725002"/>
            <a:ext cx="2193754" cy="147732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200" b="0" dirty="0">
                <a:solidFill>
                  <a:schemeClr val="bg1"/>
                </a:solidFill>
              </a:rPr>
              <a:t>输入你的文字信息输入你的文字信息输入你的文字信息输入你的文字信息输入你的文字信息输入你的文字信息输入你的文字信息输入你的文字信息输入你的文字信息</a:t>
            </a:r>
            <a:endParaRPr lang="zh-CN" altLang="en-US" sz="1200" dirty="0">
              <a:solidFill>
                <a:schemeClr val="bg1"/>
              </a:solidFill>
            </a:endParaRPr>
          </a:p>
        </p:txBody>
      </p:sp>
      <p:sp>
        <p:nvSpPr>
          <p:cNvPr id="13" name="Freeform 10"/>
          <p:cNvSpPr>
            <a:spLocks noEditPoints="1"/>
          </p:cNvSpPr>
          <p:nvPr/>
        </p:nvSpPr>
        <p:spPr bwMode="auto">
          <a:xfrm>
            <a:off x="5611640" y="2685360"/>
            <a:ext cx="868242" cy="879162"/>
          </a:xfrm>
          <a:custGeom>
            <a:avLst/>
            <a:gdLst>
              <a:gd name="T0" fmla="*/ 911 w 1331"/>
              <a:gd name="T1" fmla="*/ 527 h 1346"/>
              <a:gd name="T2" fmla="*/ 792 w 1331"/>
              <a:gd name="T3" fmla="*/ 524 h 1346"/>
              <a:gd name="T4" fmla="*/ 381 w 1331"/>
              <a:gd name="T5" fmla="*/ 522 h 1346"/>
              <a:gd name="T6" fmla="*/ 126 w 1331"/>
              <a:gd name="T7" fmla="*/ 959 h 1346"/>
              <a:gd name="T8" fmla="*/ 66 w 1331"/>
              <a:gd name="T9" fmla="*/ 931 h 1346"/>
              <a:gd name="T10" fmla="*/ 67 w 1331"/>
              <a:gd name="T11" fmla="*/ 994 h 1346"/>
              <a:gd name="T12" fmla="*/ 262 w 1331"/>
              <a:gd name="T13" fmla="*/ 1136 h 1346"/>
              <a:gd name="T14" fmla="*/ 379 w 1331"/>
              <a:gd name="T15" fmla="*/ 1346 h 1346"/>
              <a:gd name="T16" fmla="*/ 497 w 1331"/>
              <a:gd name="T17" fmla="*/ 1239 h 1346"/>
              <a:gd name="T18" fmla="*/ 731 w 1331"/>
              <a:gd name="T19" fmla="*/ 1248 h 1346"/>
              <a:gd name="T20" fmla="*/ 849 w 1331"/>
              <a:gd name="T21" fmla="*/ 1346 h 1346"/>
              <a:gd name="T22" fmla="*/ 967 w 1331"/>
              <a:gd name="T23" fmla="*/ 1171 h 1346"/>
              <a:gd name="T24" fmla="*/ 1143 w 1331"/>
              <a:gd name="T25" fmla="*/ 1065 h 1346"/>
              <a:gd name="T26" fmla="*/ 1199 w 1331"/>
              <a:gd name="T27" fmla="*/ 836 h 1346"/>
              <a:gd name="T28" fmla="*/ 1069 w 1331"/>
              <a:gd name="T29" fmla="*/ 633 h 1346"/>
              <a:gd name="T30" fmla="*/ 1123 w 1331"/>
              <a:gd name="T31" fmla="*/ 462 h 1346"/>
              <a:gd name="T32" fmla="*/ 1071 w 1331"/>
              <a:gd name="T33" fmla="*/ 798 h 1346"/>
              <a:gd name="T34" fmla="*/ 1037 w 1331"/>
              <a:gd name="T35" fmla="*/ 728 h 1346"/>
              <a:gd name="T36" fmla="*/ 582 w 1331"/>
              <a:gd name="T37" fmla="*/ 440 h 1346"/>
              <a:gd name="T38" fmla="*/ 582 w 1331"/>
              <a:gd name="T39" fmla="*/ 0 h 1346"/>
              <a:gd name="T40" fmla="*/ 582 w 1331"/>
              <a:gd name="T41" fmla="*/ 440 h 1346"/>
              <a:gd name="T42" fmla="*/ 751 w 1331"/>
              <a:gd name="T43" fmla="*/ 220 h 1346"/>
              <a:gd name="T44" fmla="*/ 413 w 1331"/>
              <a:gd name="T45" fmla="*/ 220 h 1346"/>
              <a:gd name="T46" fmla="*/ 498 w 1331"/>
              <a:gd name="T47" fmla="*/ 285 h 1346"/>
              <a:gd name="T48" fmla="*/ 515 w 1331"/>
              <a:gd name="T49" fmla="*/ 333 h 1346"/>
              <a:gd name="T50" fmla="*/ 550 w 1331"/>
              <a:gd name="T51" fmla="*/ 318 h 1346"/>
              <a:gd name="T52" fmla="*/ 626 w 1331"/>
              <a:gd name="T53" fmla="*/ 314 h 1346"/>
              <a:gd name="T54" fmla="*/ 645 w 1331"/>
              <a:gd name="T55" fmla="*/ 244 h 1346"/>
              <a:gd name="T56" fmla="*/ 625 w 1331"/>
              <a:gd name="T57" fmla="*/ 157 h 1346"/>
              <a:gd name="T58" fmla="*/ 671 w 1331"/>
              <a:gd name="T59" fmla="*/ 214 h 1346"/>
              <a:gd name="T60" fmla="*/ 668 w 1331"/>
              <a:gd name="T61" fmla="*/ 143 h 1346"/>
              <a:gd name="T62" fmla="*/ 648 w 1331"/>
              <a:gd name="T63" fmla="*/ 109 h 1346"/>
              <a:gd name="T64" fmla="*/ 619 w 1331"/>
              <a:gd name="T65" fmla="*/ 111 h 1346"/>
              <a:gd name="T66" fmla="*/ 542 w 1331"/>
              <a:gd name="T67" fmla="*/ 117 h 1346"/>
              <a:gd name="T68" fmla="*/ 521 w 1331"/>
              <a:gd name="T69" fmla="*/ 161 h 1346"/>
              <a:gd name="T70" fmla="*/ 565 w 1331"/>
              <a:gd name="T71" fmla="*/ 226 h 1346"/>
              <a:gd name="T72" fmla="*/ 523 w 1331"/>
              <a:gd name="T73" fmla="*/ 258 h 1346"/>
              <a:gd name="T74" fmla="*/ 492 w 1331"/>
              <a:gd name="T75" fmla="*/ 216 h 1346"/>
              <a:gd name="T76" fmla="*/ 498 w 1331"/>
              <a:gd name="T77" fmla="*/ 285 h 1346"/>
              <a:gd name="T78" fmla="*/ 585 w 1331"/>
              <a:gd name="T79" fmla="*/ 142 h 1346"/>
              <a:gd name="T80" fmla="*/ 587 w 1331"/>
              <a:gd name="T81" fmla="*/ 180 h 1346"/>
              <a:gd name="T82" fmla="*/ 573 w 1331"/>
              <a:gd name="T83" fmla="*/ 151 h 1346"/>
              <a:gd name="T84" fmla="*/ 599 w 1331"/>
              <a:gd name="T85" fmla="*/ 260 h 1346"/>
              <a:gd name="T86" fmla="*/ 585 w 1331"/>
              <a:gd name="T87" fmla="*/ 286 h 1346"/>
              <a:gd name="T88" fmla="*/ 585 w 1331"/>
              <a:gd name="T89" fmla="*/ 24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1" h="1346">
                <a:moveTo>
                  <a:pt x="1123" y="462"/>
                </a:moveTo>
                <a:cubicBezTo>
                  <a:pt x="1023" y="440"/>
                  <a:pt x="955" y="479"/>
                  <a:pt x="911" y="527"/>
                </a:cubicBezTo>
                <a:cubicBezTo>
                  <a:pt x="877" y="512"/>
                  <a:pt x="839" y="500"/>
                  <a:pt x="800" y="491"/>
                </a:cubicBezTo>
                <a:cubicBezTo>
                  <a:pt x="798" y="501"/>
                  <a:pt x="795" y="511"/>
                  <a:pt x="792" y="524"/>
                </a:cubicBezTo>
                <a:cubicBezTo>
                  <a:pt x="660" y="479"/>
                  <a:pt x="517" y="490"/>
                  <a:pt x="394" y="555"/>
                </a:cubicBezTo>
                <a:cubicBezTo>
                  <a:pt x="389" y="542"/>
                  <a:pt x="385" y="532"/>
                  <a:pt x="381" y="522"/>
                </a:cubicBezTo>
                <a:cubicBezTo>
                  <a:pt x="219" y="589"/>
                  <a:pt x="110" y="717"/>
                  <a:pt x="110" y="863"/>
                </a:cubicBezTo>
                <a:cubicBezTo>
                  <a:pt x="110" y="896"/>
                  <a:pt x="115" y="928"/>
                  <a:pt x="126" y="959"/>
                </a:cubicBezTo>
                <a:cubicBezTo>
                  <a:pt x="116" y="967"/>
                  <a:pt x="108" y="975"/>
                  <a:pt x="100" y="977"/>
                </a:cubicBezTo>
                <a:cubicBezTo>
                  <a:pt x="57" y="988"/>
                  <a:pt x="50" y="955"/>
                  <a:pt x="66" y="931"/>
                </a:cubicBezTo>
                <a:cubicBezTo>
                  <a:pt x="75" y="918"/>
                  <a:pt x="88" y="927"/>
                  <a:pt x="99" y="945"/>
                </a:cubicBezTo>
                <a:cubicBezTo>
                  <a:pt x="85" y="863"/>
                  <a:pt x="0" y="961"/>
                  <a:pt x="67" y="994"/>
                </a:cubicBezTo>
                <a:cubicBezTo>
                  <a:pt x="93" y="1007"/>
                  <a:pt x="114" y="996"/>
                  <a:pt x="135" y="981"/>
                </a:cubicBezTo>
                <a:cubicBezTo>
                  <a:pt x="160" y="1040"/>
                  <a:pt x="204" y="1093"/>
                  <a:pt x="262" y="1136"/>
                </a:cubicBezTo>
                <a:cubicBezTo>
                  <a:pt x="262" y="1312"/>
                  <a:pt x="262" y="1312"/>
                  <a:pt x="262" y="1312"/>
                </a:cubicBezTo>
                <a:cubicBezTo>
                  <a:pt x="262" y="1331"/>
                  <a:pt x="314" y="1346"/>
                  <a:pt x="379" y="1346"/>
                </a:cubicBezTo>
                <a:cubicBezTo>
                  <a:pt x="445" y="1346"/>
                  <a:pt x="497" y="1331"/>
                  <a:pt x="497" y="1312"/>
                </a:cubicBezTo>
                <a:cubicBezTo>
                  <a:pt x="497" y="1239"/>
                  <a:pt x="497" y="1239"/>
                  <a:pt x="497" y="1239"/>
                </a:cubicBezTo>
                <a:cubicBezTo>
                  <a:pt x="543" y="1248"/>
                  <a:pt x="591" y="1253"/>
                  <a:pt x="641" y="1253"/>
                </a:cubicBezTo>
                <a:cubicBezTo>
                  <a:pt x="671" y="1253"/>
                  <a:pt x="701" y="1251"/>
                  <a:pt x="731" y="1248"/>
                </a:cubicBezTo>
                <a:cubicBezTo>
                  <a:pt x="731" y="1312"/>
                  <a:pt x="731" y="1312"/>
                  <a:pt x="731" y="1312"/>
                </a:cubicBezTo>
                <a:cubicBezTo>
                  <a:pt x="731" y="1331"/>
                  <a:pt x="783" y="1346"/>
                  <a:pt x="849" y="1346"/>
                </a:cubicBezTo>
                <a:cubicBezTo>
                  <a:pt x="914" y="1346"/>
                  <a:pt x="967" y="1331"/>
                  <a:pt x="967" y="1312"/>
                </a:cubicBezTo>
                <a:cubicBezTo>
                  <a:pt x="967" y="1171"/>
                  <a:pt x="967" y="1171"/>
                  <a:pt x="967" y="1171"/>
                </a:cubicBezTo>
                <a:cubicBezTo>
                  <a:pt x="1022" y="1139"/>
                  <a:pt x="1068" y="1100"/>
                  <a:pt x="1103" y="1055"/>
                </a:cubicBezTo>
                <a:cubicBezTo>
                  <a:pt x="1143" y="1065"/>
                  <a:pt x="1143" y="1065"/>
                  <a:pt x="1143" y="1065"/>
                </a:cubicBezTo>
                <a:cubicBezTo>
                  <a:pt x="1161" y="1069"/>
                  <a:pt x="1188" y="1022"/>
                  <a:pt x="1204" y="958"/>
                </a:cubicBezTo>
                <a:cubicBezTo>
                  <a:pt x="1219" y="895"/>
                  <a:pt x="1217" y="840"/>
                  <a:pt x="1199" y="836"/>
                </a:cubicBezTo>
                <a:cubicBezTo>
                  <a:pt x="1170" y="829"/>
                  <a:pt x="1170" y="829"/>
                  <a:pt x="1170" y="829"/>
                </a:cubicBezTo>
                <a:cubicBezTo>
                  <a:pt x="1161" y="756"/>
                  <a:pt x="1125" y="688"/>
                  <a:pt x="1069" y="633"/>
                </a:cubicBezTo>
                <a:cubicBezTo>
                  <a:pt x="1120" y="607"/>
                  <a:pt x="1163" y="571"/>
                  <a:pt x="1163" y="571"/>
                </a:cubicBezTo>
                <a:cubicBezTo>
                  <a:pt x="1163" y="571"/>
                  <a:pt x="1331" y="509"/>
                  <a:pt x="1123" y="462"/>
                </a:cubicBezTo>
                <a:close/>
                <a:moveTo>
                  <a:pt x="1082" y="749"/>
                </a:moveTo>
                <a:cubicBezTo>
                  <a:pt x="1092" y="769"/>
                  <a:pt x="1087" y="791"/>
                  <a:pt x="1071" y="798"/>
                </a:cubicBezTo>
                <a:cubicBezTo>
                  <a:pt x="1056" y="806"/>
                  <a:pt x="1036" y="796"/>
                  <a:pt x="1026" y="777"/>
                </a:cubicBezTo>
                <a:cubicBezTo>
                  <a:pt x="1016" y="758"/>
                  <a:pt x="1021" y="736"/>
                  <a:pt x="1037" y="728"/>
                </a:cubicBezTo>
                <a:cubicBezTo>
                  <a:pt x="1052" y="720"/>
                  <a:pt x="1072" y="730"/>
                  <a:pt x="1082" y="749"/>
                </a:cubicBezTo>
                <a:close/>
                <a:moveTo>
                  <a:pt x="582" y="440"/>
                </a:moveTo>
                <a:cubicBezTo>
                  <a:pt x="703" y="440"/>
                  <a:pt x="802" y="342"/>
                  <a:pt x="802" y="220"/>
                </a:cubicBezTo>
                <a:cubicBezTo>
                  <a:pt x="802" y="99"/>
                  <a:pt x="703" y="0"/>
                  <a:pt x="582" y="0"/>
                </a:cubicBezTo>
                <a:cubicBezTo>
                  <a:pt x="460" y="0"/>
                  <a:pt x="362" y="99"/>
                  <a:pt x="362" y="220"/>
                </a:cubicBezTo>
                <a:cubicBezTo>
                  <a:pt x="362" y="342"/>
                  <a:pt x="460" y="440"/>
                  <a:pt x="582" y="440"/>
                </a:cubicBezTo>
                <a:close/>
                <a:moveTo>
                  <a:pt x="582" y="51"/>
                </a:moveTo>
                <a:cubicBezTo>
                  <a:pt x="675" y="51"/>
                  <a:pt x="751" y="127"/>
                  <a:pt x="751" y="220"/>
                </a:cubicBezTo>
                <a:cubicBezTo>
                  <a:pt x="751" y="313"/>
                  <a:pt x="675" y="389"/>
                  <a:pt x="582" y="389"/>
                </a:cubicBezTo>
                <a:cubicBezTo>
                  <a:pt x="488" y="389"/>
                  <a:pt x="413" y="313"/>
                  <a:pt x="413" y="220"/>
                </a:cubicBezTo>
                <a:cubicBezTo>
                  <a:pt x="413" y="127"/>
                  <a:pt x="488" y="51"/>
                  <a:pt x="582" y="51"/>
                </a:cubicBezTo>
                <a:close/>
                <a:moveTo>
                  <a:pt x="498" y="285"/>
                </a:moveTo>
                <a:cubicBezTo>
                  <a:pt x="508" y="295"/>
                  <a:pt x="518" y="302"/>
                  <a:pt x="527" y="308"/>
                </a:cubicBezTo>
                <a:cubicBezTo>
                  <a:pt x="515" y="333"/>
                  <a:pt x="515" y="333"/>
                  <a:pt x="515" y="333"/>
                </a:cubicBezTo>
                <a:cubicBezTo>
                  <a:pt x="538" y="343"/>
                  <a:pt x="538" y="343"/>
                  <a:pt x="538" y="343"/>
                </a:cubicBezTo>
                <a:cubicBezTo>
                  <a:pt x="550" y="318"/>
                  <a:pt x="550" y="318"/>
                  <a:pt x="550" y="318"/>
                </a:cubicBezTo>
                <a:cubicBezTo>
                  <a:pt x="566" y="324"/>
                  <a:pt x="581" y="327"/>
                  <a:pt x="594" y="325"/>
                </a:cubicBezTo>
                <a:cubicBezTo>
                  <a:pt x="607" y="324"/>
                  <a:pt x="617" y="320"/>
                  <a:pt x="626" y="314"/>
                </a:cubicBezTo>
                <a:cubicBezTo>
                  <a:pt x="634" y="308"/>
                  <a:pt x="640" y="301"/>
                  <a:pt x="644" y="292"/>
                </a:cubicBezTo>
                <a:cubicBezTo>
                  <a:pt x="652" y="275"/>
                  <a:pt x="652" y="259"/>
                  <a:pt x="645" y="244"/>
                </a:cubicBezTo>
                <a:cubicBezTo>
                  <a:pt x="637" y="228"/>
                  <a:pt x="624" y="213"/>
                  <a:pt x="607" y="196"/>
                </a:cubicBezTo>
                <a:cubicBezTo>
                  <a:pt x="625" y="157"/>
                  <a:pt x="625" y="157"/>
                  <a:pt x="625" y="157"/>
                </a:cubicBezTo>
                <a:cubicBezTo>
                  <a:pt x="636" y="165"/>
                  <a:pt x="645" y="175"/>
                  <a:pt x="653" y="185"/>
                </a:cubicBezTo>
                <a:cubicBezTo>
                  <a:pt x="661" y="196"/>
                  <a:pt x="667" y="205"/>
                  <a:pt x="671" y="214"/>
                </a:cubicBezTo>
                <a:cubicBezTo>
                  <a:pt x="691" y="171"/>
                  <a:pt x="691" y="171"/>
                  <a:pt x="691" y="171"/>
                </a:cubicBezTo>
                <a:cubicBezTo>
                  <a:pt x="684" y="160"/>
                  <a:pt x="676" y="151"/>
                  <a:pt x="668" y="143"/>
                </a:cubicBezTo>
                <a:cubicBezTo>
                  <a:pt x="661" y="135"/>
                  <a:pt x="652" y="128"/>
                  <a:pt x="642" y="122"/>
                </a:cubicBezTo>
                <a:cubicBezTo>
                  <a:pt x="648" y="109"/>
                  <a:pt x="648" y="109"/>
                  <a:pt x="648" y="109"/>
                </a:cubicBezTo>
                <a:cubicBezTo>
                  <a:pt x="625" y="99"/>
                  <a:pt x="625" y="99"/>
                  <a:pt x="625" y="99"/>
                </a:cubicBezTo>
                <a:cubicBezTo>
                  <a:pt x="619" y="111"/>
                  <a:pt x="619" y="111"/>
                  <a:pt x="619" y="111"/>
                </a:cubicBezTo>
                <a:cubicBezTo>
                  <a:pt x="601" y="105"/>
                  <a:pt x="585" y="103"/>
                  <a:pt x="572" y="105"/>
                </a:cubicBezTo>
                <a:cubicBezTo>
                  <a:pt x="559" y="107"/>
                  <a:pt x="549" y="111"/>
                  <a:pt x="542" y="117"/>
                </a:cubicBezTo>
                <a:cubicBezTo>
                  <a:pt x="535" y="123"/>
                  <a:pt x="529" y="130"/>
                  <a:pt x="526" y="137"/>
                </a:cubicBezTo>
                <a:cubicBezTo>
                  <a:pt x="523" y="144"/>
                  <a:pt x="521" y="152"/>
                  <a:pt x="521" y="161"/>
                </a:cubicBezTo>
                <a:cubicBezTo>
                  <a:pt x="521" y="169"/>
                  <a:pt x="524" y="179"/>
                  <a:pt x="531" y="190"/>
                </a:cubicBezTo>
                <a:cubicBezTo>
                  <a:pt x="537" y="201"/>
                  <a:pt x="549" y="213"/>
                  <a:pt x="565" y="226"/>
                </a:cubicBezTo>
                <a:cubicBezTo>
                  <a:pt x="543" y="274"/>
                  <a:pt x="543" y="274"/>
                  <a:pt x="543" y="274"/>
                </a:cubicBezTo>
                <a:cubicBezTo>
                  <a:pt x="535" y="269"/>
                  <a:pt x="529" y="264"/>
                  <a:pt x="523" y="258"/>
                </a:cubicBezTo>
                <a:cubicBezTo>
                  <a:pt x="517" y="252"/>
                  <a:pt x="511" y="245"/>
                  <a:pt x="506" y="238"/>
                </a:cubicBezTo>
                <a:cubicBezTo>
                  <a:pt x="501" y="231"/>
                  <a:pt x="496" y="223"/>
                  <a:pt x="492" y="216"/>
                </a:cubicBezTo>
                <a:cubicBezTo>
                  <a:pt x="473" y="256"/>
                  <a:pt x="473" y="256"/>
                  <a:pt x="473" y="256"/>
                </a:cubicBezTo>
                <a:cubicBezTo>
                  <a:pt x="480" y="267"/>
                  <a:pt x="489" y="276"/>
                  <a:pt x="498" y="285"/>
                </a:cubicBezTo>
                <a:close/>
                <a:moveTo>
                  <a:pt x="573" y="151"/>
                </a:moveTo>
                <a:cubicBezTo>
                  <a:pt x="576" y="146"/>
                  <a:pt x="580" y="143"/>
                  <a:pt x="585" y="142"/>
                </a:cubicBezTo>
                <a:cubicBezTo>
                  <a:pt x="591" y="141"/>
                  <a:pt x="597" y="142"/>
                  <a:pt x="603" y="144"/>
                </a:cubicBezTo>
                <a:cubicBezTo>
                  <a:pt x="587" y="180"/>
                  <a:pt x="587" y="180"/>
                  <a:pt x="587" y="180"/>
                </a:cubicBezTo>
                <a:cubicBezTo>
                  <a:pt x="579" y="174"/>
                  <a:pt x="574" y="168"/>
                  <a:pt x="573" y="163"/>
                </a:cubicBezTo>
                <a:cubicBezTo>
                  <a:pt x="572" y="158"/>
                  <a:pt x="572" y="154"/>
                  <a:pt x="573" y="151"/>
                </a:cubicBezTo>
                <a:close/>
                <a:moveTo>
                  <a:pt x="585" y="242"/>
                </a:moveTo>
                <a:cubicBezTo>
                  <a:pt x="592" y="249"/>
                  <a:pt x="596" y="255"/>
                  <a:pt x="599" y="260"/>
                </a:cubicBezTo>
                <a:cubicBezTo>
                  <a:pt x="601" y="265"/>
                  <a:pt x="600" y="270"/>
                  <a:pt x="598" y="275"/>
                </a:cubicBezTo>
                <a:cubicBezTo>
                  <a:pt x="595" y="282"/>
                  <a:pt x="591" y="285"/>
                  <a:pt x="585" y="286"/>
                </a:cubicBezTo>
                <a:cubicBezTo>
                  <a:pt x="579" y="287"/>
                  <a:pt x="573" y="286"/>
                  <a:pt x="565" y="285"/>
                </a:cubicBezTo>
                <a:lnTo>
                  <a:pt x="585" y="24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nvGrpSpPr>
          <p:cNvPr id="38" name="组合 37"/>
          <p:cNvGrpSpPr/>
          <p:nvPr/>
        </p:nvGrpSpPr>
        <p:grpSpPr>
          <a:xfrm>
            <a:off x="2263837" y="2735581"/>
            <a:ext cx="837818" cy="839378"/>
            <a:chOff x="2916238" y="-1711325"/>
            <a:chExt cx="1704975" cy="1708150"/>
          </a:xfrm>
          <a:solidFill>
            <a:schemeClr val="bg1"/>
          </a:solidFill>
        </p:grpSpPr>
        <p:sp>
          <p:nvSpPr>
            <p:cNvPr id="30" name="Freeform 11"/>
            <p:cNvSpPr/>
            <p:nvPr/>
          </p:nvSpPr>
          <p:spPr bwMode="auto">
            <a:xfrm>
              <a:off x="3679825" y="-706438"/>
              <a:ext cx="177800" cy="476250"/>
            </a:xfrm>
            <a:custGeom>
              <a:avLst/>
              <a:gdLst>
                <a:gd name="T0" fmla="*/ 108 w 112"/>
                <a:gd name="T1" fmla="*/ 102 h 300"/>
                <a:gd name="T2" fmla="*/ 62 w 112"/>
                <a:gd name="T3" fmla="*/ 59 h 300"/>
                <a:gd name="T4" fmla="*/ 0 w 112"/>
                <a:gd name="T5" fmla="*/ 0 h 300"/>
                <a:gd name="T6" fmla="*/ 0 w 112"/>
                <a:gd name="T7" fmla="*/ 300 h 300"/>
                <a:gd name="T8" fmla="*/ 112 w 112"/>
                <a:gd name="T9" fmla="*/ 300 h 300"/>
                <a:gd name="T10" fmla="*/ 112 w 112"/>
                <a:gd name="T11" fmla="*/ 98 h 300"/>
                <a:gd name="T12" fmla="*/ 108 w 112"/>
                <a:gd name="T13" fmla="*/ 102 h 300"/>
              </a:gdLst>
              <a:ahLst/>
              <a:cxnLst>
                <a:cxn ang="0">
                  <a:pos x="T0" y="T1"/>
                </a:cxn>
                <a:cxn ang="0">
                  <a:pos x="T2" y="T3"/>
                </a:cxn>
                <a:cxn ang="0">
                  <a:pos x="T4" y="T5"/>
                </a:cxn>
                <a:cxn ang="0">
                  <a:pos x="T6" y="T7"/>
                </a:cxn>
                <a:cxn ang="0">
                  <a:pos x="T8" y="T9"/>
                </a:cxn>
                <a:cxn ang="0">
                  <a:pos x="T10" y="T11"/>
                </a:cxn>
                <a:cxn ang="0">
                  <a:pos x="T12" y="T13"/>
                </a:cxn>
              </a:cxnLst>
              <a:rect l="0" t="0" r="r" b="b"/>
              <a:pathLst>
                <a:path w="112" h="300">
                  <a:moveTo>
                    <a:pt x="108" y="102"/>
                  </a:moveTo>
                  <a:lnTo>
                    <a:pt x="62" y="59"/>
                  </a:lnTo>
                  <a:lnTo>
                    <a:pt x="0" y="0"/>
                  </a:lnTo>
                  <a:lnTo>
                    <a:pt x="0" y="300"/>
                  </a:lnTo>
                  <a:lnTo>
                    <a:pt x="112" y="300"/>
                  </a:lnTo>
                  <a:lnTo>
                    <a:pt x="112" y="98"/>
                  </a:lnTo>
                  <a:lnTo>
                    <a:pt x="108"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1" name="Freeform 12"/>
            <p:cNvSpPr/>
            <p:nvPr/>
          </p:nvSpPr>
          <p:spPr bwMode="auto">
            <a:xfrm>
              <a:off x="3430588" y="-755650"/>
              <a:ext cx="176213" cy="525463"/>
            </a:xfrm>
            <a:custGeom>
              <a:avLst/>
              <a:gdLst>
                <a:gd name="T0" fmla="*/ 0 w 111"/>
                <a:gd name="T1" fmla="*/ 119 h 331"/>
                <a:gd name="T2" fmla="*/ 0 w 111"/>
                <a:gd name="T3" fmla="*/ 331 h 331"/>
                <a:gd name="T4" fmla="*/ 111 w 111"/>
                <a:gd name="T5" fmla="*/ 331 h 331"/>
                <a:gd name="T6" fmla="*/ 111 w 111"/>
                <a:gd name="T7" fmla="*/ 0 h 331"/>
                <a:gd name="T8" fmla="*/ 0 w 111"/>
                <a:gd name="T9" fmla="*/ 119 h 331"/>
              </a:gdLst>
              <a:ahLst/>
              <a:cxnLst>
                <a:cxn ang="0">
                  <a:pos x="T0" y="T1"/>
                </a:cxn>
                <a:cxn ang="0">
                  <a:pos x="T2" y="T3"/>
                </a:cxn>
                <a:cxn ang="0">
                  <a:pos x="T4" y="T5"/>
                </a:cxn>
                <a:cxn ang="0">
                  <a:pos x="T6" y="T7"/>
                </a:cxn>
                <a:cxn ang="0">
                  <a:pos x="T8" y="T9"/>
                </a:cxn>
              </a:cxnLst>
              <a:rect l="0" t="0" r="r" b="b"/>
              <a:pathLst>
                <a:path w="111" h="331">
                  <a:moveTo>
                    <a:pt x="0" y="119"/>
                  </a:moveTo>
                  <a:lnTo>
                    <a:pt x="0" y="331"/>
                  </a:lnTo>
                  <a:lnTo>
                    <a:pt x="111" y="331"/>
                  </a:lnTo>
                  <a:lnTo>
                    <a:pt x="111" y="0"/>
                  </a:lnTo>
                  <a:lnTo>
                    <a:pt x="0"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2" name="Freeform 13"/>
            <p:cNvSpPr/>
            <p:nvPr/>
          </p:nvSpPr>
          <p:spPr bwMode="auto">
            <a:xfrm>
              <a:off x="3179763" y="-488950"/>
              <a:ext cx="176213" cy="258763"/>
            </a:xfrm>
            <a:custGeom>
              <a:avLst/>
              <a:gdLst>
                <a:gd name="T0" fmla="*/ 60 w 111"/>
                <a:gd name="T1" fmla="*/ 55 h 163"/>
                <a:gd name="T2" fmla="*/ 0 w 111"/>
                <a:gd name="T3" fmla="*/ 0 h 163"/>
                <a:gd name="T4" fmla="*/ 0 w 111"/>
                <a:gd name="T5" fmla="*/ 163 h 163"/>
                <a:gd name="T6" fmla="*/ 111 w 111"/>
                <a:gd name="T7" fmla="*/ 163 h 163"/>
                <a:gd name="T8" fmla="*/ 111 w 111"/>
                <a:gd name="T9" fmla="*/ 0 h 163"/>
                <a:gd name="T10" fmla="*/ 60 w 111"/>
                <a:gd name="T11" fmla="*/ 55 h 163"/>
              </a:gdLst>
              <a:ahLst/>
              <a:cxnLst>
                <a:cxn ang="0">
                  <a:pos x="T0" y="T1"/>
                </a:cxn>
                <a:cxn ang="0">
                  <a:pos x="T2" y="T3"/>
                </a:cxn>
                <a:cxn ang="0">
                  <a:pos x="T4" y="T5"/>
                </a:cxn>
                <a:cxn ang="0">
                  <a:pos x="T6" y="T7"/>
                </a:cxn>
                <a:cxn ang="0">
                  <a:pos x="T8" y="T9"/>
                </a:cxn>
                <a:cxn ang="0">
                  <a:pos x="T10" y="T11"/>
                </a:cxn>
              </a:cxnLst>
              <a:rect l="0" t="0" r="r" b="b"/>
              <a:pathLst>
                <a:path w="111" h="163">
                  <a:moveTo>
                    <a:pt x="60" y="55"/>
                  </a:moveTo>
                  <a:lnTo>
                    <a:pt x="0" y="0"/>
                  </a:lnTo>
                  <a:lnTo>
                    <a:pt x="0" y="163"/>
                  </a:lnTo>
                  <a:lnTo>
                    <a:pt x="111" y="163"/>
                  </a:lnTo>
                  <a:lnTo>
                    <a:pt x="111" y="0"/>
                  </a:lnTo>
                  <a:lnTo>
                    <a:pt x="6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3" name="Freeform 14"/>
            <p:cNvSpPr/>
            <p:nvPr/>
          </p:nvSpPr>
          <p:spPr bwMode="auto">
            <a:xfrm>
              <a:off x="4181475" y="-1020763"/>
              <a:ext cx="176213" cy="790575"/>
            </a:xfrm>
            <a:custGeom>
              <a:avLst/>
              <a:gdLst>
                <a:gd name="T0" fmla="*/ 75 w 111"/>
                <a:gd name="T1" fmla="*/ 0 h 498"/>
                <a:gd name="T2" fmla="*/ 0 w 111"/>
                <a:gd name="T3" fmla="*/ 80 h 498"/>
                <a:gd name="T4" fmla="*/ 0 w 111"/>
                <a:gd name="T5" fmla="*/ 498 h 498"/>
                <a:gd name="T6" fmla="*/ 111 w 111"/>
                <a:gd name="T7" fmla="*/ 498 h 498"/>
                <a:gd name="T8" fmla="*/ 111 w 111"/>
                <a:gd name="T9" fmla="*/ 33 h 498"/>
                <a:gd name="T10" fmla="*/ 75 w 111"/>
                <a:gd name="T11" fmla="*/ 0 h 498"/>
              </a:gdLst>
              <a:ahLst/>
              <a:cxnLst>
                <a:cxn ang="0">
                  <a:pos x="T0" y="T1"/>
                </a:cxn>
                <a:cxn ang="0">
                  <a:pos x="T2" y="T3"/>
                </a:cxn>
                <a:cxn ang="0">
                  <a:pos x="T4" y="T5"/>
                </a:cxn>
                <a:cxn ang="0">
                  <a:pos x="T6" y="T7"/>
                </a:cxn>
                <a:cxn ang="0">
                  <a:pos x="T8" y="T9"/>
                </a:cxn>
                <a:cxn ang="0">
                  <a:pos x="T10" y="T11"/>
                </a:cxn>
              </a:cxnLst>
              <a:rect l="0" t="0" r="r" b="b"/>
              <a:pathLst>
                <a:path w="111" h="498">
                  <a:moveTo>
                    <a:pt x="75" y="0"/>
                  </a:moveTo>
                  <a:lnTo>
                    <a:pt x="0" y="80"/>
                  </a:lnTo>
                  <a:lnTo>
                    <a:pt x="0" y="498"/>
                  </a:lnTo>
                  <a:lnTo>
                    <a:pt x="111" y="498"/>
                  </a:lnTo>
                  <a:lnTo>
                    <a:pt x="111" y="33"/>
                  </a:lnTo>
                  <a:lnTo>
                    <a:pt x="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4" name="Freeform 15"/>
            <p:cNvSpPr/>
            <p:nvPr/>
          </p:nvSpPr>
          <p:spPr bwMode="auto">
            <a:xfrm>
              <a:off x="3930650" y="-815975"/>
              <a:ext cx="176213" cy="585788"/>
            </a:xfrm>
            <a:custGeom>
              <a:avLst/>
              <a:gdLst>
                <a:gd name="T0" fmla="*/ 0 w 111"/>
                <a:gd name="T1" fmla="*/ 118 h 369"/>
                <a:gd name="T2" fmla="*/ 0 w 111"/>
                <a:gd name="T3" fmla="*/ 369 h 369"/>
                <a:gd name="T4" fmla="*/ 111 w 111"/>
                <a:gd name="T5" fmla="*/ 369 h 369"/>
                <a:gd name="T6" fmla="*/ 111 w 111"/>
                <a:gd name="T7" fmla="*/ 0 h 369"/>
                <a:gd name="T8" fmla="*/ 0 w 111"/>
                <a:gd name="T9" fmla="*/ 118 h 369"/>
              </a:gdLst>
              <a:ahLst/>
              <a:cxnLst>
                <a:cxn ang="0">
                  <a:pos x="T0" y="T1"/>
                </a:cxn>
                <a:cxn ang="0">
                  <a:pos x="T2" y="T3"/>
                </a:cxn>
                <a:cxn ang="0">
                  <a:pos x="T4" y="T5"/>
                </a:cxn>
                <a:cxn ang="0">
                  <a:pos x="T6" y="T7"/>
                </a:cxn>
                <a:cxn ang="0">
                  <a:pos x="T8" y="T9"/>
                </a:cxn>
              </a:cxnLst>
              <a:rect l="0" t="0" r="r" b="b"/>
              <a:pathLst>
                <a:path w="111" h="369">
                  <a:moveTo>
                    <a:pt x="0" y="118"/>
                  </a:moveTo>
                  <a:lnTo>
                    <a:pt x="0" y="369"/>
                  </a:lnTo>
                  <a:lnTo>
                    <a:pt x="111" y="369"/>
                  </a:lnTo>
                  <a:lnTo>
                    <a:pt x="111" y="0"/>
                  </a:lnTo>
                  <a:lnTo>
                    <a:pt x="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5" name="Freeform 16"/>
            <p:cNvSpPr/>
            <p:nvPr/>
          </p:nvSpPr>
          <p:spPr bwMode="auto">
            <a:xfrm>
              <a:off x="3065463" y="-1555750"/>
              <a:ext cx="1387475" cy="963613"/>
            </a:xfrm>
            <a:custGeom>
              <a:avLst/>
              <a:gdLst>
                <a:gd name="T0" fmla="*/ 550 w 874"/>
                <a:gd name="T1" fmla="*/ 0 h 607"/>
                <a:gd name="T2" fmla="*/ 835 w 874"/>
                <a:gd name="T3" fmla="*/ 26 h 607"/>
                <a:gd name="T4" fmla="*/ 874 w 874"/>
                <a:gd name="T5" fmla="*/ 309 h 607"/>
                <a:gd name="T6" fmla="*/ 778 w 874"/>
                <a:gd name="T7" fmla="*/ 216 h 607"/>
                <a:gd name="T8" fmla="*/ 495 w 874"/>
                <a:gd name="T9" fmla="*/ 516 h 607"/>
                <a:gd name="T10" fmla="*/ 449 w 874"/>
                <a:gd name="T11" fmla="*/ 473 h 607"/>
                <a:gd name="T12" fmla="*/ 363 w 874"/>
                <a:gd name="T13" fmla="*/ 392 h 607"/>
                <a:gd name="T14" fmla="*/ 347 w 874"/>
                <a:gd name="T15" fmla="*/ 377 h 607"/>
                <a:gd name="T16" fmla="*/ 132 w 874"/>
                <a:gd name="T17" fmla="*/ 607 h 607"/>
                <a:gd name="T18" fmla="*/ 0 w 874"/>
                <a:gd name="T19" fmla="*/ 483 h 607"/>
                <a:gd name="T20" fmla="*/ 216 w 874"/>
                <a:gd name="T21" fmla="*/ 253 h 607"/>
                <a:gd name="T22" fmla="*/ 276 w 874"/>
                <a:gd name="T23" fmla="*/ 190 h 607"/>
                <a:gd name="T24" fmla="*/ 336 w 874"/>
                <a:gd name="T25" fmla="*/ 126 h 607"/>
                <a:gd name="T26" fmla="*/ 483 w 874"/>
                <a:gd name="T27" fmla="*/ 265 h 607"/>
                <a:gd name="T28" fmla="*/ 646 w 874"/>
                <a:gd name="T29" fmla="*/ 92 h 607"/>
                <a:gd name="T30" fmla="*/ 550 w 874"/>
                <a:gd name="T3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4" h="607">
                  <a:moveTo>
                    <a:pt x="550" y="0"/>
                  </a:moveTo>
                  <a:lnTo>
                    <a:pt x="835" y="26"/>
                  </a:lnTo>
                  <a:lnTo>
                    <a:pt x="874" y="309"/>
                  </a:lnTo>
                  <a:lnTo>
                    <a:pt x="778" y="216"/>
                  </a:lnTo>
                  <a:lnTo>
                    <a:pt x="495" y="516"/>
                  </a:lnTo>
                  <a:lnTo>
                    <a:pt x="449" y="473"/>
                  </a:lnTo>
                  <a:lnTo>
                    <a:pt x="363" y="392"/>
                  </a:lnTo>
                  <a:lnTo>
                    <a:pt x="347" y="377"/>
                  </a:lnTo>
                  <a:lnTo>
                    <a:pt x="132" y="607"/>
                  </a:lnTo>
                  <a:lnTo>
                    <a:pt x="0" y="483"/>
                  </a:lnTo>
                  <a:lnTo>
                    <a:pt x="216" y="253"/>
                  </a:lnTo>
                  <a:lnTo>
                    <a:pt x="276" y="190"/>
                  </a:lnTo>
                  <a:lnTo>
                    <a:pt x="336" y="126"/>
                  </a:lnTo>
                  <a:lnTo>
                    <a:pt x="483" y="265"/>
                  </a:lnTo>
                  <a:lnTo>
                    <a:pt x="646" y="92"/>
                  </a:lnTo>
                  <a:lnTo>
                    <a:pt x="5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6" name="Freeform 17"/>
            <p:cNvSpPr/>
            <p:nvPr/>
          </p:nvSpPr>
          <p:spPr bwMode="auto">
            <a:xfrm>
              <a:off x="2916238" y="-1711325"/>
              <a:ext cx="1704975" cy="1708150"/>
            </a:xfrm>
            <a:custGeom>
              <a:avLst/>
              <a:gdLst>
                <a:gd name="T0" fmla="*/ 1027 w 1074"/>
                <a:gd name="T1" fmla="*/ 1030 h 1076"/>
                <a:gd name="T2" fmla="*/ 1027 w 1074"/>
                <a:gd name="T3" fmla="*/ 0 h 1076"/>
                <a:gd name="T4" fmla="*/ 1074 w 1074"/>
                <a:gd name="T5" fmla="*/ 0 h 1076"/>
                <a:gd name="T6" fmla="*/ 1074 w 1074"/>
                <a:gd name="T7" fmla="*/ 1030 h 1076"/>
                <a:gd name="T8" fmla="*/ 1074 w 1074"/>
                <a:gd name="T9" fmla="*/ 1076 h 1076"/>
                <a:gd name="T10" fmla="*/ 1027 w 1074"/>
                <a:gd name="T11" fmla="*/ 1076 h 1076"/>
                <a:gd name="T12" fmla="*/ 0 w 1074"/>
                <a:gd name="T13" fmla="*/ 1076 h 1076"/>
                <a:gd name="T14" fmla="*/ 0 w 1074"/>
                <a:gd name="T15" fmla="*/ 1030 h 1076"/>
                <a:gd name="T16" fmla="*/ 1027 w 1074"/>
                <a:gd name="T17" fmla="*/ 103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4" h="1076">
                  <a:moveTo>
                    <a:pt x="1027" y="1030"/>
                  </a:moveTo>
                  <a:lnTo>
                    <a:pt x="1027" y="0"/>
                  </a:lnTo>
                  <a:lnTo>
                    <a:pt x="1074" y="0"/>
                  </a:lnTo>
                  <a:lnTo>
                    <a:pt x="1074" y="1030"/>
                  </a:lnTo>
                  <a:lnTo>
                    <a:pt x="1074" y="1076"/>
                  </a:lnTo>
                  <a:lnTo>
                    <a:pt x="1027" y="1076"/>
                  </a:lnTo>
                  <a:lnTo>
                    <a:pt x="0" y="1076"/>
                  </a:lnTo>
                  <a:lnTo>
                    <a:pt x="0" y="1030"/>
                  </a:lnTo>
                  <a:lnTo>
                    <a:pt x="1027" y="10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Freeform 18"/>
          <p:cNvSpPr>
            <a:spLocks noEditPoints="1"/>
          </p:cNvSpPr>
          <p:nvPr/>
        </p:nvSpPr>
        <p:spPr bwMode="auto">
          <a:xfrm>
            <a:off x="8899874" y="2737122"/>
            <a:ext cx="843280" cy="830796"/>
          </a:xfrm>
          <a:custGeom>
            <a:avLst/>
            <a:gdLst>
              <a:gd name="T0" fmla="*/ 440 w 1293"/>
              <a:gd name="T1" fmla="*/ 1188 h 1272"/>
              <a:gd name="T2" fmla="*/ 381 w 1293"/>
              <a:gd name="T3" fmla="*/ 1233 h 1272"/>
              <a:gd name="T4" fmla="*/ 853 w 1293"/>
              <a:gd name="T5" fmla="*/ 1272 h 1272"/>
              <a:gd name="T6" fmla="*/ 912 w 1293"/>
              <a:gd name="T7" fmla="*/ 1226 h 1272"/>
              <a:gd name="T8" fmla="*/ 650 w 1293"/>
              <a:gd name="T9" fmla="*/ 152 h 1272"/>
              <a:gd name="T10" fmla="*/ 650 w 1293"/>
              <a:gd name="T11" fmla="*/ 0 h 1272"/>
              <a:gd name="T12" fmla="*/ 650 w 1293"/>
              <a:gd name="T13" fmla="*/ 152 h 1272"/>
              <a:gd name="T14" fmla="*/ 1291 w 1293"/>
              <a:gd name="T15" fmla="*/ 697 h 1272"/>
              <a:gd name="T16" fmla="*/ 1045 w 1293"/>
              <a:gd name="T17" fmla="*/ 255 h 1272"/>
              <a:gd name="T18" fmla="*/ 1054 w 1293"/>
              <a:gd name="T19" fmla="*/ 243 h 1272"/>
              <a:gd name="T20" fmla="*/ 715 w 1293"/>
              <a:gd name="T21" fmla="*/ 230 h 1272"/>
              <a:gd name="T22" fmla="*/ 692 w 1293"/>
              <a:gd name="T23" fmla="*/ 172 h 1272"/>
              <a:gd name="T24" fmla="*/ 568 w 1293"/>
              <a:gd name="T25" fmla="*/ 205 h 1272"/>
              <a:gd name="T26" fmla="*/ 274 w 1293"/>
              <a:gd name="T27" fmla="*/ 230 h 1272"/>
              <a:gd name="T28" fmla="*/ 264 w 1293"/>
              <a:gd name="T29" fmla="*/ 250 h 1272"/>
              <a:gd name="T30" fmla="*/ 1 w 1293"/>
              <a:gd name="T31" fmla="*/ 697 h 1272"/>
              <a:gd name="T32" fmla="*/ 0 w 1293"/>
              <a:gd name="T33" fmla="*/ 701 h 1272"/>
              <a:gd name="T34" fmla="*/ 268 w 1293"/>
              <a:gd name="T35" fmla="*/ 955 h 1272"/>
              <a:gd name="T36" fmla="*/ 535 w 1293"/>
              <a:gd name="T37" fmla="*/ 701 h 1272"/>
              <a:gd name="T38" fmla="*/ 535 w 1293"/>
              <a:gd name="T39" fmla="*/ 697 h 1272"/>
              <a:gd name="T40" fmla="*/ 275 w 1293"/>
              <a:gd name="T41" fmla="*/ 255 h 1272"/>
              <a:gd name="T42" fmla="*/ 603 w 1293"/>
              <a:gd name="T43" fmla="*/ 1087 h 1272"/>
              <a:gd name="T44" fmla="*/ 472 w 1293"/>
              <a:gd name="T45" fmla="*/ 1125 h 1272"/>
              <a:gd name="T46" fmla="*/ 511 w 1293"/>
              <a:gd name="T47" fmla="*/ 1171 h 1272"/>
              <a:gd name="T48" fmla="*/ 817 w 1293"/>
              <a:gd name="T49" fmla="*/ 1132 h 1272"/>
              <a:gd name="T50" fmla="*/ 779 w 1293"/>
              <a:gd name="T51" fmla="*/ 1087 h 1272"/>
              <a:gd name="T52" fmla="*/ 693 w 1293"/>
              <a:gd name="T53" fmla="*/ 255 h 1272"/>
              <a:gd name="T54" fmla="*/ 693 w 1293"/>
              <a:gd name="T55" fmla="*/ 255 h 1272"/>
              <a:gd name="T56" fmla="*/ 760 w 1293"/>
              <a:gd name="T57" fmla="*/ 697 h 1272"/>
              <a:gd name="T58" fmla="*/ 759 w 1293"/>
              <a:gd name="T59" fmla="*/ 700 h 1272"/>
              <a:gd name="T60" fmla="*/ 759 w 1293"/>
              <a:gd name="T61" fmla="*/ 701 h 1272"/>
              <a:gd name="T62" fmla="*/ 1293 w 1293"/>
              <a:gd name="T63" fmla="*/ 701 h 1272"/>
              <a:gd name="T64" fmla="*/ 1293 w 1293"/>
              <a:gd name="T65" fmla="*/ 700 h 1272"/>
              <a:gd name="T66" fmla="*/ 504 w 1293"/>
              <a:gd name="T67" fmla="*/ 690 h 1272"/>
              <a:gd name="T68" fmla="*/ 267 w 1293"/>
              <a:gd name="T69" fmla="*/ 285 h 1272"/>
              <a:gd name="T70" fmla="*/ 789 w 1293"/>
              <a:gd name="T71" fmla="*/ 690 h 1272"/>
              <a:gd name="T72" fmla="*/ 1262 w 1293"/>
              <a:gd name="T73" fmla="*/ 69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3" h="1272">
                <a:moveTo>
                  <a:pt x="853" y="1188"/>
                </a:moveTo>
                <a:cubicBezTo>
                  <a:pt x="440" y="1188"/>
                  <a:pt x="440" y="1188"/>
                  <a:pt x="440" y="1188"/>
                </a:cubicBezTo>
                <a:cubicBezTo>
                  <a:pt x="407" y="1188"/>
                  <a:pt x="381" y="1205"/>
                  <a:pt x="381" y="1226"/>
                </a:cubicBezTo>
                <a:cubicBezTo>
                  <a:pt x="381" y="1233"/>
                  <a:pt x="381" y="1233"/>
                  <a:pt x="381" y="1233"/>
                </a:cubicBezTo>
                <a:cubicBezTo>
                  <a:pt x="381" y="1254"/>
                  <a:pt x="407" y="1272"/>
                  <a:pt x="440" y="1272"/>
                </a:cubicBezTo>
                <a:cubicBezTo>
                  <a:pt x="853" y="1272"/>
                  <a:pt x="853" y="1272"/>
                  <a:pt x="853" y="1272"/>
                </a:cubicBezTo>
                <a:cubicBezTo>
                  <a:pt x="886" y="1272"/>
                  <a:pt x="912" y="1254"/>
                  <a:pt x="912" y="1233"/>
                </a:cubicBezTo>
                <a:cubicBezTo>
                  <a:pt x="912" y="1226"/>
                  <a:pt x="912" y="1226"/>
                  <a:pt x="912" y="1226"/>
                </a:cubicBezTo>
                <a:cubicBezTo>
                  <a:pt x="912" y="1205"/>
                  <a:pt x="886" y="1188"/>
                  <a:pt x="853" y="1188"/>
                </a:cubicBezTo>
                <a:close/>
                <a:moveTo>
                  <a:pt x="650" y="152"/>
                </a:moveTo>
                <a:cubicBezTo>
                  <a:pt x="687" y="152"/>
                  <a:pt x="717" y="125"/>
                  <a:pt x="717" y="92"/>
                </a:cubicBezTo>
                <a:cubicBezTo>
                  <a:pt x="717" y="59"/>
                  <a:pt x="687" y="0"/>
                  <a:pt x="650" y="0"/>
                </a:cubicBezTo>
                <a:cubicBezTo>
                  <a:pt x="612" y="0"/>
                  <a:pt x="582" y="59"/>
                  <a:pt x="582" y="92"/>
                </a:cubicBezTo>
                <a:cubicBezTo>
                  <a:pt x="582" y="125"/>
                  <a:pt x="612" y="152"/>
                  <a:pt x="650" y="152"/>
                </a:cubicBezTo>
                <a:close/>
                <a:moveTo>
                  <a:pt x="1293" y="697"/>
                </a:moveTo>
                <a:cubicBezTo>
                  <a:pt x="1291" y="697"/>
                  <a:pt x="1291" y="697"/>
                  <a:pt x="1291" y="697"/>
                </a:cubicBezTo>
                <a:cubicBezTo>
                  <a:pt x="1033" y="255"/>
                  <a:pt x="1033" y="255"/>
                  <a:pt x="1033" y="255"/>
                </a:cubicBezTo>
                <a:cubicBezTo>
                  <a:pt x="1045" y="255"/>
                  <a:pt x="1045" y="255"/>
                  <a:pt x="1045" y="255"/>
                </a:cubicBezTo>
                <a:cubicBezTo>
                  <a:pt x="1045" y="255"/>
                  <a:pt x="1045" y="255"/>
                  <a:pt x="1045" y="255"/>
                </a:cubicBezTo>
                <a:cubicBezTo>
                  <a:pt x="1050" y="253"/>
                  <a:pt x="1054" y="248"/>
                  <a:pt x="1054" y="243"/>
                </a:cubicBezTo>
                <a:cubicBezTo>
                  <a:pt x="1054" y="235"/>
                  <a:pt x="1048" y="230"/>
                  <a:pt x="1041" y="230"/>
                </a:cubicBezTo>
                <a:cubicBezTo>
                  <a:pt x="715" y="230"/>
                  <a:pt x="715" y="230"/>
                  <a:pt x="715" y="230"/>
                </a:cubicBezTo>
                <a:cubicBezTo>
                  <a:pt x="722" y="224"/>
                  <a:pt x="726" y="215"/>
                  <a:pt x="726" y="205"/>
                </a:cubicBezTo>
                <a:cubicBezTo>
                  <a:pt x="726" y="187"/>
                  <a:pt x="710" y="172"/>
                  <a:pt x="692" y="172"/>
                </a:cubicBezTo>
                <a:cubicBezTo>
                  <a:pt x="601" y="172"/>
                  <a:pt x="601" y="172"/>
                  <a:pt x="601" y="172"/>
                </a:cubicBezTo>
                <a:cubicBezTo>
                  <a:pt x="583" y="172"/>
                  <a:pt x="568" y="187"/>
                  <a:pt x="568" y="205"/>
                </a:cubicBezTo>
                <a:cubicBezTo>
                  <a:pt x="568" y="215"/>
                  <a:pt x="572" y="224"/>
                  <a:pt x="578" y="230"/>
                </a:cubicBezTo>
                <a:cubicBezTo>
                  <a:pt x="274" y="230"/>
                  <a:pt x="274" y="230"/>
                  <a:pt x="274" y="230"/>
                </a:cubicBezTo>
                <a:cubicBezTo>
                  <a:pt x="267" y="230"/>
                  <a:pt x="261" y="235"/>
                  <a:pt x="261" y="243"/>
                </a:cubicBezTo>
                <a:cubicBezTo>
                  <a:pt x="261" y="245"/>
                  <a:pt x="262" y="248"/>
                  <a:pt x="264" y="250"/>
                </a:cubicBezTo>
                <a:cubicBezTo>
                  <a:pt x="2" y="697"/>
                  <a:pt x="2" y="697"/>
                  <a:pt x="2" y="697"/>
                </a:cubicBezTo>
                <a:cubicBezTo>
                  <a:pt x="1" y="697"/>
                  <a:pt x="1" y="697"/>
                  <a:pt x="1" y="697"/>
                </a:cubicBezTo>
                <a:cubicBezTo>
                  <a:pt x="1" y="698"/>
                  <a:pt x="1" y="699"/>
                  <a:pt x="1" y="700"/>
                </a:cubicBezTo>
                <a:cubicBezTo>
                  <a:pt x="0" y="701"/>
                  <a:pt x="0" y="701"/>
                  <a:pt x="0" y="701"/>
                </a:cubicBezTo>
                <a:cubicBezTo>
                  <a:pt x="1" y="701"/>
                  <a:pt x="1" y="701"/>
                  <a:pt x="1" y="701"/>
                </a:cubicBezTo>
                <a:cubicBezTo>
                  <a:pt x="4" y="842"/>
                  <a:pt x="122" y="955"/>
                  <a:pt x="268" y="955"/>
                </a:cubicBezTo>
                <a:cubicBezTo>
                  <a:pt x="413" y="955"/>
                  <a:pt x="532" y="842"/>
                  <a:pt x="535" y="701"/>
                </a:cubicBezTo>
                <a:cubicBezTo>
                  <a:pt x="535" y="701"/>
                  <a:pt x="535" y="701"/>
                  <a:pt x="535" y="701"/>
                </a:cubicBezTo>
                <a:cubicBezTo>
                  <a:pt x="535" y="700"/>
                  <a:pt x="535" y="700"/>
                  <a:pt x="535" y="700"/>
                </a:cubicBezTo>
                <a:cubicBezTo>
                  <a:pt x="535" y="699"/>
                  <a:pt x="535" y="698"/>
                  <a:pt x="535" y="697"/>
                </a:cubicBezTo>
                <a:cubicBezTo>
                  <a:pt x="533" y="697"/>
                  <a:pt x="533" y="697"/>
                  <a:pt x="533" y="697"/>
                </a:cubicBezTo>
                <a:cubicBezTo>
                  <a:pt x="275" y="255"/>
                  <a:pt x="275" y="255"/>
                  <a:pt x="275" y="255"/>
                </a:cubicBezTo>
                <a:cubicBezTo>
                  <a:pt x="603" y="255"/>
                  <a:pt x="603" y="255"/>
                  <a:pt x="603" y="255"/>
                </a:cubicBezTo>
                <a:cubicBezTo>
                  <a:pt x="603" y="1087"/>
                  <a:pt x="603" y="1087"/>
                  <a:pt x="603" y="1087"/>
                </a:cubicBezTo>
                <a:cubicBezTo>
                  <a:pt x="511" y="1087"/>
                  <a:pt x="511" y="1087"/>
                  <a:pt x="511" y="1087"/>
                </a:cubicBezTo>
                <a:cubicBezTo>
                  <a:pt x="490" y="1087"/>
                  <a:pt x="472" y="1104"/>
                  <a:pt x="472" y="1125"/>
                </a:cubicBezTo>
                <a:cubicBezTo>
                  <a:pt x="472" y="1132"/>
                  <a:pt x="472" y="1132"/>
                  <a:pt x="472" y="1132"/>
                </a:cubicBezTo>
                <a:cubicBezTo>
                  <a:pt x="472" y="1153"/>
                  <a:pt x="490" y="1171"/>
                  <a:pt x="511" y="1171"/>
                </a:cubicBezTo>
                <a:cubicBezTo>
                  <a:pt x="779" y="1171"/>
                  <a:pt x="779" y="1171"/>
                  <a:pt x="779" y="1171"/>
                </a:cubicBezTo>
                <a:cubicBezTo>
                  <a:pt x="800" y="1171"/>
                  <a:pt x="817" y="1153"/>
                  <a:pt x="817" y="1132"/>
                </a:cubicBezTo>
                <a:cubicBezTo>
                  <a:pt x="817" y="1125"/>
                  <a:pt x="817" y="1125"/>
                  <a:pt x="817" y="1125"/>
                </a:cubicBezTo>
                <a:cubicBezTo>
                  <a:pt x="817" y="1104"/>
                  <a:pt x="800" y="1087"/>
                  <a:pt x="779" y="1087"/>
                </a:cubicBezTo>
                <a:cubicBezTo>
                  <a:pt x="693" y="1087"/>
                  <a:pt x="693" y="1087"/>
                  <a:pt x="693" y="1087"/>
                </a:cubicBezTo>
                <a:cubicBezTo>
                  <a:pt x="693" y="255"/>
                  <a:pt x="693" y="255"/>
                  <a:pt x="693" y="255"/>
                </a:cubicBezTo>
                <a:cubicBezTo>
                  <a:pt x="693" y="255"/>
                  <a:pt x="693" y="255"/>
                  <a:pt x="693" y="255"/>
                </a:cubicBezTo>
                <a:cubicBezTo>
                  <a:pt x="693" y="255"/>
                  <a:pt x="693" y="255"/>
                  <a:pt x="693" y="255"/>
                </a:cubicBezTo>
                <a:cubicBezTo>
                  <a:pt x="1019" y="255"/>
                  <a:pt x="1019" y="255"/>
                  <a:pt x="1019" y="255"/>
                </a:cubicBezTo>
                <a:cubicBezTo>
                  <a:pt x="760" y="697"/>
                  <a:pt x="760" y="697"/>
                  <a:pt x="760" y="697"/>
                </a:cubicBezTo>
                <a:cubicBezTo>
                  <a:pt x="759" y="697"/>
                  <a:pt x="759" y="697"/>
                  <a:pt x="759" y="697"/>
                </a:cubicBezTo>
                <a:cubicBezTo>
                  <a:pt x="759" y="698"/>
                  <a:pt x="759" y="699"/>
                  <a:pt x="759" y="700"/>
                </a:cubicBezTo>
                <a:cubicBezTo>
                  <a:pt x="759" y="701"/>
                  <a:pt x="759" y="701"/>
                  <a:pt x="759" y="701"/>
                </a:cubicBezTo>
                <a:cubicBezTo>
                  <a:pt x="759" y="701"/>
                  <a:pt x="759" y="701"/>
                  <a:pt x="759" y="701"/>
                </a:cubicBezTo>
                <a:cubicBezTo>
                  <a:pt x="762" y="842"/>
                  <a:pt x="880" y="955"/>
                  <a:pt x="1026" y="955"/>
                </a:cubicBezTo>
                <a:cubicBezTo>
                  <a:pt x="1171" y="955"/>
                  <a:pt x="1290" y="842"/>
                  <a:pt x="1293" y="701"/>
                </a:cubicBezTo>
                <a:cubicBezTo>
                  <a:pt x="1293" y="701"/>
                  <a:pt x="1293" y="701"/>
                  <a:pt x="1293" y="701"/>
                </a:cubicBezTo>
                <a:cubicBezTo>
                  <a:pt x="1293" y="700"/>
                  <a:pt x="1293" y="700"/>
                  <a:pt x="1293" y="700"/>
                </a:cubicBezTo>
                <a:cubicBezTo>
                  <a:pt x="1293" y="699"/>
                  <a:pt x="1293" y="698"/>
                  <a:pt x="1293" y="697"/>
                </a:cubicBezTo>
                <a:close/>
                <a:moveTo>
                  <a:pt x="504" y="690"/>
                </a:moveTo>
                <a:cubicBezTo>
                  <a:pt x="30" y="690"/>
                  <a:pt x="30" y="690"/>
                  <a:pt x="30" y="690"/>
                </a:cubicBezTo>
                <a:cubicBezTo>
                  <a:pt x="267" y="285"/>
                  <a:pt x="267" y="285"/>
                  <a:pt x="267" y="285"/>
                </a:cubicBezTo>
                <a:lnTo>
                  <a:pt x="504" y="690"/>
                </a:lnTo>
                <a:close/>
                <a:moveTo>
                  <a:pt x="789" y="690"/>
                </a:moveTo>
                <a:cubicBezTo>
                  <a:pt x="1026" y="285"/>
                  <a:pt x="1026" y="285"/>
                  <a:pt x="1026" y="285"/>
                </a:cubicBezTo>
                <a:cubicBezTo>
                  <a:pt x="1262" y="690"/>
                  <a:pt x="1262" y="690"/>
                  <a:pt x="1262" y="690"/>
                </a:cubicBezTo>
                <a:lnTo>
                  <a:pt x="789" y="69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cxnSp>
        <p:nvCxnSpPr>
          <p:cNvPr id="44" name="直接连接符 43"/>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46" name="文本框 45"/>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7"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48" name="直接连接符 47"/>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600"/>
                                        <p:tgtEl>
                                          <p:spTgt spid="38"/>
                                        </p:tgtEl>
                                      </p:cBhvr>
                                    </p:animEffect>
                                    <p:anim calcmode="lin" valueType="num">
                                      <p:cBhvr>
                                        <p:cTn id="24" dur="600" fill="hold"/>
                                        <p:tgtEl>
                                          <p:spTgt spid="38"/>
                                        </p:tgtEl>
                                        <p:attrNameLst>
                                          <p:attrName>ppt_x</p:attrName>
                                        </p:attrNameLst>
                                      </p:cBhvr>
                                      <p:tavLst>
                                        <p:tav tm="0">
                                          <p:val>
                                            <p:strVal val="#ppt_x"/>
                                          </p:val>
                                        </p:tav>
                                        <p:tav tm="100000">
                                          <p:val>
                                            <p:strVal val="#ppt_x"/>
                                          </p:val>
                                        </p:tav>
                                      </p:tavLst>
                                    </p:anim>
                                    <p:anim calcmode="lin" valueType="num">
                                      <p:cBhvr>
                                        <p:cTn id="25" dur="6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iterate type="lt">
                                    <p:tmPct val="10000"/>
                                  </p:iterate>
                                  <p:childTnLst>
                                    <p:set>
                                      <p:cBhvr>
                                        <p:cTn id="29" dur="1" fill="hold">
                                          <p:stCondLst>
                                            <p:cond delay="0"/>
                                          </p:stCondLst>
                                        </p:cTn>
                                        <p:tgtEl>
                                          <p:spTgt spid="27"/>
                                        </p:tgtEl>
                                        <p:attrNameLst>
                                          <p:attrName>style.visibility</p:attrName>
                                        </p:attrNameLst>
                                      </p:cBhvr>
                                      <p:to>
                                        <p:strVal val="visible"/>
                                      </p:to>
                                    </p:set>
                                    <p:anim calcmode="lin" valueType="num">
                                      <p:cBhvr>
                                        <p:cTn id="30" dur="200" fill="hold"/>
                                        <p:tgtEl>
                                          <p:spTgt spid="27"/>
                                        </p:tgtEl>
                                        <p:attrNameLst>
                                          <p:attrName>ppt_w</p:attrName>
                                        </p:attrNameLst>
                                      </p:cBhvr>
                                      <p:tavLst>
                                        <p:tav tm="0">
                                          <p:val>
                                            <p:fltVal val="0"/>
                                          </p:val>
                                        </p:tav>
                                        <p:tav tm="100000">
                                          <p:val>
                                            <p:strVal val="#ppt_w"/>
                                          </p:val>
                                        </p:tav>
                                      </p:tavLst>
                                    </p:anim>
                                    <p:anim calcmode="lin" valueType="num">
                                      <p:cBhvr>
                                        <p:cTn id="31" dur="200" fill="hold"/>
                                        <p:tgtEl>
                                          <p:spTgt spid="27"/>
                                        </p:tgtEl>
                                        <p:attrNameLst>
                                          <p:attrName>ppt_h</p:attrName>
                                        </p:attrNameLst>
                                      </p:cBhvr>
                                      <p:tavLst>
                                        <p:tav tm="0">
                                          <p:val>
                                            <p:fltVal val="0"/>
                                          </p:val>
                                        </p:tav>
                                        <p:tav tm="100000">
                                          <p:val>
                                            <p:strVal val="#ppt_h"/>
                                          </p:val>
                                        </p:tav>
                                      </p:tavLst>
                                    </p:anim>
                                    <p:animEffect transition="in" filter="fade">
                                      <p:cBhvr>
                                        <p:cTn id="32" dur="2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1000" fill="hold"/>
                                        <p:tgtEl>
                                          <p:spTgt spid="4"/>
                                        </p:tgtEl>
                                        <p:attrNameLst>
                                          <p:attrName>ppt_x</p:attrName>
                                        </p:attrNameLst>
                                      </p:cBhvr>
                                      <p:tavLst>
                                        <p:tav tm="0">
                                          <p:val>
                                            <p:strVal val="#ppt_x"/>
                                          </p:val>
                                        </p:tav>
                                        <p:tav tm="100000">
                                          <p:val>
                                            <p:strVal val="#ppt_x"/>
                                          </p:val>
                                        </p:tav>
                                      </p:tavLst>
                                    </p:anim>
                                    <p:anim calcmode="lin" valueType="num">
                                      <p:cBhvr additive="base">
                                        <p:cTn id="38" dur="10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ppt_x"/>
                                          </p:val>
                                        </p:tav>
                                        <p:tav tm="100000">
                                          <p:val>
                                            <p:strVal val="#ppt_x"/>
                                          </p:val>
                                        </p:tav>
                                      </p:tavLst>
                                    </p:anim>
                                    <p:anim calcmode="lin" valueType="num">
                                      <p:cBhvr additive="base">
                                        <p:cTn id="42" dur="1000" fill="hold"/>
                                        <p:tgtEl>
                                          <p:spTgt spid="19"/>
                                        </p:tgtEl>
                                        <p:attrNameLst>
                                          <p:attrName>ppt_y</p:attrName>
                                        </p:attrNameLst>
                                      </p:cBhvr>
                                      <p:tavLst>
                                        <p:tav tm="0">
                                          <p:val>
                                            <p:strVal val="0-#ppt_h/2"/>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600"/>
                                        <p:tgtEl>
                                          <p:spTgt spid="13"/>
                                        </p:tgtEl>
                                      </p:cBhvr>
                                    </p:animEffect>
                                    <p:anim calcmode="lin" valueType="num">
                                      <p:cBhvr>
                                        <p:cTn id="54" dur="600" fill="hold"/>
                                        <p:tgtEl>
                                          <p:spTgt spid="13"/>
                                        </p:tgtEl>
                                        <p:attrNameLst>
                                          <p:attrName>ppt_x</p:attrName>
                                        </p:attrNameLst>
                                      </p:cBhvr>
                                      <p:tavLst>
                                        <p:tav tm="0">
                                          <p:val>
                                            <p:strVal val="#ppt_x"/>
                                          </p:val>
                                        </p:tav>
                                        <p:tav tm="100000">
                                          <p:val>
                                            <p:strVal val="#ppt_x"/>
                                          </p:val>
                                        </p:tav>
                                      </p:tavLst>
                                    </p:anim>
                                    <p:anim calcmode="lin" valueType="num">
                                      <p:cBhvr>
                                        <p:cTn id="55" dur="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iterate type="lt">
                                    <p:tmPct val="10000"/>
                                  </p:iterate>
                                  <p:childTnLst>
                                    <p:set>
                                      <p:cBhvr>
                                        <p:cTn id="59" dur="1" fill="hold">
                                          <p:stCondLst>
                                            <p:cond delay="0"/>
                                          </p:stCondLst>
                                        </p:cTn>
                                        <p:tgtEl>
                                          <p:spTgt spid="28"/>
                                        </p:tgtEl>
                                        <p:attrNameLst>
                                          <p:attrName>style.visibility</p:attrName>
                                        </p:attrNameLst>
                                      </p:cBhvr>
                                      <p:to>
                                        <p:strVal val="visible"/>
                                      </p:to>
                                    </p:set>
                                    <p:anim calcmode="lin" valueType="num">
                                      <p:cBhvr>
                                        <p:cTn id="60" dur="200" fill="hold"/>
                                        <p:tgtEl>
                                          <p:spTgt spid="28"/>
                                        </p:tgtEl>
                                        <p:attrNameLst>
                                          <p:attrName>ppt_w</p:attrName>
                                        </p:attrNameLst>
                                      </p:cBhvr>
                                      <p:tavLst>
                                        <p:tav tm="0">
                                          <p:val>
                                            <p:fltVal val="0"/>
                                          </p:val>
                                        </p:tav>
                                        <p:tav tm="100000">
                                          <p:val>
                                            <p:strVal val="#ppt_w"/>
                                          </p:val>
                                        </p:tav>
                                      </p:tavLst>
                                    </p:anim>
                                    <p:anim calcmode="lin" valueType="num">
                                      <p:cBhvr>
                                        <p:cTn id="61" dur="200" fill="hold"/>
                                        <p:tgtEl>
                                          <p:spTgt spid="28"/>
                                        </p:tgtEl>
                                        <p:attrNameLst>
                                          <p:attrName>ppt_h</p:attrName>
                                        </p:attrNameLst>
                                      </p:cBhvr>
                                      <p:tavLst>
                                        <p:tav tm="0">
                                          <p:val>
                                            <p:fltVal val="0"/>
                                          </p:val>
                                        </p:tav>
                                        <p:tav tm="100000">
                                          <p:val>
                                            <p:strVal val="#ppt_h"/>
                                          </p:val>
                                        </p:tav>
                                      </p:tavLst>
                                    </p:anim>
                                    <p:animEffect transition="in" filter="fade">
                                      <p:cBhvr>
                                        <p:cTn id="62" dur="2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decel="10000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1+#ppt_h/2"/>
                                          </p:val>
                                        </p:tav>
                                        <p:tav tm="100000">
                                          <p:val>
                                            <p:strVal val="#ppt_y"/>
                                          </p:val>
                                        </p:tav>
                                      </p:tavLst>
                                    </p:anim>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childTnLst>
                                </p:cTn>
                              </p:par>
                              <p:par>
                                <p:cTn id="72" presetID="2" presetClass="entr" presetSubtype="1" decel="10000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1000" fill="hold"/>
                                        <p:tgtEl>
                                          <p:spTgt spid="23"/>
                                        </p:tgtEl>
                                        <p:attrNameLst>
                                          <p:attrName>ppt_x</p:attrName>
                                        </p:attrNameLst>
                                      </p:cBhvr>
                                      <p:tavLst>
                                        <p:tav tm="0">
                                          <p:val>
                                            <p:strVal val="#ppt_x"/>
                                          </p:val>
                                        </p:tav>
                                        <p:tav tm="100000">
                                          <p:val>
                                            <p:strVal val="#ppt_x"/>
                                          </p:val>
                                        </p:tav>
                                      </p:tavLst>
                                    </p:anim>
                                    <p:anim calcmode="lin" valueType="num">
                                      <p:cBhvr additive="base">
                                        <p:cTn id="75" dur="1000" fill="hold"/>
                                        <p:tgtEl>
                                          <p:spTgt spid="2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600"/>
                                        <p:tgtEl>
                                          <p:spTgt spid="37"/>
                                        </p:tgtEl>
                                      </p:cBhvr>
                                    </p:animEffect>
                                    <p:anim calcmode="lin" valueType="num">
                                      <p:cBhvr>
                                        <p:cTn id="84" dur="600" fill="hold"/>
                                        <p:tgtEl>
                                          <p:spTgt spid="37"/>
                                        </p:tgtEl>
                                        <p:attrNameLst>
                                          <p:attrName>ppt_x</p:attrName>
                                        </p:attrNameLst>
                                      </p:cBhvr>
                                      <p:tavLst>
                                        <p:tav tm="0">
                                          <p:val>
                                            <p:strVal val="#ppt_x"/>
                                          </p:val>
                                        </p:tav>
                                        <p:tav tm="100000">
                                          <p:val>
                                            <p:strVal val="#ppt_x"/>
                                          </p:val>
                                        </p:tav>
                                      </p:tavLst>
                                    </p:anim>
                                    <p:anim calcmode="lin" valueType="num">
                                      <p:cBhvr>
                                        <p:cTn id="85" dur="6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iterate type="lt">
                                    <p:tmPct val="10000"/>
                                  </p:iterate>
                                  <p:childTnLst>
                                    <p:set>
                                      <p:cBhvr>
                                        <p:cTn id="89" dur="1" fill="hold">
                                          <p:stCondLst>
                                            <p:cond delay="0"/>
                                          </p:stCondLst>
                                        </p:cTn>
                                        <p:tgtEl>
                                          <p:spTgt spid="29"/>
                                        </p:tgtEl>
                                        <p:attrNameLst>
                                          <p:attrName>style.visibility</p:attrName>
                                        </p:attrNameLst>
                                      </p:cBhvr>
                                      <p:to>
                                        <p:strVal val="visible"/>
                                      </p:to>
                                    </p:set>
                                    <p:anim calcmode="lin" valueType="num">
                                      <p:cBhvr>
                                        <p:cTn id="90" dur="200" fill="hold"/>
                                        <p:tgtEl>
                                          <p:spTgt spid="29"/>
                                        </p:tgtEl>
                                        <p:attrNameLst>
                                          <p:attrName>ppt_w</p:attrName>
                                        </p:attrNameLst>
                                      </p:cBhvr>
                                      <p:tavLst>
                                        <p:tav tm="0">
                                          <p:val>
                                            <p:fltVal val="0"/>
                                          </p:val>
                                        </p:tav>
                                        <p:tav tm="100000">
                                          <p:val>
                                            <p:strVal val="#ppt_w"/>
                                          </p:val>
                                        </p:tav>
                                      </p:tavLst>
                                    </p:anim>
                                    <p:anim calcmode="lin" valueType="num">
                                      <p:cBhvr>
                                        <p:cTn id="91" dur="200" fill="hold"/>
                                        <p:tgtEl>
                                          <p:spTgt spid="29"/>
                                        </p:tgtEl>
                                        <p:attrNameLst>
                                          <p:attrName>ppt_h</p:attrName>
                                        </p:attrNameLst>
                                      </p:cBhvr>
                                      <p:tavLst>
                                        <p:tav tm="0">
                                          <p:val>
                                            <p:fltVal val="0"/>
                                          </p:val>
                                        </p:tav>
                                        <p:tav tm="100000">
                                          <p:val>
                                            <p:strVal val="#ppt_h"/>
                                          </p:val>
                                        </p:tav>
                                      </p:tavLst>
                                    </p:anim>
                                    <p:animEffect transition="in" filter="fade">
                                      <p:cBhvr>
                                        <p:cTn id="92"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9" grpId="0" animBg="1"/>
      <p:bldP spid="19" grpId="1" animBg="1"/>
      <p:bldP spid="23" grpId="0" animBg="1"/>
      <p:bldP spid="23" grpId="1" animBg="1"/>
      <p:bldP spid="27" grpId="0"/>
      <p:bldP spid="28" grpId="0"/>
      <p:bldP spid="29" grpId="0"/>
      <p:bldP spid="13"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Freeform 57"/>
          <p:cNvSpPr/>
          <p:nvPr/>
        </p:nvSpPr>
        <p:spPr bwMode="auto">
          <a:xfrm>
            <a:off x="2589783" y="3429175"/>
            <a:ext cx="862505" cy="1715160"/>
          </a:xfrm>
          <a:custGeom>
            <a:avLst/>
            <a:gdLst>
              <a:gd name="T0" fmla="*/ 951 w 958"/>
              <a:gd name="T1" fmla="*/ 1905 h 1905"/>
              <a:gd name="T2" fmla="*/ 945 w 958"/>
              <a:gd name="T3" fmla="*/ 1902 h 1905"/>
              <a:gd name="T4" fmla="*/ 1 w 958"/>
              <a:gd name="T5" fmla="*/ 10 h 1905"/>
              <a:gd name="T6" fmla="*/ 4 w 958"/>
              <a:gd name="T7" fmla="*/ 1 h 1905"/>
              <a:gd name="T8" fmla="*/ 12 w 958"/>
              <a:gd name="T9" fmla="*/ 4 h 1905"/>
              <a:gd name="T10" fmla="*/ 956 w 958"/>
              <a:gd name="T11" fmla="*/ 1896 h 1905"/>
              <a:gd name="T12" fmla="*/ 953 w 958"/>
              <a:gd name="T13" fmla="*/ 1904 h 1905"/>
              <a:gd name="T14" fmla="*/ 951 w 958"/>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905">
                <a:moveTo>
                  <a:pt x="951" y="1905"/>
                </a:moveTo>
                <a:cubicBezTo>
                  <a:pt x="949" y="1905"/>
                  <a:pt x="946" y="1904"/>
                  <a:pt x="945" y="1902"/>
                </a:cubicBezTo>
                <a:cubicBezTo>
                  <a:pt x="1" y="10"/>
                  <a:pt x="1" y="10"/>
                  <a:pt x="1" y="10"/>
                </a:cubicBezTo>
                <a:cubicBezTo>
                  <a:pt x="0" y="7"/>
                  <a:pt x="1" y="3"/>
                  <a:pt x="4" y="1"/>
                </a:cubicBezTo>
                <a:cubicBezTo>
                  <a:pt x="7" y="0"/>
                  <a:pt x="10" y="1"/>
                  <a:pt x="12" y="4"/>
                </a:cubicBezTo>
                <a:cubicBezTo>
                  <a:pt x="956" y="1896"/>
                  <a:pt x="956" y="1896"/>
                  <a:pt x="956" y="1896"/>
                </a:cubicBezTo>
                <a:cubicBezTo>
                  <a:pt x="958" y="1899"/>
                  <a:pt x="956" y="1903"/>
                  <a:pt x="953" y="1904"/>
                </a:cubicBezTo>
                <a:cubicBezTo>
                  <a:pt x="953" y="1905"/>
                  <a:pt x="952" y="1905"/>
                  <a:pt x="951" y="190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58"/>
          <p:cNvSpPr/>
          <p:nvPr/>
        </p:nvSpPr>
        <p:spPr bwMode="auto">
          <a:xfrm>
            <a:off x="871808" y="3429175"/>
            <a:ext cx="1729231" cy="824515"/>
          </a:xfrm>
          <a:custGeom>
            <a:avLst/>
            <a:gdLst>
              <a:gd name="T0" fmla="*/ 7 w 1920"/>
              <a:gd name="T1" fmla="*/ 915 h 915"/>
              <a:gd name="T2" fmla="*/ 2 w 1920"/>
              <a:gd name="T3" fmla="*/ 911 h 915"/>
              <a:gd name="T4" fmla="*/ 5 w 1920"/>
              <a:gd name="T5" fmla="*/ 903 h 915"/>
              <a:gd name="T6" fmla="*/ 1911 w 1920"/>
              <a:gd name="T7" fmla="*/ 1 h 915"/>
              <a:gd name="T8" fmla="*/ 1919 w 1920"/>
              <a:gd name="T9" fmla="*/ 4 h 915"/>
              <a:gd name="T10" fmla="*/ 1916 w 1920"/>
              <a:gd name="T11" fmla="*/ 12 h 915"/>
              <a:gd name="T12" fmla="*/ 10 w 1920"/>
              <a:gd name="T13" fmla="*/ 914 h 915"/>
              <a:gd name="T14" fmla="*/ 7 w 1920"/>
              <a:gd name="T15" fmla="*/ 915 h 9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0" h="915">
                <a:moveTo>
                  <a:pt x="7" y="915"/>
                </a:moveTo>
                <a:cubicBezTo>
                  <a:pt x="5" y="915"/>
                  <a:pt x="3" y="914"/>
                  <a:pt x="2" y="911"/>
                </a:cubicBezTo>
                <a:cubicBezTo>
                  <a:pt x="0" y="908"/>
                  <a:pt x="2" y="905"/>
                  <a:pt x="5" y="903"/>
                </a:cubicBezTo>
                <a:cubicBezTo>
                  <a:pt x="1911" y="1"/>
                  <a:pt x="1911" y="1"/>
                  <a:pt x="1911" y="1"/>
                </a:cubicBezTo>
                <a:cubicBezTo>
                  <a:pt x="1914" y="0"/>
                  <a:pt x="1918" y="1"/>
                  <a:pt x="1919" y="4"/>
                </a:cubicBezTo>
                <a:cubicBezTo>
                  <a:pt x="1920" y="7"/>
                  <a:pt x="1919" y="11"/>
                  <a:pt x="1916" y="12"/>
                </a:cubicBezTo>
                <a:cubicBezTo>
                  <a:pt x="10" y="914"/>
                  <a:pt x="10" y="914"/>
                  <a:pt x="10" y="914"/>
                </a:cubicBezTo>
                <a:cubicBezTo>
                  <a:pt x="9" y="915"/>
                  <a:pt x="8" y="915"/>
                  <a:pt x="7" y="91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59"/>
          <p:cNvSpPr/>
          <p:nvPr/>
        </p:nvSpPr>
        <p:spPr bwMode="auto">
          <a:xfrm>
            <a:off x="2589783" y="2171297"/>
            <a:ext cx="726023" cy="1269134"/>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60"/>
          <p:cNvSpPr/>
          <p:nvPr/>
        </p:nvSpPr>
        <p:spPr bwMode="auto">
          <a:xfrm>
            <a:off x="3303143" y="2171297"/>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61"/>
          <p:cNvSpPr/>
          <p:nvPr/>
        </p:nvSpPr>
        <p:spPr bwMode="auto">
          <a:xfrm>
            <a:off x="3788566" y="3659926"/>
            <a:ext cx="1619483" cy="11819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62"/>
          <p:cNvSpPr/>
          <p:nvPr/>
        </p:nvSpPr>
        <p:spPr bwMode="auto">
          <a:xfrm>
            <a:off x="5392571" y="2604660"/>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63"/>
          <p:cNvSpPr/>
          <p:nvPr/>
        </p:nvSpPr>
        <p:spPr bwMode="auto">
          <a:xfrm>
            <a:off x="3303143" y="1495926"/>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64"/>
          <p:cNvSpPr/>
          <p:nvPr/>
        </p:nvSpPr>
        <p:spPr bwMode="auto">
          <a:xfrm>
            <a:off x="4568056" y="1318641"/>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65"/>
          <p:cNvSpPr/>
          <p:nvPr/>
        </p:nvSpPr>
        <p:spPr bwMode="auto">
          <a:xfrm>
            <a:off x="5030966" y="1495926"/>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66"/>
          <p:cNvSpPr/>
          <p:nvPr/>
        </p:nvSpPr>
        <p:spPr bwMode="auto">
          <a:xfrm>
            <a:off x="3303143" y="2171297"/>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67"/>
          <p:cNvSpPr/>
          <p:nvPr/>
        </p:nvSpPr>
        <p:spPr bwMode="auto">
          <a:xfrm>
            <a:off x="3303143" y="2171297"/>
            <a:ext cx="498086" cy="1606819"/>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68"/>
          <p:cNvSpPr/>
          <p:nvPr/>
        </p:nvSpPr>
        <p:spPr bwMode="auto">
          <a:xfrm>
            <a:off x="3303143" y="1318641"/>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69"/>
          <p:cNvSpPr/>
          <p:nvPr/>
        </p:nvSpPr>
        <p:spPr bwMode="auto">
          <a:xfrm>
            <a:off x="4568056" y="-43169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70"/>
          <p:cNvSpPr/>
          <p:nvPr/>
        </p:nvSpPr>
        <p:spPr bwMode="auto">
          <a:xfrm>
            <a:off x="5166040" y="-43169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71"/>
          <p:cNvSpPr/>
          <p:nvPr/>
        </p:nvSpPr>
        <p:spPr bwMode="auto">
          <a:xfrm>
            <a:off x="6067941" y="295737"/>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72"/>
          <p:cNvSpPr/>
          <p:nvPr/>
        </p:nvSpPr>
        <p:spPr bwMode="auto">
          <a:xfrm>
            <a:off x="6067941" y="1289094"/>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73"/>
          <p:cNvSpPr/>
          <p:nvPr/>
        </p:nvSpPr>
        <p:spPr bwMode="auto">
          <a:xfrm>
            <a:off x="7041601" y="1417133"/>
            <a:ext cx="1812244" cy="993358"/>
          </a:xfrm>
          <a:custGeom>
            <a:avLst/>
            <a:gdLst>
              <a:gd name="T0" fmla="*/ 2006 w 2013"/>
              <a:gd name="T1" fmla="*/ 1103 h 1103"/>
              <a:gd name="T2" fmla="*/ 2003 w 2013"/>
              <a:gd name="T3" fmla="*/ 1103 h 1103"/>
              <a:gd name="T4" fmla="*/ 4 w 2013"/>
              <a:gd name="T5" fmla="*/ 12 h 1103"/>
              <a:gd name="T6" fmla="*/ 2 w 2013"/>
              <a:gd name="T7" fmla="*/ 4 h 1103"/>
              <a:gd name="T8" fmla="*/ 10 w 2013"/>
              <a:gd name="T9" fmla="*/ 2 h 1103"/>
              <a:gd name="T10" fmla="*/ 2009 w 2013"/>
              <a:gd name="T11" fmla="*/ 1092 h 1103"/>
              <a:gd name="T12" fmla="*/ 2011 w 2013"/>
              <a:gd name="T13" fmla="*/ 1100 h 1103"/>
              <a:gd name="T14" fmla="*/ 2006 w 2013"/>
              <a:gd name="T15" fmla="*/ 1103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3" h="1103">
                <a:moveTo>
                  <a:pt x="2006" y="1103"/>
                </a:moveTo>
                <a:cubicBezTo>
                  <a:pt x="2005" y="1103"/>
                  <a:pt x="2004" y="1103"/>
                  <a:pt x="2003" y="1103"/>
                </a:cubicBezTo>
                <a:cubicBezTo>
                  <a:pt x="4" y="12"/>
                  <a:pt x="4" y="12"/>
                  <a:pt x="4" y="12"/>
                </a:cubicBezTo>
                <a:cubicBezTo>
                  <a:pt x="1" y="11"/>
                  <a:pt x="0" y="7"/>
                  <a:pt x="2" y="4"/>
                </a:cubicBezTo>
                <a:cubicBezTo>
                  <a:pt x="3" y="1"/>
                  <a:pt x="7" y="0"/>
                  <a:pt x="10" y="2"/>
                </a:cubicBezTo>
                <a:cubicBezTo>
                  <a:pt x="2009" y="1092"/>
                  <a:pt x="2009" y="1092"/>
                  <a:pt x="2009" y="1092"/>
                </a:cubicBezTo>
                <a:cubicBezTo>
                  <a:pt x="2012" y="1094"/>
                  <a:pt x="2013" y="1097"/>
                  <a:pt x="2011" y="1100"/>
                </a:cubicBezTo>
                <a:cubicBezTo>
                  <a:pt x="2010" y="1102"/>
                  <a:pt x="2008" y="1103"/>
                  <a:pt x="2006" y="11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74"/>
          <p:cNvSpPr/>
          <p:nvPr/>
        </p:nvSpPr>
        <p:spPr bwMode="auto">
          <a:xfrm>
            <a:off x="8112344" y="523674"/>
            <a:ext cx="741501" cy="1886817"/>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75"/>
          <p:cNvSpPr/>
          <p:nvPr/>
        </p:nvSpPr>
        <p:spPr bwMode="auto">
          <a:xfrm>
            <a:off x="7041602" y="523674"/>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76"/>
          <p:cNvSpPr/>
          <p:nvPr/>
        </p:nvSpPr>
        <p:spPr bwMode="auto">
          <a:xfrm>
            <a:off x="5391163" y="1417133"/>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77"/>
          <p:cNvSpPr/>
          <p:nvPr/>
        </p:nvSpPr>
        <p:spPr bwMode="auto">
          <a:xfrm>
            <a:off x="6066534" y="523674"/>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78"/>
          <p:cNvSpPr/>
          <p:nvPr/>
        </p:nvSpPr>
        <p:spPr bwMode="auto">
          <a:xfrm>
            <a:off x="6142513" y="295737"/>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79"/>
          <p:cNvSpPr/>
          <p:nvPr/>
        </p:nvSpPr>
        <p:spPr bwMode="auto">
          <a:xfrm>
            <a:off x="5166041" y="-43169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80"/>
          <p:cNvSpPr/>
          <p:nvPr/>
        </p:nvSpPr>
        <p:spPr bwMode="auto">
          <a:xfrm>
            <a:off x="5391164" y="1289094"/>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81"/>
          <p:cNvSpPr/>
          <p:nvPr/>
        </p:nvSpPr>
        <p:spPr bwMode="auto">
          <a:xfrm>
            <a:off x="1948182" y="1754818"/>
            <a:ext cx="1367625" cy="427735"/>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82"/>
          <p:cNvSpPr/>
          <p:nvPr/>
        </p:nvSpPr>
        <p:spPr bwMode="auto">
          <a:xfrm>
            <a:off x="-398732" y="1754818"/>
            <a:ext cx="2358170" cy="2453847"/>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83"/>
          <p:cNvSpPr/>
          <p:nvPr/>
        </p:nvSpPr>
        <p:spPr bwMode="auto">
          <a:xfrm>
            <a:off x="-398732" y="4197409"/>
            <a:ext cx="1283205" cy="56281"/>
          </a:xfrm>
          <a:custGeom>
            <a:avLst/>
            <a:gdLst>
              <a:gd name="T0" fmla="*/ 1419 w 1425"/>
              <a:gd name="T1" fmla="*/ 62 h 62"/>
              <a:gd name="T2" fmla="*/ 1419 w 1425"/>
              <a:gd name="T3" fmla="*/ 62 h 62"/>
              <a:gd name="T4" fmla="*/ 6 w 1425"/>
              <a:gd name="T5" fmla="*/ 12 h 62"/>
              <a:gd name="T6" fmla="*/ 0 w 1425"/>
              <a:gd name="T7" fmla="*/ 6 h 62"/>
              <a:gd name="T8" fmla="*/ 6 w 1425"/>
              <a:gd name="T9" fmla="*/ 0 h 62"/>
              <a:gd name="T10" fmla="*/ 1419 w 1425"/>
              <a:gd name="T11" fmla="*/ 50 h 62"/>
              <a:gd name="T12" fmla="*/ 1425 w 1425"/>
              <a:gd name="T13" fmla="*/ 56 h 62"/>
              <a:gd name="T14" fmla="*/ 1419 w 142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5" h="62">
                <a:moveTo>
                  <a:pt x="1419" y="62"/>
                </a:moveTo>
                <a:cubicBezTo>
                  <a:pt x="1419" y="62"/>
                  <a:pt x="1419" y="62"/>
                  <a:pt x="1419" y="62"/>
                </a:cubicBezTo>
                <a:cubicBezTo>
                  <a:pt x="6" y="12"/>
                  <a:pt x="6" y="12"/>
                  <a:pt x="6" y="12"/>
                </a:cubicBezTo>
                <a:cubicBezTo>
                  <a:pt x="3" y="12"/>
                  <a:pt x="0" y="9"/>
                  <a:pt x="0" y="6"/>
                </a:cubicBezTo>
                <a:cubicBezTo>
                  <a:pt x="0" y="2"/>
                  <a:pt x="3" y="0"/>
                  <a:pt x="6" y="0"/>
                </a:cubicBezTo>
                <a:cubicBezTo>
                  <a:pt x="1419" y="50"/>
                  <a:pt x="1419" y="50"/>
                  <a:pt x="1419" y="50"/>
                </a:cubicBezTo>
                <a:cubicBezTo>
                  <a:pt x="1423" y="50"/>
                  <a:pt x="1425" y="53"/>
                  <a:pt x="1425" y="56"/>
                </a:cubicBezTo>
                <a:cubicBezTo>
                  <a:pt x="1425" y="59"/>
                  <a:pt x="1422" y="62"/>
                  <a:pt x="1419" y="62"/>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84"/>
          <p:cNvSpPr/>
          <p:nvPr/>
        </p:nvSpPr>
        <p:spPr bwMode="auto">
          <a:xfrm>
            <a:off x="871808" y="1754817"/>
            <a:ext cx="1087629" cy="2498871"/>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85"/>
          <p:cNvSpPr/>
          <p:nvPr/>
        </p:nvSpPr>
        <p:spPr bwMode="auto">
          <a:xfrm>
            <a:off x="3439625" y="3766859"/>
            <a:ext cx="361605" cy="1377475"/>
          </a:xfrm>
          <a:custGeom>
            <a:avLst/>
            <a:gdLst>
              <a:gd name="T0" fmla="*/ 7 w 401"/>
              <a:gd name="T1" fmla="*/ 1530 h 1530"/>
              <a:gd name="T2" fmla="*/ 5 w 401"/>
              <a:gd name="T3" fmla="*/ 1530 h 1530"/>
              <a:gd name="T4" fmla="*/ 1 w 401"/>
              <a:gd name="T5" fmla="*/ 1522 h 1530"/>
              <a:gd name="T6" fmla="*/ 388 w 401"/>
              <a:gd name="T7" fmla="*/ 5 h 1530"/>
              <a:gd name="T8" fmla="*/ 396 w 401"/>
              <a:gd name="T9" fmla="*/ 0 h 1530"/>
              <a:gd name="T10" fmla="*/ 400 w 401"/>
              <a:gd name="T11" fmla="*/ 8 h 1530"/>
              <a:gd name="T12" fmla="*/ 13 w 401"/>
              <a:gd name="T13" fmla="*/ 1525 h 1530"/>
              <a:gd name="T14" fmla="*/ 7 w 401"/>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530">
                <a:moveTo>
                  <a:pt x="7" y="1530"/>
                </a:moveTo>
                <a:cubicBezTo>
                  <a:pt x="6" y="1530"/>
                  <a:pt x="6" y="1530"/>
                  <a:pt x="5" y="1530"/>
                </a:cubicBezTo>
                <a:cubicBezTo>
                  <a:pt x="2" y="1529"/>
                  <a:pt x="0" y="1526"/>
                  <a:pt x="1" y="1522"/>
                </a:cubicBezTo>
                <a:cubicBezTo>
                  <a:pt x="388" y="5"/>
                  <a:pt x="388" y="5"/>
                  <a:pt x="388" y="5"/>
                </a:cubicBezTo>
                <a:cubicBezTo>
                  <a:pt x="389" y="2"/>
                  <a:pt x="393" y="0"/>
                  <a:pt x="396" y="0"/>
                </a:cubicBezTo>
                <a:cubicBezTo>
                  <a:pt x="399" y="1"/>
                  <a:pt x="401" y="4"/>
                  <a:pt x="400" y="8"/>
                </a:cubicBezTo>
                <a:cubicBezTo>
                  <a:pt x="13" y="1525"/>
                  <a:pt x="13" y="1525"/>
                  <a:pt x="13" y="1525"/>
                </a:cubicBezTo>
                <a:cubicBezTo>
                  <a:pt x="12" y="1528"/>
                  <a:pt x="9" y="1530"/>
                  <a:pt x="7" y="15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86"/>
          <p:cNvSpPr/>
          <p:nvPr/>
        </p:nvSpPr>
        <p:spPr bwMode="auto">
          <a:xfrm>
            <a:off x="871808" y="4241026"/>
            <a:ext cx="2580479" cy="903308"/>
          </a:xfrm>
          <a:custGeom>
            <a:avLst/>
            <a:gdLst>
              <a:gd name="T0" fmla="*/ 2858 w 2865"/>
              <a:gd name="T1" fmla="*/ 1003 h 1003"/>
              <a:gd name="T2" fmla="*/ 2856 w 2865"/>
              <a:gd name="T3" fmla="*/ 1003 h 1003"/>
              <a:gd name="T4" fmla="*/ 5 w 2865"/>
              <a:gd name="T5" fmla="*/ 13 h 1003"/>
              <a:gd name="T6" fmla="*/ 1 w 2865"/>
              <a:gd name="T7" fmla="*/ 5 h 1003"/>
              <a:gd name="T8" fmla="*/ 9 w 2865"/>
              <a:gd name="T9" fmla="*/ 1 h 1003"/>
              <a:gd name="T10" fmla="*/ 2860 w 2865"/>
              <a:gd name="T11" fmla="*/ 991 h 1003"/>
              <a:gd name="T12" fmla="*/ 2863 w 2865"/>
              <a:gd name="T13" fmla="*/ 999 h 1003"/>
              <a:gd name="T14" fmla="*/ 2858 w 2865"/>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5" h="1003">
                <a:moveTo>
                  <a:pt x="2858" y="1003"/>
                </a:moveTo>
                <a:cubicBezTo>
                  <a:pt x="2857" y="1003"/>
                  <a:pt x="2856" y="1003"/>
                  <a:pt x="2856" y="1003"/>
                </a:cubicBezTo>
                <a:cubicBezTo>
                  <a:pt x="5" y="13"/>
                  <a:pt x="5" y="13"/>
                  <a:pt x="5" y="13"/>
                </a:cubicBezTo>
                <a:cubicBezTo>
                  <a:pt x="2" y="11"/>
                  <a:pt x="0" y="8"/>
                  <a:pt x="1" y="5"/>
                </a:cubicBezTo>
                <a:cubicBezTo>
                  <a:pt x="2" y="2"/>
                  <a:pt x="6" y="0"/>
                  <a:pt x="9" y="1"/>
                </a:cubicBezTo>
                <a:cubicBezTo>
                  <a:pt x="2860" y="991"/>
                  <a:pt x="2860" y="991"/>
                  <a:pt x="2860" y="991"/>
                </a:cubicBezTo>
                <a:cubicBezTo>
                  <a:pt x="2863" y="992"/>
                  <a:pt x="2865" y="996"/>
                  <a:pt x="2863" y="999"/>
                </a:cubicBezTo>
                <a:cubicBezTo>
                  <a:pt x="2863" y="1001"/>
                  <a:pt x="2860" y="1003"/>
                  <a:pt x="2858" y="10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87"/>
          <p:cNvSpPr/>
          <p:nvPr/>
        </p:nvSpPr>
        <p:spPr bwMode="auto">
          <a:xfrm>
            <a:off x="3303149" y="2171296"/>
            <a:ext cx="147738" cy="297303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5"/>
          <p:cNvSpPr/>
          <p:nvPr/>
        </p:nvSpPr>
        <p:spPr bwMode="auto">
          <a:xfrm>
            <a:off x="3747762" y="2649685"/>
            <a:ext cx="505121" cy="797782"/>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6"/>
          <p:cNvSpPr/>
          <p:nvPr/>
        </p:nvSpPr>
        <p:spPr bwMode="auto">
          <a:xfrm>
            <a:off x="3742134" y="3125258"/>
            <a:ext cx="510749" cy="322209"/>
          </a:xfrm>
          <a:custGeom>
            <a:avLst/>
            <a:gdLst>
              <a:gd name="T0" fmla="*/ 564 w 568"/>
              <a:gd name="T1" fmla="*/ 358 h 358"/>
              <a:gd name="T2" fmla="*/ 562 w 568"/>
              <a:gd name="T3" fmla="*/ 358 h 358"/>
              <a:gd name="T4" fmla="*/ 3 w 568"/>
              <a:gd name="T5" fmla="*/ 8 h 358"/>
              <a:gd name="T6" fmla="*/ 2 w 568"/>
              <a:gd name="T7" fmla="*/ 3 h 358"/>
              <a:gd name="T8" fmla="*/ 7 w 568"/>
              <a:gd name="T9" fmla="*/ 2 h 358"/>
              <a:gd name="T10" fmla="*/ 566 w 568"/>
              <a:gd name="T11" fmla="*/ 351 h 358"/>
              <a:gd name="T12" fmla="*/ 567 w 568"/>
              <a:gd name="T13" fmla="*/ 356 h 358"/>
              <a:gd name="T14" fmla="*/ 564 w 56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358">
                <a:moveTo>
                  <a:pt x="564" y="358"/>
                </a:moveTo>
                <a:cubicBezTo>
                  <a:pt x="563" y="358"/>
                  <a:pt x="562" y="358"/>
                  <a:pt x="562" y="358"/>
                </a:cubicBezTo>
                <a:cubicBezTo>
                  <a:pt x="3" y="8"/>
                  <a:pt x="3" y="8"/>
                  <a:pt x="3" y="8"/>
                </a:cubicBezTo>
                <a:cubicBezTo>
                  <a:pt x="1" y="7"/>
                  <a:pt x="0" y="5"/>
                  <a:pt x="2" y="3"/>
                </a:cubicBezTo>
                <a:cubicBezTo>
                  <a:pt x="3" y="1"/>
                  <a:pt x="5" y="0"/>
                  <a:pt x="7" y="2"/>
                </a:cubicBezTo>
                <a:cubicBezTo>
                  <a:pt x="566" y="351"/>
                  <a:pt x="566" y="351"/>
                  <a:pt x="566" y="351"/>
                </a:cubicBezTo>
                <a:cubicBezTo>
                  <a:pt x="568" y="352"/>
                  <a:pt x="568" y="355"/>
                  <a:pt x="567" y="356"/>
                </a:cubicBezTo>
                <a:cubicBezTo>
                  <a:pt x="566" y="358"/>
                  <a:pt x="565" y="358"/>
                  <a:pt x="564" y="35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7"/>
          <p:cNvSpPr/>
          <p:nvPr/>
        </p:nvSpPr>
        <p:spPr bwMode="auto">
          <a:xfrm>
            <a:off x="3743540" y="2649685"/>
            <a:ext cx="12664" cy="484016"/>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8"/>
          <p:cNvSpPr/>
          <p:nvPr/>
        </p:nvSpPr>
        <p:spPr bwMode="auto">
          <a:xfrm>
            <a:off x="2741741" y="3092897"/>
            <a:ext cx="1008835" cy="40804"/>
          </a:xfrm>
          <a:custGeom>
            <a:avLst/>
            <a:gdLst>
              <a:gd name="T0" fmla="*/ 1118 w 1122"/>
              <a:gd name="T1" fmla="*/ 44 h 44"/>
              <a:gd name="T2" fmla="*/ 1118 w 1122"/>
              <a:gd name="T3" fmla="*/ 44 h 44"/>
              <a:gd name="T4" fmla="*/ 4 w 1122"/>
              <a:gd name="T5" fmla="*/ 8 h 44"/>
              <a:gd name="T6" fmla="*/ 0 w 1122"/>
              <a:gd name="T7" fmla="*/ 4 h 44"/>
              <a:gd name="T8" fmla="*/ 4 w 1122"/>
              <a:gd name="T9" fmla="*/ 0 h 44"/>
              <a:gd name="T10" fmla="*/ 1118 w 1122"/>
              <a:gd name="T11" fmla="*/ 36 h 44"/>
              <a:gd name="T12" fmla="*/ 1122 w 1122"/>
              <a:gd name="T13" fmla="*/ 40 h 44"/>
              <a:gd name="T14" fmla="*/ 1118 w 112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2" h="44">
                <a:moveTo>
                  <a:pt x="1118" y="44"/>
                </a:moveTo>
                <a:cubicBezTo>
                  <a:pt x="1118" y="44"/>
                  <a:pt x="1118" y="44"/>
                  <a:pt x="1118" y="44"/>
                </a:cubicBezTo>
                <a:cubicBezTo>
                  <a:pt x="4" y="8"/>
                  <a:pt x="4" y="8"/>
                  <a:pt x="4" y="8"/>
                </a:cubicBezTo>
                <a:cubicBezTo>
                  <a:pt x="1" y="8"/>
                  <a:pt x="0" y="7"/>
                  <a:pt x="0" y="4"/>
                </a:cubicBezTo>
                <a:cubicBezTo>
                  <a:pt x="0" y="2"/>
                  <a:pt x="2" y="0"/>
                  <a:pt x="4" y="0"/>
                </a:cubicBezTo>
                <a:cubicBezTo>
                  <a:pt x="1118" y="36"/>
                  <a:pt x="1118" y="36"/>
                  <a:pt x="1118" y="36"/>
                </a:cubicBezTo>
                <a:cubicBezTo>
                  <a:pt x="1120" y="36"/>
                  <a:pt x="1122" y="38"/>
                  <a:pt x="1122" y="40"/>
                </a:cubicBezTo>
                <a:cubicBezTo>
                  <a:pt x="1122" y="42"/>
                  <a:pt x="1120" y="44"/>
                  <a:pt x="1118" y="4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9"/>
          <p:cNvSpPr/>
          <p:nvPr/>
        </p:nvSpPr>
        <p:spPr bwMode="auto">
          <a:xfrm>
            <a:off x="2599632" y="3092897"/>
            <a:ext cx="149144" cy="574065"/>
          </a:xfrm>
          <a:custGeom>
            <a:avLst/>
            <a:gdLst>
              <a:gd name="T0" fmla="*/ 4 w 166"/>
              <a:gd name="T1" fmla="*/ 637 h 637"/>
              <a:gd name="T2" fmla="*/ 4 w 166"/>
              <a:gd name="T3" fmla="*/ 637 h 637"/>
              <a:gd name="T4" fmla="*/ 1 w 166"/>
              <a:gd name="T5" fmla="*/ 632 h 637"/>
              <a:gd name="T6" fmla="*/ 158 w 166"/>
              <a:gd name="T7" fmla="*/ 3 h 637"/>
              <a:gd name="T8" fmla="*/ 163 w 166"/>
              <a:gd name="T9" fmla="*/ 1 h 637"/>
              <a:gd name="T10" fmla="*/ 166 w 166"/>
              <a:gd name="T11" fmla="*/ 5 h 637"/>
              <a:gd name="T12" fmla="*/ 8 w 166"/>
              <a:gd name="T13" fmla="*/ 634 h 637"/>
              <a:gd name="T14" fmla="*/ 4 w 166"/>
              <a:gd name="T15" fmla="*/ 637 h 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637">
                <a:moveTo>
                  <a:pt x="4" y="637"/>
                </a:moveTo>
                <a:cubicBezTo>
                  <a:pt x="4" y="637"/>
                  <a:pt x="4" y="637"/>
                  <a:pt x="4" y="637"/>
                </a:cubicBezTo>
                <a:cubicBezTo>
                  <a:pt x="1" y="636"/>
                  <a:pt x="0" y="634"/>
                  <a:pt x="1" y="632"/>
                </a:cubicBezTo>
                <a:cubicBezTo>
                  <a:pt x="158" y="3"/>
                  <a:pt x="158" y="3"/>
                  <a:pt x="158" y="3"/>
                </a:cubicBezTo>
                <a:cubicBezTo>
                  <a:pt x="158" y="1"/>
                  <a:pt x="161" y="0"/>
                  <a:pt x="163" y="1"/>
                </a:cubicBezTo>
                <a:cubicBezTo>
                  <a:pt x="165" y="1"/>
                  <a:pt x="166" y="3"/>
                  <a:pt x="166" y="5"/>
                </a:cubicBezTo>
                <a:cubicBezTo>
                  <a:pt x="8" y="634"/>
                  <a:pt x="8" y="634"/>
                  <a:pt x="8" y="634"/>
                </a:cubicBezTo>
                <a:cubicBezTo>
                  <a:pt x="8" y="636"/>
                  <a:pt x="6" y="637"/>
                  <a:pt x="4" y="6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0"/>
          <p:cNvSpPr/>
          <p:nvPr/>
        </p:nvSpPr>
        <p:spPr bwMode="auto">
          <a:xfrm>
            <a:off x="2444859" y="2981742"/>
            <a:ext cx="161808" cy="685220"/>
          </a:xfrm>
          <a:custGeom>
            <a:avLst/>
            <a:gdLst>
              <a:gd name="T0" fmla="*/ 176 w 181"/>
              <a:gd name="T1" fmla="*/ 761 h 761"/>
              <a:gd name="T2" fmla="*/ 173 w 181"/>
              <a:gd name="T3" fmla="*/ 758 h 761"/>
              <a:gd name="T4" fmla="*/ 1 w 181"/>
              <a:gd name="T5" fmla="*/ 5 h 761"/>
              <a:gd name="T6" fmla="*/ 4 w 181"/>
              <a:gd name="T7" fmla="*/ 0 h 761"/>
              <a:gd name="T8" fmla="*/ 8 w 181"/>
              <a:gd name="T9" fmla="*/ 3 h 761"/>
              <a:gd name="T10" fmla="*/ 180 w 181"/>
              <a:gd name="T11" fmla="*/ 756 h 761"/>
              <a:gd name="T12" fmla="*/ 177 w 181"/>
              <a:gd name="T13" fmla="*/ 761 h 761"/>
              <a:gd name="T14" fmla="*/ 176 w 181"/>
              <a:gd name="T15" fmla="*/ 761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61">
                <a:moveTo>
                  <a:pt x="176" y="761"/>
                </a:moveTo>
                <a:cubicBezTo>
                  <a:pt x="175" y="761"/>
                  <a:pt x="173" y="760"/>
                  <a:pt x="173" y="758"/>
                </a:cubicBezTo>
                <a:cubicBezTo>
                  <a:pt x="1" y="5"/>
                  <a:pt x="1" y="5"/>
                  <a:pt x="1" y="5"/>
                </a:cubicBezTo>
                <a:cubicBezTo>
                  <a:pt x="0" y="3"/>
                  <a:pt x="1" y="1"/>
                  <a:pt x="4" y="0"/>
                </a:cubicBezTo>
                <a:cubicBezTo>
                  <a:pt x="6" y="0"/>
                  <a:pt x="8" y="1"/>
                  <a:pt x="8" y="3"/>
                </a:cubicBezTo>
                <a:cubicBezTo>
                  <a:pt x="180" y="756"/>
                  <a:pt x="180" y="756"/>
                  <a:pt x="180" y="756"/>
                </a:cubicBezTo>
                <a:cubicBezTo>
                  <a:pt x="181" y="758"/>
                  <a:pt x="180" y="760"/>
                  <a:pt x="177" y="761"/>
                </a:cubicBezTo>
                <a:cubicBezTo>
                  <a:pt x="177" y="761"/>
                  <a:pt x="177" y="761"/>
                  <a:pt x="176" y="7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1"/>
          <p:cNvSpPr/>
          <p:nvPr/>
        </p:nvSpPr>
        <p:spPr bwMode="auto">
          <a:xfrm>
            <a:off x="1782152" y="3658520"/>
            <a:ext cx="824515" cy="144924"/>
          </a:xfrm>
          <a:custGeom>
            <a:avLst/>
            <a:gdLst>
              <a:gd name="T0" fmla="*/ 5 w 917"/>
              <a:gd name="T1" fmla="*/ 161 h 161"/>
              <a:gd name="T2" fmla="*/ 1 w 917"/>
              <a:gd name="T3" fmla="*/ 158 h 161"/>
              <a:gd name="T4" fmla="*/ 4 w 917"/>
              <a:gd name="T5" fmla="*/ 153 h 161"/>
              <a:gd name="T6" fmla="*/ 912 w 917"/>
              <a:gd name="T7" fmla="*/ 1 h 161"/>
              <a:gd name="T8" fmla="*/ 916 w 917"/>
              <a:gd name="T9" fmla="*/ 4 h 161"/>
              <a:gd name="T10" fmla="*/ 913 w 917"/>
              <a:gd name="T11" fmla="*/ 9 h 161"/>
              <a:gd name="T12" fmla="*/ 5 w 917"/>
              <a:gd name="T13" fmla="*/ 161 h 161"/>
              <a:gd name="T14" fmla="*/ 5 w 917"/>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161">
                <a:moveTo>
                  <a:pt x="5" y="161"/>
                </a:moveTo>
                <a:cubicBezTo>
                  <a:pt x="3" y="161"/>
                  <a:pt x="1" y="160"/>
                  <a:pt x="1" y="158"/>
                </a:cubicBezTo>
                <a:cubicBezTo>
                  <a:pt x="0" y="155"/>
                  <a:pt x="2" y="153"/>
                  <a:pt x="4" y="153"/>
                </a:cubicBezTo>
                <a:cubicBezTo>
                  <a:pt x="912" y="1"/>
                  <a:pt x="912" y="1"/>
                  <a:pt x="912" y="1"/>
                </a:cubicBezTo>
                <a:cubicBezTo>
                  <a:pt x="914" y="0"/>
                  <a:pt x="916" y="2"/>
                  <a:pt x="916" y="4"/>
                </a:cubicBezTo>
                <a:cubicBezTo>
                  <a:pt x="917" y="6"/>
                  <a:pt x="915" y="8"/>
                  <a:pt x="913" y="9"/>
                </a:cubicBezTo>
                <a:cubicBezTo>
                  <a:pt x="5" y="161"/>
                  <a:pt x="5" y="161"/>
                  <a:pt x="5" y="161"/>
                </a:cubicBezTo>
                <a:cubicBezTo>
                  <a:pt x="5" y="161"/>
                  <a:pt x="5" y="161"/>
                  <a:pt x="5" y="1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2"/>
          <p:cNvSpPr/>
          <p:nvPr/>
        </p:nvSpPr>
        <p:spPr bwMode="auto">
          <a:xfrm>
            <a:off x="2444859" y="2228986"/>
            <a:ext cx="339093" cy="759792"/>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3"/>
          <p:cNvSpPr/>
          <p:nvPr/>
        </p:nvSpPr>
        <p:spPr bwMode="auto">
          <a:xfrm>
            <a:off x="1856724" y="2228986"/>
            <a:ext cx="927228" cy="156180"/>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
          <p:cNvSpPr/>
          <p:nvPr/>
        </p:nvSpPr>
        <p:spPr bwMode="auto">
          <a:xfrm>
            <a:off x="1856724" y="2376722"/>
            <a:ext cx="595171" cy="612055"/>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5"/>
          <p:cNvSpPr/>
          <p:nvPr/>
        </p:nvSpPr>
        <p:spPr bwMode="auto">
          <a:xfrm>
            <a:off x="1858131" y="2378130"/>
            <a:ext cx="39397" cy="41366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6"/>
          <p:cNvSpPr/>
          <p:nvPr/>
        </p:nvSpPr>
        <p:spPr bwMode="auto">
          <a:xfrm>
            <a:off x="1889085" y="2783352"/>
            <a:ext cx="562809" cy="20542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7"/>
          <p:cNvSpPr/>
          <p:nvPr/>
        </p:nvSpPr>
        <p:spPr bwMode="auto">
          <a:xfrm>
            <a:off x="1707580" y="2981742"/>
            <a:ext cx="744315" cy="517784"/>
          </a:xfrm>
          <a:custGeom>
            <a:avLst/>
            <a:gdLst>
              <a:gd name="T0" fmla="*/ 5 w 828"/>
              <a:gd name="T1" fmla="*/ 575 h 575"/>
              <a:gd name="T2" fmla="*/ 1 w 828"/>
              <a:gd name="T3" fmla="*/ 573 h 575"/>
              <a:gd name="T4" fmla="*/ 2 w 828"/>
              <a:gd name="T5" fmla="*/ 567 h 575"/>
              <a:gd name="T6" fmla="*/ 821 w 828"/>
              <a:gd name="T7" fmla="*/ 1 h 575"/>
              <a:gd name="T8" fmla="*/ 827 w 828"/>
              <a:gd name="T9" fmla="*/ 2 h 575"/>
              <a:gd name="T10" fmla="*/ 826 w 828"/>
              <a:gd name="T11" fmla="*/ 8 h 575"/>
              <a:gd name="T12" fmla="*/ 7 w 828"/>
              <a:gd name="T13" fmla="*/ 574 h 575"/>
              <a:gd name="T14" fmla="*/ 5 w 828"/>
              <a:gd name="T15" fmla="*/ 575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575">
                <a:moveTo>
                  <a:pt x="5" y="575"/>
                </a:moveTo>
                <a:cubicBezTo>
                  <a:pt x="3" y="575"/>
                  <a:pt x="2" y="574"/>
                  <a:pt x="1" y="573"/>
                </a:cubicBezTo>
                <a:cubicBezTo>
                  <a:pt x="0" y="571"/>
                  <a:pt x="1" y="569"/>
                  <a:pt x="2" y="567"/>
                </a:cubicBezTo>
                <a:cubicBezTo>
                  <a:pt x="821" y="1"/>
                  <a:pt x="821" y="1"/>
                  <a:pt x="821" y="1"/>
                </a:cubicBezTo>
                <a:cubicBezTo>
                  <a:pt x="823" y="0"/>
                  <a:pt x="826" y="0"/>
                  <a:pt x="827" y="2"/>
                </a:cubicBezTo>
                <a:cubicBezTo>
                  <a:pt x="828" y="4"/>
                  <a:pt x="828" y="6"/>
                  <a:pt x="826" y="8"/>
                </a:cubicBezTo>
                <a:cubicBezTo>
                  <a:pt x="7" y="574"/>
                  <a:pt x="7" y="574"/>
                  <a:pt x="7" y="574"/>
                </a:cubicBezTo>
                <a:cubicBezTo>
                  <a:pt x="6" y="574"/>
                  <a:pt x="5" y="575"/>
                  <a:pt x="5" y="5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8"/>
          <p:cNvSpPr/>
          <p:nvPr/>
        </p:nvSpPr>
        <p:spPr bwMode="auto">
          <a:xfrm>
            <a:off x="1782152" y="2981742"/>
            <a:ext cx="669742" cy="821701"/>
          </a:xfrm>
          <a:custGeom>
            <a:avLst/>
            <a:gdLst>
              <a:gd name="T0" fmla="*/ 5 w 745"/>
              <a:gd name="T1" fmla="*/ 913 h 913"/>
              <a:gd name="T2" fmla="*/ 2 w 745"/>
              <a:gd name="T3" fmla="*/ 912 h 913"/>
              <a:gd name="T4" fmla="*/ 2 w 745"/>
              <a:gd name="T5" fmla="*/ 906 h 913"/>
              <a:gd name="T6" fmla="*/ 737 w 745"/>
              <a:gd name="T7" fmla="*/ 2 h 913"/>
              <a:gd name="T8" fmla="*/ 743 w 745"/>
              <a:gd name="T9" fmla="*/ 1 h 913"/>
              <a:gd name="T10" fmla="*/ 744 w 745"/>
              <a:gd name="T11" fmla="*/ 7 h 913"/>
              <a:gd name="T12" fmla="*/ 8 w 745"/>
              <a:gd name="T13" fmla="*/ 911 h 913"/>
              <a:gd name="T14" fmla="*/ 5 w 745"/>
              <a:gd name="T15" fmla="*/ 91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 h="913">
                <a:moveTo>
                  <a:pt x="5" y="913"/>
                </a:moveTo>
                <a:cubicBezTo>
                  <a:pt x="4" y="913"/>
                  <a:pt x="3" y="913"/>
                  <a:pt x="2" y="912"/>
                </a:cubicBezTo>
                <a:cubicBezTo>
                  <a:pt x="1" y="911"/>
                  <a:pt x="0" y="908"/>
                  <a:pt x="2" y="906"/>
                </a:cubicBezTo>
                <a:cubicBezTo>
                  <a:pt x="737" y="2"/>
                  <a:pt x="737" y="2"/>
                  <a:pt x="737" y="2"/>
                </a:cubicBezTo>
                <a:cubicBezTo>
                  <a:pt x="739" y="0"/>
                  <a:pt x="741" y="0"/>
                  <a:pt x="743" y="1"/>
                </a:cubicBezTo>
                <a:cubicBezTo>
                  <a:pt x="745" y="3"/>
                  <a:pt x="745" y="5"/>
                  <a:pt x="744" y="7"/>
                </a:cubicBezTo>
                <a:cubicBezTo>
                  <a:pt x="8" y="911"/>
                  <a:pt x="8" y="911"/>
                  <a:pt x="8" y="911"/>
                </a:cubicBezTo>
                <a:cubicBezTo>
                  <a:pt x="7" y="912"/>
                  <a:pt x="6" y="913"/>
                  <a:pt x="5" y="9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9"/>
          <p:cNvSpPr/>
          <p:nvPr/>
        </p:nvSpPr>
        <p:spPr bwMode="auto">
          <a:xfrm>
            <a:off x="505983" y="2783352"/>
            <a:ext cx="1391545" cy="251857"/>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0"/>
          <p:cNvSpPr/>
          <p:nvPr/>
        </p:nvSpPr>
        <p:spPr bwMode="auto">
          <a:xfrm>
            <a:off x="505983" y="3026767"/>
            <a:ext cx="1210039" cy="472760"/>
          </a:xfrm>
          <a:custGeom>
            <a:avLst/>
            <a:gdLst>
              <a:gd name="T0" fmla="*/ 1342 w 1346"/>
              <a:gd name="T1" fmla="*/ 525 h 525"/>
              <a:gd name="T2" fmla="*/ 1340 w 1346"/>
              <a:gd name="T3" fmla="*/ 524 h 525"/>
              <a:gd name="T4" fmla="*/ 3 w 1346"/>
              <a:gd name="T5" fmla="*/ 8 h 525"/>
              <a:gd name="T6" fmla="*/ 1 w 1346"/>
              <a:gd name="T7" fmla="*/ 3 h 525"/>
              <a:gd name="T8" fmla="*/ 6 w 1346"/>
              <a:gd name="T9" fmla="*/ 1 h 525"/>
              <a:gd name="T10" fmla="*/ 1343 w 1346"/>
              <a:gd name="T11" fmla="*/ 517 h 525"/>
              <a:gd name="T12" fmla="*/ 1345 w 1346"/>
              <a:gd name="T13" fmla="*/ 522 h 525"/>
              <a:gd name="T14" fmla="*/ 1342 w 1346"/>
              <a:gd name="T15" fmla="*/ 525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 h="525">
                <a:moveTo>
                  <a:pt x="1342" y="525"/>
                </a:moveTo>
                <a:cubicBezTo>
                  <a:pt x="1341" y="525"/>
                  <a:pt x="1341" y="525"/>
                  <a:pt x="1340" y="524"/>
                </a:cubicBezTo>
                <a:cubicBezTo>
                  <a:pt x="3" y="8"/>
                  <a:pt x="3" y="8"/>
                  <a:pt x="3" y="8"/>
                </a:cubicBezTo>
                <a:cubicBezTo>
                  <a:pt x="1" y="8"/>
                  <a:pt x="0" y="5"/>
                  <a:pt x="1" y="3"/>
                </a:cubicBezTo>
                <a:cubicBezTo>
                  <a:pt x="2" y="1"/>
                  <a:pt x="4" y="0"/>
                  <a:pt x="6" y="1"/>
                </a:cubicBezTo>
                <a:cubicBezTo>
                  <a:pt x="1343" y="517"/>
                  <a:pt x="1343" y="517"/>
                  <a:pt x="1343" y="517"/>
                </a:cubicBezTo>
                <a:cubicBezTo>
                  <a:pt x="1345" y="518"/>
                  <a:pt x="1346" y="520"/>
                  <a:pt x="1345" y="522"/>
                </a:cubicBezTo>
                <a:cubicBezTo>
                  <a:pt x="1345" y="524"/>
                  <a:pt x="1343" y="525"/>
                  <a:pt x="1342" y="5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1"/>
          <p:cNvSpPr/>
          <p:nvPr/>
        </p:nvSpPr>
        <p:spPr bwMode="auto">
          <a:xfrm>
            <a:off x="1707579" y="3491085"/>
            <a:ext cx="83015" cy="312359"/>
          </a:xfrm>
          <a:custGeom>
            <a:avLst/>
            <a:gdLst>
              <a:gd name="T0" fmla="*/ 88 w 92"/>
              <a:gd name="T1" fmla="*/ 347 h 347"/>
              <a:gd name="T2" fmla="*/ 84 w 92"/>
              <a:gd name="T3" fmla="*/ 344 h 347"/>
              <a:gd name="T4" fmla="*/ 1 w 92"/>
              <a:gd name="T5" fmla="*/ 6 h 347"/>
              <a:gd name="T6" fmla="*/ 4 w 92"/>
              <a:gd name="T7" fmla="*/ 1 h 347"/>
              <a:gd name="T8" fmla="*/ 8 w 92"/>
              <a:gd name="T9" fmla="*/ 4 h 347"/>
              <a:gd name="T10" fmla="*/ 92 w 92"/>
              <a:gd name="T11" fmla="*/ 342 h 347"/>
              <a:gd name="T12" fmla="*/ 89 w 92"/>
              <a:gd name="T13" fmla="*/ 347 h 347"/>
              <a:gd name="T14" fmla="*/ 88 w 9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47">
                <a:moveTo>
                  <a:pt x="88" y="347"/>
                </a:moveTo>
                <a:cubicBezTo>
                  <a:pt x="86" y="347"/>
                  <a:pt x="84" y="346"/>
                  <a:pt x="84" y="344"/>
                </a:cubicBezTo>
                <a:cubicBezTo>
                  <a:pt x="1" y="6"/>
                  <a:pt x="1" y="6"/>
                  <a:pt x="1" y="6"/>
                </a:cubicBezTo>
                <a:cubicBezTo>
                  <a:pt x="0" y="3"/>
                  <a:pt x="1" y="1"/>
                  <a:pt x="4" y="1"/>
                </a:cubicBezTo>
                <a:cubicBezTo>
                  <a:pt x="6" y="0"/>
                  <a:pt x="8" y="2"/>
                  <a:pt x="8" y="4"/>
                </a:cubicBezTo>
                <a:cubicBezTo>
                  <a:pt x="92" y="342"/>
                  <a:pt x="92" y="342"/>
                  <a:pt x="92" y="342"/>
                </a:cubicBezTo>
                <a:cubicBezTo>
                  <a:pt x="92" y="344"/>
                  <a:pt x="91" y="346"/>
                  <a:pt x="89" y="347"/>
                </a:cubicBezTo>
                <a:cubicBezTo>
                  <a:pt x="88" y="347"/>
                  <a:pt x="88" y="347"/>
                  <a:pt x="88" y="34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2"/>
          <p:cNvSpPr/>
          <p:nvPr/>
        </p:nvSpPr>
        <p:spPr bwMode="auto">
          <a:xfrm>
            <a:off x="2775508" y="2228986"/>
            <a:ext cx="517784" cy="401002"/>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3"/>
          <p:cNvSpPr/>
          <p:nvPr/>
        </p:nvSpPr>
        <p:spPr bwMode="auto">
          <a:xfrm>
            <a:off x="2740333" y="2621544"/>
            <a:ext cx="552960" cy="479795"/>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4"/>
          <p:cNvSpPr/>
          <p:nvPr/>
        </p:nvSpPr>
        <p:spPr bwMode="auto">
          <a:xfrm>
            <a:off x="3286258" y="2622952"/>
            <a:ext cx="469945" cy="33769"/>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5"/>
          <p:cNvSpPr/>
          <p:nvPr/>
        </p:nvSpPr>
        <p:spPr bwMode="auto">
          <a:xfrm>
            <a:off x="3284851" y="1985570"/>
            <a:ext cx="742908" cy="644416"/>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6"/>
          <p:cNvSpPr/>
          <p:nvPr/>
        </p:nvSpPr>
        <p:spPr bwMode="auto">
          <a:xfrm>
            <a:off x="3747761" y="1985570"/>
            <a:ext cx="279998" cy="671150"/>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7"/>
          <p:cNvSpPr/>
          <p:nvPr/>
        </p:nvSpPr>
        <p:spPr bwMode="auto">
          <a:xfrm>
            <a:off x="4019316" y="1985570"/>
            <a:ext cx="233566" cy="52904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8"/>
          <p:cNvSpPr/>
          <p:nvPr/>
        </p:nvSpPr>
        <p:spPr bwMode="auto">
          <a:xfrm>
            <a:off x="4019316" y="1985570"/>
            <a:ext cx="1038381" cy="157587"/>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
          <p:cNvSpPr/>
          <p:nvPr/>
        </p:nvSpPr>
        <p:spPr bwMode="auto">
          <a:xfrm>
            <a:off x="3996803" y="1483264"/>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
          <p:cNvSpPr/>
          <p:nvPr/>
        </p:nvSpPr>
        <p:spPr bwMode="auto">
          <a:xfrm>
            <a:off x="3996803" y="1401656"/>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1"/>
          <p:cNvSpPr/>
          <p:nvPr/>
        </p:nvSpPr>
        <p:spPr bwMode="auto">
          <a:xfrm>
            <a:off x="4753781" y="695331"/>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2"/>
          <p:cNvSpPr/>
          <p:nvPr/>
        </p:nvSpPr>
        <p:spPr bwMode="auto">
          <a:xfrm>
            <a:off x="4871972" y="695331"/>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3"/>
          <p:cNvSpPr/>
          <p:nvPr/>
        </p:nvSpPr>
        <p:spPr bwMode="auto">
          <a:xfrm>
            <a:off x="4753781" y="1401656"/>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4"/>
          <p:cNvSpPr/>
          <p:nvPr/>
        </p:nvSpPr>
        <p:spPr bwMode="auto">
          <a:xfrm>
            <a:off x="5049256" y="1507183"/>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5"/>
          <p:cNvSpPr/>
          <p:nvPr/>
        </p:nvSpPr>
        <p:spPr bwMode="auto">
          <a:xfrm>
            <a:off x="5049256" y="2136122"/>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6"/>
          <p:cNvSpPr/>
          <p:nvPr/>
        </p:nvSpPr>
        <p:spPr bwMode="auto">
          <a:xfrm>
            <a:off x="4871972" y="695331"/>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7"/>
          <p:cNvSpPr/>
          <p:nvPr/>
        </p:nvSpPr>
        <p:spPr bwMode="auto">
          <a:xfrm>
            <a:off x="4871972" y="695331"/>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8"/>
          <p:cNvSpPr/>
          <p:nvPr/>
        </p:nvSpPr>
        <p:spPr bwMode="auto">
          <a:xfrm>
            <a:off x="5346138" y="1051307"/>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9"/>
          <p:cNvSpPr/>
          <p:nvPr/>
        </p:nvSpPr>
        <p:spPr bwMode="auto">
          <a:xfrm>
            <a:off x="5704928" y="1051307"/>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0"/>
          <p:cNvSpPr/>
          <p:nvPr/>
        </p:nvSpPr>
        <p:spPr bwMode="auto">
          <a:xfrm>
            <a:off x="6093266" y="1051307"/>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1"/>
          <p:cNvSpPr/>
          <p:nvPr/>
        </p:nvSpPr>
        <p:spPr bwMode="auto">
          <a:xfrm>
            <a:off x="6225526" y="1522660"/>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2"/>
          <p:cNvSpPr/>
          <p:nvPr/>
        </p:nvSpPr>
        <p:spPr bwMode="auto">
          <a:xfrm>
            <a:off x="6225526" y="700959"/>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3"/>
          <p:cNvSpPr/>
          <p:nvPr/>
        </p:nvSpPr>
        <p:spPr bwMode="auto">
          <a:xfrm>
            <a:off x="6521001" y="622166"/>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4"/>
          <p:cNvSpPr/>
          <p:nvPr/>
        </p:nvSpPr>
        <p:spPr bwMode="auto">
          <a:xfrm>
            <a:off x="6521001" y="700959"/>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5"/>
          <p:cNvSpPr/>
          <p:nvPr/>
        </p:nvSpPr>
        <p:spPr bwMode="auto">
          <a:xfrm>
            <a:off x="6521001" y="700959"/>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6"/>
          <p:cNvSpPr/>
          <p:nvPr/>
        </p:nvSpPr>
        <p:spPr bwMode="auto">
          <a:xfrm>
            <a:off x="7308933" y="622166"/>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7"/>
          <p:cNvSpPr/>
          <p:nvPr/>
        </p:nvSpPr>
        <p:spPr bwMode="auto">
          <a:xfrm>
            <a:off x="7110543" y="1279245"/>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8"/>
          <p:cNvSpPr/>
          <p:nvPr/>
        </p:nvSpPr>
        <p:spPr bwMode="auto">
          <a:xfrm>
            <a:off x="5704929" y="1633815"/>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9"/>
          <p:cNvSpPr/>
          <p:nvPr/>
        </p:nvSpPr>
        <p:spPr bwMode="auto">
          <a:xfrm>
            <a:off x="4244440" y="2506168"/>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0"/>
          <p:cNvSpPr/>
          <p:nvPr/>
        </p:nvSpPr>
        <p:spPr bwMode="auto">
          <a:xfrm>
            <a:off x="4244440" y="2583556"/>
            <a:ext cx="229345" cy="863912"/>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1"/>
          <p:cNvSpPr/>
          <p:nvPr/>
        </p:nvSpPr>
        <p:spPr bwMode="auto">
          <a:xfrm>
            <a:off x="4466749" y="2136123"/>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52"/>
          <p:cNvSpPr/>
          <p:nvPr/>
        </p:nvSpPr>
        <p:spPr bwMode="auto">
          <a:xfrm>
            <a:off x="4244440" y="2136124"/>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53"/>
          <p:cNvSpPr/>
          <p:nvPr/>
        </p:nvSpPr>
        <p:spPr bwMode="auto">
          <a:xfrm>
            <a:off x="2740333" y="2649690"/>
            <a:ext cx="1015870" cy="451655"/>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11"/>
          <p:cNvSpPr/>
          <p:nvPr/>
        </p:nvSpPr>
        <p:spPr bwMode="auto">
          <a:xfrm>
            <a:off x="1828583" y="2351396"/>
            <a:ext cx="66130" cy="66130"/>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12"/>
          <p:cNvSpPr/>
          <p:nvPr/>
        </p:nvSpPr>
        <p:spPr bwMode="auto">
          <a:xfrm>
            <a:off x="1860944" y="2758026"/>
            <a:ext cx="66130" cy="66130"/>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13"/>
          <p:cNvSpPr/>
          <p:nvPr/>
        </p:nvSpPr>
        <p:spPr bwMode="auto">
          <a:xfrm>
            <a:off x="1682252" y="3462944"/>
            <a:ext cx="66130" cy="66130"/>
          </a:xfrm>
          <a:custGeom>
            <a:avLst/>
            <a:gdLst>
              <a:gd name="T0" fmla="*/ 54 w 73"/>
              <a:gd name="T1" fmla="*/ 10 h 74"/>
              <a:gd name="T2" fmla="*/ 64 w 73"/>
              <a:gd name="T3" fmla="*/ 54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4"/>
                </a:cubicBezTo>
                <a:cubicBezTo>
                  <a:pt x="54" y="69"/>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14"/>
          <p:cNvSpPr/>
          <p:nvPr/>
        </p:nvSpPr>
        <p:spPr bwMode="auto">
          <a:xfrm>
            <a:off x="465179" y="2985964"/>
            <a:ext cx="92863" cy="91456"/>
          </a:xfrm>
          <a:custGeom>
            <a:avLst/>
            <a:gdLst>
              <a:gd name="T0" fmla="*/ 76 w 104"/>
              <a:gd name="T1" fmla="*/ 13 h 103"/>
              <a:gd name="T2" fmla="*/ 90 w 104"/>
              <a:gd name="T3" fmla="*/ 76 h 103"/>
              <a:gd name="T4" fmla="*/ 27 w 104"/>
              <a:gd name="T5" fmla="*/ 90 h 103"/>
              <a:gd name="T6" fmla="*/ 13 w 104"/>
              <a:gd name="T7" fmla="*/ 27 h 103"/>
              <a:gd name="T8" fmla="*/ 76 w 104"/>
              <a:gd name="T9" fmla="*/ 13 h 103"/>
            </a:gdLst>
            <a:ahLst/>
            <a:cxnLst>
              <a:cxn ang="0">
                <a:pos x="T0" y="T1"/>
              </a:cxn>
              <a:cxn ang="0">
                <a:pos x="T2" y="T3"/>
              </a:cxn>
              <a:cxn ang="0">
                <a:pos x="T4" y="T5"/>
              </a:cxn>
              <a:cxn ang="0">
                <a:pos x="T6" y="T7"/>
              </a:cxn>
              <a:cxn ang="0">
                <a:pos x="T8" y="T9"/>
              </a:cxn>
            </a:cxnLst>
            <a:rect l="0" t="0" r="r" b="b"/>
            <a:pathLst>
              <a:path w="104" h="103">
                <a:moveTo>
                  <a:pt x="76" y="13"/>
                </a:moveTo>
                <a:cubicBezTo>
                  <a:pt x="97" y="26"/>
                  <a:pt x="104" y="54"/>
                  <a:pt x="90" y="76"/>
                </a:cubicBezTo>
                <a:cubicBezTo>
                  <a:pt x="77" y="97"/>
                  <a:pt x="49" y="103"/>
                  <a:pt x="27" y="90"/>
                </a:cubicBezTo>
                <a:cubicBezTo>
                  <a:pt x="6" y="77"/>
                  <a:pt x="0" y="49"/>
                  <a:pt x="13" y="27"/>
                </a:cubicBezTo>
                <a:cubicBezTo>
                  <a:pt x="26" y="6"/>
                  <a:pt x="54" y="0"/>
                  <a:pt x="76" y="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15"/>
          <p:cNvSpPr/>
          <p:nvPr/>
        </p:nvSpPr>
        <p:spPr bwMode="auto">
          <a:xfrm>
            <a:off x="2391393" y="2935311"/>
            <a:ext cx="106934" cy="106934"/>
          </a:xfrm>
          <a:custGeom>
            <a:avLst/>
            <a:gdLst>
              <a:gd name="T0" fmla="*/ 87 w 119"/>
              <a:gd name="T1" fmla="*/ 15 h 119"/>
              <a:gd name="T2" fmla="*/ 104 w 119"/>
              <a:gd name="T3" fmla="*/ 87 h 119"/>
              <a:gd name="T4" fmla="*/ 32 w 119"/>
              <a:gd name="T5" fmla="*/ 104 h 119"/>
              <a:gd name="T6" fmla="*/ 15 w 119"/>
              <a:gd name="T7" fmla="*/ 32 h 119"/>
              <a:gd name="T8" fmla="*/ 87 w 119"/>
              <a:gd name="T9" fmla="*/ 15 h 119"/>
            </a:gdLst>
            <a:ahLst/>
            <a:cxnLst>
              <a:cxn ang="0">
                <a:pos x="T0" y="T1"/>
              </a:cxn>
              <a:cxn ang="0">
                <a:pos x="T2" y="T3"/>
              </a:cxn>
              <a:cxn ang="0">
                <a:pos x="T4" y="T5"/>
              </a:cxn>
              <a:cxn ang="0">
                <a:pos x="T6" y="T7"/>
              </a:cxn>
              <a:cxn ang="0">
                <a:pos x="T8" y="T9"/>
              </a:cxn>
            </a:cxnLst>
            <a:rect l="0" t="0" r="r" b="b"/>
            <a:pathLst>
              <a:path w="119" h="119">
                <a:moveTo>
                  <a:pt x="87" y="15"/>
                </a:moveTo>
                <a:cubicBezTo>
                  <a:pt x="112" y="30"/>
                  <a:pt x="119" y="63"/>
                  <a:pt x="104" y="87"/>
                </a:cubicBezTo>
                <a:cubicBezTo>
                  <a:pt x="89" y="112"/>
                  <a:pt x="56" y="119"/>
                  <a:pt x="32" y="104"/>
                </a:cubicBezTo>
                <a:cubicBezTo>
                  <a:pt x="7" y="88"/>
                  <a:pt x="0" y="56"/>
                  <a:pt x="15" y="32"/>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16"/>
          <p:cNvSpPr/>
          <p:nvPr/>
        </p:nvSpPr>
        <p:spPr bwMode="auto">
          <a:xfrm>
            <a:off x="1746976" y="3758418"/>
            <a:ext cx="106934" cy="106934"/>
          </a:xfrm>
          <a:custGeom>
            <a:avLst/>
            <a:gdLst>
              <a:gd name="T0" fmla="*/ 88 w 119"/>
              <a:gd name="T1" fmla="*/ 16 h 120"/>
              <a:gd name="T2" fmla="*/ 104 w 119"/>
              <a:gd name="T3" fmla="*/ 88 h 120"/>
              <a:gd name="T4" fmla="*/ 32 w 119"/>
              <a:gd name="T5" fmla="*/ 104 h 120"/>
              <a:gd name="T6" fmla="*/ 15 w 119"/>
              <a:gd name="T7" fmla="*/ 32 h 120"/>
              <a:gd name="T8" fmla="*/ 88 w 119"/>
              <a:gd name="T9" fmla="*/ 16 h 120"/>
            </a:gdLst>
            <a:ahLst/>
            <a:cxnLst>
              <a:cxn ang="0">
                <a:pos x="T0" y="T1"/>
              </a:cxn>
              <a:cxn ang="0">
                <a:pos x="T2" y="T3"/>
              </a:cxn>
              <a:cxn ang="0">
                <a:pos x="T4" y="T5"/>
              </a:cxn>
              <a:cxn ang="0">
                <a:pos x="T6" y="T7"/>
              </a:cxn>
              <a:cxn ang="0">
                <a:pos x="T8" y="T9"/>
              </a:cxn>
            </a:cxnLst>
            <a:rect l="0" t="0" r="r" b="b"/>
            <a:pathLst>
              <a:path w="119" h="120">
                <a:moveTo>
                  <a:pt x="88" y="16"/>
                </a:moveTo>
                <a:cubicBezTo>
                  <a:pt x="112" y="31"/>
                  <a:pt x="119" y="63"/>
                  <a:pt x="104" y="88"/>
                </a:cubicBezTo>
                <a:cubicBezTo>
                  <a:pt x="89" y="112"/>
                  <a:pt x="56" y="120"/>
                  <a:pt x="32" y="104"/>
                </a:cubicBezTo>
                <a:cubicBezTo>
                  <a:pt x="7" y="89"/>
                  <a:pt x="0" y="57"/>
                  <a:pt x="15" y="32"/>
                </a:cubicBezTo>
                <a:cubicBezTo>
                  <a:pt x="31" y="8"/>
                  <a:pt x="63" y="0"/>
                  <a:pt x="88"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17"/>
          <p:cNvSpPr/>
          <p:nvPr/>
        </p:nvSpPr>
        <p:spPr bwMode="auto">
          <a:xfrm>
            <a:off x="2572898" y="3631785"/>
            <a:ext cx="64723" cy="64723"/>
          </a:xfrm>
          <a:custGeom>
            <a:avLst/>
            <a:gdLst>
              <a:gd name="T0" fmla="*/ 52 w 72"/>
              <a:gd name="T1" fmla="*/ 10 h 72"/>
              <a:gd name="T2" fmla="*/ 62 w 72"/>
              <a:gd name="T3" fmla="*/ 53 h 72"/>
              <a:gd name="T4" fmla="*/ 19 w 72"/>
              <a:gd name="T5" fmla="*/ 63 h 72"/>
              <a:gd name="T6" fmla="*/ 9 w 72"/>
              <a:gd name="T7" fmla="*/ 20 h 72"/>
              <a:gd name="T8" fmla="*/ 52 w 72"/>
              <a:gd name="T9" fmla="*/ 10 h 72"/>
            </a:gdLst>
            <a:ahLst/>
            <a:cxnLst>
              <a:cxn ang="0">
                <a:pos x="T0" y="T1"/>
              </a:cxn>
              <a:cxn ang="0">
                <a:pos x="T2" y="T3"/>
              </a:cxn>
              <a:cxn ang="0">
                <a:pos x="T4" y="T5"/>
              </a:cxn>
              <a:cxn ang="0">
                <a:pos x="T6" y="T7"/>
              </a:cxn>
              <a:cxn ang="0">
                <a:pos x="T8" y="T9"/>
              </a:cxn>
            </a:cxnLst>
            <a:rect l="0" t="0" r="r" b="b"/>
            <a:pathLst>
              <a:path w="72" h="72">
                <a:moveTo>
                  <a:pt x="52" y="10"/>
                </a:moveTo>
                <a:cubicBezTo>
                  <a:pt x="67" y="19"/>
                  <a:pt x="72"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18"/>
          <p:cNvSpPr/>
          <p:nvPr/>
        </p:nvSpPr>
        <p:spPr bwMode="auto">
          <a:xfrm>
            <a:off x="2713599" y="3067571"/>
            <a:ext cx="63316" cy="64723"/>
          </a:xfrm>
          <a:custGeom>
            <a:avLst/>
            <a:gdLst>
              <a:gd name="T0" fmla="*/ 52 w 71"/>
              <a:gd name="T1" fmla="*/ 9 h 72"/>
              <a:gd name="T2" fmla="*/ 62 w 71"/>
              <a:gd name="T3" fmla="*/ 53 h 72"/>
              <a:gd name="T4" fmla="*/ 19 w 71"/>
              <a:gd name="T5" fmla="*/ 63 h 72"/>
              <a:gd name="T6" fmla="*/ 9 w 71"/>
              <a:gd name="T7" fmla="*/ 19 h 72"/>
              <a:gd name="T8" fmla="*/ 52 w 71"/>
              <a:gd name="T9" fmla="*/ 9 h 72"/>
            </a:gdLst>
            <a:ahLst/>
            <a:cxnLst>
              <a:cxn ang="0">
                <a:pos x="T0" y="T1"/>
              </a:cxn>
              <a:cxn ang="0">
                <a:pos x="T2" y="T3"/>
              </a:cxn>
              <a:cxn ang="0">
                <a:pos x="T4" y="T5"/>
              </a:cxn>
              <a:cxn ang="0">
                <a:pos x="T6" y="T7"/>
              </a:cxn>
              <a:cxn ang="0">
                <a:pos x="T8" y="T9"/>
              </a:cxn>
            </a:cxnLst>
            <a:rect l="0" t="0" r="r" b="b"/>
            <a:pathLst>
              <a:path w="71" h="72">
                <a:moveTo>
                  <a:pt x="52" y="9"/>
                </a:moveTo>
                <a:cubicBezTo>
                  <a:pt x="67" y="19"/>
                  <a:pt x="71" y="38"/>
                  <a:pt x="62" y="53"/>
                </a:cubicBezTo>
                <a:cubicBezTo>
                  <a:pt x="53" y="67"/>
                  <a:pt x="33" y="72"/>
                  <a:pt x="19" y="63"/>
                </a:cubicBezTo>
                <a:cubicBezTo>
                  <a:pt x="4" y="53"/>
                  <a:pt x="0" y="34"/>
                  <a:pt x="9" y="19"/>
                </a:cubicBezTo>
                <a:cubicBezTo>
                  <a:pt x="18" y="5"/>
                  <a:pt x="37"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19"/>
          <p:cNvSpPr/>
          <p:nvPr/>
        </p:nvSpPr>
        <p:spPr bwMode="auto">
          <a:xfrm>
            <a:off x="3258117" y="2596218"/>
            <a:ext cx="64723" cy="64723"/>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20"/>
          <p:cNvSpPr/>
          <p:nvPr/>
        </p:nvSpPr>
        <p:spPr bwMode="auto">
          <a:xfrm>
            <a:off x="2703750" y="2169891"/>
            <a:ext cx="149144" cy="14773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21"/>
          <p:cNvSpPr/>
          <p:nvPr/>
        </p:nvSpPr>
        <p:spPr bwMode="auto">
          <a:xfrm>
            <a:off x="3699923" y="261028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22"/>
          <p:cNvSpPr/>
          <p:nvPr/>
        </p:nvSpPr>
        <p:spPr bwMode="auto">
          <a:xfrm>
            <a:off x="4994384" y="208124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23"/>
          <p:cNvSpPr/>
          <p:nvPr/>
        </p:nvSpPr>
        <p:spPr bwMode="auto">
          <a:xfrm>
            <a:off x="3715401" y="3097117"/>
            <a:ext cx="64723" cy="64723"/>
          </a:xfrm>
          <a:custGeom>
            <a:avLst/>
            <a:gdLst>
              <a:gd name="T0" fmla="*/ 52 w 71"/>
              <a:gd name="T1" fmla="*/ 10 h 72"/>
              <a:gd name="T2" fmla="*/ 62 w 71"/>
              <a:gd name="T3" fmla="*/ 53 h 72"/>
              <a:gd name="T4" fmla="*/ 19 w 71"/>
              <a:gd name="T5" fmla="*/ 63 h 72"/>
              <a:gd name="T6" fmla="*/ 9 w 71"/>
              <a:gd name="T7" fmla="*/ 20 h 72"/>
              <a:gd name="T8" fmla="*/ 52 w 71"/>
              <a:gd name="T9" fmla="*/ 10 h 72"/>
            </a:gdLst>
            <a:ahLst/>
            <a:cxnLst>
              <a:cxn ang="0">
                <a:pos x="T0" y="T1"/>
              </a:cxn>
              <a:cxn ang="0">
                <a:pos x="T2" y="T3"/>
              </a:cxn>
              <a:cxn ang="0">
                <a:pos x="T4" y="T5"/>
              </a:cxn>
              <a:cxn ang="0">
                <a:pos x="T6" y="T7"/>
              </a:cxn>
              <a:cxn ang="0">
                <a:pos x="T8" y="T9"/>
              </a:cxn>
            </a:cxnLst>
            <a:rect l="0" t="0" r="r" b="b"/>
            <a:pathLst>
              <a:path w="71" h="72">
                <a:moveTo>
                  <a:pt x="52" y="10"/>
                </a:moveTo>
                <a:cubicBezTo>
                  <a:pt x="67" y="19"/>
                  <a:pt x="71"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24"/>
          <p:cNvSpPr/>
          <p:nvPr/>
        </p:nvSpPr>
        <p:spPr bwMode="auto">
          <a:xfrm>
            <a:off x="4192381" y="3388371"/>
            <a:ext cx="111155" cy="111154"/>
          </a:xfrm>
          <a:custGeom>
            <a:avLst/>
            <a:gdLst>
              <a:gd name="T0" fmla="*/ 91 w 124"/>
              <a:gd name="T1" fmla="*/ 16 h 123"/>
              <a:gd name="T2" fmla="*/ 108 w 124"/>
              <a:gd name="T3" fmla="*/ 90 h 123"/>
              <a:gd name="T4" fmla="*/ 33 w 124"/>
              <a:gd name="T5" fmla="*/ 107 h 123"/>
              <a:gd name="T6" fmla="*/ 16 w 124"/>
              <a:gd name="T7" fmla="*/ 33 h 123"/>
              <a:gd name="T8" fmla="*/ 91 w 124"/>
              <a:gd name="T9" fmla="*/ 16 h 123"/>
            </a:gdLst>
            <a:ahLst/>
            <a:cxnLst>
              <a:cxn ang="0">
                <a:pos x="T0" y="T1"/>
              </a:cxn>
              <a:cxn ang="0">
                <a:pos x="T2" y="T3"/>
              </a:cxn>
              <a:cxn ang="0">
                <a:pos x="T4" y="T5"/>
              </a:cxn>
              <a:cxn ang="0">
                <a:pos x="T6" y="T7"/>
              </a:cxn>
              <a:cxn ang="0">
                <a:pos x="T8" y="T9"/>
              </a:cxn>
            </a:cxnLst>
            <a:rect l="0" t="0" r="r" b="b"/>
            <a:pathLst>
              <a:path w="124" h="123">
                <a:moveTo>
                  <a:pt x="91" y="16"/>
                </a:moveTo>
                <a:cubicBezTo>
                  <a:pt x="116" y="32"/>
                  <a:pt x="124" y="65"/>
                  <a:pt x="108" y="90"/>
                </a:cubicBezTo>
                <a:cubicBezTo>
                  <a:pt x="92" y="116"/>
                  <a:pt x="59" y="123"/>
                  <a:pt x="33" y="107"/>
                </a:cubicBezTo>
                <a:cubicBezTo>
                  <a:pt x="8" y="91"/>
                  <a:pt x="0" y="58"/>
                  <a:pt x="16" y="33"/>
                </a:cubicBezTo>
                <a:cubicBezTo>
                  <a:pt x="32" y="7"/>
                  <a:pt x="65" y="0"/>
                  <a:pt x="91"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25"/>
          <p:cNvSpPr/>
          <p:nvPr/>
        </p:nvSpPr>
        <p:spPr bwMode="auto">
          <a:xfrm>
            <a:off x="4434389" y="2552601"/>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26"/>
          <p:cNvSpPr/>
          <p:nvPr/>
        </p:nvSpPr>
        <p:spPr bwMode="auto">
          <a:xfrm>
            <a:off x="3991177" y="1964465"/>
            <a:ext cx="66130"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27"/>
          <p:cNvSpPr/>
          <p:nvPr/>
        </p:nvSpPr>
        <p:spPr bwMode="auto">
          <a:xfrm>
            <a:off x="3965850" y="1455123"/>
            <a:ext cx="67537"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28"/>
          <p:cNvSpPr/>
          <p:nvPr/>
        </p:nvSpPr>
        <p:spPr bwMode="auto">
          <a:xfrm>
            <a:off x="4721421" y="1373516"/>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29"/>
          <p:cNvSpPr/>
          <p:nvPr/>
        </p:nvSpPr>
        <p:spPr bwMode="auto">
          <a:xfrm>
            <a:off x="4821319" y="646085"/>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30"/>
          <p:cNvSpPr/>
          <p:nvPr/>
        </p:nvSpPr>
        <p:spPr bwMode="auto">
          <a:xfrm>
            <a:off x="5315184" y="1476228"/>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31"/>
          <p:cNvSpPr/>
          <p:nvPr/>
        </p:nvSpPr>
        <p:spPr bwMode="auto">
          <a:xfrm>
            <a:off x="6060907" y="1023167"/>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32"/>
          <p:cNvSpPr/>
          <p:nvPr/>
        </p:nvSpPr>
        <p:spPr bwMode="auto">
          <a:xfrm>
            <a:off x="6194573" y="1604268"/>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33"/>
          <p:cNvSpPr/>
          <p:nvPr/>
        </p:nvSpPr>
        <p:spPr bwMode="auto">
          <a:xfrm>
            <a:off x="5673974" y="2250089"/>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34"/>
          <p:cNvSpPr/>
          <p:nvPr/>
        </p:nvSpPr>
        <p:spPr bwMode="auto">
          <a:xfrm>
            <a:off x="7078183" y="1491706"/>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35"/>
          <p:cNvSpPr/>
          <p:nvPr/>
        </p:nvSpPr>
        <p:spPr bwMode="auto">
          <a:xfrm>
            <a:off x="7279388" y="592619"/>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36"/>
          <p:cNvSpPr/>
          <p:nvPr/>
        </p:nvSpPr>
        <p:spPr bwMode="auto">
          <a:xfrm>
            <a:off x="7380693" y="1229999"/>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37"/>
          <p:cNvSpPr/>
          <p:nvPr/>
        </p:nvSpPr>
        <p:spPr bwMode="auto">
          <a:xfrm>
            <a:off x="6471756" y="651712"/>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38"/>
          <p:cNvSpPr/>
          <p:nvPr/>
        </p:nvSpPr>
        <p:spPr bwMode="auto">
          <a:xfrm>
            <a:off x="4223309" y="2487853"/>
            <a:ext cx="52060" cy="52059"/>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1"/>
          <p:cNvSpPr/>
          <p:nvPr/>
        </p:nvSpPr>
        <p:spPr bwMode="auto">
          <a:xfrm>
            <a:off x="2522245" y="3371487"/>
            <a:ext cx="137888" cy="121004"/>
          </a:xfrm>
          <a:custGeom>
            <a:avLst/>
            <a:gdLst>
              <a:gd name="T0" fmla="*/ 77 w 153"/>
              <a:gd name="T1" fmla="*/ 0 h 134"/>
              <a:gd name="T2" fmla="*/ 20 w 153"/>
              <a:gd name="T3" fmla="*/ 31 h 134"/>
              <a:gd name="T4" fmla="*/ 41 w 153"/>
              <a:gd name="T5" fmla="*/ 124 h 134"/>
              <a:gd name="T6" fmla="*/ 77 w 153"/>
              <a:gd name="T7" fmla="*/ 134 h 134"/>
              <a:gd name="T8" fmla="*/ 133 w 153"/>
              <a:gd name="T9" fmla="*/ 103 h 134"/>
              <a:gd name="T10" fmla="*/ 112 w 153"/>
              <a:gd name="T11" fmla="*/ 10 h 134"/>
              <a:gd name="T12" fmla="*/ 77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7" y="0"/>
                </a:moveTo>
                <a:cubicBezTo>
                  <a:pt x="54" y="0"/>
                  <a:pt x="33" y="11"/>
                  <a:pt x="20" y="31"/>
                </a:cubicBezTo>
                <a:cubicBezTo>
                  <a:pt x="0" y="63"/>
                  <a:pt x="10" y="104"/>
                  <a:pt x="41" y="124"/>
                </a:cubicBezTo>
                <a:cubicBezTo>
                  <a:pt x="52" y="131"/>
                  <a:pt x="64" y="134"/>
                  <a:pt x="77" y="134"/>
                </a:cubicBezTo>
                <a:cubicBezTo>
                  <a:pt x="99" y="134"/>
                  <a:pt x="121" y="123"/>
                  <a:pt x="133" y="103"/>
                </a:cubicBezTo>
                <a:cubicBezTo>
                  <a:pt x="153" y="71"/>
                  <a:pt x="144" y="30"/>
                  <a:pt x="112" y="10"/>
                </a:cubicBezTo>
                <a:cubicBezTo>
                  <a:pt x="101" y="3"/>
                  <a:pt x="89" y="0"/>
                  <a:pt x="77"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2"/>
          <p:cNvSpPr/>
          <p:nvPr/>
        </p:nvSpPr>
        <p:spPr bwMode="auto">
          <a:xfrm>
            <a:off x="807085" y="4183339"/>
            <a:ext cx="137888" cy="121004"/>
          </a:xfrm>
          <a:custGeom>
            <a:avLst/>
            <a:gdLst>
              <a:gd name="T0" fmla="*/ 76 w 153"/>
              <a:gd name="T1" fmla="*/ 0 h 134"/>
              <a:gd name="T2" fmla="*/ 19 w 153"/>
              <a:gd name="T3" fmla="*/ 31 h 134"/>
              <a:gd name="T4" fmla="*/ 41 w 153"/>
              <a:gd name="T5" fmla="*/ 124 h 134"/>
              <a:gd name="T6" fmla="*/ 76 w 153"/>
              <a:gd name="T7" fmla="*/ 134 h 134"/>
              <a:gd name="T8" fmla="*/ 133 w 153"/>
              <a:gd name="T9" fmla="*/ 103 h 134"/>
              <a:gd name="T10" fmla="*/ 112 w 153"/>
              <a:gd name="T11" fmla="*/ 10 h 134"/>
              <a:gd name="T12" fmla="*/ 76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6" y="0"/>
                </a:moveTo>
                <a:cubicBezTo>
                  <a:pt x="54" y="0"/>
                  <a:pt x="32" y="11"/>
                  <a:pt x="19" y="31"/>
                </a:cubicBezTo>
                <a:cubicBezTo>
                  <a:pt x="0" y="63"/>
                  <a:pt x="9" y="104"/>
                  <a:pt x="41" y="124"/>
                </a:cubicBezTo>
                <a:cubicBezTo>
                  <a:pt x="52" y="131"/>
                  <a:pt x="64" y="134"/>
                  <a:pt x="76" y="134"/>
                </a:cubicBezTo>
                <a:cubicBezTo>
                  <a:pt x="99" y="134"/>
                  <a:pt x="120" y="123"/>
                  <a:pt x="133" y="103"/>
                </a:cubicBezTo>
                <a:cubicBezTo>
                  <a:pt x="153" y="71"/>
                  <a:pt x="143" y="30"/>
                  <a:pt x="112" y="10"/>
                </a:cubicBezTo>
                <a:cubicBezTo>
                  <a:pt x="101" y="3"/>
                  <a:pt x="89"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3"/>
          <p:cNvSpPr/>
          <p:nvPr/>
        </p:nvSpPr>
        <p:spPr bwMode="auto">
          <a:xfrm>
            <a:off x="-442351" y="4156606"/>
            <a:ext cx="94271" cy="83015"/>
          </a:xfrm>
          <a:custGeom>
            <a:avLst/>
            <a:gdLst>
              <a:gd name="T0" fmla="*/ 52 w 105"/>
              <a:gd name="T1" fmla="*/ 0 h 92"/>
              <a:gd name="T2" fmla="*/ 13 w 105"/>
              <a:gd name="T3" fmla="*/ 22 h 92"/>
              <a:gd name="T4" fmla="*/ 28 w 105"/>
              <a:gd name="T5" fmla="*/ 85 h 92"/>
              <a:gd name="T6" fmla="*/ 52 w 105"/>
              <a:gd name="T7" fmla="*/ 92 h 92"/>
              <a:gd name="T8" fmla="*/ 91 w 105"/>
              <a:gd name="T9" fmla="*/ 71 h 92"/>
              <a:gd name="T10" fmla="*/ 77 w 105"/>
              <a:gd name="T11" fmla="*/ 7 h 92"/>
              <a:gd name="T12" fmla="*/ 52 w 10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05" h="92">
                <a:moveTo>
                  <a:pt x="52" y="0"/>
                </a:moveTo>
                <a:cubicBezTo>
                  <a:pt x="37" y="0"/>
                  <a:pt x="22" y="8"/>
                  <a:pt x="13" y="22"/>
                </a:cubicBezTo>
                <a:cubicBezTo>
                  <a:pt x="0" y="43"/>
                  <a:pt x="6" y="72"/>
                  <a:pt x="28" y="85"/>
                </a:cubicBezTo>
                <a:cubicBezTo>
                  <a:pt x="35" y="90"/>
                  <a:pt x="44" y="92"/>
                  <a:pt x="52" y="92"/>
                </a:cubicBezTo>
                <a:cubicBezTo>
                  <a:pt x="68" y="92"/>
                  <a:pt x="83" y="85"/>
                  <a:pt x="91" y="71"/>
                </a:cubicBezTo>
                <a:cubicBezTo>
                  <a:pt x="105" y="49"/>
                  <a:pt x="99" y="21"/>
                  <a:pt x="77" y="7"/>
                </a:cubicBezTo>
                <a:cubicBezTo>
                  <a:pt x="69" y="2"/>
                  <a:pt x="61" y="0"/>
                  <a:pt x="5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4"/>
          <p:cNvSpPr/>
          <p:nvPr/>
        </p:nvSpPr>
        <p:spPr bwMode="auto">
          <a:xfrm>
            <a:off x="1907377" y="1719643"/>
            <a:ext cx="97085" cy="84421"/>
          </a:xfrm>
          <a:custGeom>
            <a:avLst/>
            <a:gdLst>
              <a:gd name="T0" fmla="*/ 54 w 107"/>
              <a:gd name="T1" fmla="*/ 0 h 94"/>
              <a:gd name="T2" fmla="*/ 14 w 107"/>
              <a:gd name="T3" fmla="*/ 22 h 94"/>
              <a:gd name="T4" fmla="*/ 29 w 107"/>
              <a:gd name="T5" fmla="*/ 87 h 94"/>
              <a:gd name="T6" fmla="*/ 53 w 107"/>
              <a:gd name="T7" fmla="*/ 94 h 94"/>
              <a:gd name="T8" fmla="*/ 93 w 107"/>
              <a:gd name="T9" fmla="*/ 72 h 94"/>
              <a:gd name="T10" fmla="*/ 78 w 107"/>
              <a:gd name="T11" fmla="*/ 7 h 94"/>
              <a:gd name="T12" fmla="*/ 54 w 10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54" y="0"/>
                </a:moveTo>
                <a:cubicBezTo>
                  <a:pt x="38" y="0"/>
                  <a:pt x="23" y="8"/>
                  <a:pt x="14" y="22"/>
                </a:cubicBezTo>
                <a:cubicBezTo>
                  <a:pt x="0" y="44"/>
                  <a:pt x="7" y="73"/>
                  <a:pt x="29" y="87"/>
                </a:cubicBezTo>
                <a:cubicBezTo>
                  <a:pt x="36" y="91"/>
                  <a:pt x="45" y="94"/>
                  <a:pt x="53" y="94"/>
                </a:cubicBezTo>
                <a:cubicBezTo>
                  <a:pt x="69" y="94"/>
                  <a:pt x="84" y="86"/>
                  <a:pt x="93" y="72"/>
                </a:cubicBezTo>
                <a:cubicBezTo>
                  <a:pt x="107" y="50"/>
                  <a:pt x="100" y="21"/>
                  <a:pt x="78" y="7"/>
                </a:cubicBezTo>
                <a:cubicBezTo>
                  <a:pt x="71" y="3"/>
                  <a:pt x="62" y="0"/>
                  <a:pt x="5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95"/>
          <p:cNvSpPr/>
          <p:nvPr/>
        </p:nvSpPr>
        <p:spPr bwMode="auto">
          <a:xfrm>
            <a:off x="3197616" y="2081248"/>
            <a:ext cx="213867" cy="188541"/>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96"/>
          <p:cNvSpPr/>
          <p:nvPr/>
        </p:nvSpPr>
        <p:spPr bwMode="auto">
          <a:xfrm>
            <a:off x="3358017" y="5062729"/>
            <a:ext cx="153366" cy="135074"/>
          </a:xfrm>
          <a:custGeom>
            <a:avLst/>
            <a:gdLst>
              <a:gd name="T0" fmla="*/ 85 w 170"/>
              <a:gd name="T1" fmla="*/ 0 h 150"/>
              <a:gd name="T2" fmla="*/ 22 w 170"/>
              <a:gd name="T3" fmla="*/ 35 h 150"/>
              <a:gd name="T4" fmla="*/ 45 w 170"/>
              <a:gd name="T5" fmla="*/ 138 h 150"/>
              <a:gd name="T6" fmla="*/ 85 w 170"/>
              <a:gd name="T7" fmla="*/ 150 h 150"/>
              <a:gd name="T8" fmla="*/ 149 w 170"/>
              <a:gd name="T9" fmla="*/ 115 h 150"/>
              <a:gd name="T10" fmla="*/ 125 w 170"/>
              <a:gd name="T11" fmla="*/ 11 h 150"/>
              <a:gd name="T12" fmla="*/ 85 w 17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85" y="0"/>
                </a:moveTo>
                <a:cubicBezTo>
                  <a:pt x="60" y="0"/>
                  <a:pt x="36" y="12"/>
                  <a:pt x="22" y="35"/>
                </a:cubicBezTo>
                <a:cubicBezTo>
                  <a:pt x="0" y="70"/>
                  <a:pt x="10" y="116"/>
                  <a:pt x="45" y="138"/>
                </a:cubicBezTo>
                <a:cubicBezTo>
                  <a:pt x="58" y="146"/>
                  <a:pt x="72" y="150"/>
                  <a:pt x="85" y="150"/>
                </a:cubicBezTo>
                <a:cubicBezTo>
                  <a:pt x="110" y="150"/>
                  <a:pt x="134" y="137"/>
                  <a:pt x="149" y="115"/>
                </a:cubicBezTo>
                <a:cubicBezTo>
                  <a:pt x="170" y="80"/>
                  <a:pt x="160" y="33"/>
                  <a:pt x="125" y="11"/>
                </a:cubicBezTo>
                <a:cubicBezTo>
                  <a:pt x="113" y="4"/>
                  <a:pt x="99" y="0"/>
                  <a:pt x="8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7"/>
          <p:cNvSpPr/>
          <p:nvPr/>
        </p:nvSpPr>
        <p:spPr bwMode="auto">
          <a:xfrm>
            <a:off x="3742134" y="3727463"/>
            <a:ext cx="94271" cy="81607"/>
          </a:xfrm>
          <a:custGeom>
            <a:avLst/>
            <a:gdLst>
              <a:gd name="T0" fmla="*/ 53 w 105"/>
              <a:gd name="T1" fmla="*/ 0 h 91"/>
              <a:gd name="T2" fmla="*/ 14 w 105"/>
              <a:gd name="T3" fmla="*/ 21 h 91"/>
              <a:gd name="T4" fmla="*/ 28 w 105"/>
              <a:gd name="T5" fmla="*/ 84 h 91"/>
              <a:gd name="T6" fmla="*/ 52 w 105"/>
              <a:gd name="T7" fmla="*/ 91 h 91"/>
              <a:gd name="T8" fmla="*/ 91 w 105"/>
              <a:gd name="T9" fmla="*/ 70 h 91"/>
              <a:gd name="T10" fmla="*/ 77 w 105"/>
              <a:gd name="T11" fmla="*/ 7 h 91"/>
              <a:gd name="T12" fmla="*/ 53 w 10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05" h="91">
                <a:moveTo>
                  <a:pt x="53" y="0"/>
                </a:moveTo>
                <a:cubicBezTo>
                  <a:pt x="37" y="0"/>
                  <a:pt x="23" y="7"/>
                  <a:pt x="14" y="21"/>
                </a:cubicBezTo>
                <a:cubicBezTo>
                  <a:pt x="0" y="43"/>
                  <a:pt x="7" y="71"/>
                  <a:pt x="28" y="84"/>
                </a:cubicBezTo>
                <a:cubicBezTo>
                  <a:pt x="36" y="89"/>
                  <a:pt x="44" y="91"/>
                  <a:pt x="52" y="91"/>
                </a:cubicBezTo>
                <a:cubicBezTo>
                  <a:pt x="68" y="91"/>
                  <a:pt x="82" y="84"/>
                  <a:pt x="91" y="70"/>
                </a:cubicBezTo>
                <a:cubicBezTo>
                  <a:pt x="105" y="48"/>
                  <a:pt x="98" y="20"/>
                  <a:pt x="77" y="7"/>
                </a:cubicBezTo>
                <a:cubicBezTo>
                  <a:pt x="69" y="2"/>
                  <a:pt x="61" y="0"/>
                  <a:pt x="5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8"/>
          <p:cNvSpPr/>
          <p:nvPr/>
        </p:nvSpPr>
        <p:spPr bwMode="auto">
          <a:xfrm>
            <a:off x="5327848" y="3602239"/>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9"/>
          <p:cNvSpPr/>
          <p:nvPr/>
        </p:nvSpPr>
        <p:spPr bwMode="auto">
          <a:xfrm>
            <a:off x="5350360" y="2570891"/>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00"/>
          <p:cNvSpPr/>
          <p:nvPr/>
        </p:nvSpPr>
        <p:spPr bwMode="auto">
          <a:xfrm>
            <a:off x="4926847" y="1431203"/>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1"/>
          <p:cNvSpPr/>
          <p:nvPr/>
        </p:nvSpPr>
        <p:spPr bwMode="auto">
          <a:xfrm>
            <a:off x="4518810" y="1279246"/>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2"/>
          <p:cNvSpPr/>
          <p:nvPr/>
        </p:nvSpPr>
        <p:spPr bwMode="auto">
          <a:xfrm>
            <a:off x="5118202" y="-461241"/>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3"/>
          <p:cNvSpPr/>
          <p:nvPr/>
        </p:nvSpPr>
        <p:spPr bwMode="auto">
          <a:xfrm>
            <a:off x="6069349" y="243677"/>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4"/>
          <p:cNvSpPr/>
          <p:nvPr/>
        </p:nvSpPr>
        <p:spPr bwMode="auto">
          <a:xfrm>
            <a:off x="5953973" y="1194824"/>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5"/>
          <p:cNvSpPr/>
          <p:nvPr/>
        </p:nvSpPr>
        <p:spPr bwMode="auto">
          <a:xfrm>
            <a:off x="6972657" y="1367888"/>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6"/>
          <p:cNvSpPr/>
          <p:nvPr/>
        </p:nvSpPr>
        <p:spPr bwMode="auto">
          <a:xfrm>
            <a:off x="8078572" y="501162"/>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7"/>
          <p:cNvSpPr/>
          <p:nvPr/>
        </p:nvSpPr>
        <p:spPr bwMode="auto">
          <a:xfrm>
            <a:off x="8808829" y="2378115"/>
            <a:ext cx="59095" cy="52060"/>
          </a:xfrm>
          <a:custGeom>
            <a:avLst/>
            <a:gdLst>
              <a:gd name="T0" fmla="*/ 33 w 66"/>
              <a:gd name="T1" fmla="*/ 0 h 58"/>
              <a:gd name="T2" fmla="*/ 8 w 66"/>
              <a:gd name="T3" fmla="*/ 13 h 58"/>
              <a:gd name="T4" fmla="*/ 17 w 66"/>
              <a:gd name="T5" fmla="*/ 53 h 58"/>
              <a:gd name="T6" fmla="*/ 33 w 66"/>
              <a:gd name="T7" fmla="*/ 58 h 58"/>
              <a:gd name="T8" fmla="*/ 58 w 66"/>
              <a:gd name="T9" fmla="*/ 44 h 58"/>
              <a:gd name="T10" fmla="*/ 49 w 66"/>
              <a:gd name="T11" fmla="*/ 4 h 58"/>
              <a:gd name="T12" fmla="*/ 33 w 6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66" h="58">
                <a:moveTo>
                  <a:pt x="33" y="0"/>
                </a:moveTo>
                <a:cubicBezTo>
                  <a:pt x="23" y="0"/>
                  <a:pt x="14" y="4"/>
                  <a:pt x="8" y="13"/>
                </a:cubicBezTo>
                <a:cubicBezTo>
                  <a:pt x="0" y="27"/>
                  <a:pt x="4" y="45"/>
                  <a:pt x="17" y="53"/>
                </a:cubicBezTo>
                <a:cubicBezTo>
                  <a:pt x="22" y="57"/>
                  <a:pt x="28" y="58"/>
                  <a:pt x="33" y="58"/>
                </a:cubicBezTo>
                <a:cubicBezTo>
                  <a:pt x="43" y="58"/>
                  <a:pt x="52" y="53"/>
                  <a:pt x="58" y="44"/>
                </a:cubicBezTo>
                <a:cubicBezTo>
                  <a:pt x="66" y="31"/>
                  <a:pt x="62" y="13"/>
                  <a:pt x="49" y="4"/>
                </a:cubicBezTo>
                <a:cubicBezTo>
                  <a:pt x="44" y="1"/>
                  <a:pt x="38" y="0"/>
                  <a:pt x="3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73"/>
          <p:cNvSpPr/>
          <p:nvPr/>
        </p:nvSpPr>
        <p:spPr bwMode="auto">
          <a:xfrm>
            <a:off x="-872899" y="3764046"/>
            <a:ext cx="928635" cy="928635"/>
          </a:xfrm>
          <a:custGeom>
            <a:avLst/>
            <a:gdLst>
              <a:gd name="T0" fmla="*/ 753 w 1027"/>
              <a:gd name="T1" fmla="*/ 132 h 1027"/>
              <a:gd name="T2" fmla="*/ 895 w 1027"/>
              <a:gd name="T3" fmla="*/ 753 h 1027"/>
              <a:gd name="T4" fmla="*/ 274 w 1027"/>
              <a:gd name="T5" fmla="*/ 895 h 1027"/>
              <a:gd name="T6" fmla="*/ 133 w 1027"/>
              <a:gd name="T7" fmla="*/ 274 h 1027"/>
              <a:gd name="T8" fmla="*/ 753 w 1027"/>
              <a:gd name="T9" fmla="*/ 132 h 1027"/>
            </a:gdLst>
            <a:ahLst/>
            <a:cxnLst>
              <a:cxn ang="0">
                <a:pos x="T0" y="T1"/>
              </a:cxn>
              <a:cxn ang="0">
                <a:pos x="T2" y="T3"/>
              </a:cxn>
              <a:cxn ang="0">
                <a:pos x="T4" y="T5"/>
              </a:cxn>
              <a:cxn ang="0">
                <a:pos x="T6" y="T7"/>
              </a:cxn>
              <a:cxn ang="0">
                <a:pos x="T8" y="T9"/>
              </a:cxn>
            </a:cxnLst>
            <a:rect l="0" t="0" r="r" b="b"/>
            <a:pathLst>
              <a:path w="1027" h="1027">
                <a:moveTo>
                  <a:pt x="753" y="132"/>
                </a:moveTo>
                <a:cubicBezTo>
                  <a:pt x="964" y="264"/>
                  <a:pt x="1027" y="542"/>
                  <a:pt x="895" y="753"/>
                </a:cubicBezTo>
                <a:cubicBezTo>
                  <a:pt x="763" y="963"/>
                  <a:pt x="485" y="1027"/>
                  <a:pt x="274" y="895"/>
                </a:cubicBezTo>
                <a:cubicBezTo>
                  <a:pt x="64" y="762"/>
                  <a:pt x="0" y="484"/>
                  <a:pt x="133" y="274"/>
                </a:cubicBezTo>
                <a:cubicBezTo>
                  <a:pt x="265" y="63"/>
                  <a:pt x="543" y="0"/>
                  <a:pt x="753" y="13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6" name="Freeform 174"/>
          <p:cNvSpPr/>
          <p:nvPr/>
        </p:nvSpPr>
        <p:spPr bwMode="auto">
          <a:xfrm>
            <a:off x="5149156" y="3426361"/>
            <a:ext cx="527634" cy="527634"/>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7" name="Freeform 175"/>
          <p:cNvSpPr/>
          <p:nvPr/>
        </p:nvSpPr>
        <p:spPr bwMode="auto">
          <a:xfrm>
            <a:off x="4470971" y="-1123950"/>
            <a:ext cx="1423906" cy="1426720"/>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8" name="Freeform 176"/>
          <p:cNvSpPr/>
          <p:nvPr/>
        </p:nvSpPr>
        <p:spPr bwMode="auto">
          <a:xfrm>
            <a:off x="5554378" y="778346"/>
            <a:ext cx="1062302" cy="1062302"/>
          </a:xfrm>
          <a:custGeom>
            <a:avLst/>
            <a:gdLst>
              <a:gd name="T0" fmla="*/ 862 w 1175"/>
              <a:gd name="T1" fmla="*/ 151 h 1175"/>
              <a:gd name="T2" fmla="*/ 1024 w 1175"/>
              <a:gd name="T3" fmla="*/ 861 h 1175"/>
              <a:gd name="T4" fmla="*/ 314 w 1175"/>
              <a:gd name="T5" fmla="*/ 1023 h 1175"/>
              <a:gd name="T6" fmla="*/ 152 w 1175"/>
              <a:gd name="T7" fmla="*/ 313 h 1175"/>
              <a:gd name="T8" fmla="*/ 862 w 1175"/>
              <a:gd name="T9" fmla="*/ 151 h 1175"/>
            </a:gdLst>
            <a:ahLst/>
            <a:cxnLst>
              <a:cxn ang="0">
                <a:pos x="T0" y="T1"/>
              </a:cxn>
              <a:cxn ang="0">
                <a:pos x="T2" y="T3"/>
              </a:cxn>
              <a:cxn ang="0">
                <a:pos x="T4" y="T5"/>
              </a:cxn>
              <a:cxn ang="0">
                <a:pos x="T6" y="T7"/>
              </a:cxn>
              <a:cxn ang="0">
                <a:pos x="T8" y="T9"/>
              </a:cxn>
            </a:cxnLst>
            <a:rect l="0" t="0" r="r" b="b"/>
            <a:pathLst>
              <a:path w="1175" h="1175">
                <a:moveTo>
                  <a:pt x="862" y="151"/>
                </a:moveTo>
                <a:cubicBezTo>
                  <a:pt x="1103" y="302"/>
                  <a:pt x="1175" y="620"/>
                  <a:pt x="1024" y="861"/>
                </a:cubicBezTo>
                <a:cubicBezTo>
                  <a:pt x="873" y="1102"/>
                  <a:pt x="555" y="1175"/>
                  <a:pt x="314" y="1023"/>
                </a:cubicBezTo>
                <a:cubicBezTo>
                  <a:pt x="73" y="872"/>
                  <a:pt x="0" y="554"/>
                  <a:pt x="152" y="313"/>
                </a:cubicBezTo>
                <a:cubicBezTo>
                  <a:pt x="303" y="73"/>
                  <a:pt x="621" y="0"/>
                  <a:pt x="862" y="15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9" name="Freeform 177"/>
          <p:cNvSpPr/>
          <p:nvPr/>
        </p:nvSpPr>
        <p:spPr bwMode="auto">
          <a:xfrm>
            <a:off x="2482848" y="4205851"/>
            <a:ext cx="1917772" cy="1919178"/>
          </a:xfrm>
          <a:custGeom>
            <a:avLst/>
            <a:gdLst>
              <a:gd name="T0" fmla="*/ 1555 w 2121"/>
              <a:gd name="T1" fmla="*/ 273 h 2122"/>
              <a:gd name="T2" fmla="*/ 1848 w 2121"/>
              <a:gd name="T3" fmla="*/ 1555 h 2122"/>
              <a:gd name="T4" fmla="*/ 566 w 2121"/>
              <a:gd name="T5" fmla="*/ 1848 h 2122"/>
              <a:gd name="T6" fmla="*/ 273 w 2121"/>
              <a:gd name="T7" fmla="*/ 566 h 2122"/>
              <a:gd name="T8" fmla="*/ 1555 w 2121"/>
              <a:gd name="T9" fmla="*/ 273 h 2122"/>
            </a:gdLst>
            <a:ahLst/>
            <a:cxnLst>
              <a:cxn ang="0">
                <a:pos x="T0" y="T1"/>
              </a:cxn>
              <a:cxn ang="0">
                <a:pos x="T2" y="T3"/>
              </a:cxn>
              <a:cxn ang="0">
                <a:pos x="T4" y="T5"/>
              </a:cxn>
              <a:cxn ang="0">
                <a:pos x="T6" y="T7"/>
              </a:cxn>
              <a:cxn ang="0">
                <a:pos x="T8" y="T9"/>
              </a:cxn>
            </a:cxnLst>
            <a:rect l="0" t="0" r="r" b="b"/>
            <a:pathLst>
              <a:path w="2121" h="2122">
                <a:moveTo>
                  <a:pt x="1555" y="273"/>
                </a:moveTo>
                <a:cubicBezTo>
                  <a:pt x="1990" y="547"/>
                  <a:pt x="2121" y="1121"/>
                  <a:pt x="1848" y="1555"/>
                </a:cubicBezTo>
                <a:cubicBezTo>
                  <a:pt x="1575" y="1990"/>
                  <a:pt x="1001" y="2122"/>
                  <a:pt x="566" y="1848"/>
                </a:cubicBezTo>
                <a:cubicBezTo>
                  <a:pt x="131" y="1575"/>
                  <a:pt x="0" y="1001"/>
                  <a:pt x="273" y="566"/>
                </a:cubicBezTo>
                <a:cubicBezTo>
                  <a:pt x="546" y="131"/>
                  <a:pt x="1120" y="0"/>
                  <a:pt x="1555" y="27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0" name="Freeform 178"/>
          <p:cNvSpPr/>
          <p:nvPr/>
        </p:nvSpPr>
        <p:spPr bwMode="auto">
          <a:xfrm>
            <a:off x="-556319" y="4080626"/>
            <a:ext cx="296882" cy="295475"/>
          </a:xfrm>
          <a:custGeom>
            <a:avLst/>
            <a:gdLst>
              <a:gd name="T0" fmla="*/ 240 w 327"/>
              <a:gd name="T1" fmla="*/ 42 h 327"/>
              <a:gd name="T2" fmla="*/ 285 w 327"/>
              <a:gd name="T3" fmla="*/ 240 h 327"/>
              <a:gd name="T4" fmla="*/ 88 w 327"/>
              <a:gd name="T5" fmla="*/ 285 h 327"/>
              <a:gd name="T6" fmla="*/ 42 w 327"/>
              <a:gd name="T7" fmla="*/ 87 h 327"/>
              <a:gd name="T8" fmla="*/ 240 w 327"/>
              <a:gd name="T9" fmla="*/ 42 h 327"/>
            </a:gdLst>
            <a:ahLst/>
            <a:cxnLst>
              <a:cxn ang="0">
                <a:pos x="T0" y="T1"/>
              </a:cxn>
              <a:cxn ang="0">
                <a:pos x="T2" y="T3"/>
              </a:cxn>
              <a:cxn ang="0">
                <a:pos x="T4" y="T5"/>
              </a:cxn>
              <a:cxn ang="0">
                <a:pos x="T6" y="T7"/>
              </a:cxn>
              <a:cxn ang="0">
                <a:pos x="T8" y="T9"/>
              </a:cxn>
            </a:cxnLst>
            <a:rect l="0" t="0" r="r" b="b"/>
            <a:pathLst>
              <a:path w="327" h="327">
                <a:moveTo>
                  <a:pt x="240" y="42"/>
                </a:moveTo>
                <a:cubicBezTo>
                  <a:pt x="307" y="84"/>
                  <a:pt x="327" y="173"/>
                  <a:pt x="285" y="240"/>
                </a:cubicBezTo>
                <a:cubicBezTo>
                  <a:pt x="243" y="307"/>
                  <a:pt x="155" y="327"/>
                  <a:pt x="88" y="285"/>
                </a:cubicBezTo>
                <a:cubicBezTo>
                  <a:pt x="21" y="243"/>
                  <a:pt x="0" y="154"/>
                  <a:pt x="42" y="87"/>
                </a:cubicBezTo>
                <a:cubicBezTo>
                  <a:pt x="85" y="20"/>
                  <a:pt x="173" y="0"/>
                  <a:pt x="240" y="4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1" name="Freeform 179"/>
          <p:cNvSpPr/>
          <p:nvPr/>
        </p:nvSpPr>
        <p:spPr bwMode="auto">
          <a:xfrm>
            <a:off x="4956393" y="-638527"/>
            <a:ext cx="453061" cy="454469"/>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2" name="Freeform 180"/>
          <p:cNvSpPr/>
          <p:nvPr/>
        </p:nvSpPr>
        <p:spPr bwMode="auto">
          <a:xfrm>
            <a:off x="5804828" y="1028796"/>
            <a:ext cx="561402" cy="561402"/>
          </a:xfrm>
          <a:custGeom>
            <a:avLst/>
            <a:gdLst>
              <a:gd name="T0" fmla="*/ 456 w 621"/>
              <a:gd name="T1" fmla="*/ 80 h 621"/>
              <a:gd name="T2" fmla="*/ 541 w 621"/>
              <a:gd name="T3" fmla="*/ 455 h 621"/>
              <a:gd name="T4" fmla="*/ 166 w 621"/>
              <a:gd name="T5" fmla="*/ 541 h 621"/>
              <a:gd name="T6" fmla="*/ 80 w 621"/>
              <a:gd name="T7" fmla="*/ 165 h 621"/>
              <a:gd name="T8" fmla="*/ 456 w 621"/>
              <a:gd name="T9" fmla="*/ 80 h 621"/>
            </a:gdLst>
            <a:ahLst/>
            <a:cxnLst>
              <a:cxn ang="0">
                <a:pos x="T0" y="T1"/>
              </a:cxn>
              <a:cxn ang="0">
                <a:pos x="T2" y="T3"/>
              </a:cxn>
              <a:cxn ang="0">
                <a:pos x="T4" y="T5"/>
              </a:cxn>
              <a:cxn ang="0">
                <a:pos x="T6" y="T7"/>
              </a:cxn>
              <a:cxn ang="0">
                <a:pos x="T8" y="T9"/>
              </a:cxn>
            </a:cxnLst>
            <a:rect l="0" t="0" r="r" b="b"/>
            <a:pathLst>
              <a:path w="621" h="621">
                <a:moveTo>
                  <a:pt x="456" y="80"/>
                </a:moveTo>
                <a:cubicBezTo>
                  <a:pt x="583" y="160"/>
                  <a:pt x="621" y="328"/>
                  <a:pt x="541" y="455"/>
                </a:cubicBezTo>
                <a:cubicBezTo>
                  <a:pt x="461" y="582"/>
                  <a:pt x="293" y="621"/>
                  <a:pt x="166" y="541"/>
                </a:cubicBezTo>
                <a:cubicBezTo>
                  <a:pt x="39" y="461"/>
                  <a:pt x="0" y="293"/>
                  <a:pt x="80" y="165"/>
                </a:cubicBezTo>
                <a:cubicBezTo>
                  <a:pt x="160" y="38"/>
                  <a:pt x="328" y="0"/>
                  <a:pt x="456" y="8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3" name="Freeform 181"/>
          <p:cNvSpPr/>
          <p:nvPr/>
        </p:nvSpPr>
        <p:spPr bwMode="auto">
          <a:xfrm>
            <a:off x="2948573" y="4672982"/>
            <a:ext cx="986323" cy="984916"/>
          </a:xfrm>
          <a:custGeom>
            <a:avLst/>
            <a:gdLst>
              <a:gd name="T0" fmla="*/ 799 w 1090"/>
              <a:gd name="T1" fmla="*/ 140 h 1090"/>
              <a:gd name="T2" fmla="*/ 949 w 1090"/>
              <a:gd name="T3" fmla="*/ 799 h 1090"/>
              <a:gd name="T4" fmla="*/ 291 w 1090"/>
              <a:gd name="T5" fmla="*/ 950 h 1090"/>
              <a:gd name="T6" fmla="*/ 140 w 1090"/>
              <a:gd name="T7" fmla="*/ 291 h 1090"/>
              <a:gd name="T8" fmla="*/ 799 w 1090"/>
              <a:gd name="T9" fmla="*/ 140 h 1090"/>
            </a:gdLst>
            <a:ahLst/>
            <a:cxnLst>
              <a:cxn ang="0">
                <a:pos x="T0" y="T1"/>
              </a:cxn>
              <a:cxn ang="0">
                <a:pos x="T2" y="T3"/>
              </a:cxn>
              <a:cxn ang="0">
                <a:pos x="T4" y="T5"/>
              </a:cxn>
              <a:cxn ang="0">
                <a:pos x="T6" y="T7"/>
              </a:cxn>
              <a:cxn ang="0">
                <a:pos x="T8" y="T9"/>
              </a:cxn>
            </a:cxnLst>
            <a:rect l="0" t="0" r="r" b="b"/>
            <a:pathLst>
              <a:path w="1090" h="1090">
                <a:moveTo>
                  <a:pt x="799" y="140"/>
                </a:moveTo>
                <a:cubicBezTo>
                  <a:pt x="1022" y="281"/>
                  <a:pt x="1090" y="576"/>
                  <a:pt x="949" y="799"/>
                </a:cubicBezTo>
                <a:cubicBezTo>
                  <a:pt x="809" y="1023"/>
                  <a:pt x="514" y="1090"/>
                  <a:pt x="291" y="950"/>
                </a:cubicBezTo>
                <a:cubicBezTo>
                  <a:pt x="67" y="809"/>
                  <a:pt x="0" y="514"/>
                  <a:pt x="140" y="291"/>
                </a:cubicBezTo>
                <a:cubicBezTo>
                  <a:pt x="280" y="67"/>
                  <a:pt x="575" y="0"/>
                  <a:pt x="799" y="14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4" name="Freeform 182"/>
          <p:cNvSpPr/>
          <p:nvPr/>
        </p:nvSpPr>
        <p:spPr bwMode="auto">
          <a:xfrm>
            <a:off x="1516224" y="401264"/>
            <a:ext cx="3587905" cy="3587908"/>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5" name="Freeform 183"/>
          <p:cNvSpPr/>
          <p:nvPr/>
        </p:nvSpPr>
        <p:spPr bwMode="auto">
          <a:xfrm>
            <a:off x="3196210" y="4919213"/>
            <a:ext cx="491051" cy="492458"/>
          </a:xfrm>
          <a:custGeom>
            <a:avLst/>
            <a:gdLst>
              <a:gd name="T0" fmla="*/ 398 w 543"/>
              <a:gd name="T1" fmla="*/ 70 h 544"/>
              <a:gd name="T2" fmla="*/ 473 w 543"/>
              <a:gd name="T3" fmla="*/ 399 h 544"/>
              <a:gd name="T4" fmla="*/ 145 w 543"/>
              <a:gd name="T5" fmla="*/ 474 h 544"/>
              <a:gd name="T6" fmla="*/ 70 w 543"/>
              <a:gd name="T7" fmla="*/ 145 h 544"/>
              <a:gd name="T8" fmla="*/ 398 w 543"/>
              <a:gd name="T9" fmla="*/ 70 h 544"/>
            </a:gdLst>
            <a:ahLst/>
            <a:cxnLst>
              <a:cxn ang="0">
                <a:pos x="T0" y="T1"/>
              </a:cxn>
              <a:cxn ang="0">
                <a:pos x="T2" y="T3"/>
              </a:cxn>
              <a:cxn ang="0">
                <a:pos x="T4" y="T5"/>
              </a:cxn>
              <a:cxn ang="0">
                <a:pos x="T6" y="T7"/>
              </a:cxn>
              <a:cxn ang="0">
                <a:pos x="T8" y="T9"/>
              </a:cxn>
            </a:cxnLst>
            <a:rect l="0" t="0" r="r" b="b"/>
            <a:pathLst>
              <a:path w="543" h="544">
                <a:moveTo>
                  <a:pt x="398" y="70"/>
                </a:moveTo>
                <a:cubicBezTo>
                  <a:pt x="510" y="140"/>
                  <a:pt x="543" y="287"/>
                  <a:pt x="473" y="399"/>
                </a:cubicBezTo>
                <a:cubicBezTo>
                  <a:pt x="404" y="510"/>
                  <a:pt x="256" y="544"/>
                  <a:pt x="145" y="474"/>
                </a:cubicBezTo>
                <a:cubicBezTo>
                  <a:pt x="34" y="404"/>
                  <a:pt x="0" y="257"/>
                  <a:pt x="70" y="145"/>
                </a:cubicBezTo>
                <a:cubicBezTo>
                  <a:pt x="140" y="34"/>
                  <a:pt x="287" y="0"/>
                  <a:pt x="398" y="7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6" name="Freeform 184"/>
          <p:cNvSpPr/>
          <p:nvPr/>
        </p:nvSpPr>
        <p:spPr bwMode="auto">
          <a:xfrm>
            <a:off x="2053708" y="938747"/>
            <a:ext cx="2512941" cy="2512942"/>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7" name="Freeform 142"/>
          <p:cNvSpPr/>
          <p:nvPr/>
        </p:nvSpPr>
        <p:spPr bwMode="auto">
          <a:xfrm>
            <a:off x="6879793" y="719250"/>
            <a:ext cx="1121397" cy="1119990"/>
          </a:xfrm>
          <a:custGeom>
            <a:avLst/>
            <a:gdLst>
              <a:gd name="T0" fmla="*/ 912 w 1244"/>
              <a:gd name="T1" fmla="*/ 160 h 1244"/>
              <a:gd name="T2" fmla="*/ 1084 w 1244"/>
              <a:gd name="T3" fmla="*/ 912 h 1244"/>
              <a:gd name="T4" fmla="*/ 332 w 1244"/>
              <a:gd name="T5" fmla="*/ 1084 h 1244"/>
              <a:gd name="T6" fmla="*/ 161 w 1244"/>
              <a:gd name="T7" fmla="*/ 332 h 1244"/>
              <a:gd name="T8" fmla="*/ 912 w 1244"/>
              <a:gd name="T9" fmla="*/ 160 h 1244"/>
            </a:gdLst>
            <a:ahLst/>
            <a:cxnLst>
              <a:cxn ang="0">
                <a:pos x="T0" y="T1"/>
              </a:cxn>
              <a:cxn ang="0">
                <a:pos x="T2" y="T3"/>
              </a:cxn>
              <a:cxn ang="0">
                <a:pos x="T4" y="T5"/>
              </a:cxn>
              <a:cxn ang="0">
                <a:pos x="T6" y="T7"/>
              </a:cxn>
              <a:cxn ang="0">
                <a:pos x="T8" y="T9"/>
              </a:cxn>
            </a:cxnLst>
            <a:rect l="0" t="0" r="r" b="b"/>
            <a:pathLst>
              <a:path w="1244" h="1244">
                <a:moveTo>
                  <a:pt x="912" y="160"/>
                </a:moveTo>
                <a:cubicBezTo>
                  <a:pt x="1167" y="321"/>
                  <a:pt x="1244" y="657"/>
                  <a:pt x="1084" y="912"/>
                </a:cubicBezTo>
                <a:cubicBezTo>
                  <a:pt x="924" y="1167"/>
                  <a:pt x="587" y="1244"/>
                  <a:pt x="332" y="1084"/>
                </a:cubicBezTo>
                <a:cubicBezTo>
                  <a:pt x="77" y="924"/>
                  <a:pt x="0" y="587"/>
                  <a:pt x="161" y="332"/>
                </a:cubicBezTo>
                <a:cubicBezTo>
                  <a:pt x="321" y="77"/>
                  <a:pt x="657" y="0"/>
                  <a:pt x="912" y="160"/>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8" name="Freeform 143"/>
          <p:cNvSpPr/>
          <p:nvPr/>
        </p:nvSpPr>
        <p:spPr bwMode="auto">
          <a:xfrm>
            <a:off x="7149941" y="987992"/>
            <a:ext cx="582507" cy="582507"/>
          </a:xfrm>
          <a:custGeom>
            <a:avLst/>
            <a:gdLst>
              <a:gd name="T0" fmla="*/ 474 w 647"/>
              <a:gd name="T1" fmla="*/ 83 h 646"/>
              <a:gd name="T2" fmla="*/ 563 w 647"/>
              <a:gd name="T3" fmla="*/ 474 h 646"/>
              <a:gd name="T4" fmla="*/ 172 w 647"/>
              <a:gd name="T5" fmla="*/ 563 h 646"/>
              <a:gd name="T6" fmla="*/ 83 w 647"/>
              <a:gd name="T7" fmla="*/ 172 h 646"/>
              <a:gd name="T8" fmla="*/ 474 w 647"/>
              <a:gd name="T9" fmla="*/ 83 h 646"/>
            </a:gdLst>
            <a:ahLst/>
            <a:cxnLst>
              <a:cxn ang="0">
                <a:pos x="T0" y="T1"/>
              </a:cxn>
              <a:cxn ang="0">
                <a:pos x="T2" y="T3"/>
              </a:cxn>
              <a:cxn ang="0">
                <a:pos x="T4" y="T5"/>
              </a:cxn>
              <a:cxn ang="0">
                <a:pos x="T6" y="T7"/>
              </a:cxn>
              <a:cxn ang="0">
                <a:pos x="T8" y="T9"/>
              </a:cxn>
            </a:cxnLst>
            <a:rect l="0" t="0" r="r" b="b"/>
            <a:pathLst>
              <a:path w="647" h="646">
                <a:moveTo>
                  <a:pt x="474" y="83"/>
                </a:moveTo>
                <a:cubicBezTo>
                  <a:pt x="607" y="166"/>
                  <a:pt x="647" y="341"/>
                  <a:pt x="563" y="474"/>
                </a:cubicBezTo>
                <a:cubicBezTo>
                  <a:pt x="480" y="606"/>
                  <a:pt x="305" y="646"/>
                  <a:pt x="172" y="563"/>
                </a:cubicBezTo>
                <a:cubicBezTo>
                  <a:pt x="40" y="480"/>
                  <a:pt x="0" y="305"/>
                  <a:pt x="83" y="172"/>
                </a:cubicBezTo>
                <a:cubicBezTo>
                  <a:pt x="166" y="40"/>
                  <a:pt x="341" y="0"/>
                  <a:pt x="474" y="8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9" name="Freeform 144"/>
          <p:cNvSpPr/>
          <p:nvPr/>
        </p:nvSpPr>
        <p:spPr bwMode="auto">
          <a:xfrm>
            <a:off x="4417504" y="239455"/>
            <a:ext cx="921600" cy="923007"/>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0" name="Freeform 145"/>
          <p:cNvSpPr/>
          <p:nvPr/>
        </p:nvSpPr>
        <p:spPr bwMode="auto">
          <a:xfrm>
            <a:off x="4634186" y="456137"/>
            <a:ext cx="488237" cy="488237"/>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1" name="Freeform 146"/>
          <p:cNvSpPr/>
          <p:nvPr/>
        </p:nvSpPr>
        <p:spPr bwMode="auto">
          <a:xfrm>
            <a:off x="4106553" y="1197638"/>
            <a:ext cx="1882596" cy="1882596"/>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2" name="Freeform 147"/>
          <p:cNvSpPr/>
          <p:nvPr/>
        </p:nvSpPr>
        <p:spPr bwMode="auto">
          <a:xfrm>
            <a:off x="4393585" y="1483265"/>
            <a:ext cx="1309938" cy="1309938"/>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3" name="Freeform 148"/>
          <p:cNvSpPr/>
          <p:nvPr/>
        </p:nvSpPr>
        <p:spPr bwMode="auto">
          <a:xfrm>
            <a:off x="2208480" y="2756618"/>
            <a:ext cx="468539" cy="46994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4" name="Freeform 149"/>
          <p:cNvSpPr/>
          <p:nvPr/>
        </p:nvSpPr>
        <p:spPr bwMode="auto">
          <a:xfrm>
            <a:off x="3512790" y="2425968"/>
            <a:ext cx="479795" cy="479795"/>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5" name="Freeform 150"/>
          <p:cNvSpPr/>
          <p:nvPr/>
        </p:nvSpPr>
        <p:spPr bwMode="auto">
          <a:xfrm>
            <a:off x="2125466" y="1594418"/>
            <a:ext cx="1302902" cy="1302903"/>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6" name="Freeform 151"/>
          <p:cNvSpPr/>
          <p:nvPr/>
        </p:nvSpPr>
        <p:spPr bwMode="auto">
          <a:xfrm>
            <a:off x="2447673" y="1915219"/>
            <a:ext cx="659894" cy="661300"/>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7" name="Freeform 152"/>
          <p:cNvSpPr/>
          <p:nvPr/>
        </p:nvSpPr>
        <p:spPr bwMode="auto">
          <a:xfrm>
            <a:off x="1333312" y="3340533"/>
            <a:ext cx="930042" cy="930042"/>
          </a:xfrm>
          <a:custGeom>
            <a:avLst/>
            <a:gdLst>
              <a:gd name="T0" fmla="*/ 757 w 1033"/>
              <a:gd name="T1" fmla="*/ 133 h 1033"/>
              <a:gd name="T2" fmla="*/ 900 w 1033"/>
              <a:gd name="T3" fmla="*/ 757 h 1033"/>
              <a:gd name="T4" fmla="*/ 276 w 1033"/>
              <a:gd name="T5" fmla="*/ 900 h 1033"/>
              <a:gd name="T6" fmla="*/ 133 w 1033"/>
              <a:gd name="T7" fmla="*/ 276 h 1033"/>
              <a:gd name="T8" fmla="*/ 757 w 1033"/>
              <a:gd name="T9" fmla="*/ 133 h 1033"/>
            </a:gdLst>
            <a:ahLst/>
            <a:cxnLst>
              <a:cxn ang="0">
                <a:pos x="T0" y="T1"/>
              </a:cxn>
              <a:cxn ang="0">
                <a:pos x="T2" y="T3"/>
              </a:cxn>
              <a:cxn ang="0">
                <a:pos x="T4" y="T5"/>
              </a:cxn>
              <a:cxn ang="0">
                <a:pos x="T6" y="T7"/>
              </a:cxn>
              <a:cxn ang="0">
                <a:pos x="T8" y="T9"/>
              </a:cxn>
            </a:cxnLst>
            <a:rect l="0" t="0" r="r" b="b"/>
            <a:pathLst>
              <a:path w="1033" h="1033">
                <a:moveTo>
                  <a:pt x="757" y="133"/>
                </a:moveTo>
                <a:cubicBezTo>
                  <a:pt x="969" y="266"/>
                  <a:pt x="1033" y="546"/>
                  <a:pt x="900" y="757"/>
                </a:cubicBezTo>
                <a:cubicBezTo>
                  <a:pt x="767" y="969"/>
                  <a:pt x="487" y="1033"/>
                  <a:pt x="276" y="900"/>
                </a:cubicBezTo>
                <a:cubicBezTo>
                  <a:pt x="64" y="767"/>
                  <a:pt x="0" y="488"/>
                  <a:pt x="133" y="276"/>
                </a:cubicBezTo>
                <a:cubicBezTo>
                  <a:pt x="266" y="64"/>
                  <a:pt x="546" y="0"/>
                  <a:pt x="757" y="133"/>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8" name="Freeform 153"/>
          <p:cNvSpPr/>
          <p:nvPr/>
        </p:nvSpPr>
        <p:spPr bwMode="auto">
          <a:xfrm>
            <a:off x="1557029" y="3562842"/>
            <a:ext cx="484016" cy="484016"/>
          </a:xfrm>
          <a:custGeom>
            <a:avLst/>
            <a:gdLst>
              <a:gd name="T0" fmla="*/ 394 w 537"/>
              <a:gd name="T1" fmla="*/ 69 h 537"/>
              <a:gd name="T2" fmla="*/ 468 w 537"/>
              <a:gd name="T3" fmla="*/ 394 h 537"/>
              <a:gd name="T4" fmla="*/ 143 w 537"/>
              <a:gd name="T5" fmla="*/ 468 h 537"/>
              <a:gd name="T6" fmla="*/ 69 w 537"/>
              <a:gd name="T7" fmla="*/ 144 h 537"/>
              <a:gd name="T8" fmla="*/ 394 w 537"/>
              <a:gd name="T9" fmla="*/ 69 h 537"/>
            </a:gdLst>
            <a:ahLst/>
            <a:cxnLst>
              <a:cxn ang="0">
                <a:pos x="T0" y="T1"/>
              </a:cxn>
              <a:cxn ang="0">
                <a:pos x="T2" y="T3"/>
              </a:cxn>
              <a:cxn ang="0">
                <a:pos x="T4" y="T5"/>
              </a:cxn>
              <a:cxn ang="0">
                <a:pos x="T6" y="T7"/>
              </a:cxn>
              <a:cxn ang="0">
                <a:pos x="T8" y="T9"/>
              </a:cxn>
            </a:cxnLst>
            <a:rect l="0" t="0" r="r" b="b"/>
            <a:pathLst>
              <a:path w="537" h="537">
                <a:moveTo>
                  <a:pt x="394" y="69"/>
                </a:moveTo>
                <a:cubicBezTo>
                  <a:pt x="504" y="139"/>
                  <a:pt x="537" y="284"/>
                  <a:pt x="468" y="394"/>
                </a:cubicBezTo>
                <a:cubicBezTo>
                  <a:pt x="399" y="504"/>
                  <a:pt x="253" y="537"/>
                  <a:pt x="143" y="468"/>
                </a:cubicBezTo>
                <a:cubicBezTo>
                  <a:pt x="33" y="399"/>
                  <a:pt x="0" y="254"/>
                  <a:pt x="69" y="144"/>
                </a:cubicBezTo>
                <a:cubicBezTo>
                  <a:pt x="138" y="33"/>
                  <a:pt x="284" y="0"/>
                  <a:pt x="394" y="69"/>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9" name="Freeform 154"/>
          <p:cNvSpPr/>
          <p:nvPr/>
        </p:nvSpPr>
        <p:spPr bwMode="auto">
          <a:xfrm>
            <a:off x="6294472" y="473022"/>
            <a:ext cx="468539" cy="468539"/>
          </a:xfrm>
          <a:custGeom>
            <a:avLst/>
            <a:gdLst>
              <a:gd name="T0" fmla="*/ 382 w 521"/>
              <a:gd name="T1" fmla="*/ 67 h 520"/>
              <a:gd name="T2" fmla="*/ 454 w 521"/>
              <a:gd name="T3" fmla="*/ 381 h 520"/>
              <a:gd name="T4" fmla="*/ 139 w 521"/>
              <a:gd name="T5" fmla="*/ 453 h 520"/>
              <a:gd name="T6" fmla="*/ 67 w 521"/>
              <a:gd name="T7" fmla="*/ 138 h 520"/>
              <a:gd name="T8" fmla="*/ 382 w 521"/>
              <a:gd name="T9" fmla="*/ 67 h 520"/>
            </a:gdLst>
            <a:ahLst/>
            <a:cxnLst>
              <a:cxn ang="0">
                <a:pos x="T0" y="T1"/>
              </a:cxn>
              <a:cxn ang="0">
                <a:pos x="T2" y="T3"/>
              </a:cxn>
              <a:cxn ang="0">
                <a:pos x="T4" y="T5"/>
              </a:cxn>
              <a:cxn ang="0">
                <a:pos x="T6" y="T7"/>
              </a:cxn>
              <a:cxn ang="0">
                <a:pos x="T8" y="T9"/>
              </a:cxn>
            </a:cxnLst>
            <a:rect l="0" t="0" r="r" b="b"/>
            <a:pathLst>
              <a:path w="521" h="520">
                <a:moveTo>
                  <a:pt x="382" y="67"/>
                </a:moveTo>
                <a:cubicBezTo>
                  <a:pt x="488" y="134"/>
                  <a:pt x="521" y="274"/>
                  <a:pt x="454" y="381"/>
                </a:cubicBezTo>
                <a:cubicBezTo>
                  <a:pt x="387" y="488"/>
                  <a:pt x="246" y="520"/>
                  <a:pt x="139" y="453"/>
                </a:cubicBezTo>
                <a:cubicBezTo>
                  <a:pt x="33" y="386"/>
                  <a:pt x="0" y="245"/>
                  <a:pt x="67" y="138"/>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0" name="Freeform 155"/>
          <p:cNvSpPr/>
          <p:nvPr/>
        </p:nvSpPr>
        <p:spPr bwMode="auto">
          <a:xfrm>
            <a:off x="3737913" y="2939531"/>
            <a:ext cx="1018684" cy="1020092"/>
          </a:xfrm>
          <a:custGeom>
            <a:avLst/>
            <a:gdLst>
              <a:gd name="T0" fmla="*/ 830 w 1132"/>
              <a:gd name="T1" fmla="*/ 146 h 1132"/>
              <a:gd name="T2" fmla="*/ 986 w 1132"/>
              <a:gd name="T3" fmla="*/ 830 h 1132"/>
              <a:gd name="T4" fmla="*/ 302 w 1132"/>
              <a:gd name="T5" fmla="*/ 986 h 1132"/>
              <a:gd name="T6" fmla="*/ 146 w 1132"/>
              <a:gd name="T7" fmla="*/ 302 h 1132"/>
              <a:gd name="T8" fmla="*/ 830 w 1132"/>
              <a:gd name="T9" fmla="*/ 146 h 1132"/>
            </a:gdLst>
            <a:ahLst/>
            <a:cxnLst>
              <a:cxn ang="0">
                <a:pos x="T0" y="T1"/>
              </a:cxn>
              <a:cxn ang="0">
                <a:pos x="T2" y="T3"/>
              </a:cxn>
              <a:cxn ang="0">
                <a:pos x="T4" y="T5"/>
              </a:cxn>
              <a:cxn ang="0">
                <a:pos x="T6" y="T7"/>
              </a:cxn>
              <a:cxn ang="0">
                <a:pos x="T8" y="T9"/>
              </a:cxn>
            </a:cxnLst>
            <a:rect l="0" t="0" r="r" b="b"/>
            <a:pathLst>
              <a:path w="1132" h="1132">
                <a:moveTo>
                  <a:pt x="830" y="146"/>
                </a:moveTo>
                <a:cubicBezTo>
                  <a:pt x="1062" y="292"/>
                  <a:pt x="1132" y="598"/>
                  <a:pt x="986" y="830"/>
                </a:cubicBezTo>
                <a:cubicBezTo>
                  <a:pt x="840" y="1062"/>
                  <a:pt x="534" y="1132"/>
                  <a:pt x="302" y="986"/>
                </a:cubicBezTo>
                <a:cubicBezTo>
                  <a:pt x="70" y="840"/>
                  <a:pt x="0" y="534"/>
                  <a:pt x="146" y="302"/>
                </a:cubicBezTo>
                <a:cubicBezTo>
                  <a:pt x="292" y="70"/>
                  <a:pt x="598" y="0"/>
                  <a:pt x="830" y="14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1" name="Freeform 156"/>
          <p:cNvSpPr/>
          <p:nvPr/>
        </p:nvSpPr>
        <p:spPr bwMode="auto">
          <a:xfrm>
            <a:off x="2321041" y="2870588"/>
            <a:ext cx="242008" cy="242008"/>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2" name="Freeform 157"/>
          <p:cNvSpPr/>
          <p:nvPr/>
        </p:nvSpPr>
        <p:spPr bwMode="auto">
          <a:xfrm>
            <a:off x="1680846" y="3686660"/>
            <a:ext cx="236380" cy="236380"/>
          </a:xfrm>
          <a:custGeom>
            <a:avLst/>
            <a:gdLst>
              <a:gd name="T0" fmla="*/ 193 w 263"/>
              <a:gd name="T1" fmla="*/ 34 h 263"/>
              <a:gd name="T2" fmla="*/ 229 w 263"/>
              <a:gd name="T3" fmla="*/ 193 h 263"/>
              <a:gd name="T4" fmla="*/ 70 w 263"/>
              <a:gd name="T5" fmla="*/ 229 h 263"/>
              <a:gd name="T6" fmla="*/ 34 w 263"/>
              <a:gd name="T7" fmla="*/ 70 h 263"/>
              <a:gd name="T8" fmla="*/ 193 w 263"/>
              <a:gd name="T9" fmla="*/ 34 h 263"/>
            </a:gdLst>
            <a:ahLst/>
            <a:cxnLst>
              <a:cxn ang="0">
                <a:pos x="T0" y="T1"/>
              </a:cxn>
              <a:cxn ang="0">
                <a:pos x="T2" y="T3"/>
              </a:cxn>
              <a:cxn ang="0">
                <a:pos x="T4" y="T5"/>
              </a:cxn>
              <a:cxn ang="0">
                <a:pos x="T6" y="T7"/>
              </a:cxn>
              <a:cxn ang="0">
                <a:pos x="T8" y="T9"/>
              </a:cxn>
            </a:cxnLst>
            <a:rect l="0" t="0" r="r" b="b"/>
            <a:pathLst>
              <a:path w="263" h="263">
                <a:moveTo>
                  <a:pt x="193" y="34"/>
                </a:moveTo>
                <a:cubicBezTo>
                  <a:pt x="247" y="68"/>
                  <a:pt x="263" y="139"/>
                  <a:pt x="229" y="193"/>
                </a:cubicBezTo>
                <a:cubicBezTo>
                  <a:pt x="195" y="247"/>
                  <a:pt x="124" y="263"/>
                  <a:pt x="70" y="229"/>
                </a:cubicBezTo>
                <a:cubicBezTo>
                  <a:pt x="16" y="196"/>
                  <a:pt x="0" y="124"/>
                  <a:pt x="34" y="70"/>
                </a:cubicBezTo>
                <a:cubicBezTo>
                  <a:pt x="68" y="16"/>
                  <a:pt x="139" y="0"/>
                  <a:pt x="193" y="3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83" name="Freeform 158"/>
          <p:cNvSpPr/>
          <p:nvPr/>
        </p:nvSpPr>
        <p:spPr bwMode="auto">
          <a:xfrm>
            <a:off x="7297678" y="1135729"/>
            <a:ext cx="285626" cy="287033"/>
          </a:xfrm>
          <a:custGeom>
            <a:avLst/>
            <a:gdLst>
              <a:gd name="T0" fmla="*/ 232 w 317"/>
              <a:gd name="T1" fmla="*/ 41 h 318"/>
              <a:gd name="T2" fmla="*/ 276 w 317"/>
              <a:gd name="T3" fmla="*/ 233 h 318"/>
              <a:gd name="T4" fmla="*/ 84 w 317"/>
              <a:gd name="T5" fmla="*/ 277 h 318"/>
              <a:gd name="T6" fmla="*/ 41 w 317"/>
              <a:gd name="T7" fmla="*/ 85 h 318"/>
              <a:gd name="T8" fmla="*/ 232 w 317"/>
              <a:gd name="T9" fmla="*/ 41 h 318"/>
            </a:gdLst>
            <a:ahLst/>
            <a:cxnLst>
              <a:cxn ang="0">
                <a:pos x="T0" y="T1"/>
              </a:cxn>
              <a:cxn ang="0">
                <a:pos x="T2" y="T3"/>
              </a:cxn>
              <a:cxn ang="0">
                <a:pos x="T4" y="T5"/>
              </a:cxn>
              <a:cxn ang="0">
                <a:pos x="T6" y="T7"/>
              </a:cxn>
              <a:cxn ang="0">
                <a:pos x="T8" y="T9"/>
              </a:cxn>
            </a:cxnLst>
            <a:rect l="0" t="0" r="r" b="b"/>
            <a:pathLst>
              <a:path w="317" h="318">
                <a:moveTo>
                  <a:pt x="232" y="41"/>
                </a:moveTo>
                <a:cubicBezTo>
                  <a:pt x="297" y="82"/>
                  <a:pt x="317" y="168"/>
                  <a:pt x="276" y="233"/>
                </a:cubicBezTo>
                <a:cubicBezTo>
                  <a:pt x="235" y="298"/>
                  <a:pt x="149" y="318"/>
                  <a:pt x="84" y="277"/>
                </a:cubicBezTo>
                <a:cubicBezTo>
                  <a:pt x="19" y="236"/>
                  <a:pt x="0" y="150"/>
                  <a:pt x="41" y="85"/>
                </a:cubicBezTo>
                <a:cubicBezTo>
                  <a:pt x="81" y="20"/>
                  <a:pt x="167" y="0"/>
                  <a:pt x="232" y="41"/>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4" name="Freeform 159"/>
          <p:cNvSpPr/>
          <p:nvPr/>
        </p:nvSpPr>
        <p:spPr bwMode="auto">
          <a:xfrm>
            <a:off x="2603852" y="2072805"/>
            <a:ext cx="347535" cy="346127"/>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5" name="Freeform 160"/>
          <p:cNvSpPr/>
          <p:nvPr/>
        </p:nvSpPr>
        <p:spPr bwMode="auto">
          <a:xfrm>
            <a:off x="3628165" y="2541344"/>
            <a:ext cx="247636" cy="249043"/>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6" name="Freeform 161"/>
          <p:cNvSpPr/>
          <p:nvPr/>
        </p:nvSpPr>
        <p:spPr bwMode="auto">
          <a:xfrm>
            <a:off x="4911369" y="2001048"/>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7" name="Freeform 162"/>
          <p:cNvSpPr/>
          <p:nvPr/>
        </p:nvSpPr>
        <p:spPr bwMode="auto">
          <a:xfrm>
            <a:off x="3991176" y="3192795"/>
            <a:ext cx="513563" cy="513564"/>
          </a:xfrm>
          <a:custGeom>
            <a:avLst/>
            <a:gdLst>
              <a:gd name="T0" fmla="*/ 418 w 570"/>
              <a:gd name="T1" fmla="*/ 73 h 570"/>
              <a:gd name="T2" fmla="*/ 497 w 570"/>
              <a:gd name="T3" fmla="*/ 418 h 570"/>
              <a:gd name="T4" fmla="*/ 152 w 570"/>
              <a:gd name="T5" fmla="*/ 497 h 570"/>
              <a:gd name="T6" fmla="*/ 73 w 570"/>
              <a:gd name="T7" fmla="*/ 152 h 570"/>
              <a:gd name="T8" fmla="*/ 418 w 570"/>
              <a:gd name="T9" fmla="*/ 73 h 570"/>
            </a:gdLst>
            <a:ahLst/>
            <a:cxnLst>
              <a:cxn ang="0">
                <a:pos x="T0" y="T1"/>
              </a:cxn>
              <a:cxn ang="0">
                <a:pos x="T2" y="T3"/>
              </a:cxn>
              <a:cxn ang="0">
                <a:pos x="T4" y="T5"/>
              </a:cxn>
              <a:cxn ang="0">
                <a:pos x="T6" y="T7"/>
              </a:cxn>
              <a:cxn ang="0">
                <a:pos x="T8" y="T9"/>
              </a:cxn>
            </a:cxnLst>
            <a:rect l="0" t="0" r="r" b="b"/>
            <a:pathLst>
              <a:path w="570" h="570">
                <a:moveTo>
                  <a:pt x="418" y="73"/>
                </a:moveTo>
                <a:cubicBezTo>
                  <a:pt x="535" y="147"/>
                  <a:pt x="570" y="301"/>
                  <a:pt x="497" y="418"/>
                </a:cubicBezTo>
                <a:cubicBezTo>
                  <a:pt x="423" y="535"/>
                  <a:pt x="269" y="570"/>
                  <a:pt x="152" y="497"/>
                </a:cubicBezTo>
                <a:cubicBezTo>
                  <a:pt x="35" y="423"/>
                  <a:pt x="0" y="269"/>
                  <a:pt x="73" y="152"/>
                </a:cubicBezTo>
                <a:cubicBezTo>
                  <a:pt x="147" y="35"/>
                  <a:pt x="301" y="0"/>
                  <a:pt x="418" y="7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8" name="Freeform 163"/>
          <p:cNvSpPr/>
          <p:nvPr/>
        </p:nvSpPr>
        <p:spPr bwMode="auto">
          <a:xfrm>
            <a:off x="4110773" y="3312392"/>
            <a:ext cx="272962" cy="274370"/>
          </a:xfrm>
          <a:custGeom>
            <a:avLst/>
            <a:gdLst>
              <a:gd name="T0" fmla="*/ 223 w 304"/>
              <a:gd name="T1" fmla="*/ 39 h 304"/>
              <a:gd name="T2" fmla="*/ 265 w 304"/>
              <a:gd name="T3" fmla="*/ 223 h 304"/>
              <a:gd name="T4" fmla="*/ 81 w 304"/>
              <a:gd name="T5" fmla="*/ 265 h 304"/>
              <a:gd name="T6" fmla="*/ 39 w 304"/>
              <a:gd name="T7" fmla="*/ 81 h 304"/>
              <a:gd name="T8" fmla="*/ 223 w 304"/>
              <a:gd name="T9" fmla="*/ 39 h 304"/>
            </a:gdLst>
            <a:ahLst/>
            <a:cxnLst>
              <a:cxn ang="0">
                <a:pos x="T0" y="T1"/>
              </a:cxn>
              <a:cxn ang="0">
                <a:pos x="T2" y="T3"/>
              </a:cxn>
              <a:cxn ang="0">
                <a:pos x="T4" y="T5"/>
              </a:cxn>
              <a:cxn ang="0">
                <a:pos x="T6" y="T7"/>
              </a:cxn>
              <a:cxn ang="0">
                <a:pos x="T8" y="T9"/>
              </a:cxn>
            </a:cxnLst>
            <a:rect l="0" t="0" r="r" b="b"/>
            <a:pathLst>
              <a:path w="304" h="304">
                <a:moveTo>
                  <a:pt x="223" y="39"/>
                </a:moveTo>
                <a:cubicBezTo>
                  <a:pt x="285" y="78"/>
                  <a:pt x="304" y="161"/>
                  <a:pt x="265" y="223"/>
                </a:cubicBezTo>
                <a:cubicBezTo>
                  <a:pt x="226" y="285"/>
                  <a:pt x="144" y="304"/>
                  <a:pt x="81" y="265"/>
                </a:cubicBezTo>
                <a:cubicBezTo>
                  <a:pt x="19" y="226"/>
                  <a:pt x="0" y="144"/>
                  <a:pt x="39" y="81"/>
                </a:cubicBezTo>
                <a:cubicBezTo>
                  <a:pt x="78" y="19"/>
                  <a:pt x="161" y="0"/>
                  <a:pt x="223" y="3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9" name="Freeform 164"/>
          <p:cNvSpPr/>
          <p:nvPr/>
        </p:nvSpPr>
        <p:spPr bwMode="auto">
          <a:xfrm>
            <a:off x="3878614" y="1367888"/>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0" name="Freeform 165"/>
          <p:cNvSpPr/>
          <p:nvPr/>
        </p:nvSpPr>
        <p:spPr bwMode="auto">
          <a:xfrm>
            <a:off x="1741347" y="2254313"/>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1" name="Freeform 166"/>
          <p:cNvSpPr/>
          <p:nvPr/>
        </p:nvSpPr>
        <p:spPr bwMode="auto">
          <a:xfrm>
            <a:off x="2484255" y="3536109"/>
            <a:ext cx="246229" cy="247636"/>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3"/>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2" name="Freeform 167"/>
          <p:cNvSpPr/>
          <p:nvPr/>
        </p:nvSpPr>
        <p:spPr bwMode="auto">
          <a:xfrm>
            <a:off x="4749559" y="572919"/>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3" name="Freeform 168"/>
          <p:cNvSpPr/>
          <p:nvPr/>
        </p:nvSpPr>
        <p:spPr bwMode="auto">
          <a:xfrm>
            <a:off x="6104516" y="1515625"/>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4" name="Freeform 169"/>
          <p:cNvSpPr/>
          <p:nvPr/>
        </p:nvSpPr>
        <p:spPr bwMode="auto">
          <a:xfrm>
            <a:off x="6405610" y="584174"/>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5" name="文本框 494"/>
          <p:cNvSpPr txBox="1"/>
          <p:nvPr/>
        </p:nvSpPr>
        <p:spPr>
          <a:xfrm>
            <a:off x="8229375" y="4142086"/>
            <a:ext cx="2600150" cy="338554"/>
          </a:xfrm>
          <a:prstGeom prst="rect">
            <a:avLst/>
          </a:prstGeom>
          <a:noFill/>
        </p:spPr>
        <p:txBody>
          <a:bodyPr wrap="square" rtlCol="0">
            <a:spAutoFit/>
          </a:bodyPr>
          <a:lstStyle/>
          <a:p>
            <a:r>
              <a:rPr lang="zh-CN" altLang="en-US" sz="1600" dirty="0">
                <a:solidFill>
                  <a:srgbClr val="009AC4"/>
                </a:solidFill>
                <a:latin typeface="微软雅黑" panose="020B0503020204020204" pitchFamily="34" charset="-122"/>
                <a:ea typeface="微软雅黑" panose="020B0503020204020204" pitchFamily="34" charset="-122"/>
              </a:rPr>
              <a:t>输入你的文字内容信息</a:t>
            </a:r>
            <a:endParaRPr lang="zh-CN" altLang="en-US" sz="1600" dirty="0">
              <a:solidFill>
                <a:srgbClr val="009AC4"/>
              </a:solidFill>
              <a:latin typeface="微软雅黑" panose="020B0503020204020204" pitchFamily="34" charset="-122"/>
              <a:ea typeface="微软雅黑" panose="020B0503020204020204" pitchFamily="34" charset="-122"/>
            </a:endParaRPr>
          </a:p>
        </p:txBody>
      </p:sp>
      <p:sp>
        <p:nvSpPr>
          <p:cNvPr id="496" name="文本框 495"/>
          <p:cNvSpPr txBox="1"/>
          <p:nvPr/>
        </p:nvSpPr>
        <p:spPr>
          <a:xfrm>
            <a:off x="8231188" y="3659671"/>
            <a:ext cx="1063711" cy="523220"/>
          </a:xfrm>
          <a:prstGeom prst="rect">
            <a:avLst/>
          </a:prstGeom>
          <a:noFill/>
        </p:spPr>
        <p:txBody>
          <a:bodyPr wrap="square" rtlCol="0">
            <a:spAutoFit/>
          </a:bodyPr>
          <a:lstStyle/>
          <a:p>
            <a:r>
              <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grpSp>
        <p:nvGrpSpPr>
          <p:cNvPr id="497" name="组合 496"/>
          <p:cNvGrpSpPr/>
          <p:nvPr/>
        </p:nvGrpSpPr>
        <p:grpSpPr>
          <a:xfrm>
            <a:off x="5955731" y="3499299"/>
            <a:ext cx="1938251" cy="2169825"/>
            <a:chOff x="3598202" y="2417537"/>
            <a:chExt cx="1938251" cy="2169825"/>
          </a:xfrm>
        </p:grpSpPr>
        <p:sp>
          <p:nvSpPr>
            <p:cNvPr id="498" name="文本框 497"/>
            <p:cNvSpPr txBox="1"/>
            <p:nvPr/>
          </p:nvSpPr>
          <p:spPr>
            <a:xfrm>
              <a:off x="3926555" y="2417537"/>
              <a:ext cx="1218291" cy="2169825"/>
            </a:xfrm>
            <a:prstGeom prst="rect">
              <a:avLst/>
            </a:prstGeom>
            <a:noFill/>
          </p:spPr>
          <p:txBody>
            <a:bodyPr wrap="square" rtlCol="0">
              <a:spAutoFit/>
            </a:bodyPr>
            <a:lstStyle/>
            <a:p>
              <a:r>
                <a:rPr lang="en-US" altLang="zh-CN"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3</a:t>
              </a:r>
              <a:endParaRPr lang="zh-CN" altLang="en-US"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499" name="Freeform 13"/>
            <p:cNvSpPr/>
            <p:nvPr/>
          </p:nvSpPr>
          <p:spPr bwMode="auto">
            <a:xfrm>
              <a:off x="3598202" y="2670810"/>
              <a:ext cx="374954"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sp>
          <p:nvSpPr>
            <p:cNvPr id="500" name="Freeform 13"/>
            <p:cNvSpPr/>
            <p:nvPr/>
          </p:nvSpPr>
          <p:spPr bwMode="auto">
            <a:xfrm flipH="1">
              <a:off x="5161501" y="2670810"/>
              <a:ext cx="374952"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grpSp>
      <p:sp>
        <p:nvSpPr>
          <p:cNvPr id="501" name="文本框 500"/>
          <p:cNvSpPr txBox="1"/>
          <p:nvPr/>
        </p:nvSpPr>
        <p:spPr>
          <a:xfrm>
            <a:off x="8225493" y="4650730"/>
            <a:ext cx="1807373" cy="523220"/>
          </a:xfrm>
          <a:prstGeom prst="rect">
            <a:avLst/>
          </a:prstGeom>
          <a:noFill/>
        </p:spPr>
        <p:txBody>
          <a:bodyPr wrap="square" rtlCol="0">
            <a:spAutoFit/>
          </a:bodyPr>
          <a:lstStyle>
            <a:defPPr>
              <a:defRPr lang="zh-CN"/>
            </a:defPPr>
            <a:lvl1pPr>
              <a:defRPr sz="3200" b="1">
                <a:solidFill>
                  <a:srgbClr val="F6E75C"/>
                </a:solidFill>
                <a:latin typeface="微软雅黑" panose="020B0503020204020204" pitchFamily="34" charset="-122"/>
                <a:ea typeface="微软雅黑" panose="020B0503020204020204" pitchFamily="34" charset="-122"/>
              </a:defRPr>
            </a:lvl1pPr>
          </a:lstStyle>
          <a:p>
            <a:r>
              <a:rPr lang="en-US" altLang="zh-CN" sz="2800" b="0" dirty="0">
                <a:solidFill>
                  <a:srgbClr val="45D8FF"/>
                </a:solidFill>
                <a:effectLst>
                  <a:outerShdw blurRad="101600" algn="ctr" rotWithShape="0">
                    <a:srgbClr val="45D8FF">
                      <a:alpha val="90000"/>
                    </a:srgbClr>
                  </a:outerShdw>
                </a:effectLst>
                <a:latin typeface="ZapfHumnst Dm BT" panose="020B0602050508020304" pitchFamily="34" charset="0"/>
              </a:rPr>
              <a:t>The title</a:t>
            </a:r>
            <a:endParaRPr lang="zh-CN" altLang="en-US" sz="2800" b="0" dirty="0">
              <a:solidFill>
                <a:srgbClr val="45D8FF"/>
              </a:solidFill>
              <a:effectLst>
                <a:outerShdw blurRad="101600" algn="ctr" rotWithShape="0">
                  <a:srgbClr val="45D8FF">
                    <a:alpha val="90000"/>
                  </a:srgbClr>
                </a:outerShdw>
              </a:effectLst>
              <a:latin typeface="ZapfHumnst Dm BT" panose="020B0602050508020304" pitchFamily="34" charset="0"/>
            </a:endParaRPr>
          </a:p>
        </p:txBody>
      </p:sp>
      <p:sp>
        <p:nvSpPr>
          <p:cNvPr id="502" name="文本框 501"/>
          <p:cNvSpPr txBox="1"/>
          <p:nvPr/>
        </p:nvSpPr>
        <p:spPr>
          <a:xfrm>
            <a:off x="8232138" y="5048698"/>
            <a:ext cx="2657071" cy="338554"/>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600" dirty="0">
                <a:solidFill>
                  <a:srgbClr val="009AC4"/>
                </a:solidFill>
                <a:latin typeface="ZapfHumnst Dm BT" panose="020B0602050508020304" pitchFamily="34" charset="0"/>
              </a:rPr>
              <a:t>Type your text information</a:t>
            </a:r>
            <a:endParaRPr lang="zh-CN" altLang="en-US" sz="1600" dirty="0">
              <a:solidFill>
                <a:srgbClr val="009AC4"/>
              </a:solidFill>
              <a:latin typeface="ZapfHumnst Dm BT" panose="020B0602050508020304" pitchFamily="34" charset="0"/>
            </a:endParaRPr>
          </a:p>
        </p:txBody>
      </p:sp>
      <p:sp>
        <p:nvSpPr>
          <p:cNvPr id="503" name="Freeform 5"/>
          <p:cNvSpPr/>
          <p:nvPr/>
        </p:nvSpPr>
        <p:spPr bwMode="auto">
          <a:xfrm>
            <a:off x="9042134" y="3421111"/>
            <a:ext cx="317180" cy="318274"/>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p:cTn id="7" dur="500" fill="hold"/>
                                        <p:tgtEl>
                                          <p:spTgt spid="330"/>
                                        </p:tgtEl>
                                        <p:attrNameLst>
                                          <p:attrName>ppt_w</p:attrName>
                                        </p:attrNameLst>
                                      </p:cBhvr>
                                      <p:tavLst>
                                        <p:tav tm="0">
                                          <p:val>
                                            <p:fltVal val="0"/>
                                          </p:val>
                                        </p:tav>
                                        <p:tav tm="100000">
                                          <p:val>
                                            <p:strVal val="#ppt_w"/>
                                          </p:val>
                                        </p:tav>
                                      </p:tavLst>
                                    </p:anim>
                                    <p:anim calcmode="lin" valueType="num">
                                      <p:cBhvr>
                                        <p:cTn id="8" dur="500" fill="hold"/>
                                        <p:tgtEl>
                                          <p:spTgt spid="330"/>
                                        </p:tgtEl>
                                        <p:attrNameLst>
                                          <p:attrName>ppt_h</p:attrName>
                                        </p:attrNameLst>
                                      </p:cBhvr>
                                      <p:tavLst>
                                        <p:tav tm="0">
                                          <p:val>
                                            <p:fltVal val="0"/>
                                          </p:val>
                                        </p:tav>
                                        <p:tav tm="100000">
                                          <p:val>
                                            <p:strVal val="#ppt_h"/>
                                          </p:val>
                                        </p:tav>
                                      </p:tavLst>
                                    </p:anim>
                                    <p:animEffect transition="in" filter="fade">
                                      <p:cBhvr>
                                        <p:cTn id="9" dur="500"/>
                                        <p:tgtEl>
                                          <p:spTgt spid="330"/>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31"/>
                                        </p:tgtEl>
                                        <p:attrNameLst>
                                          <p:attrName>style.visibility</p:attrName>
                                        </p:attrNameLst>
                                      </p:cBhvr>
                                      <p:to>
                                        <p:strVal val="visible"/>
                                      </p:to>
                                    </p:set>
                                    <p:anim calcmode="lin" valueType="num">
                                      <p:cBhvr>
                                        <p:cTn id="12" dur="500" fill="hold"/>
                                        <p:tgtEl>
                                          <p:spTgt spid="331"/>
                                        </p:tgtEl>
                                        <p:attrNameLst>
                                          <p:attrName>ppt_w</p:attrName>
                                        </p:attrNameLst>
                                      </p:cBhvr>
                                      <p:tavLst>
                                        <p:tav tm="0">
                                          <p:val>
                                            <p:fltVal val="0"/>
                                          </p:val>
                                        </p:tav>
                                        <p:tav tm="100000">
                                          <p:val>
                                            <p:strVal val="#ppt_w"/>
                                          </p:val>
                                        </p:tav>
                                      </p:tavLst>
                                    </p:anim>
                                    <p:anim calcmode="lin" valueType="num">
                                      <p:cBhvr>
                                        <p:cTn id="13" dur="500" fill="hold"/>
                                        <p:tgtEl>
                                          <p:spTgt spid="331"/>
                                        </p:tgtEl>
                                        <p:attrNameLst>
                                          <p:attrName>ppt_h</p:attrName>
                                        </p:attrNameLst>
                                      </p:cBhvr>
                                      <p:tavLst>
                                        <p:tav tm="0">
                                          <p:val>
                                            <p:fltVal val="0"/>
                                          </p:val>
                                        </p:tav>
                                        <p:tav tm="100000">
                                          <p:val>
                                            <p:strVal val="#ppt_h"/>
                                          </p:val>
                                        </p:tav>
                                      </p:tavLst>
                                    </p:anim>
                                    <p:animEffect transition="in" filter="fade">
                                      <p:cBhvr>
                                        <p:cTn id="14" dur="500"/>
                                        <p:tgtEl>
                                          <p:spTgt spid="331"/>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32"/>
                                        </p:tgtEl>
                                        <p:attrNameLst>
                                          <p:attrName>style.visibility</p:attrName>
                                        </p:attrNameLst>
                                      </p:cBhvr>
                                      <p:to>
                                        <p:strVal val="visible"/>
                                      </p:to>
                                    </p:set>
                                    <p:anim calcmode="lin" valueType="num">
                                      <p:cBhvr>
                                        <p:cTn id="17" dur="500" fill="hold"/>
                                        <p:tgtEl>
                                          <p:spTgt spid="332"/>
                                        </p:tgtEl>
                                        <p:attrNameLst>
                                          <p:attrName>ppt_w</p:attrName>
                                        </p:attrNameLst>
                                      </p:cBhvr>
                                      <p:tavLst>
                                        <p:tav tm="0">
                                          <p:val>
                                            <p:fltVal val="0"/>
                                          </p:val>
                                        </p:tav>
                                        <p:tav tm="100000">
                                          <p:val>
                                            <p:strVal val="#ppt_w"/>
                                          </p:val>
                                        </p:tav>
                                      </p:tavLst>
                                    </p:anim>
                                    <p:anim calcmode="lin" valueType="num">
                                      <p:cBhvr>
                                        <p:cTn id="18" dur="500" fill="hold"/>
                                        <p:tgtEl>
                                          <p:spTgt spid="332"/>
                                        </p:tgtEl>
                                        <p:attrNameLst>
                                          <p:attrName>ppt_h</p:attrName>
                                        </p:attrNameLst>
                                      </p:cBhvr>
                                      <p:tavLst>
                                        <p:tav tm="0">
                                          <p:val>
                                            <p:fltVal val="0"/>
                                          </p:val>
                                        </p:tav>
                                        <p:tav tm="100000">
                                          <p:val>
                                            <p:strVal val="#ppt_h"/>
                                          </p:val>
                                        </p:tav>
                                      </p:tavLst>
                                    </p:anim>
                                    <p:animEffect transition="in" filter="fade">
                                      <p:cBhvr>
                                        <p:cTn id="19" dur="500"/>
                                        <p:tgtEl>
                                          <p:spTgt spid="332"/>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333"/>
                                        </p:tgtEl>
                                        <p:attrNameLst>
                                          <p:attrName>style.visibility</p:attrName>
                                        </p:attrNameLst>
                                      </p:cBhvr>
                                      <p:to>
                                        <p:strVal val="visible"/>
                                      </p:to>
                                    </p:set>
                                    <p:anim calcmode="lin" valueType="num">
                                      <p:cBhvr>
                                        <p:cTn id="22" dur="500" fill="hold"/>
                                        <p:tgtEl>
                                          <p:spTgt spid="333"/>
                                        </p:tgtEl>
                                        <p:attrNameLst>
                                          <p:attrName>ppt_w</p:attrName>
                                        </p:attrNameLst>
                                      </p:cBhvr>
                                      <p:tavLst>
                                        <p:tav tm="0">
                                          <p:val>
                                            <p:fltVal val="0"/>
                                          </p:val>
                                        </p:tav>
                                        <p:tav tm="100000">
                                          <p:val>
                                            <p:strVal val="#ppt_w"/>
                                          </p:val>
                                        </p:tav>
                                      </p:tavLst>
                                    </p:anim>
                                    <p:anim calcmode="lin" valueType="num">
                                      <p:cBhvr>
                                        <p:cTn id="23" dur="500" fill="hold"/>
                                        <p:tgtEl>
                                          <p:spTgt spid="333"/>
                                        </p:tgtEl>
                                        <p:attrNameLst>
                                          <p:attrName>ppt_h</p:attrName>
                                        </p:attrNameLst>
                                      </p:cBhvr>
                                      <p:tavLst>
                                        <p:tav tm="0">
                                          <p:val>
                                            <p:fltVal val="0"/>
                                          </p:val>
                                        </p:tav>
                                        <p:tav tm="100000">
                                          <p:val>
                                            <p:strVal val="#ppt_h"/>
                                          </p:val>
                                        </p:tav>
                                      </p:tavLst>
                                    </p:anim>
                                    <p:animEffect transition="in" filter="fade">
                                      <p:cBhvr>
                                        <p:cTn id="24" dur="500"/>
                                        <p:tgtEl>
                                          <p:spTgt spid="333"/>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334"/>
                                        </p:tgtEl>
                                        <p:attrNameLst>
                                          <p:attrName>style.visibility</p:attrName>
                                        </p:attrNameLst>
                                      </p:cBhvr>
                                      <p:to>
                                        <p:strVal val="visible"/>
                                      </p:to>
                                    </p:set>
                                    <p:anim calcmode="lin" valueType="num">
                                      <p:cBhvr>
                                        <p:cTn id="27" dur="500" fill="hold"/>
                                        <p:tgtEl>
                                          <p:spTgt spid="334"/>
                                        </p:tgtEl>
                                        <p:attrNameLst>
                                          <p:attrName>ppt_w</p:attrName>
                                        </p:attrNameLst>
                                      </p:cBhvr>
                                      <p:tavLst>
                                        <p:tav tm="0">
                                          <p:val>
                                            <p:fltVal val="0"/>
                                          </p:val>
                                        </p:tav>
                                        <p:tav tm="100000">
                                          <p:val>
                                            <p:strVal val="#ppt_w"/>
                                          </p:val>
                                        </p:tav>
                                      </p:tavLst>
                                    </p:anim>
                                    <p:anim calcmode="lin" valueType="num">
                                      <p:cBhvr>
                                        <p:cTn id="28" dur="500" fill="hold"/>
                                        <p:tgtEl>
                                          <p:spTgt spid="334"/>
                                        </p:tgtEl>
                                        <p:attrNameLst>
                                          <p:attrName>ppt_h</p:attrName>
                                        </p:attrNameLst>
                                      </p:cBhvr>
                                      <p:tavLst>
                                        <p:tav tm="0">
                                          <p:val>
                                            <p:fltVal val="0"/>
                                          </p:val>
                                        </p:tav>
                                        <p:tav tm="100000">
                                          <p:val>
                                            <p:strVal val="#ppt_h"/>
                                          </p:val>
                                        </p:tav>
                                      </p:tavLst>
                                    </p:anim>
                                    <p:animEffect transition="in" filter="fade">
                                      <p:cBhvr>
                                        <p:cTn id="29" dur="500"/>
                                        <p:tgtEl>
                                          <p:spTgt spid="334"/>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335"/>
                                        </p:tgtEl>
                                        <p:attrNameLst>
                                          <p:attrName>style.visibility</p:attrName>
                                        </p:attrNameLst>
                                      </p:cBhvr>
                                      <p:to>
                                        <p:strVal val="visible"/>
                                      </p:to>
                                    </p:set>
                                    <p:anim calcmode="lin" valueType="num">
                                      <p:cBhvr>
                                        <p:cTn id="32" dur="500" fill="hold"/>
                                        <p:tgtEl>
                                          <p:spTgt spid="335"/>
                                        </p:tgtEl>
                                        <p:attrNameLst>
                                          <p:attrName>ppt_w</p:attrName>
                                        </p:attrNameLst>
                                      </p:cBhvr>
                                      <p:tavLst>
                                        <p:tav tm="0">
                                          <p:val>
                                            <p:fltVal val="0"/>
                                          </p:val>
                                        </p:tav>
                                        <p:tav tm="100000">
                                          <p:val>
                                            <p:strVal val="#ppt_w"/>
                                          </p:val>
                                        </p:tav>
                                      </p:tavLst>
                                    </p:anim>
                                    <p:anim calcmode="lin" valueType="num">
                                      <p:cBhvr>
                                        <p:cTn id="33" dur="500" fill="hold"/>
                                        <p:tgtEl>
                                          <p:spTgt spid="335"/>
                                        </p:tgtEl>
                                        <p:attrNameLst>
                                          <p:attrName>ppt_h</p:attrName>
                                        </p:attrNameLst>
                                      </p:cBhvr>
                                      <p:tavLst>
                                        <p:tav tm="0">
                                          <p:val>
                                            <p:fltVal val="0"/>
                                          </p:val>
                                        </p:tav>
                                        <p:tav tm="100000">
                                          <p:val>
                                            <p:strVal val="#ppt_h"/>
                                          </p:val>
                                        </p:tav>
                                      </p:tavLst>
                                    </p:anim>
                                    <p:animEffect transition="in" filter="fade">
                                      <p:cBhvr>
                                        <p:cTn id="34" dur="500"/>
                                        <p:tgtEl>
                                          <p:spTgt spid="335"/>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6"/>
                                        </p:tgtEl>
                                        <p:attrNameLst>
                                          <p:attrName>style.visibility</p:attrName>
                                        </p:attrNameLst>
                                      </p:cBhvr>
                                      <p:to>
                                        <p:strVal val="visible"/>
                                      </p:to>
                                    </p:set>
                                    <p:anim calcmode="lin" valueType="num">
                                      <p:cBhvr>
                                        <p:cTn id="37" dur="500" fill="hold"/>
                                        <p:tgtEl>
                                          <p:spTgt spid="336"/>
                                        </p:tgtEl>
                                        <p:attrNameLst>
                                          <p:attrName>ppt_w</p:attrName>
                                        </p:attrNameLst>
                                      </p:cBhvr>
                                      <p:tavLst>
                                        <p:tav tm="0">
                                          <p:val>
                                            <p:fltVal val="0"/>
                                          </p:val>
                                        </p:tav>
                                        <p:tav tm="100000">
                                          <p:val>
                                            <p:strVal val="#ppt_w"/>
                                          </p:val>
                                        </p:tav>
                                      </p:tavLst>
                                    </p:anim>
                                    <p:anim calcmode="lin" valueType="num">
                                      <p:cBhvr>
                                        <p:cTn id="38" dur="500" fill="hold"/>
                                        <p:tgtEl>
                                          <p:spTgt spid="336"/>
                                        </p:tgtEl>
                                        <p:attrNameLst>
                                          <p:attrName>ppt_h</p:attrName>
                                        </p:attrNameLst>
                                      </p:cBhvr>
                                      <p:tavLst>
                                        <p:tav tm="0">
                                          <p:val>
                                            <p:fltVal val="0"/>
                                          </p:val>
                                        </p:tav>
                                        <p:tav tm="100000">
                                          <p:val>
                                            <p:strVal val="#ppt_h"/>
                                          </p:val>
                                        </p:tav>
                                      </p:tavLst>
                                    </p:anim>
                                    <p:animEffect transition="in" filter="fade">
                                      <p:cBhvr>
                                        <p:cTn id="39" dur="500"/>
                                        <p:tgtEl>
                                          <p:spTgt spid="33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37"/>
                                        </p:tgtEl>
                                        <p:attrNameLst>
                                          <p:attrName>style.visibility</p:attrName>
                                        </p:attrNameLst>
                                      </p:cBhvr>
                                      <p:to>
                                        <p:strVal val="visible"/>
                                      </p:to>
                                    </p:set>
                                    <p:anim calcmode="lin" valueType="num">
                                      <p:cBhvr>
                                        <p:cTn id="42" dur="500" fill="hold"/>
                                        <p:tgtEl>
                                          <p:spTgt spid="337"/>
                                        </p:tgtEl>
                                        <p:attrNameLst>
                                          <p:attrName>ppt_w</p:attrName>
                                        </p:attrNameLst>
                                      </p:cBhvr>
                                      <p:tavLst>
                                        <p:tav tm="0">
                                          <p:val>
                                            <p:fltVal val="0"/>
                                          </p:val>
                                        </p:tav>
                                        <p:tav tm="100000">
                                          <p:val>
                                            <p:strVal val="#ppt_w"/>
                                          </p:val>
                                        </p:tav>
                                      </p:tavLst>
                                    </p:anim>
                                    <p:anim calcmode="lin" valueType="num">
                                      <p:cBhvr>
                                        <p:cTn id="43" dur="500" fill="hold"/>
                                        <p:tgtEl>
                                          <p:spTgt spid="337"/>
                                        </p:tgtEl>
                                        <p:attrNameLst>
                                          <p:attrName>ppt_h</p:attrName>
                                        </p:attrNameLst>
                                      </p:cBhvr>
                                      <p:tavLst>
                                        <p:tav tm="0">
                                          <p:val>
                                            <p:fltVal val="0"/>
                                          </p:val>
                                        </p:tav>
                                        <p:tav tm="100000">
                                          <p:val>
                                            <p:strVal val="#ppt_h"/>
                                          </p:val>
                                        </p:tav>
                                      </p:tavLst>
                                    </p:anim>
                                    <p:animEffect transition="in" filter="fade">
                                      <p:cBhvr>
                                        <p:cTn id="44" dur="500"/>
                                        <p:tgtEl>
                                          <p:spTgt spid="337"/>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338"/>
                                        </p:tgtEl>
                                        <p:attrNameLst>
                                          <p:attrName>style.visibility</p:attrName>
                                        </p:attrNameLst>
                                      </p:cBhvr>
                                      <p:to>
                                        <p:strVal val="visible"/>
                                      </p:to>
                                    </p:set>
                                    <p:anim calcmode="lin" valueType="num">
                                      <p:cBhvr>
                                        <p:cTn id="47" dur="500" fill="hold"/>
                                        <p:tgtEl>
                                          <p:spTgt spid="338"/>
                                        </p:tgtEl>
                                        <p:attrNameLst>
                                          <p:attrName>ppt_w</p:attrName>
                                        </p:attrNameLst>
                                      </p:cBhvr>
                                      <p:tavLst>
                                        <p:tav tm="0">
                                          <p:val>
                                            <p:fltVal val="0"/>
                                          </p:val>
                                        </p:tav>
                                        <p:tav tm="100000">
                                          <p:val>
                                            <p:strVal val="#ppt_w"/>
                                          </p:val>
                                        </p:tav>
                                      </p:tavLst>
                                    </p:anim>
                                    <p:anim calcmode="lin" valueType="num">
                                      <p:cBhvr>
                                        <p:cTn id="48" dur="500" fill="hold"/>
                                        <p:tgtEl>
                                          <p:spTgt spid="338"/>
                                        </p:tgtEl>
                                        <p:attrNameLst>
                                          <p:attrName>ppt_h</p:attrName>
                                        </p:attrNameLst>
                                      </p:cBhvr>
                                      <p:tavLst>
                                        <p:tav tm="0">
                                          <p:val>
                                            <p:fltVal val="0"/>
                                          </p:val>
                                        </p:tav>
                                        <p:tav tm="100000">
                                          <p:val>
                                            <p:strVal val="#ppt_h"/>
                                          </p:val>
                                        </p:tav>
                                      </p:tavLst>
                                    </p:anim>
                                    <p:animEffect transition="in" filter="fade">
                                      <p:cBhvr>
                                        <p:cTn id="49" dur="500"/>
                                        <p:tgtEl>
                                          <p:spTgt spid="33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39"/>
                                        </p:tgtEl>
                                        <p:attrNameLst>
                                          <p:attrName>style.visibility</p:attrName>
                                        </p:attrNameLst>
                                      </p:cBhvr>
                                      <p:to>
                                        <p:strVal val="visible"/>
                                      </p:to>
                                    </p:set>
                                    <p:anim calcmode="lin" valueType="num">
                                      <p:cBhvr>
                                        <p:cTn id="52" dur="500" fill="hold"/>
                                        <p:tgtEl>
                                          <p:spTgt spid="339"/>
                                        </p:tgtEl>
                                        <p:attrNameLst>
                                          <p:attrName>ppt_w</p:attrName>
                                        </p:attrNameLst>
                                      </p:cBhvr>
                                      <p:tavLst>
                                        <p:tav tm="0">
                                          <p:val>
                                            <p:fltVal val="0"/>
                                          </p:val>
                                        </p:tav>
                                        <p:tav tm="100000">
                                          <p:val>
                                            <p:strVal val="#ppt_w"/>
                                          </p:val>
                                        </p:tav>
                                      </p:tavLst>
                                    </p:anim>
                                    <p:anim calcmode="lin" valueType="num">
                                      <p:cBhvr>
                                        <p:cTn id="53" dur="500" fill="hold"/>
                                        <p:tgtEl>
                                          <p:spTgt spid="339"/>
                                        </p:tgtEl>
                                        <p:attrNameLst>
                                          <p:attrName>ppt_h</p:attrName>
                                        </p:attrNameLst>
                                      </p:cBhvr>
                                      <p:tavLst>
                                        <p:tav tm="0">
                                          <p:val>
                                            <p:fltVal val="0"/>
                                          </p:val>
                                        </p:tav>
                                        <p:tav tm="100000">
                                          <p:val>
                                            <p:strVal val="#ppt_h"/>
                                          </p:val>
                                        </p:tav>
                                      </p:tavLst>
                                    </p:anim>
                                    <p:animEffect transition="in" filter="fade">
                                      <p:cBhvr>
                                        <p:cTn id="54" dur="500"/>
                                        <p:tgtEl>
                                          <p:spTgt spid="33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40"/>
                                        </p:tgtEl>
                                        <p:attrNameLst>
                                          <p:attrName>style.visibility</p:attrName>
                                        </p:attrNameLst>
                                      </p:cBhvr>
                                      <p:to>
                                        <p:strVal val="visible"/>
                                      </p:to>
                                    </p:set>
                                    <p:anim calcmode="lin" valueType="num">
                                      <p:cBhvr>
                                        <p:cTn id="57" dur="500" fill="hold"/>
                                        <p:tgtEl>
                                          <p:spTgt spid="340"/>
                                        </p:tgtEl>
                                        <p:attrNameLst>
                                          <p:attrName>ppt_w</p:attrName>
                                        </p:attrNameLst>
                                      </p:cBhvr>
                                      <p:tavLst>
                                        <p:tav tm="0">
                                          <p:val>
                                            <p:fltVal val="0"/>
                                          </p:val>
                                        </p:tav>
                                        <p:tav tm="100000">
                                          <p:val>
                                            <p:strVal val="#ppt_w"/>
                                          </p:val>
                                        </p:tav>
                                      </p:tavLst>
                                    </p:anim>
                                    <p:anim calcmode="lin" valueType="num">
                                      <p:cBhvr>
                                        <p:cTn id="58" dur="500" fill="hold"/>
                                        <p:tgtEl>
                                          <p:spTgt spid="340"/>
                                        </p:tgtEl>
                                        <p:attrNameLst>
                                          <p:attrName>ppt_h</p:attrName>
                                        </p:attrNameLst>
                                      </p:cBhvr>
                                      <p:tavLst>
                                        <p:tav tm="0">
                                          <p:val>
                                            <p:fltVal val="0"/>
                                          </p:val>
                                        </p:tav>
                                        <p:tav tm="100000">
                                          <p:val>
                                            <p:strVal val="#ppt_h"/>
                                          </p:val>
                                        </p:tav>
                                      </p:tavLst>
                                    </p:anim>
                                    <p:animEffect transition="in" filter="fade">
                                      <p:cBhvr>
                                        <p:cTn id="59" dur="500"/>
                                        <p:tgtEl>
                                          <p:spTgt spid="340"/>
                                        </p:tgtEl>
                                      </p:cBhvr>
                                    </p:animEffect>
                                  </p:childTnLst>
                                </p:cTn>
                              </p:par>
                              <p:par>
                                <p:cTn id="60" presetID="53" presetClass="entr" presetSubtype="16" fill="hold" grpId="0" nodeType="withEffect">
                                  <p:stCondLst>
                                    <p:cond delay="600"/>
                                  </p:stCondLst>
                                  <p:childTnLst>
                                    <p:set>
                                      <p:cBhvr>
                                        <p:cTn id="61" dur="1" fill="hold">
                                          <p:stCondLst>
                                            <p:cond delay="0"/>
                                          </p:stCondLst>
                                        </p:cTn>
                                        <p:tgtEl>
                                          <p:spTgt spid="341"/>
                                        </p:tgtEl>
                                        <p:attrNameLst>
                                          <p:attrName>style.visibility</p:attrName>
                                        </p:attrNameLst>
                                      </p:cBhvr>
                                      <p:to>
                                        <p:strVal val="visible"/>
                                      </p:to>
                                    </p:set>
                                    <p:anim calcmode="lin" valueType="num">
                                      <p:cBhvr>
                                        <p:cTn id="62" dur="500" fill="hold"/>
                                        <p:tgtEl>
                                          <p:spTgt spid="341"/>
                                        </p:tgtEl>
                                        <p:attrNameLst>
                                          <p:attrName>ppt_w</p:attrName>
                                        </p:attrNameLst>
                                      </p:cBhvr>
                                      <p:tavLst>
                                        <p:tav tm="0">
                                          <p:val>
                                            <p:fltVal val="0"/>
                                          </p:val>
                                        </p:tav>
                                        <p:tav tm="100000">
                                          <p:val>
                                            <p:strVal val="#ppt_w"/>
                                          </p:val>
                                        </p:tav>
                                      </p:tavLst>
                                    </p:anim>
                                    <p:anim calcmode="lin" valueType="num">
                                      <p:cBhvr>
                                        <p:cTn id="63" dur="500" fill="hold"/>
                                        <p:tgtEl>
                                          <p:spTgt spid="341"/>
                                        </p:tgtEl>
                                        <p:attrNameLst>
                                          <p:attrName>ppt_h</p:attrName>
                                        </p:attrNameLst>
                                      </p:cBhvr>
                                      <p:tavLst>
                                        <p:tav tm="0">
                                          <p:val>
                                            <p:fltVal val="0"/>
                                          </p:val>
                                        </p:tav>
                                        <p:tav tm="100000">
                                          <p:val>
                                            <p:strVal val="#ppt_h"/>
                                          </p:val>
                                        </p:tav>
                                      </p:tavLst>
                                    </p:anim>
                                    <p:animEffect transition="in" filter="fade">
                                      <p:cBhvr>
                                        <p:cTn id="64" dur="500"/>
                                        <p:tgtEl>
                                          <p:spTgt spid="341"/>
                                        </p:tgtEl>
                                      </p:cBhvr>
                                    </p:animEffect>
                                  </p:childTnLst>
                                </p:cTn>
                              </p:par>
                              <p:par>
                                <p:cTn id="65" presetID="53" presetClass="entr" presetSubtype="16" fill="hold" grpId="0" nodeType="withEffect">
                                  <p:stCondLst>
                                    <p:cond delay="600"/>
                                  </p:stCondLst>
                                  <p:childTnLst>
                                    <p:set>
                                      <p:cBhvr>
                                        <p:cTn id="66" dur="1" fill="hold">
                                          <p:stCondLst>
                                            <p:cond delay="0"/>
                                          </p:stCondLst>
                                        </p:cTn>
                                        <p:tgtEl>
                                          <p:spTgt spid="342"/>
                                        </p:tgtEl>
                                        <p:attrNameLst>
                                          <p:attrName>style.visibility</p:attrName>
                                        </p:attrNameLst>
                                      </p:cBhvr>
                                      <p:to>
                                        <p:strVal val="visible"/>
                                      </p:to>
                                    </p:set>
                                    <p:anim calcmode="lin" valueType="num">
                                      <p:cBhvr>
                                        <p:cTn id="67" dur="500" fill="hold"/>
                                        <p:tgtEl>
                                          <p:spTgt spid="342"/>
                                        </p:tgtEl>
                                        <p:attrNameLst>
                                          <p:attrName>ppt_w</p:attrName>
                                        </p:attrNameLst>
                                      </p:cBhvr>
                                      <p:tavLst>
                                        <p:tav tm="0">
                                          <p:val>
                                            <p:fltVal val="0"/>
                                          </p:val>
                                        </p:tav>
                                        <p:tav tm="100000">
                                          <p:val>
                                            <p:strVal val="#ppt_w"/>
                                          </p:val>
                                        </p:tav>
                                      </p:tavLst>
                                    </p:anim>
                                    <p:anim calcmode="lin" valueType="num">
                                      <p:cBhvr>
                                        <p:cTn id="68" dur="500" fill="hold"/>
                                        <p:tgtEl>
                                          <p:spTgt spid="342"/>
                                        </p:tgtEl>
                                        <p:attrNameLst>
                                          <p:attrName>ppt_h</p:attrName>
                                        </p:attrNameLst>
                                      </p:cBhvr>
                                      <p:tavLst>
                                        <p:tav tm="0">
                                          <p:val>
                                            <p:fltVal val="0"/>
                                          </p:val>
                                        </p:tav>
                                        <p:tav tm="100000">
                                          <p:val>
                                            <p:strVal val="#ppt_h"/>
                                          </p:val>
                                        </p:tav>
                                      </p:tavLst>
                                    </p:anim>
                                    <p:animEffect transition="in" filter="fade">
                                      <p:cBhvr>
                                        <p:cTn id="69" dur="500"/>
                                        <p:tgtEl>
                                          <p:spTgt spid="342"/>
                                        </p:tgtEl>
                                      </p:cBhvr>
                                    </p:animEffect>
                                  </p:childTnLst>
                                </p:cTn>
                              </p:par>
                              <p:par>
                                <p:cTn id="70" presetID="53" presetClass="entr" presetSubtype="16" fill="hold" grpId="0" nodeType="withEffect">
                                  <p:stCondLst>
                                    <p:cond delay="700"/>
                                  </p:stCondLst>
                                  <p:childTnLst>
                                    <p:set>
                                      <p:cBhvr>
                                        <p:cTn id="71" dur="1" fill="hold">
                                          <p:stCondLst>
                                            <p:cond delay="0"/>
                                          </p:stCondLst>
                                        </p:cTn>
                                        <p:tgtEl>
                                          <p:spTgt spid="343"/>
                                        </p:tgtEl>
                                        <p:attrNameLst>
                                          <p:attrName>style.visibility</p:attrName>
                                        </p:attrNameLst>
                                      </p:cBhvr>
                                      <p:to>
                                        <p:strVal val="visible"/>
                                      </p:to>
                                    </p:set>
                                    <p:anim calcmode="lin" valueType="num">
                                      <p:cBhvr>
                                        <p:cTn id="72" dur="500" fill="hold"/>
                                        <p:tgtEl>
                                          <p:spTgt spid="343"/>
                                        </p:tgtEl>
                                        <p:attrNameLst>
                                          <p:attrName>ppt_w</p:attrName>
                                        </p:attrNameLst>
                                      </p:cBhvr>
                                      <p:tavLst>
                                        <p:tav tm="0">
                                          <p:val>
                                            <p:fltVal val="0"/>
                                          </p:val>
                                        </p:tav>
                                        <p:tav tm="100000">
                                          <p:val>
                                            <p:strVal val="#ppt_w"/>
                                          </p:val>
                                        </p:tav>
                                      </p:tavLst>
                                    </p:anim>
                                    <p:anim calcmode="lin" valueType="num">
                                      <p:cBhvr>
                                        <p:cTn id="73" dur="500" fill="hold"/>
                                        <p:tgtEl>
                                          <p:spTgt spid="343"/>
                                        </p:tgtEl>
                                        <p:attrNameLst>
                                          <p:attrName>ppt_h</p:attrName>
                                        </p:attrNameLst>
                                      </p:cBhvr>
                                      <p:tavLst>
                                        <p:tav tm="0">
                                          <p:val>
                                            <p:fltVal val="0"/>
                                          </p:val>
                                        </p:tav>
                                        <p:tav tm="100000">
                                          <p:val>
                                            <p:strVal val="#ppt_h"/>
                                          </p:val>
                                        </p:tav>
                                      </p:tavLst>
                                    </p:anim>
                                    <p:animEffect transition="in" filter="fade">
                                      <p:cBhvr>
                                        <p:cTn id="74" dur="500"/>
                                        <p:tgtEl>
                                          <p:spTgt spid="343"/>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344"/>
                                        </p:tgtEl>
                                        <p:attrNameLst>
                                          <p:attrName>style.visibility</p:attrName>
                                        </p:attrNameLst>
                                      </p:cBhvr>
                                      <p:to>
                                        <p:strVal val="visible"/>
                                      </p:to>
                                    </p:set>
                                    <p:anim calcmode="lin" valueType="num">
                                      <p:cBhvr>
                                        <p:cTn id="77" dur="500" fill="hold"/>
                                        <p:tgtEl>
                                          <p:spTgt spid="344"/>
                                        </p:tgtEl>
                                        <p:attrNameLst>
                                          <p:attrName>ppt_w</p:attrName>
                                        </p:attrNameLst>
                                      </p:cBhvr>
                                      <p:tavLst>
                                        <p:tav tm="0">
                                          <p:val>
                                            <p:fltVal val="0"/>
                                          </p:val>
                                        </p:tav>
                                        <p:tav tm="100000">
                                          <p:val>
                                            <p:strVal val="#ppt_w"/>
                                          </p:val>
                                        </p:tav>
                                      </p:tavLst>
                                    </p:anim>
                                    <p:anim calcmode="lin" valueType="num">
                                      <p:cBhvr>
                                        <p:cTn id="78" dur="500" fill="hold"/>
                                        <p:tgtEl>
                                          <p:spTgt spid="344"/>
                                        </p:tgtEl>
                                        <p:attrNameLst>
                                          <p:attrName>ppt_h</p:attrName>
                                        </p:attrNameLst>
                                      </p:cBhvr>
                                      <p:tavLst>
                                        <p:tav tm="0">
                                          <p:val>
                                            <p:fltVal val="0"/>
                                          </p:val>
                                        </p:tav>
                                        <p:tav tm="100000">
                                          <p:val>
                                            <p:strVal val="#ppt_h"/>
                                          </p:val>
                                        </p:tav>
                                      </p:tavLst>
                                    </p:anim>
                                    <p:animEffect transition="in" filter="fade">
                                      <p:cBhvr>
                                        <p:cTn id="79" dur="500"/>
                                        <p:tgtEl>
                                          <p:spTgt spid="344"/>
                                        </p:tgtEl>
                                      </p:cBhvr>
                                    </p:animEffect>
                                  </p:childTnLst>
                                </p:cTn>
                              </p:par>
                              <p:par>
                                <p:cTn id="80" presetID="53" presetClass="entr" presetSubtype="16" fill="hold" grpId="0" nodeType="withEffect">
                                  <p:stCondLst>
                                    <p:cond delay="800"/>
                                  </p:stCondLst>
                                  <p:childTnLst>
                                    <p:set>
                                      <p:cBhvr>
                                        <p:cTn id="81" dur="1" fill="hold">
                                          <p:stCondLst>
                                            <p:cond delay="0"/>
                                          </p:stCondLst>
                                        </p:cTn>
                                        <p:tgtEl>
                                          <p:spTgt spid="345"/>
                                        </p:tgtEl>
                                        <p:attrNameLst>
                                          <p:attrName>style.visibility</p:attrName>
                                        </p:attrNameLst>
                                      </p:cBhvr>
                                      <p:to>
                                        <p:strVal val="visible"/>
                                      </p:to>
                                    </p:set>
                                    <p:anim calcmode="lin" valueType="num">
                                      <p:cBhvr>
                                        <p:cTn id="82" dur="500" fill="hold"/>
                                        <p:tgtEl>
                                          <p:spTgt spid="345"/>
                                        </p:tgtEl>
                                        <p:attrNameLst>
                                          <p:attrName>ppt_w</p:attrName>
                                        </p:attrNameLst>
                                      </p:cBhvr>
                                      <p:tavLst>
                                        <p:tav tm="0">
                                          <p:val>
                                            <p:fltVal val="0"/>
                                          </p:val>
                                        </p:tav>
                                        <p:tav tm="100000">
                                          <p:val>
                                            <p:strVal val="#ppt_w"/>
                                          </p:val>
                                        </p:tav>
                                      </p:tavLst>
                                    </p:anim>
                                    <p:anim calcmode="lin" valueType="num">
                                      <p:cBhvr>
                                        <p:cTn id="83" dur="500" fill="hold"/>
                                        <p:tgtEl>
                                          <p:spTgt spid="345"/>
                                        </p:tgtEl>
                                        <p:attrNameLst>
                                          <p:attrName>ppt_h</p:attrName>
                                        </p:attrNameLst>
                                      </p:cBhvr>
                                      <p:tavLst>
                                        <p:tav tm="0">
                                          <p:val>
                                            <p:fltVal val="0"/>
                                          </p:val>
                                        </p:tav>
                                        <p:tav tm="100000">
                                          <p:val>
                                            <p:strVal val="#ppt_h"/>
                                          </p:val>
                                        </p:tav>
                                      </p:tavLst>
                                    </p:anim>
                                    <p:animEffect transition="in" filter="fade">
                                      <p:cBhvr>
                                        <p:cTn id="84" dur="500"/>
                                        <p:tgtEl>
                                          <p:spTgt spid="345"/>
                                        </p:tgtEl>
                                      </p:cBhvr>
                                    </p:animEffect>
                                  </p:childTnLst>
                                </p:cTn>
                              </p:par>
                              <p:par>
                                <p:cTn id="85" presetID="53" presetClass="entr" presetSubtype="16" fill="hold" grpId="0" nodeType="withEffect">
                                  <p:stCondLst>
                                    <p:cond delay="800"/>
                                  </p:stCondLst>
                                  <p:childTnLst>
                                    <p:set>
                                      <p:cBhvr>
                                        <p:cTn id="86" dur="1" fill="hold">
                                          <p:stCondLst>
                                            <p:cond delay="0"/>
                                          </p:stCondLst>
                                        </p:cTn>
                                        <p:tgtEl>
                                          <p:spTgt spid="346"/>
                                        </p:tgtEl>
                                        <p:attrNameLst>
                                          <p:attrName>style.visibility</p:attrName>
                                        </p:attrNameLst>
                                      </p:cBhvr>
                                      <p:to>
                                        <p:strVal val="visible"/>
                                      </p:to>
                                    </p:set>
                                    <p:anim calcmode="lin" valueType="num">
                                      <p:cBhvr>
                                        <p:cTn id="87" dur="500" fill="hold"/>
                                        <p:tgtEl>
                                          <p:spTgt spid="346"/>
                                        </p:tgtEl>
                                        <p:attrNameLst>
                                          <p:attrName>ppt_w</p:attrName>
                                        </p:attrNameLst>
                                      </p:cBhvr>
                                      <p:tavLst>
                                        <p:tav tm="0">
                                          <p:val>
                                            <p:fltVal val="0"/>
                                          </p:val>
                                        </p:tav>
                                        <p:tav tm="100000">
                                          <p:val>
                                            <p:strVal val="#ppt_w"/>
                                          </p:val>
                                        </p:tav>
                                      </p:tavLst>
                                    </p:anim>
                                    <p:anim calcmode="lin" valueType="num">
                                      <p:cBhvr>
                                        <p:cTn id="88" dur="500" fill="hold"/>
                                        <p:tgtEl>
                                          <p:spTgt spid="346"/>
                                        </p:tgtEl>
                                        <p:attrNameLst>
                                          <p:attrName>ppt_h</p:attrName>
                                        </p:attrNameLst>
                                      </p:cBhvr>
                                      <p:tavLst>
                                        <p:tav tm="0">
                                          <p:val>
                                            <p:fltVal val="0"/>
                                          </p:val>
                                        </p:tav>
                                        <p:tav tm="100000">
                                          <p:val>
                                            <p:strVal val="#ppt_h"/>
                                          </p:val>
                                        </p:tav>
                                      </p:tavLst>
                                    </p:anim>
                                    <p:animEffect transition="in" filter="fade">
                                      <p:cBhvr>
                                        <p:cTn id="89" dur="500"/>
                                        <p:tgtEl>
                                          <p:spTgt spid="346"/>
                                        </p:tgtEl>
                                      </p:cBhvr>
                                    </p:animEffect>
                                  </p:childTnLst>
                                </p:cTn>
                              </p:par>
                              <p:par>
                                <p:cTn id="90" presetID="53" presetClass="entr" presetSubtype="16" fill="hold" grpId="0" nodeType="withEffect">
                                  <p:stCondLst>
                                    <p:cond delay="900"/>
                                  </p:stCondLst>
                                  <p:childTnLst>
                                    <p:set>
                                      <p:cBhvr>
                                        <p:cTn id="91" dur="1" fill="hold">
                                          <p:stCondLst>
                                            <p:cond delay="0"/>
                                          </p:stCondLst>
                                        </p:cTn>
                                        <p:tgtEl>
                                          <p:spTgt spid="347"/>
                                        </p:tgtEl>
                                        <p:attrNameLst>
                                          <p:attrName>style.visibility</p:attrName>
                                        </p:attrNameLst>
                                      </p:cBhvr>
                                      <p:to>
                                        <p:strVal val="visible"/>
                                      </p:to>
                                    </p:set>
                                    <p:anim calcmode="lin" valueType="num">
                                      <p:cBhvr>
                                        <p:cTn id="92" dur="500" fill="hold"/>
                                        <p:tgtEl>
                                          <p:spTgt spid="347"/>
                                        </p:tgtEl>
                                        <p:attrNameLst>
                                          <p:attrName>ppt_w</p:attrName>
                                        </p:attrNameLst>
                                      </p:cBhvr>
                                      <p:tavLst>
                                        <p:tav tm="0">
                                          <p:val>
                                            <p:fltVal val="0"/>
                                          </p:val>
                                        </p:tav>
                                        <p:tav tm="100000">
                                          <p:val>
                                            <p:strVal val="#ppt_w"/>
                                          </p:val>
                                        </p:tav>
                                      </p:tavLst>
                                    </p:anim>
                                    <p:anim calcmode="lin" valueType="num">
                                      <p:cBhvr>
                                        <p:cTn id="93" dur="500" fill="hold"/>
                                        <p:tgtEl>
                                          <p:spTgt spid="347"/>
                                        </p:tgtEl>
                                        <p:attrNameLst>
                                          <p:attrName>ppt_h</p:attrName>
                                        </p:attrNameLst>
                                      </p:cBhvr>
                                      <p:tavLst>
                                        <p:tav tm="0">
                                          <p:val>
                                            <p:fltVal val="0"/>
                                          </p:val>
                                        </p:tav>
                                        <p:tav tm="100000">
                                          <p:val>
                                            <p:strVal val="#ppt_h"/>
                                          </p:val>
                                        </p:tav>
                                      </p:tavLst>
                                    </p:anim>
                                    <p:animEffect transition="in" filter="fade">
                                      <p:cBhvr>
                                        <p:cTn id="94" dur="500"/>
                                        <p:tgtEl>
                                          <p:spTgt spid="347"/>
                                        </p:tgtEl>
                                      </p:cBhvr>
                                    </p:animEffect>
                                  </p:childTnLst>
                                </p:cTn>
                              </p:par>
                              <p:par>
                                <p:cTn id="95" presetID="53" presetClass="entr" presetSubtype="16" fill="hold" grpId="0" nodeType="withEffect">
                                  <p:stCondLst>
                                    <p:cond delay="900"/>
                                  </p:stCondLst>
                                  <p:childTnLst>
                                    <p:set>
                                      <p:cBhvr>
                                        <p:cTn id="96" dur="1" fill="hold">
                                          <p:stCondLst>
                                            <p:cond delay="0"/>
                                          </p:stCondLst>
                                        </p:cTn>
                                        <p:tgtEl>
                                          <p:spTgt spid="348"/>
                                        </p:tgtEl>
                                        <p:attrNameLst>
                                          <p:attrName>style.visibility</p:attrName>
                                        </p:attrNameLst>
                                      </p:cBhvr>
                                      <p:to>
                                        <p:strVal val="visible"/>
                                      </p:to>
                                    </p:set>
                                    <p:anim calcmode="lin" valueType="num">
                                      <p:cBhvr>
                                        <p:cTn id="97" dur="500" fill="hold"/>
                                        <p:tgtEl>
                                          <p:spTgt spid="348"/>
                                        </p:tgtEl>
                                        <p:attrNameLst>
                                          <p:attrName>ppt_w</p:attrName>
                                        </p:attrNameLst>
                                      </p:cBhvr>
                                      <p:tavLst>
                                        <p:tav tm="0">
                                          <p:val>
                                            <p:fltVal val="0"/>
                                          </p:val>
                                        </p:tav>
                                        <p:tav tm="100000">
                                          <p:val>
                                            <p:strVal val="#ppt_w"/>
                                          </p:val>
                                        </p:tav>
                                      </p:tavLst>
                                    </p:anim>
                                    <p:anim calcmode="lin" valueType="num">
                                      <p:cBhvr>
                                        <p:cTn id="98" dur="500" fill="hold"/>
                                        <p:tgtEl>
                                          <p:spTgt spid="348"/>
                                        </p:tgtEl>
                                        <p:attrNameLst>
                                          <p:attrName>ppt_h</p:attrName>
                                        </p:attrNameLst>
                                      </p:cBhvr>
                                      <p:tavLst>
                                        <p:tav tm="0">
                                          <p:val>
                                            <p:fltVal val="0"/>
                                          </p:val>
                                        </p:tav>
                                        <p:tav tm="100000">
                                          <p:val>
                                            <p:strVal val="#ppt_h"/>
                                          </p:val>
                                        </p:tav>
                                      </p:tavLst>
                                    </p:anim>
                                    <p:animEffect transition="in" filter="fade">
                                      <p:cBhvr>
                                        <p:cTn id="99" dur="500"/>
                                        <p:tgtEl>
                                          <p:spTgt spid="348"/>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49"/>
                                        </p:tgtEl>
                                        <p:attrNameLst>
                                          <p:attrName>style.visibility</p:attrName>
                                        </p:attrNameLst>
                                      </p:cBhvr>
                                      <p:to>
                                        <p:strVal val="visible"/>
                                      </p:to>
                                    </p:set>
                                    <p:anim calcmode="lin" valueType="num">
                                      <p:cBhvr>
                                        <p:cTn id="102" dur="500" fill="hold"/>
                                        <p:tgtEl>
                                          <p:spTgt spid="349"/>
                                        </p:tgtEl>
                                        <p:attrNameLst>
                                          <p:attrName>ppt_w</p:attrName>
                                        </p:attrNameLst>
                                      </p:cBhvr>
                                      <p:tavLst>
                                        <p:tav tm="0">
                                          <p:val>
                                            <p:fltVal val="0"/>
                                          </p:val>
                                        </p:tav>
                                        <p:tav tm="100000">
                                          <p:val>
                                            <p:strVal val="#ppt_w"/>
                                          </p:val>
                                        </p:tav>
                                      </p:tavLst>
                                    </p:anim>
                                    <p:anim calcmode="lin" valueType="num">
                                      <p:cBhvr>
                                        <p:cTn id="103" dur="500" fill="hold"/>
                                        <p:tgtEl>
                                          <p:spTgt spid="349"/>
                                        </p:tgtEl>
                                        <p:attrNameLst>
                                          <p:attrName>ppt_h</p:attrName>
                                        </p:attrNameLst>
                                      </p:cBhvr>
                                      <p:tavLst>
                                        <p:tav tm="0">
                                          <p:val>
                                            <p:fltVal val="0"/>
                                          </p:val>
                                        </p:tav>
                                        <p:tav tm="100000">
                                          <p:val>
                                            <p:strVal val="#ppt_h"/>
                                          </p:val>
                                        </p:tav>
                                      </p:tavLst>
                                    </p:anim>
                                    <p:animEffect transition="in" filter="fade">
                                      <p:cBhvr>
                                        <p:cTn id="104" dur="500"/>
                                        <p:tgtEl>
                                          <p:spTgt spid="349"/>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50"/>
                                        </p:tgtEl>
                                        <p:attrNameLst>
                                          <p:attrName>style.visibility</p:attrName>
                                        </p:attrNameLst>
                                      </p:cBhvr>
                                      <p:to>
                                        <p:strVal val="visible"/>
                                      </p:to>
                                    </p:set>
                                    <p:anim calcmode="lin" valueType="num">
                                      <p:cBhvr>
                                        <p:cTn id="107" dur="500" fill="hold"/>
                                        <p:tgtEl>
                                          <p:spTgt spid="350"/>
                                        </p:tgtEl>
                                        <p:attrNameLst>
                                          <p:attrName>ppt_w</p:attrName>
                                        </p:attrNameLst>
                                      </p:cBhvr>
                                      <p:tavLst>
                                        <p:tav tm="0">
                                          <p:val>
                                            <p:fltVal val="0"/>
                                          </p:val>
                                        </p:tav>
                                        <p:tav tm="100000">
                                          <p:val>
                                            <p:strVal val="#ppt_w"/>
                                          </p:val>
                                        </p:tav>
                                      </p:tavLst>
                                    </p:anim>
                                    <p:anim calcmode="lin" valueType="num">
                                      <p:cBhvr>
                                        <p:cTn id="108" dur="500" fill="hold"/>
                                        <p:tgtEl>
                                          <p:spTgt spid="350"/>
                                        </p:tgtEl>
                                        <p:attrNameLst>
                                          <p:attrName>ppt_h</p:attrName>
                                        </p:attrNameLst>
                                      </p:cBhvr>
                                      <p:tavLst>
                                        <p:tav tm="0">
                                          <p:val>
                                            <p:fltVal val="0"/>
                                          </p:val>
                                        </p:tav>
                                        <p:tav tm="100000">
                                          <p:val>
                                            <p:strVal val="#ppt_h"/>
                                          </p:val>
                                        </p:tav>
                                      </p:tavLst>
                                    </p:anim>
                                    <p:animEffect transition="in" filter="fade">
                                      <p:cBhvr>
                                        <p:cTn id="109" dur="500"/>
                                        <p:tgtEl>
                                          <p:spTgt spid="350"/>
                                        </p:tgtEl>
                                      </p:cBhvr>
                                    </p:animEffect>
                                  </p:childTnLst>
                                </p:cTn>
                              </p:par>
                              <p:par>
                                <p:cTn id="110" presetID="53" presetClass="entr" presetSubtype="16" fill="hold" grpId="0" nodeType="withEffect">
                                  <p:stCondLst>
                                    <p:cond delay="1100"/>
                                  </p:stCondLst>
                                  <p:childTnLst>
                                    <p:set>
                                      <p:cBhvr>
                                        <p:cTn id="111" dur="1" fill="hold">
                                          <p:stCondLst>
                                            <p:cond delay="0"/>
                                          </p:stCondLst>
                                        </p:cTn>
                                        <p:tgtEl>
                                          <p:spTgt spid="351"/>
                                        </p:tgtEl>
                                        <p:attrNameLst>
                                          <p:attrName>style.visibility</p:attrName>
                                        </p:attrNameLst>
                                      </p:cBhvr>
                                      <p:to>
                                        <p:strVal val="visible"/>
                                      </p:to>
                                    </p:set>
                                    <p:anim calcmode="lin" valueType="num">
                                      <p:cBhvr>
                                        <p:cTn id="112" dur="500" fill="hold"/>
                                        <p:tgtEl>
                                          <p:spTgt spid="351"/>
                                        </p:tgtEl>
                                        <p:attrNameLst>
                                          <p:attrName>ppt_w</p:attrName>
                                        </p:attrNameLst>
                                      </p:cBhvr>
                                      <p:tavLst>
                                        <p:tav tm="0">
                                          <p:val>
                                            <p:fltVal val="0"/>
                                          </p:val>
                                        </p:tav>
                                        <p:tav tm="100000">
                                          <p:val>
                                            <p:strVal val="#ppt_w"/>
                                          </p:val>
                                        </p:tav>
                                      </p:tavLst>
                                    </p:anim>
                                    <p:anim calcmode="lin" valueType="num">
                                      <p:cBhvr>
                                        <p:cTn id="113" dur="500" fill="hold"/>
                                        <p:tgtEl>
                                          <p:spTgt spid="351"/>
                                        </p:tgtEl>
                                        <p:attrNameLst>
                                          <p:attrName>ppt_h</p:attrName>
                                        </p:attrNameLst>
                                      </p:cBhvr>
                                      <p:tavLst>
                                        <p:tav tm="0">
                                          <p:val>
                                            <p:fltVal val="0"/>
                                          </p:val>
                                        </p:tav>
                                        <p:tav tm="100000">
                                          <p:val>
                                            <p:strVal val="#ppt_h"/>
                                          </p:val>
                                        </p:tav>
                                      </p:tavLst>
                                    </p:anim>
                                    <p:animEffect transition="in" filter="fade">
                                      <p:cBhvr>
                                        <p:cTn id="114" dur="500"/>
                                        <p:tgtEl>
                                          <p:spTgt spid="351"/>
                                        </p:tgtEl>
                                      </p:cBhvr>
                                    </p:animEffect>
                                  </p:childTnLst>
                                </p:cTn>
                              </p:par>
                              <p:par>
                                <p:cTn id="115" presetID="53" presetClass="entr" presetSubtype="16" fill="hold" grpId="0" nodeType="withEffect">
                                  <p:stCondLst>
                                    <p:cond delay="1100"/>
                                  </p:stCondLst>
                                  <p:childTnLst>
                                    <p:set>
                                      <p:cBhvr>
                                        <p:cTn id="116" dur="1" fill="hold">
                                          <p:stCondLst>
                                            <p:cond delay="0"/>
                                          </p:stCondLst>
                                        </p:cTn>
                                        <p:tgtEl>
                                          <p:spTgt spid="352"/>
                                        </p:tgtEl>
                                        <p:attrNameLst>
                                          <p:attrName>style.visibility</p:attrName>
                                        </p:attrNameLst>
                                      </p:cBhvr>
                                      <p:to>
                                        <p:strVal val="visible"/>
                                      </p:to>
                                    </p:set>
                                    <p:anim calcmode="lin" valueType="num">
                                      <p:cBhvr>
                                        <p:cTn id="117" dur="500" fill="hold"/>
                                        <p:tgtEl>
                                          <p:spTgt spid="352"/>
                                        </p:tgtEl>
                                        <p:attrNameLst>
                                          <p:attrName>ppt_w</p:attrName>
                                        </p:attrNameLst>
                                      </p:cBhvr>
                                      <p:tavLst>
                                        <p:tav tm="0">
                                          <p:val>
                                            <p:fltVal val="0"/>
                                          </p:val>
                                        </p:tav>
                                        <p:tav tm="100000">
                                          <p:val>
                                            <p:strVal val="#ppt_w"/>
                                          </p:val>
                                        </p:tav>
                                      </p:tavLst>
                                    </p:anim>
                                    <p:anim calcmode="lin" valueType="num">
                                      <p:cBhvr>
                                        <p:cTn id="118" dur="500" fill="hold"/>
                                        <p:tgtEl>
                                          <p:spTgt spid="352"/>
                                        </p:tgtEl>
                                        <p:attrNameLst>
                                          <p:attrName>ppt_h</p:attrName>
                                        </p:attrNameLst>
                                      </p:cBhvr>
                                      <p:tavLst>
                                        <p:tav tm="0">
                                          <p:val>
                                            <p:fltVal val="0"/>
                                          </p:val>
                                        </p:tav>
                                        <p:tav tm="100000">
                                          <p:val>
                                            <p:strVal val="#ppt_h"/>
                                          </p:val>
                                        </p:tav>
                                      </p:tavLst>
                                    </p:anim>
                                    <p:animEffect transition="in" filter="fade">
                                      <p:cBhvr>
                                        <p:cTn id="119" dur="500"/>
                                        <p:tgtEl>
                                          <p:spTgt spid="352"/>
                                        </p:tgtEl>
                                      </p:cBhvr>
                                    </p:animEffect>
                                  </p:childTnLst>
                                </p:cTn>
                              </p:par>
                              <p:par>
                                <p:cTn id="120" presetID="53" presetClass="entr" presetSubtype="16" fill="hold" grpId="0" nodeType="withEffect">
                                  <p:stCondLst>
                                    <p:cond delay="1200"/>
                                  </p:stCondLst>
                                  <p:childTnLst>
                                    <p:set>
                                      <p:cBhvr>
                                        <p:cTn id="121" dur="1" fill="hold">
                                          <p:stCondLst>
                                            <p:cond delay="0"/>
                                          </p:stCondLst>
                                        </p:cTn>
                                        <p:tgtEl>
                                          <p:spTgt spid="353"/>
                                        </p:tgtEl>
                                        <p:attrNameLst>
                                          <p:attrName>style.visibility</p:attrName>
                                        </p:attrNameLst>
                                      </p:cBhvr>
                                      <p:to>
                                        <p:strVal val="visible"/>
                                      </p:to>
                                    </p:set>
                                    <p:anim calcmode="lin" valueType="num">
                                      <p:cBhvr>
                                        <p:cTn id="122" dur="500" fill="hold"/>
                                        <p:tgtEl>
                                          <p:spTgt spid="353"/>
                                        </p:tgtEl>
                                        <p:attrNameLst>
                                          <p:attrName>ppt_w</p:attrName>
                                        </p:attrNameLst>
                                      </p:cBhvr>
                                      <p:tavLst>
                                        <p:tav tm="0">
                                          <p:val>
                                            <p:fltVal val="0"/>
                                          </p:val>
                                        </p:tav>
                                        <p:tav tm="100000">
                                          <p:val>
                                            <p:strVal val="#ppt_w"/>
                                          </p:val>
                                        </p:tav>
                                      </p:tavLst>
                                    </p:anim>
                                    <p:anim calcmode="lin" valueType="num">
                                      <p:cBhvr>
                                        <p:cTn id="123" dur="500" fill="hold"/>
                                        <p:tgtEl>
                                          <p:spTgt spid="353"/>
                                        </p:tgtEl>
                                        <p:attrNameLst>
                                          <p:attrName>ppt_h</p:attrName>
                                        </p:attrNameLst>
                                      </p:cBhvr>
                                      <p:tavLst>
                                        <p:tav tm="0">
                                          <p:val>
                                            <p:fltVal val="0"/>
                                          </p:val>
                                        </p:tav>
                                        <p:tav tm="100000">
                                          <p:val>
                                            <p:strVal val="#ppt_h"/>
                                          </p:val>
                                        </p:tav>
                                      </p:tavLst>
                                    </p:anim>
                                    <p:animEffect transition="in" filter="fade">
                                      <p:cBhvr>
                                        <p:cTn id="124" dur="500"/>
                                        <p:tgtEl>
                                          <p:spTgt spid="353"/>
                                        </p:tgtEl>
                                      </p:cBhvr>
                                    </p:animEffect>
                                  </p:childTnLst>
                                </p:cTn>
                              </p:par>
                              <p:par>
                                <p:cTn id="125" presetID="53" presetClass="entr" presetSubtype="16" fill="hold" grpId="0" nodeType="withEffect">
                                  <p:stCondLst>
                                    <p:cond delay="1200"/>
                                  </p:stCondLst>
                                  <p:childTnLst>
                                    <p:set>
                                      <p:cBhvr>
                                        <p:cTn id="126" dur="1" fill="hold">
                                          <p:stCondLst>
                                            <p:cond delay="0"/>
                                          </p:stCondLst>
                                        </p:cTn>
                                        <p:tgtEl>
                                          <p:spTgt spid="354"/>
                                        </p:tgtEl>
                                        <p:attrNameLst>
                                          <p:attrName>style.visibility</p:attrName>
                                        </p:attrNameLst>
                                      </p:cBhvr>
                                      <p:to>
                                        <p:strVal val="visible"/>
                                      </p:to>
                                    </p:set>
                                    <p:anim calcmode="lin" valueType="num">
                                      <p:cBhvr>
                                        <p:cTn id="127" dur="500" fill="hold"/>
                                        <p:tgtEl>
                                          <p:spTgt spid="354"/>
                                        </p:tgtEl>
                                        <p:attrNameLst>
                                          <p:attrName>ppt_w</p:attrName>
                                        </p:attrNameLst>
                                      </p:cBhvr>
                                      <p:tavLst>
                                        <p:tav tm="0">
                                          <p:val>
                                            <p:fltVal val="0"/>
                                          </p:val>
                                        </p:tav>
                                        <p:tav tm="100000">
                                          <p:val>
                                            <p:strVal val="#ppt_w"/>
                                          </p:val>
                                        </p:tav>
                                      </p:tavLst>
                                    </p:anim>
                                    <p:anim calcmode="lin" valueType="num">
                                      <p:cBhvr>
                                        <p:cTn id="128" dur="500" fill="hold"/>
                                        <p:tgtEl>
                                          <p:spTgt spid="354"/>
                                        </p:tgtEl>
                                        <p:attrNameLst>
                                          <p:attrName>ppt_h</p:attrName>
                                        </p:attrNameLst>
                                      </p:cBhvr>
                                      <p:tavLst>
                                        <p:tav tm="0">
                                          <p:val>
                                            <p:fltVal val="0"/>
                                          </p:val>
                                        </p:tav>
                                        <p:tav tm="100000">
                                          <p:val>
                                            <p:strVal val="#ppt_h"/>
                                          </p:val>
                                        </p:tav>
                                      </p:tavLst>
                                    </p:anim>
                                    <p:animEffect transition="in" filter="fade">
                                      <p:cBhvr>
                                        <p:cTn id="129" dur="500"/>
                                        <p:tgtEl>
                                          <p:spTgt spid="354"/>
                                        </p:tgtEl>
                                      </p:cBhvr>
                                    </p:animEffect>
                                  </p:childTnLst>
                                </p:cTn>
                              </p:par>
                              <p:par>
                                <p:cTn id="130" presetID="53" presetClass="entr" presetSubtype="16" fill="hold" grpId="0" nodeType="withEffect">
                                  <p:stCondLst>
                                    <p:cond delay="1300"/>
                                  </p:stCondLst>
                                  <p:childTnLst>
                                    <p:set>
                                      <p:cBhvr>
                                        <p:cTn id="131" dur="1" fill="hold">
                                          <p:stCondLst>
                                            <p:cond delay="0"/>
                                          </p:stCondLst>
                                        </p:cTn>
                                        <p:tgtEl>
                                          <p:spTgt spid="355"/>
                                        </p:tgtEl>
                                        <p:attrNameLst>
                                          <p:attrName>style.visibility</p:attrName>
                                        </p:attrNameLst>
                                      </p:cBhvr>
                                      <p:to>
                                        <p:strVal val="visible"/>
                                      </p:to>
                                    </p:set>
                                    <p:anim calcmode="lin" valueType="num">
                                      <p:cBhvr>
                                        <p:cTn id="132" dur="500" fill="hold"/>
                                        <p:tgtEl>
                                          <p:spTgt spid="355"/>
                                        </p:tgtEl>
                                        <p:attrNameLst>
                                          <p:attrName>ppt_w</p:attrName>
                                        </p:attrNameLst>
                                      </p:cBhvr>
                                      <p:tavLst>
                                        <p:tav tm="0">
                                          <p:val>
                                            <p:fltVal val="0"/>
                                          </p:val>
                                        </p:tav>
                                        <p:tav tm="100000">
                                          <p:val>
                                            <p:strVal val="#ppt_w"/>
                                          </p:val>
                                        </p:tav>
                                      </p:tavLst>
                                    </p:anim>
                                    <p:anim calcmode="lin" valueType="num">
                                      <p:cBhvr>
                                        <p:cTn id="133" dur="500" fill="hold"/>
                                        <p:tgtEl>
                                          <p:spTgt spid="355"/>
                                        </p:tgtEl>
                                        <p:attrNameLst>
                                          <p:attrName>ppt_h</p:attrName>
                                        </p:attrNameLst>
                                      </p:cBhvr>
                                      <p:tavLst>
                                        <p:tav tm="0">
                                          <p:val>
                                            <p:fltVal val="0"/>
                                          </p:val>
                                        </p:tav>
                                        <p:tav tm="100000">
                                          <p:val>
                                            <p:strVal val="#ppt_h"/>
                                          </p:val>
                                        </p:tav>
                                      </p:tavLst>
                                    </p:anim>
                                    <p:animEffect transition="in" filter="fade">
                                      <p:cBhvr>
                                        <p:cTn id="134" dur="500"/>
                                        <p:tgtEl>
                                          <p:spTgt spid="355"/>
                                        </p:tgtEl>
                                      </p:cBhvr>
                                    </p:animEffect>
                                  </p:childTnLst>
                                </p:cTn>
                              </p:par>
                              <p:par>
                                <p:cTn id="135" presetID="53" presetClass="entr" presetSubtype="16" fill="hold" grpId="0" nodeType="withEffect">
                                  <p:stCondLst>
                                    <p:cond delay="1300"/>
                                  </p:stCondLst>
                                  <p:childTnLst>
                                    <p:set>
                                      <p:cBhvr>
                                        <p:cTn id="136" dur="1" fill="hold">
                                          <p:stCondLst>
                                            <p:cond delay="0"/>
                                          </p:stCondLst>
                                        </p:cTn>
                                        <p:tgtEl>
                                          <p:spTgt spid="356"/>
                                        </p:tgtEl>
                                        <p:attrNameLst>
                                          <p:attrName>style.visibility</p:attrName>
                                        </p:attrNameLst>
                                      </p:cBhvr>
                                      <p:to>
                                        <p:strVal val="visible"/>
                                      </p:to>
                                    </p:set>
                                    <p:anim calcmode="lin" valueType="num">
                                      <p:cBhvr>
                                        <p:cTn id="137" dur="500" fill="hold"/>
                                        <p:tgtEl>
                                          <p:spTgt spid="356"/>
                                        </p:tgtEl>
                                        <p:attrNameLst>
                                          <p:attrName>ppt_w</p:attrName>
                                        </p:attrNameLst>
                                      </p:cBhvr>
                                      <p:tavLst>
                                        <p:tav tm="0">
                                          <p:val>
                                            <p:fltVal val="0"/>
                                          </p:val>
                                        </p:tav>
                                        <p:tav tm="100000">
                                          <p:val>
                                            <p:strVal val="#ppt_w"/>
                                          </p:val>
                                        </p:tav>
                                      </p:tavLst>
                                    </p:anim>
                                    <p:anim calcmode="lin" valueType="num">
                                      <p:cBhvr>
                                        <p:cTn id="138" dur="500" fill="hold"/>
                                        <p:tgtEl>
                                          <p:spTgt spid="356"/>
                                        </p:tgtEl>
                                        <p:attrNameLst>
                                          <p:attrName>ppt_h</p:attrName>
                                        </p:attrNameLst>
                                      </p:cBhvr>
                                      <p:tavLst>
                                        <p:tav tm="0">
                                          <p:val>
                                            <p:fltVal val="0"/>
                                          </p:val>
                                        </p:tav>
                                        <p:tav tm="100000">
                                          <p:val>
                                            <p:strVal val="#ppt_h"/>
                                          </p:val>
                                        </p:tav>
                                      </p:tavLst>
                                    </p:anim>
                                    <p:animEffect transition="in" filter="fade">
                                      <p:cBhvr>
                                        <p:cTn id="139" dur="500"/>
                                        <p:tgtEl>
                                          <p:spTgt spid="356"/>
                                        </p:tgtEl>
                                      </p:cBhvr>
                                    </p:animEffect>
                                  </p:childTnLst>
                                </p:cTn>
                              </p:par>
                              <p:par>
                                <p:cTn id="140" presetID="53" presetClass="entr" presetSubtype="16" fill="hold" grpId="0" nodeType="withEffect">
                                  <p:stCondLst>
                                    <p:cond delay="1400"/>
                                  </p:stCondLst>
                                  <p:childTnLst>
                                    <p:set>
                                      <p:cBhvr>
                                        <p:cTn id="141" dur="1" fill="hold">
                                          <p:stCondLst>
                                            <p:cond delay="0"/>
                                          </p:stCondLst>
                                        </p:cTn>
                                        <p:tgtEl>
                                          <p:spTgt spid="357"/>
                                        </p:tgtEl>
                                        <p:attrNameLst>
                                          <p:attrName>style.visibility</p:attrName>
                                        </p:attrNameLst>
                                      </p:cBhvr>
                                      <p:to>
                                        <p:strVal val="visible"/>
                                      </p:to>
                                    </p:set>
                                    <p:anim calcmode="lin" valueType="num">
                                      <p:cBhvr>
                                        <p:cTn id="142" dur="500" fill="hold"/>
                                        <p:tgtEl>
                                          <p:spTgt spid="357"/>
                                        </p:tgtEl>
                                        <p:attrNameLst>
                                          <p:attrName>ppt_w</p:attrName>
                                        </p:attrNameLst>
                                      </p:cBhvr>
                                      <p:tavLst>
                                        <p:tav tm="0">
                                          <p:val>
                                            <p:fltVal val="0"/>
                                          </p:val>
                                        </p:tav>
                                        <p:tav tm="100000">
                                          <p:val>
                                            <p:strVal val="#ppt_w"/>
                                          </p:val>
                                        </p:tav>
                                      </p:tavLst>
                                    </p:anim>
                                    <p:anim calcmode="lin" valueType="num">
                                      <p:cBhvr>
                                        <p:cTn id="143" dur="500" fill="hold"/>
                                        <p:tgtEl>
                                          <p:spTgt spid="357"/>
                                        </p:tgtEl>
                                        <p:attrNameLst>
                                          <p:attrName>ppt_h</p:attrName>
                                        </p:attrNameLst>
                                      </p:cBhvr>
                                      <p:tavLst>
                                        <p:tav tm="0">
                                          <p:val>
                                            <p:fltVal val="0"/>
                                          </p:val>
                                        </p:tav>
                                        <p:tav tm="100000">
                                          <p:val>
                                            <p:strVal val="#ppt_h"/>
                                          </p:val>
                                        </p:tav>
                                      </p:tavLst>
                                    </p:anim>
                                    <p:animEffect transition="in" filter="fade">
                                      <p:cBhvr>
                                        <p:cTn id="144" dur="500"/>
                                        <p:tgtEl>
                                          <p:spTgt spid="357"/>
                                        </p:tgtEl>
                                      </p:cBhvr>
                                    </p:animEffect>
                                  </p:childTnLst>
                                </p:cTn>
                              </p:par>
                              <p:par>
                                <p:cTn id="145" presetID="53" presetClass="entr" presetSubtype="16" fill="hold" grpId="0" nodeType="withEffect">
                                  <p:stCondLst>
                                    <p:cond delay="1400"/>
                                  </p:stCondLst>
                                  <p:childTnLst>
                                    <p:set>
                                      <p:cBhvr>
                                        <p:cTn id="146" dur="1" fill="hold">
                                          <p:stCondLst>
                                            <p:cond delay="0"/>
                                          </p:stCondLst>
                                        </p:cTn>
                                        <p:tgtEl>
                                          <p:spTgt spid="358"/>
                                        </p:tgtEl>
                                        <p:attrNameLst>
                                          <p:attrName>style.visibility</p:attrName>
                                        </p:attrNameLst>
                                      </p:cBhvr>
                                      <p:to>
                                        <p:strVal val="visible"/>
                                      </p:to>
                                    </p:set>
                                    <p:anim calcmode="lin" valueType="num">
                                      <p:cBhvr>
                                        <p:cTn id="147" dur="500" fill="hold"/>
                                        <p:tgtEl>
                                          <p:spTgt spid="358"/>
                                        </p:tgtEl>
                                        <p:attrNameLst>
                                          <p:attrName>ppt_w</p:attrName>
                                        </p:attrNameLst>
                                      </p:cBhvr>
                                      <p:tavLst>
                                        <p:tav tm="0">
                                          <p:val>
                                            <p:fltVal val="0"/>
                                          </p:val>
                                        </p:tav>
                                        <p:tav tm="100000">
                                          <p:val>
                                            <p:strVal val="#ppt_w"/>
                                          </p:val>
                                        </p:tav>
                                      </p:tavLst>
                                    </p:anim>
                                    <p:anim calcmode="lin" valueType="num">
                                      <p:cBhvr>
                                        <p:cTn id="148" dur="500" fill="hold"/>
                                        <p:tgtEl>
                                          <p:spTgt spid="358"/>
                                        </p:tgtEl>
                                        <p:attrNameLst>
                                          <p:attrName>ppt_h</p:attrName>
                                        </p:attrNameLst>
                                      </p:cBhvr>
                                      <p:tavLst>
                                        <p:tav tm="0">
                                          <p:val>
                                            <p:fltVal val="0"/>
                                          </p:val>
                                        </p:tav>
                                        <p:tav tm="100000">
                                          <p:val>
                                            <p:strVal val="#ppt_h"/>
                                          </p:val>
                                        </p:tav>
                                      </p:tavLst>
                                    </p:anim>
                                    <p:animEffect transition="in" filter="fade">
                                      <p:cBhvr>
                                        <p:cTn id="149" dur="500"/>
                                        <p:tgtEl>
                                          <p:spTgt spid="358"/>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359"/>
                                        </p:tgtEl>
                                        <p:attrNameLst>
                                          <p:attrName>style.visibility</p:attrName>
                                        </p:attrNameLst>
                                      </p:cBhvr>
                                      <p:to>
                                        <p:strVal val="visible"/>
                                      </p:to>
                                    </p:set>
                                    <p:anim calcmode="lin" valueType="num">
                                      <p:cBhvr>
                                        <p:cTn id="152" dur="500" fill="hold"/>
                                        <p:tgtEl>
                                          <p:spTgt spid="359"/>
                                        </p:tgtEl>
                                        <p:attrNameLst>
                                          <p:attrName>ppt_w</p:attrName>
                                        </p:attrNameLst>
                                      </p:cBhvr>
                                      <p:tavLst>
                                        <p:tav tm="0">
                                          <p:val>
                                            <p:fltVal val="0"/>
                                          </p:val>
                                        </p:tav>
                                        <p:tav tm="100000">
                                          <p:val>
                                            <p:strVal val="#ppt_w"/>
                                          </p:val>
                                        </p:tav>
                                      </p:tavLst>
                                    </p:anim>
                                    <p:anim calcmode="lin" valueType="num">
                                      <p:cBhvr>
                                        <p:cTn id="153" dur="500" fill="hold"/>
                                        <p:tgtEl>
                                          <p:spTgt spid="359"/>
                                        </p:tgtEl>
                                        <p:attrNameLst>
                                          <p:attrName>ppt_h</p:attrName>
                                        </p:attrNameLst>
                                      </p:cBhvr>
                                      <p:tavLst>
                                        <p:tav tm="0">
                                          <p:val>
                                            <p:fltVal val="0"/>
                                          </p:val>
                                        </p:tav>
                                        <p:tav tm="100000">
                                          <p:val>
                                            <p:strVal val="#ppt_h"/>
                                          </p:val>
                                        </p:tav>
                                      </p:tavLst>
                                    </p:anim>
                                    <p:animEffect transition="in" filter="fade">
                                      <p:cBhvr>
                                        <p:cTn id="154" dur="500"/>
                                        <p:tgtEl>
                                          <p:spTgt spid="359"/>
                                        </p:tgtEl>
                                      </p:cBhvr>
                                    </p:animEffect>
                                  </p:childTnLst>
                                </p:cTn>
                              </p:par>
                              <p:par>
                                <p:cTn id="155" presetID="53" presetClass="entr" presetSubtype="16" fill="hold" grpId="0" nodeType="withEffect">
                                  <p:stCondLst>
                                    <p:cond delay="1500"/>
                                  </p:stCondLst>
                                  <p:childTnLst>
                                    <p:set>
                                      <p:cBhvr>
                                        <p:cTn id="156" dur="1" fill="hold">
                                          <p:stCondLst>
                                            <p:cond delay="0"/>
                                          </p:stCondLst>
                                        </p:cTn>
                                        <p:tgtEl>
                                          <p:spTgt spid="360"/>
                                        </p:tgtEl>
                                        <p:attrNameLst>
                                          <p:attrName>style.visibility</p:attrName>
                                        </p:attrNameLst>
                                      </p:cBhvr>
                                      <p:to>
                                        <p:strVal val="visible"/>
                                      </p:to>
                                    </p:set>
                                    <p:anim calcmode="lin" valueType="num">
                                      <p:cBhvr>
                                        <p:cTn id="157" dur="500" fill="hold"/>
                                        <p:tgtEl>
                                          <p:spTgt spid="360"/>
                                        </p:tgtEl>
                                        <p:attrNameLst>
                                          <p:attrName>ppt_w</p:attrName>
                                        </p:attrNameLst>
                                      </p:cBhvr>
                                      <p:tavLst>
                                        <p:tav tm="0">
                                          <p:val>
                                            <p:fltVal val="0"/>
                                          </p:val>
                                        </p:tav>
                                        <p:tav tm="100000">
                                          <p:val>
                                            <p:strVal val="#ppt_w"/>
                                          </p:val>
                                        </p:tav>
                                      </p:tavLst>
                                    </p:anim>
                                    <p:anim calcmode="lin" valueType="num">
                                      <p:cBhvr>
                                        <p:cTn id="158" dur="500" fill="hold"/>
                                        <p:tgtEl>
                                          <p:spTgt spid="360"/>
                                        </p:tgtEl>
                                        <p:attrNameLst>
                                          <p:attrName>ppt_h</p:attrName>
                                        </p:attrNameLst>
                                      </p:cBhvr>
                                      <p:tavLst>
                                        <p:tav tm="0">
                                          <p:val>
                                            <p:fltVal val="0"/>
                                          </p:val>
                                        </p:tav>
                                        <p:tav tm="100000">
                                          <p:val>
                                            <p:strVal val="#ppt_h"/>
                                          </p:val>
                                        </p:tav>
                                      </p:tavLst>
                                    </p:anim>
                                    <p:animEffect transition="in" filter="fade">
                                      <p:cBhvr>
                                        <p:cTn id="159" dur="500"/>
                                        <p:tgtEl>
                                          <p:spTgt spid="360"/>
                                        </p:tgtEl>
                                      </p:cBhvr>
                                    </p:animEffect>
                                  </p:childTnLst>
                                </p:cTn>
                              </p:par>
                              <p:par>
                                <p:cTn id="160" presetID="53" presetClass="entr" presetSubtype="16" fill="hold" grpId="0" nodeType="withEffect">
                                  <p:stCondLst>
                                    <p:cond delay="1600"/>
                                  </p:stCondLst>
                                  <p:childTnLst>
                                    <p:set>
                                      <p:cBhvr>
                                        <p:cTn id="161" dur="1" fill="hold">
                                          <p:stCondLst>
                                            <p:cond delay="0"/>
                                          </p:stCondLst>
                                        </p:cTn>
                                        <p:tgtEl>
                                          <p:spTgt spid="361"/>
                                        </p:tgtEl>
                                        <p:attrNameLst>
                                          <p:attrName>style.visibility</p:attrName>
                                        </p:attrNameLst>
                                      </p:cBhvr>
                                      <p:to>
                                        <p:strVal val="visible"/>
                                      </p:to>
                                    </p:set>
                                    <p:anim calcmode="lin" valueType="num">
                                      <p:cBhvr>
                                        <p:cTn id="162" dur="500" fill="hold"/>
                                        <p:tgtEl>
                                          <p:spTgt spid="361"/>
                                        </p:tgtEl>
                                        <p:attrNameLst>
                                          <p:attrName>ppt_w</p:attrName>
                                        </p:attrNameLst>
                                      </p:cBhvr>
                                      <p:tavLst>
                                        <p:tav tm="0">
                                          <p:val>
                                            <p:fltVal val="0"/>
                                          </p:val>
                                        </p:tav>
                                        <p:tav tm="100000">
                                          <p:val>
                                            <p:strVal val="#ppt_w"/>
                                          </p:val>
                                        </p:tav>
                                      </p:tavLst>
                                    </p:anim>
                                    <p:anim calcmode="lin" valueType="num">
                                      <p:cBhvr>
                                        <p:cTn id="163" dur="500" fill="hold"/>
                                        <p:tgtEl>
                                          <p:spTgt spid="361"/>
                                        </p:tgtEl>
                                        <p:attrNameLst>
                                          <p:attrName>ppt_h</p:attrName>
                                        </p:attrNameLst>
                                      </p:cBhvr>
                                      <p:tavLst>
                                        <p:tav tm="0">
                                          <p:val>
                                            <p:fltVal val="0"/>
                                          </p:val>
                                        </p:tav>
                                        <p:tav tm="100000">
                                          <p:val>
                                            <p:strVal val="#ppt_h"/>
                                          </p:val>
                                        </p:tav>
                                      </p:tavLst>
                                    </p:anim>
                                    <p:animEffect transition="in" filter="fade">
                                      <p:cBhvr>
                                        <p:cTn id="164" dur="500"/>
                                        <p:tgtEl>
                                          <p:spTgt spid="361"/>
                                        </p:tgtEl>
                                      </p:cBhvr>
                                    </p:animEffect>
                                  </p:childTnLst>
                                </p:cTn>
                              </p:par>
                              <p:par>
                                <p:cTn id="165" presetID="53" presetClass="entr" presetSubtype="16" fill="hold" grpId="0" nodeType="withEffect">
                                  <p:stCondLst>
                                    <p:cond delay="1600"/>
                                  </p:stCondLst>
                                  <p:childTnLst>
                                    <p:set>
                                      <p:cBhvr>
                                        <p:cTn id="166" dur="1" fill="hold">
                                          <p:stCondLst>
                                            <p:cond delay="0"/>
                                          </p:stCondLst>
                                        </p:cTn>
                                        <p:tgtEl>
                                          <p:spTgt spid="362"/>
                                        </p:tgtEl>
                                        <p:attrNameLst>
                                          <p:attrName>style.visibility</p:attrName>
                                        </p:attrNameLst>
                                      </p:cBhvr>
                                      <p:to>
                                        <p:strVal val="visible"/>
                                      </p:to>
                                    </p:set>
                                    <p:anim calcmode="lin" valueType="num">
                                      <p:cBhvr>
                                        <p:cTn id="167" dur="500" fill="hold"/>
                                        <p:tgtEl>
                                          <p:spTgt spid="362"/>
                                        </p:tgtEl>
                                        <p:attrNameLst>
                                          <p:attrName>ppt_w</p:attrName>
                                        </p:attrNameLst>
                                      </p:cBhvr>
                                      <p:tavLst>
                                        <p:tav tm="0">
                                          <p:val>
                                            <p:fltVal val="0"/>
                                          </p:val>
                                        </p:tav>
                                        <p:tav tm="100000">
                                          <p:val>
                                            <p:strVal val="#ppt_w"/>
                                          </p:val>
                                        </p:tav>
                                      </p:tavLst>
                                    </p:anim>
                                    <p:anim calcmode="lin" valueType="num">
                                      <p:cBhvr>
                                        <p:cTn id="168" dur="500" fill="hold"/>
                                        <p:tgtEl>
                                          <p:spTgt spid="362"/>
                                        </p:tgtEl>
                                        <p:attrNameLst>
                                          <p:attrName>ppt_h</p:attrName>
                                        </p:attrNameLst>
                                      </p:cBhvr>
                                      <p:tavLst>
                                        <p:tav tm="0">
                                          <p:val>
                                            <p:fltVal val="0"/>
                                          </p:val>
                                        </p:tav>
                                        <p:tav tm="100000">
                                          <p:val>
                                            <p:strVal val="#ppt_h"/>
                                          </p:val>
                                        </p:tav>
                                      </p:tavLst>
                                    </p:anim>
                                    <p:animEffect transition="in" filter="fade">
                                      <p:cBhvr>
                                        <p:cTn id="169" dur="500"/>
                                        <p:tgtEl>
                                          <p:spTgt spid="362"/>
                                        </p:tgtEl>
                                      </p:cBhvr>
                                    </p:animEffect>
                                  </p:childTnLst>
                                </p:cTn>
                              </p:par>
                              <p:par>
                                <p:cTn id="170" presetID="53" presetClass="entr" presetSubtype="16" fill="hold" grpId="0" nodeType="withEffect">
                                  <p:stCondLst>
                                    <p:cond delay="1700"/>
                                  </p:stCondLst>
                                  <p:childTnLst>
                                    <p:set>
                                      <p:cBhvr>
                                        <p:cTn id="171" dur="1" fill="hold">
                                          <p:stCondLst>
                                            <p:cond delay="0"/>
                                          </p:stCondLst>
                                        </p:cTn>
                                        <p:tgtEl>
                                          <p:spTgt spid="363"/>
                                        </p:tgtEl>
                                        <p:attrNameLst>
                                          <p:attrName>style.visibility</p:attrName>
                                        </p:attrNameLst>
                                      </p:cBhvr>
                                      <p:to>
                                        <p:strVal val="visible"/>
                                      </p:to>
                                    </p:set>
                                    <p:anim calcmode="lin" valueType="num">
                                      <p:cBhvr>
                                        <p:cTn id="172" dur="500" fill="hold"/>
                                        <p:tgtEl>
                                          <p:spTgt spid="363"/>
                                        </p:tgtEl>
                                        <p:attrNameLst>
                                          <p:attrName>ppt_w</p:attrName>
                                        </p:attrNameLst>
                                      </p:cBhvr>
                                      <p:tavLst>
                                        <p:tav tm="0">
                                          <p:val>
                                            <p:fltVal val="0"/>
                                          </p:val>
                                        </p:tav>
                                        <p:tav tm="100000">
                                          <p:val>
                                            <p:strVal val="#ppt_w"/>
                                          </p:val>
                                        </p:tav>
                                      </p:tavLst>
                                    </p:anim>
                                    <p:anim calcmode="lin" valueType="num">
                                      <p:cBhvr>
                                        <p:cTn id="173" dur="500" fill="hold"/>
                                        <p:tgtEl>
                                          <p:spTgt spid="363"/>
                                        </p:tgtEl>
                                        <p:attrNameLst>
                                          <p:attrName>ppt_h</p:attrName>
                                        </p:attrNameLst>
                                      </p:cBhvr>
                                      <p:tavLst>
                                        <p:tav tm="0">
                                          <p:val>
                                            <p:fltVal val="0"/>
                                          </p:val>
                                        </p:tav>
                                        <p:tav tm="100000">
                                          <p:val>
                                            <p:strVal val="#ppt_h"/>
                                          </p:val>
                                        </p:tav>
                                      </p:tavLst>
                                    </p:anim>
                                    <p:animEffect transition="in" filter="fade">
                                      <p:cBhvr>
                                        <p:cTn id="174" dur="500"/>
                                        <p:tgtEl>
                                          <p:spTgt spid="363"/>
                                        </p:tgtEl>
                                      </p:cBhvr>
                                    </p:animEffect>
                                  </p:childTnLst>
                                </p:cTn>
                              </p:par>
                              <p:par>
                                <p:cTn id="175" presetID="53" presetClass="entr" presetSubtype="16" fill="hold" grpId="0" nodeType="withEffect">
                                  <p:stCondLst>
                                    <p:cond delay="1700"/>
                                  </p:stCondLst>
                                  <p:childTnLst>
                                    <p:set>
                                      <p:cBhvr>
                                        <p:cTn id="176" dur="1" fill="hold">
                                          <p:stCondLst>
                                            <p:cond delay="0"/>
                                          </p:stCondLst>
                                        </p:cTn>
                                        <p:tgtEl>
                                          <p:spTgt spid="364"/>
                                        </p:tgtEl>
                                        <p:attrNameLst>
                                          <p:attrName>style.visibility</p:attrName>
                                        </p:attrNameLst>
                                      </p:cBhvr>
                                      <p:to>
                                        <p:strVal val="visible"/>
                                      </p:to>
                                    </p:set>
                                    <p:anim calcmode="lin" valueType="num">
                                      <p:cBhvr>
                                        <p:cTn id="177" dur="500" fill="hold"/>
                                        <p:tgtEl>
                                          <p:spTgt spid="364"/>
                                        </p:tgtEl>
                                        <p:attrNameLst>
                                          <p:attrName>ppt_w</p:attrName>
                                        </p:attrNameLst>
                                      </p:cBhvr>
                                      <p:tavLst>
                                        <p:tav tm="0">
                                          <p:val>
                                            <p:fltVal val="0"/>
                                          </p:val>
                                        </p:tav>
                                        <p:tav tm="100000">
                                          <p:val>
                                            <p:strVal val="#ppt_w"/>
                                          </p:val>
                                        </p:tav>
                                      </p:tavLst>
                                    </p:anim>
                                    <p:anim calcmode="lin" valueType="num">
                                      <p:cBhvr>
                                        <p:cTn id="178" dur="500" fill="hold"/>
                                        <p:tgtEl>
                                          <p:spTgt spid="364"/>
                                        </p:tgtEl>
                                        <p:attrNameLst>
                                          <p:attrName>ppt_h</p:attrName>
                                        </p:attrNameLst>
                                      </p:cBhvr>
                                      <p:tavLst>
                                        <p:tav tm="0">
                                          <p:val>
                                            <p:fltVal val="0"/>
                                          </p:val>
                                        </p:tav>
                                        <p:tav tm="100000">
                                          <p:val>
                                            <p:strVal val="#ppt_h"/>
                                          </p:val>
                                        </p:tav>
                                      </p:tavLst>
                                    </p:anim>
                                    <p:animEffect transition="in" filter="fade">
                                      <p:cBhvr>
                                        <p:cTn id="179" dur="500"/>
                                        <p:tgtEl>
                                          <p:spTgt spid="364"/>
                                        </p:tgtEl>
                                      </p:cBhvr>
                                    </p:animEffect>
                                  </p:childTnLst>
                                </p:cTn>
                              </p:par>
                              <p:par>
                                <p:cTn id="180" presetID="53" presetClass="entr" presetSubtype="16" fill="hold" grpId="0" nodeType="withEffect">
                                  <p:stCondLst>
                                    <p:cond delay="1800"/>
                                  </p:stCondLst>
                                  <p:childTnLst>
                                    <p:set>
                                      <p:cBhvr>
                                        <p:cTn id="181" dur="1" fill="hold">
                                          <p:stCondLst>
                                            <p:cond delay="0"/>
                                          </p:stCondLst>
                                        </p:cTn>
                                        <p:tgtEl>
                                          <p:spTgt spid="365"/>
                                        </p:tgtEl>
                                        <p:attrNameLst>
                                          <p:attrName>style.visibility</p:attrName>
                                        </p:attrNameLst>
                                      </p:cBhvr>
                                      <p:to>
                                        <p:strVal val="visible"/>
                                      </p:to>
                                    </p:set>
                                    <p:anim calcmode="lin" valueType="num">
                                      <p:cBhvr>
                                        <p:cTn id="182" dur="500" fill="hold"/>
                                        <p:tgtEl>
                                          <p:spTgt spid="365"/>
                                        </p:tgtEl>
                                        <p:attrNameLst>
                                          <p:attrName>ppt_w</p:attrName>
                                        </p:attrNameLst>
                                      </p:cBhvr>
                                      <p:tavLst>
                                        <p:tav tm="0">
                                          <p:val>
                                            <p:fltVal val="0"/>
                                          </p:val>
                                        </p:tav>
                                        <p:tav tm="100000">
                                          <p:val>
                                            <p:strVal val="#ppt_w"/>
                                          </p:val>
                                        </p:tav>
                                      </p:tavLst>
                                    </p:anim>
                                    <p:anim calcmode="lin" valueType="num">
                                      <p:cBhvr>
                                        <p:cTn id="183" dur="500" fill="hold"/>
                                        <p:tgtEl>
                                          <p:spTgt spid="365"/>
                                        </p:tgtEl>
                                        <p:attrNameLst>
                                          <p:attrName>ppt_h</p:attrName>
                                        </p:attrNameLst>
                                      </p:cBhvr>
                                      <p:tavLst>
                                        <p:tav tm="0">
                                          <p:val>
                                            <p:fltVal val="0"/>
                                          </p:val>
                                        </p:tav>
                                        <p:tav tm="100000">
                                          <p:val>
                                            <p:strVal val="#ppt_h"/>
                                          </p:val>
                                        </p:tav>
                                      </p:tavLst>
                                    </p:anim>
                                    <p:animEffect transition="in" filter="fade">
                                      <p:cBhvr>
                                        <p:cTn id="184" dur="500"/>
                                        <p:tgtEl>
                                          <p:spTgt spid="365"/>
                                        </p:tgtEl>
                                      </p:cBhvr>
                                    </p:animEffect>
                                  </p:childTnLst>
                                </p:cTn>
                              </p:par>
                              <p:par>
                                <p:cTn id="185" presetID="53" presetClass="entr" presetSubtype="16" fill="hold" grpId="0" nodeType="withEffect">
                                  <p:stCondLst>
                                    <p:cond delay="1800"/>
                                  </p:stCondLst>
                                  <p:childTnLst>
                                    <p:set>
                                      <p:cBhvr>
                                        <p:cTn id="186" dur="1" fill="hold">
                                          <p:stCondLst>
                                            <p:cond delay="0"/>
                                          </p:stCondLst>
                                        </p:cTn>
                                        <p:tgtEl>
                                          <p:spTgt spid="366"/>
                                        </p:tgtEl>
                                        <p:attrNameLst>
                                          <p:attrName>style.visibility</p:attrName>
                                        </p:attrNameLst>
                                      </p:cBhvr>
                                      <p:to>
                                        <p:strVal val="visible"/>
                                      </p:to>
                                    </p:set>
                                    <p:anim calcmode="lin" valueType="num">
                                      <p:cBhvr>
                                        <p:cTn id="187" dur="500" fill="hold"/>
                                        <p:tgtEl>
                                          <p:spTgt spid="366"/>
                                        </p:tgtEl>
                                        <p:attrNameLst>
                                          <p:attrName>ppt_w</p:attrName>
                                        </p:attrNameLst>
                                      </p:cBhvr>
                                      <p:tavLst>
                                        <p:tav tm="0">
                                          <p:val>
                                            <p:fltVal val="0"/>
                                          </p:val>
                                        </p:tav>
                                        <p:tav tm="100000">
                                          <p:val>
                                            <p:strVal val="#ppt_w"/>
                                          </p:val>
                                        </p:tav>
                                      </p:tavLst>
                                    </p:anim>
                                    <p:anim calcmode="lin" valueType="num">
                                      <p:cBhvr>
                                        <p:cTn id="188" dur="500" fill="hold"/>
                                        <p:tgtEl>
                                          <p:spTgt spid="366"/>
                                        </p:tgtEl>
                                        <p:attrNameLst>
                                          <p:attrName>ppt_h</p:attrName>
                                        </p:attrNameLst>
                                      </p:cBhvr>
                                      <p:tavLst>
                                        <p:tav tm="0">
                                          <p:val>
                                            <p:fltVal val="0"/>
                                          </p:val>
                                        </p:tav>
                                        <p:tav tm="100000">
                                          <p:val>
                                            <p:strVal val="#ppt_h"/>
                                          </p:val>
                                        </p:tav>
                                      </p:tavLst>
                                    </p:anim>
                                    <p:animEffect transition="in" filter="fade">
                                      <p:cBhvr>
                                        <p:cTn id="189" dur="500"/>
                                        <p:tgtEl>
                                          <p:spTgt spid="366"/>
                                        </p:tgtEl>
                                      </p:cBhvr>
                                    </p:animEffect>
                                  </p:childTnLst>
                                </p:cTn>
                              </p:par>
                              <p:par>
                                <p:cTn id="190" presetID="53" presetClass="entr" presetSubtype="16" fill="hold" grpId="0" nodeType="withEffect">
                                  <p:stCondLst>
                                    <p:cond delay="1900"/>
                                  </p:stCondLst>
                                  <p:childTnLst>
                                    <p:set>
                                      <p:cBhvr>
                                        <p:cTn id="191" dur="1" fill="hold">
                                          <p:stCondLst>
                                            <p:cond delay="0"/>
                                          </p:stCondLst>
                                        </p:cTn>
                                        <p:tgtEl>
                                          <p:spTgt spid="367"/>
                                        </p:tgtEl>
                                        <p:attrNameLst>
                                          <p:attrName>style.visibility</p:attrName>
                                        </p:attrNameLst>
                                      </p:cBhvr>
                                      <p:to>
                                        <p:strVal val="visible"/>
                                      </p:to>
                                    </p:set>
                                    <p:anim calcmode="lin" valueType="num">
                                      <p:cBhvr>
                                        <p:cTn id="192" dur="500" fill="hold"/>
                                        <p:tgtEl>
                                          <p:spTgt spid="367"/>
                                        </p:tgtEl>
                                        <p:attrNameLst>
                                          <p:attrName>ppt_w</p:attrName>
                                        </p:attrNameLst>
                                      </p:cBhvr>
                                      <p:tavLst>
                                        <p:tav tm="0">
                                          <p:val>
                                            <p:fltVal val="0"/>
                                          </p:val>
                                        </p:tav>
                                        <p:tav tm="100000">
                                          <p:val>
                                            <p:strVal val="#ppt_w"/>
                                          </p:val>
                                        </p:tav>
                                      </p:tavLst>
                                    </p:anim>
                                    <p:anim calcmode="lin" valueType="num">
                                      <p:cBhvr>
                                        <p:cTn id="193" dur="500" fill="hold"/>
                                        <p:tgtEl>
                                          <p:spTgt spid="367"/>
                                        </p:tgtEl>
                                        <p:attrNameLst>
                                          <p:attrName>ppt_h</p:attrName>
                                        </p:attrNameLst>
                                      </p:cBhvr>
                                      <p:tavLst>
                                        <p:tav tm="0">
                                          <p:val>
                                            <p:fltVal val="0"/>
                                          </p:val>
                                        </p:tav>
                                        <p:tav tm="100000">
                                          <p:val>
                                            <p:strVal val="#ppt_h"/>
                                          </p:val>
                                        </p:tav>
                                      </p:tavLst>
                                    </p:anim>
                                    <p:animEffect transition="in" filter="fade">
                                      <p:cBhvr>
                                        <p:cTn id="194" dur="500"/>
                                        <p:tgtEl>
                                          <p:spTgt spid="367"/>
                                        </p:tgtEl>
                                      </p:cBhvr>
                                    </p:animEffect>
                                  </p:childTnLst>
                                </p:cTn>
                              </p:par>
                              <p:par>
                                <p:cTn id="195" presetID="53" presetClass="entr" presetSubtype="16" fill="hold" grpId="0" nodeType="withEffect">
                                  <p:stCondLst>
                                    <p:cond delay="1900"/>
                                  </p:stCondLst>
                                  <p:childTnLst>
                                    <p:set>
                                      <p:cBhvr>
                                        <p:cTn id="196" dur="1" fill="hold">
                                          <p:stCondLst>
                                            <p:cond delay="0"/>
                                          </p:stCondLst>
                                        </p:cTn>
                                        <p:tgtEl>
                                          <p:spTgt spid="368"/>
                                        </p:tgtEl>
                                        <p:attrNameLst>
                                          <p:attrName>style.visibility</p:attrName>
                                        </p:attrNameLst>
                                      </p:cBhvr>
                                      <p:to>
                                        <p:strVal val="visible"/>
                                      </p:to>
                                    </p:set>
                                    <p:anim calcmode="lin" valueType="num">
                                      <p:cBhvr>
                                        <p:cTn id="197" dur="500" fill="hold"/>
                                        <p:tgtEl>
                                          <p:spTgt spid="368"/>
                                        </p:tgtEl>
                                        <p:attrNameLst>
                                          <p:attrName>ppt_w</p:attrName>
                                        </p:attrNameLst>
                                      </p:cBhvr>
                                      <p:tavLst>
                                        <p:tav tm="0">
                                          <p:val>
                                            <p:fltVal val="0"/>
                                          </p:val>
                                        </p:tav>
                                        <p:tav tm="100000">
                                          <p:val>
                                            <p:strVal val="#ppt_w"/>
                                          </p:val>
                                        </p:tav>
                                      </p:tavLst>
                                    </p:anim>
                                    <p:anim calcmode="lin" valueType="num">
                                      <p:cBhvr>
                                        <p:cTn id="198" dur="500" fill="hold"/>
                                        <p:tgtEl>
                                          <p:spTgt spid="368"/>
                                        </p:tgtEl>
                                        <p:attrNameLst>
                                          <p:attrName>ppt_h</p:attrName>
                                        </p:attrNameLst>
                                      </p:cBhvr>
                                      <p:tavLst>
                                        <p:tav tm="0">
                                          <p:val>
                                            <p:fltVal val="0"/>
                                          </p:val>
                                        </p:tav>
                                        <p:tav tm="100000">
                                          <p:val>
                                            <p:strVal val="#ppt_h"/>
                                          </p:val>
                                        </p:tav>
                                      </p:tavLst>
                                    </p:anim>
                                    <p:animEffect transition="in" filter="fade">
                                      <p:cBhvr>
                                        <p:cTn id="199" dur="500"/>
                                        <p:tgtEl>
                                          <p:spTgt spid="368"/>
                                        </p:tgtEl>
                                      </p:cBhvr>
                                    </p:animEffect>
                                  </p:childTnLst>
                                </p:cTn>
                              </p:par>
                              <p:par>
                                <p:cTn id="200" presetID="53" presetClass="entr" presetSubtype="16" fill="hold" grpId="0" nodeType="withEffect">
                                  <p:stCondLst>
                                    <p:cond delay="2000"/>
                                  </p:stCondLst>
                                  <p:childTnLst>
                                    <p:set>
                                      <p:cBhvr>
                                        <p:cTn id="201" dur="1" fill="hold">
                                          <p:stCondLst>
                                            <p:cond delay="0"/>
                                          </p:stCondLst>
                                        </p:cTn>
                                        <p:tgtEl>
                                          <p:spTgt spid="369"/>
                                        </p:tgtEl>
                                        <p:attrNameLst>
                                          <p:attrName>style.visibility</p:attrName>
                                        </p:attrNameLst>
                                      </p:cBhvr>
                                      <p:to>
                                        <p:strVal val="visible"/>
                                      </p:to>
                                    </p:set>
                                    <p:anim calcmode="lin" valueType="num">
                                      <p:cBhvr>
                                        <p:cTn id="202" dur="500" fill="hold"/>
                                        <p:tgtEl>
                                          <p:spTgt spid="369"/>
                                        </p:tgtEl>
                                        <p:attrNameLst>
                                          <p:attrName>ppt_w</p:attrName>
                                        </p:attrNameLst>
                                      </p:cBhvr>
                                      <p:tavLst>
                                        <p:tav tm="0">
                                          <p:val>
                                            <p:fltVal val="0"/>
                                          </p:val>
                                        </p:tav>
                                        <p:tav tm="100000">
                                          <p:val>
                                            <p:strVal val="#ppt_w"/>
                                          </p:val>
                                        </p:tav>
                                      </p:tavLst>
                                    </p:anim>
                                    <p:anim calcmode="lin" valueType="num">
                                      <p:cBhvr>
                                        <p:cTn id="203" dur="500" fill="hold"/>
                                        <p:tgtEl>
                                          <p:spTgt spid="369"/>
                                        </p:tgtEl>
                                        <p:attrNameLst>
                                          <p:attrName>ppt_h</p:attrName>
                                        </p:attrNameLst>
                                      </p:cBhvr>
                                      <p:tavLst>
                                        <p:tav tm="0">
                                          <p:val>
                                            <p:fltVal val="0"/>
                                          </p:val>
                                        </p:tav>
                                        <p:tav tm="100000">
                                          <p:val>
                                            <p:strVal val="#ppt_h"/>
                                          </p:val>
                                        </p:tav>
                                      </p:tavLst>
                                    </p:anim>
                                    <p:animEffect transition="in" filter="fade">
                                      <p:cBhvr>
                                        <p:cTn id="204" dur="500"/>
                                        <p:tgtEl>
                                          <p:spTgt spid="369"/>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370"/>
                                        </p:tgtEl>
                                        <p:attrNameLst>
                                          <p:attrName>style.visibility</p:attrName>
                                        </p:attrNameLst>
                                      </p:cBhvr>
                                      <p:to>
                                        <p:strVal val="visible"/>
                                      </p:to>
                                    </p:set>
                                    <p:anim calcmode="lin" valueType="num">
                                      <p:cBhvr>
                                        <p:cTn id="207" dur="500" fill="hold"/>
                                        <p:tgtEl>
                                          <p:spTgt spid="370"/>
                                        </p:tgtEl>
                                        <p:attrNameLst>
                                          <p:attrName>ppt_w</p:attrName>
                                        </p:attrNameLst>
                                      </p:cBhvr>
                                      <p:tavLst>
                                        <p:tav tm="0">
                                          <p:val>
                                            <p:fltVal val="0"/>
                                          </p:val>
                                        </p:tav>
                                        <p:tav tm="100000">
                                          <p:val>
                                            <p:strVal val="#ppt_w"/>
                                          </p:val>
                                        </p:tav>
                                      </p:tavLst>
                                    </p:anim>
                                    <p:anim calcmode="lin" valueType="num">
                                      <p:cBhvr>
                                        <p:cTn id="208" dur="500" fill="hold"/>
                                        <p:tgtEl>
                                          <p:spTgt spid="370"/>
                                        </p:tgtEl>
                                        <p:attrNameLst>
                                          <p:attrName>ppt_h</p:attrName>
                                        </p:attrNameLst>
                                      </p:cBhvr>
                                      <p:tavLst>
                                        <p:tav tm="0">
                                          <p:val>
                                            <p:fltVal val="0"/>
                                          </p:val>
                                        </p:tav>
                                        <p:tav tm="100000">
                                          <p:val>
                                            <p:strVal val="#ppt_h"/>
                                          </p:val>
                                        </p:tav>
                                      </p:tavLst>
                                    </p:anim>
                                    <p:animEffect transition="in" filter="fade">
                                      <p:cBhvr>
                                        <p:cTn id="209" dur="500"/>
                                        <p:tgtEl>
                                          <p:spTgt spid="370"/>
                                        </p:tgtEl>
                                      </p:cBhvr>
                                    </p:animEffect>
                                  </p:childTnLst>
                                </p:cTn>
                              </p:par>
                              <p:par>
                                <p:cTn id="210" presetID="53" presetClass="entr" presetSubtype="16" fill="hold" grpId="0" nodeType="withEffect">
                                  <p:stCondLst>
                                    <p:cond delay="2100"/>
                                  </p:stCondLst>
                                  <p:childTnLst>
                                    <p:set>
                                      <p:cBhvr>
                                        <p:cTn id="211" dur="1" fill="hold">
                                          <p:stCondLst>
                                            <p:cond delay="0"/>
                                          </p:stCondLst>
                                        </p:cTn>
                                        <p:tgtEl>
                                          <p:spTgt spid="371"/>
                                        </p:tgtEl>
                                        <p:attrNameLst>
                                          <p:attrName>style.visibility</p:attrName>
                                        </p:attrNameLst>
                                      </p:cBhvr>
                                      <p:to>
                                        <p:strVal val="visible"/>
                                      </p:to>
                                    </p:set>
                                    <p:anim calcmode="lin" valueType="num">
                                      <p:cBhvr>
                                        <p:cTn id="212" dur="500" fill="hold"/>
                                        <p:tgtEl>
                                          <p:spTgt spid="371"/>
                                        </p:tgtEl>
                                        <p:attrNameLst>
                                          <p:attrName>ppt_w</p:attrName>
                                        </p:attrNameLst>
                                      </p:cBhvr>
                                      <p:tavLst>
                                        <p:tav tm="0">
                                          <p:val>
                                            <p:fltVal val="0"/>
                                          </p:val>
                                        </p:tav>
                                        <p:tav tm="100000">
                                          <p:val>
                                            <p:strVal val="#ppt_w"/>
                                          </p:val>
                                        </p:tav>
                                      </p:tavLst>
                                    </p:anim>
                                    <p:anim calcmode="lin" valueType="num">
                                      <p:cBhvr>
                                        <p:cTn id="213" dur="500" fill="hold"/>
                                        <p:tgtEl>
                                          <p:spTgt spid="371"/>
                                        </p:tgtEl>
                                        <p:attrNameLst>
                                          <p:attrName>ppt_h</p:attrName>
                                        </p:attrNameLst>
                                      </p:cBhvr>
                                      <p:tavLst>
                                        <p:tav tm="0">
                                          <p:val>
                                            <p:fltVal val="0"/>
                                          </p:val>
                                        </p:tav>
                                        <p:tav tm="100000">
                                          <p:val>
                                            <p:strVal val="#ppt_h"/>
                                          </p:val>
                                        </p:tav>
                                      </p:tavLst>
                                    </p:anim>
                                    <p:animEffect transition="in" filter="fade">
                                      <p:cBhvr>
                                        <p:cTn id="214" dur="500"/>
                                        <p:tgtEl>
                                          <p:spTgt spid="371"/>
                                        </p:tgtEl>
                                      </p:cBhvr>
                                    </p:animEffect>
                                  </p:childTnLst>
                                </p:cTn>
                              </p:par>
                              <p:par>
                                <p:cTn id="215" presetID="53" presetClass="entr" presetSubtype="16" fill="hold" grpId="0" nodeType="withEffect">
                                  <p:stCondLst>
                                    <p:cond delay="2100"/>
                                  </p:stCondLst>
                                  <p:childTnLst>
                                    <p:set>
                                      <p:cBhvr>
                                        <p:cTn id="216" dur="1" fill="hold">
                                          <p:stCondLst>
                                            <p:cond delay="0"/>
                                          </p:stCondLst>
                                        </p:cTn>
                                        <p:tgtEl>
                                          <p:spTgt spid="372"/>
                                        </p:tgtEl>
                                        <p:attrNameLst>
                                          <p:attrName>style.visibility</p:attrName>
                                        </p:attrNameLst>
                                      </p:cBhvr>
                                      <p:to>
                                        <p:strVal val="visible"/>
                                      </p:to>
                                    </p:set>
                                    <p:anim calcmode="lin" valueType="num">
                                      <p:cBhvr>
                                        <p:cTn id="217" dur="500" fill="hold"/>
                                        <p:tgtEl>
                                          <p:spTgt spid="372"/>
                                        </p:tgtEl>
                                        <p:attrNameLst>
                                          <p:attrName>ppt_w</p:attrName>
                                        </p:attrNameLst>
                                      </p:cBhvr>
                                      <p:tavLst>
                                        <p:tav tm="0">
                                          <p:val>
                                            <p:fltVal val="0"/>
                                          </p:val>
                                        </p:tav>
                                        <p:tav tm="100000">
                                          <p:val>
                                            <p:strVal val="#ppt_w"/>
                                          </p:val>
                                        </p:tav>
                                      </p:tavLst>
                                    </p:anim>
                                    <p:anim calcmode="lin" valueType="num">
                                      <p:cBhvr>
                                        <p:cTn id="218" dur="500" fill="hold"/>
                                        <p:tgtEl>
                                          <p:spTgt spid="372"/>
                                        </p:tgtEl>
                                        <p:attrNameLst>
                                          <p:attrName>ppt_h</p:attrName>
                                        </p:attrNameLst>
                                      </p:cBhvr>
                                      <p:tavLst>
                                        <p:tav tm="0">
                                          <p:val>
                                            <p:fltVal val="0"/>
                                          </p:val>
                                        </p:tav>
                                        <p:tav tm="100000">
                                          <p:val>
                                            <p:strVal val="#ppt_h"/>
                                          </p:val>
                                        </p:tav>
                                      </p:tavLst>
                                    </p:anim>
                                    <p:animEffect transition="in" filter="fade">
                                      <p:cBhvr>
                                        <p:cTn id="219" dur="500"/>
                                        <p:tgtEl>
                                          <p:spTgt spid="372"/>
                                        </p:tgtEl>
                                      </p:cBhvr>
                                    </p:animEffect>
                                  </p:childTnLst>
                                </p:cTn>
                              </p:par>
                              <p:par>
                                <p:cTn id="220" presetID="53" presetClass="entr" presetSubtype="16" fill="hold" grpId="0" nodeType="withEffect">
                                  <p:stCondLst>
                                    <p:cond delay="2200"/>
                                  </p:stCondLst>
                                  <p:childTnLst>
                                    <p:set>
                                      <p:cBhvr>
                                        <p:cTn id="221" dur="1" fill="hold">
                                          <p:stCondLst>
                                            <p:cond delay="0"/>
                                          </p:stCondLst>
                                        </p:cTn>
                                        <p:tgtEl>
                                          <p:spTgt spid="373"/>
                                        </p:tgtEl>
                                        <p:attrNameLst>
                                          <p:attrName>style.visibility</p:attrName>
                                        </p:attrNameLst>
                                      </p:cBhvr>
                                      <p:to>
                                        <p:strVal val="visible"/>
                                      </p:to>
                                    </p:set>
                                    <p:anim calcmode="lin" valueType="num">
                                      <p:cBhvr>
                                        <p:cTn id="222" dur="500" fill="hold"/>
                                        <p:tgtEl>
                                          <p:spTgt spid="373"/>
                                        </p:tgtEl>
                                        <p:attrNameLst>
                                          <p:attrName>ppt_w</p:attrName>
                                        </p:attrNameLst>
                                      </p:cBhvr>
                                      <p:tavLst>
                                        <p:tav tm="0">
                                          <p:val>
                                            <p:fltVal val="0"/>
                                          </p:val>
                                        </p:tav>
                                        <p:tav tm="100000">
                                          <p:val>
                                            <p:strVal val="#ppt_w"/>
                                          </p:val>
                                        </p:tav>
                                      </p:tavLst>
                                    </p:anim>
                                    <p:anim calcmode="lin" valueType="num">
                                      <p:cBhvr>
                                        <p:cTn id="223" dur="500" fill="hold"/>
                                        <p:tgtEl>
                                          <p:spTgt spid="373"/>
                                        </p:tgtEl>
                                        <p:attrNameLst>
                                          <p:attrName>ppt_h</p:attrName>
                                        </p:attrNameLst>
                                      </p:cBhvr>
                                      <p:tavLst>
                                        <p:tav tm="0">
                                          <p:val>
                                            <p:fltVal val="0"/>
                                          </p:val>
                                        </p:tav>
                                        <p:tav tm="100000">
                                          <p:val>
                                            <p:strVal val="#ppt_h"/>
                                          </p:val>
                                        </p:tav>
                                      </p:tavLst>
                                    </p:anim>
                                    <p:animEffect transition="in" filter="fade">
                                      <p:cBhvr>
                                        <p:cTn id="224" dur="500"/>
                                        <p:tgtEl>
                                          <p:spTgt spid="373"/>
                                        </p:tgtEl>
                                      </p:cBhvr>
                                    </p:animEffect>
                                  </p:childTnLst>
                                </p:cTn>
                              </p:par>
                              <p:par>
                                <p:cTn id="225" presetID="53" presetClass="entr" presetSubtype="16" fill="hold" grpId="0" nodeType="withEffect">
                                  <p:stCondLst>
                                    <p:cond delay="2200"/>
                                  </p:stCondLst>
                                  <p:childTnLst>
                                    <p:set>
                                      <p:cBhvr>
                                        <p:cTn id="226" dur="1" fill="hold">
                                          <p:stCondLst>
                                            <p:cond delay="0"/>
                                          </p:stCondLst>
                                        </p:cTn>
                                        <p:tgtEl>
                                          <p:spTgt spid="374"/>
                                        </p:tgtEl>
                                        <p:attrNameLst>
                                          <p:attrName>style.visibility</p:attrName>
                                        </p:attrNameLst>
                                      </p:cBhvr>
                                      <p:to>
                                        <p:strVal val="visible"/>
                                      </p:to>
                                    </p:set>
                                    <p:anim calcmode="lin" valueType="num">
                                      <p:cBhvr>
                                        <p:cTn id="227" dur="500" fill="hold"/>
                                        <p:tgtEl>
                                          <p:spTgt spid="374"/>
                                        </p:tgtEl>
                                        <p:attrNameLst>
                                          <p:attrName>ppt_w</p:attrName>
                                        </p:attrNameLst>
                                      </p:cBhvr>
                                      <p:tavLst>
                                        <p:tav tm="0">
                                          <p:val>
                                            <p:fltVal val="0"/>
                                          </p:val>
                                        </p:tav>
                                        <p:tav tm="100000">
                                          <p:val>
                                            <p:strVal val="#ppt_w"/>
                                          </p:val>
                                        </p:tav>
                                      </p:tavLst>
                                    </p:anim>
                                    <p:anim calcmode="lin" valueType="num">
                                      <p:cBhvr>
                                        <p:cTn id="228" dur="500" fill="hold"/>
                                        <p:tgtEl>
                                          <p:spTgt spid="374"/>
                                        </p:tgtEl>
                                        <p:attrNameLst>
                                          <p:attrName>ppt_h</p:attrName>
                                        </p:attrNameLst>
                                      </p:cBhvr>
                                      <p:tavLst>
                                        <p:tav tm="0">
                                          <p:val>
                                            <p:fltVal val="0"/>
                                          </p:val>
                                        </p:tav>
                                        <p:tav tm="100000">
                                          <p:val>
                                            <p:strVal val="#ppt_h"/>
                                          </p:val>
                                        </p:tav>
                                      </p:tavLst>
                                    </p:anim>
                                    <p:animEffect transition="in" filter="fade">
                                      <p:cBhvr>
                                        <p:cTn id="229" dur="500"/>
                                        <p:tgtEl>
                                          <p:spTgt spid="374"/>
                                        </p:tgtEl>
                                      </p:cBhvr>
                                    </p:animEffect>
                                  </p:childTnLst>
                                </p:cTn>
                              </p:par>
                              <p:par>
                                <p:cTn id="230" presetID="53" presetClass="entr" presetSubtype="16" fill="hold" grpId="0" nodeType="withEffect">
                                  <p:stCondLst>
                                    <p:cond delay="2300"/>
                                  </p:stCondLst>
                                  <p:childTnLst>
                                    <p:set>
                                      <p:cBhvr>
                                        <p:cTn id="231" dur="1" fill="hold">
                                          <p:stCondLst>
                                            <p:cond delay="0"/>
                                          </p:stCondLst>
                                        </p:cTn>
                                        <p:tgtEl>
                                          <p:spTgt spid="375"/>
                                        </p:tgtEl>
                                        <p:attrNameLst>
                                          <p:attrName>style.visibility</p:attrName>
                                        </p:attrNameLst>
                                      </p:cBhvr>
                                      <p:to>
                                        <p:strVal val="visible"/>
                                      </p:to>
                                    </p:set>
                                    <p:anim calcmode="lin" valueType="num">
                                      <p:cBhvr>
                                        <p:cTn id="232" dur="500" fill="hold"/>
                                        <p:tgtEl>
                                          <p:spTgt spid="375"/>
                                        </p:tgtEl>
                                        <p:attrNameLst>
                                          <p:attrName>ppt_w</p:attrName>
                                        </p:attrNameLst>
                                      </p:cBhvr>
                                      <p:tavLst>
                                        <p:tav tm="0">
                                          <p:val>
                                            <p:fltVal val="0"/>
                                          </p:val>
                                        </p:tav>
                                        <p:tav tm="100000">
                                          <p:val>
                                            <p:strVal val="#ppt_w"/>
                                          </p:val>
                                        </p:tav>
                                      </p:tavLst>
                                    </p:anim>
                                    <p:anim calcmode="lin" valueType="num">
                                      <p:cBhvr>
                                        <p:cTn id="233" dur="500" fill="hold"/>
                                        <p:tgtEl>
                                          <p:spTgt spid="375"/>
                                        </p:tgtEl>
                                        <p:attrNameLst>
                                          <p:attrName>ppt_h</p:attrName>
                                        </p:attrNameLst>
                                      </p:cBhvr>
                                      <p:tavLst>
                                        <p:tav tm="0">
                                          <p:val>
                                            <p:fltVal val="0"/>
                                          </p:val>
                                        </p:tav>
                                        <p:tav tm="100000">
                                          <p:val>
                                            <p:strVal val="#ppt_h"/>
                                          </p:val>
                                        </p:tav>
                                      </p:tavLst>
                                    </p:anim>
                                    <p:animEffect transition="in" filter="fade">
                                      <p:cBhvr>
                                        <p:cTn id="234" dur="500"/>
                                        <p:tgtEl>
                                          <p:spTgt spid="375"/>
                                        </p:tgtEl>
                                      </p:cBhvr>
                                    </p:animEffect>
                                  </p:childTnLst>
                                </p:cTn>
                              </p:par>
                              <p:par>
                                <p:cTn id="235" presetID="53" presetClass="entr" presetSubtype="16" fill="hold" grpId="0" nodeType="withEffect">
                                  <p:stCondLst>
                                    <p:cond delay="2300"/>
                                  </p:stCondLst>
                                  <p:childTnLst>
                                    <p:set>
                                      <p:cBhvr>
                                        <p:cTn id="236" dur="1" fill="hold">
                                          <p:stCondLst>
                                            <p:cond delay="0"/>
                                          </p:stCondLst>
                                        </p:cTn>
                                        <p:tgtEl>
                                          <p:spTgt spid="376"/>
                                        </p:tgtEl>
                                        <p:attrNameLst>
                                          <p:attrName>style.visibility</p:attrName>
                                        </p:attrNameLst>
                                      </p:cBhvr>
                                      <p:to>
                                        <p:strVal val="visible"/>
                                      </p:to>
                                    </p:set>
                                    <p:anim calcmode="lin" valueType="num">
                                      <p:cBhvr>
                                        <p:cTn id="237" dur="500" fill="hold"/>
                                        <p:tgtEl>
                                          <p:spTgt spid="376"/>
                                        </p:tgtEl>
                                        <p:attrNameLst>
                                          <p:attrName>ppt_w</p:attrName>
                                        </p:attrNameLst>
                                      </p:cBhvr>
                                      <p:tavLst>
                                        <p:tav tm="0">
                                          <p:val>
                                            <p:fltVal val="0"/>
                                          </p:val>
                                        </p:tav>
                                        <p:tav tm="100000">
                                          <p:val>
                                            <p:strVal val="#ppt_w"/>
                                          </p:val>
                                        </p:tav>
                                      </p:tavLst>
                                    </p:anim>
                                    <p:anim calcmode="lin" valueType="num">
                                      <p:cBhvr>
                                        <p:cTn id="238" dur="500" fill="hold"/>
                                        <p:tgtEl>
                                          <p:spTgt spid="376"/>
                                        </p:tgtEl>
                                        <p:attrNameLst>
                                          <p:attrName>ppt_h</p:attrName>
                                        </p:attrNameLst>
                                      </p:cBhvr>
                                      <p:tavLst>
                                        <p:tav tm="0">
                                          <p:val>
                                            <p:fltVal val="0"/>
                                          </p:val>
                                        </p:tav>
                                        <p:tav tm="100000">
                                          <p:val>
                                            <p:strVal val="#ppt_h"/>
                                          </p:val>
                                        </p:tav>
                                      </p:tavLst>
                                    </p:anim>
                                    <p:animEffect transition="in" filter="fade">
                                      <p:cBhvr>
                                        <p:cTn id="239" dur="500"/>
                                        <p:tgtEl>
                                          <p:spTgt spid="376"/>
                                        </p:tgtEl>
                                      </p:cBhvr>
                                    </p:animEffect>
                                  </p:childTnLst>
                                </p:cTn>
                              </p:par>
                              <p:par>
                                <p:cTn id="240" presetID="53" presetClass="entr" presetSubtype="16" fill="hold" grpId="0" nodeType="withEffect">
                                  <p:stCondLst>
                                    <p:cond delay="2400"/>
                                  </p:stCondLst>
                                  <p:childTnLst>
                                    <p:set>
                                      <p:cBhvr>
                                        <p:cTn id="241" dur="1" fill="hold">
                                          <p:stCondLst>
                                            <p:cond delay="0"/>
                                          </p:stCondLst>
                                        </p:cTn>
                                        <p:tgtEl>
                                          <p:spTgt spid="377"/>
                                        </p:tgtEl>
                                        <p:attrNameLst>
                                          <p:attrName>style.visibility</p:attrName>
                                        </p:attrNameLst>
                                      </p:cBhvr>
                                      <p:to>
                                        <p:strVal val="visible"/>
                                      </p:to>
                                    </p:set>
                                    <p:anim calcmode="lin" valueType="num">
                                      <p:cBhvr>
                                        <p:cTn id="242" dur="500" fill="hold"/>
                                        <p:tgtEl>
                                          <p:spTgt spid="377"/>
                                        </p:tgtEl>
                                        <p:attrNameLst>
                                          <p:attrName>ppt_w</p:attrName>
                                        </p:attrNameLst>
                                      </p:cBhvr>
                                      <p:tavLst>
                                        <p:tav tm="0">
                                          <p:val>
                                            <p:fltVal val="0"/>
                                          </p:val>
                                        </p:tav>
                                        <p:tav tm="100000">
                                          <p:val>
                                            <p:strVal val="#ppt_w"/>
                                          </p:val>
                                        </p:tav>
                                      </p:tavLst>
                                    </p:anim>
                                    <p:anim calcmode="lin" valueType="num">
                                      <p:cBhvr>
                                        <p:cTn id="243" dur="500" fill="hold"/>
                                        <p:tgtEl>
                                          <p:spTgt spid="377"/>
                                        </p:tgtEl>
                                        <p:attrNameLst>
                                          <p:attrName>ppt_h</p:attrName>
                                        </p:attrNameLst>
                                      </p:cBhvr>
                                      <p:tavLst>
                                        <p:tav tm="0">
                                          <p:val>
                                            <p:fltVal val="0"/>
                                          </p:val>
                                        </p:tav>
                                        <p:tav tm="100000">
                                          <p:val>
                                            <p:strVal val="#ppt_h"/>
                                          </p:val>
                                        </p:tav>
                                      </p:tavLst>
                                    </p:anim>
                                    <p:animEffect transition="in" filter="fade">
                                      <p:cBhvr>
                                        <p:cTn id="244" dur="500"/>
                                        <p:tgtEl>
                                          <p:spTgt spid="377"/>
                                        </p:tgtEl>
                                      </p:cBhvr>
                                    </p:animEffect>
                                  </p:childTnLst>
                                </p:cTn>
                              </p:par>
                              <p:par>
                                <p:cTn id="245" presetID="53" presetClass="entr" presetSubtype="16" fill="hold" grpId="0" nodeType="withEffect">
                                  <p:stCondLst>
                                    <p:cond delay="2400"/>
                                  </p:stCondLst>
                                  <p:childTnLst>
                                    <p:set>
                                      <p:cBhvr>
                                        <p:cTn id="246" dur="1" fill="hold">
                                          <p:stCondLst>
                                            <p:cond delay="0"/>
                                          </p:stCondLst>
                                        </p:cTn>
                                        <p:tgtEl>
                                          <p:spTgt spid="378"/>
                                        </p:tgtEl>
                                        <p:attrNameLst>
                                          <p:attrName>style.visibility</p:attrName>
                                        </p:attrNameLst>
                                      </p:cBhvr>
                                      <p:to>
                                        <p:strVal val="visible"/>
                                      </p:to>
                                    </p:set>
                                    <p:anim calcmode="lin" valueType="num">
                                      <p:cBhvr>
                                        <p:cTn id="247" dur="500" fill="hold"/>
                                        <p:tgtEl>
                                          <p:spTgt spid="378"/>
                                        </p:tgtEl>
                                        <p:attrNameLst>
                                          <p:attrName>ppt_w</p:attrName>
                                        </p:attrNameLst>
                                      </p:cBhvr>
                                      <p:tavLst>
                                        <p:tav tm="0">
                                          <p:val>
                                            <p:fltVal val="0"/>
                                          </p:val>
                                        </p:tav>
                                        <p:tav tm="100000">
                                          <p:val>
                                            <p:strVal val="#ppt_w"/>
                                          </p:val>
                                        </p:tav>
                                      </p:tavLst>
                                    </p:anim>
                                    <p:anim calcmode="lin" valueType="num">
                                      <p:cBhvr>
                                        <p:cTn id="248" dur="500" fill="hold"/>
                                        <p:tgtEl>
                                          <p:spTgt spid="378"/>
                                        </p:tgtEl>
                                        <p:attrNameLst>
                                          <p:attrName>ppt_h</p:attrName>
                                        </p:attrNameLst>
                                      </p:cBhvr>
                                      <p:tavLst>
                                        <p:tav tm="0">
                                          <p:val>
                                            <p:fltVal val="0"/>
                                          </p:val>
                                        </p:tav>
                                        <p:tav tm="100000">
                                          <p:val>
                                            <p:strVal val="#ppt_h"/>
                                          </p:val>
                                        </p:tav>
                                      </p:tavLst>
                                    </p:anim>
                                    <p:animEffect transition="in" filter="fade">
                                      <p:cBhvr>
                                        <p:cTn id="249" dur="500"/>
                                        <p:tgtEl>
                                          <p:spTgt spid="378"/>
                                        </p:tgtEl>
                                      </p:cBhvr>
                                    </p:animEffect>
                                  </p:childTnLst>
                                </p:cTn>
                              </p:par>
                              <p:par>
                                <p:cTn id="250" presetID="53" presetClass="entr" presetSubtype="16" fill="hold" grpId="0" nodeType="withEffect">
                                  <p:stCondLst>
                                    <p:cond delay="2500"/>
                                  </p:stCondLst>
                                  <p:childTnLst>
                                    <p:set>
                                      <p:cBhvr>
                                        <p:cTn id="251" dur="1" fill="hold">
                                          <p:stCondLst>
                                            <p:cond delay="0"/>
                                          </p:stCondLst>
                                        </p:cTn>
                                        <p:tgtEl>
                                          <p:spTgt spid="379"/>
                                        </p:tgtEl>
                                        <p:attrNameLst>
                                          <p:attrName>style.visibility</p:attrName>
                                        </p:attrNameLst>
                                      </p:cBhvr>
                                      <p:to>
                                        <p:strVal val="visible"/>
                                      </p:to>
                                    </p:set>
                                    <p:anim calcmode="lin" valueType="num">
                                      <p:cBhvr>
                                        <p:cTn id="252" dur="500" fill="hold"/>
                                        <p:tgtEl>
                                          <p:spTgt spid="379"/>
                                        </p:tgtEl>
                                        <p:attrNameLst>
                                          <p:attrName>ppt_w</p:attrName>
                                        </p:attrNameLst>
                                      </p:cBhvr>
                                      <p:tavLst>
                                        <p:tav tm="0">
                                          <p:val>
                                            <p:fltVal val="0"/>
                                          </p:val>
                                        </p:tav>
                                        <p:tav tm="100000">
                                          <p:val>
                                            <p:strVal val="#ppt_w"/>
                                          </p:val>
                                        </p:tav>
                                      </p:tavLst>
                                    </p:anim>
                                    <p:anim calcmode="lin" valueType="num">
                                      <p:cBhvr>
                                        <p:cTn id="253" dur="500" fill="hold"/>
                                        <p:tgtEl>
                                          <p:spTgt spid="379"/>
                                        </p:tgtEl>
                                        <p:attrNameLst>
                                          <p:attrName>ppt_h</p:attrName>
                                        </p:attrNameLst>
                                      </p:cBhvr>
                                      <p:tavLst>
                                        <p:tav tm="0">
                                          <p:val>
                                            <p:fltVal val="0"/>
                                          </p:val>
                                        </p:tav>
                                        <p:tav tm="100000">
                                          <p:val>
                                            <p:strVal val="#ppt_h"/>
                                          </p:val>
                                        </p:tav>
                                      </p:tavLst>
                                    </p:anim>
                                    <p:animEffect transition="in" filter="fade">
                                      <p:cBhvr>
                                        <p:cTn id="254" dur="500"/>
                                        <p:tgtEl>
                                          <p:spTgt spid="379"/>
                                        </p:tgtEl>
                                      </p:cBhvr>
                                    </p:animEffect>
                                  </p:childTnLst>
                                </p:cTn>
                              </p:par>
                              <p:par>
                                <p:cTn id="255" presetID="53" presetClass="entr" presetSubtype="16" fill="hold" grpId="0" nodeType="withEffect">
                                  <p:stCondLst>
                                    <p:cond delay="2500"/>
                                  </p:stCondLst>
                                  <p:childTnLst>
                                    <p:set>
                                      <p:cBhvr>
                                        <p:cTn id="256" dur="1" fill="hold">
                                          <p:stCondLst>
                                            <p:cond delay="0"/>
                                          </p:stCondLst>
                                        </p:cTn>
                                        <p:tgtEl>
                                          <p:spTgt spid="380"/>
                                        </p:tgtEl>
                                        <p:attrNameLst>
                                          <p:attrName>style.visibility</p:attrName>
                                        </p:attrNameLst>
                                      </p:cBhvr>
                                      <p:to>
                                        <p:strVal val="visible"/>
                                      </p:to>
                                    </p:set>
                                    <p:anim calcmode="lin" valueType="num">
                                      <p:cBhvr>
                                        <p:cTn id="257" dur="500" fill="hold"/>
                                        <p:tgtEl>
                                          <p:spTgt spid="380"/>
                                        </p:tgtEl>
                                        <p:attrNameLst>
                                          <p:attrName>ppt_w</p:attrName>
                                        </p:attrNameLst>
                                      </p:cBhvr>
                                      <p:tavLst>
                                        <p:tav tm="0">
                                          <p:val>
                                            <p:fltVal val="0"/>
                                          </p:val>
                                        </p:tav>
                                        <p:tav tm="100000">
                                          <p:val>
                                            <p:strVal val="#ppt_w"/>
                                          </p:val>
                                        </p:tav>
                                      </p:tavLst>
                                    </p:anim>
                                    <p:anim calcmode="lin" valueType="num">
                                      <p:cBhvr>
                                        <p:cTn id="258" dur="500" fill="hold"/>
                                        <p:tgtEl>
                                          <p:spTgt spid="380"/>
                                        </p:tgtEl>
                                        <p:attrNameLst>
                                          <p:attrName>ppt_h</p:attrName>
                                        </p:attrNameLst>
                                      </p:cBhvr>
                                      <p:tavLst>
                                        <p:tav tm="0">
                                          <p:val>
                                            <p:fltVal val="0"/>
                                          </p:val>
                                        </p:tav>
                                        <p:tav tm="100000">
                                          <p:val>
                                            <p:strVal val="#ppt_h"/>
                                          </p:val>
                                        </p:tav>
                                      </p:tavLst>
                                    </p:anim>
                                    <p:animEffect transition="in" filter="fade">
                                      <p:cBhvr>
                                        <p:cTn id="259" dur="500"/>
                                        <p:tgtEl>
                                          <p:spTgt spid="380"/>
                                        </p:tgtEl>
                                      </p:cBhvr>
                                    </p:animEffect>
                                  </p:childTnLst>
                                </p:cTn>
                              </p:par>
                              <p:par>
                                <p:cTn id="260" presetID="53" presetClass="entr" presetSubtype="16" fill="hold" grpId="0" nodeType="withEffect">
                                  <p:stCondLst>
                                    <p:cond delay="2600"/>
                                  </p:stCondLst>
                                  <p:childTnLst>
                                    <p:set>
                                      <p:cBhvr>
                                        <p:cTn id="261" dur="1" fill="hold">
                                          <p:stCondLst>
                                            <p:cond delay="0"/>
                                          </p:stCondLst>
                                        </p:cTn>
                                        <p:tgtEl>
                                          <p:spTgt spid="381"/>
                                        </p:tgtEl>
                                        <p:attrNameLst>
                                          <p:attrName>style.visibility</p:attrName>
                                        </p:attrNameLst>
                                      </p:cBhvr>
                                      <p:to>
                                        <p:strVal val="visible"/>
                                      </p:to>
                                    </p:set>
                                    <p:anim calcmode="lin" valueType="num">
                                      <p:cBhvr>
                                        <p:cTn id="262" dur="500" fill="hold"/>
                                        <p:tgtEl>
                                          <p:spTgt spid="381"/>
                                        </p:tgtEl>
                                        <p:attrNameLst>
                                          <p:attrName>ppt_w</p:attrName>
                                        </p:attrNameLst>
                                      </p:cBhvr>
                                      <p:tavLst>
                                        <p:tav tm="0">
                                          <p:val>
                                            <p:fltVal val="0"/>
                                          </p:val>
                                        </p:tav>
                                        <p:tav tm="100000">
                                          <p:val>
                                            <p:strVal val="#ppt_w"/>
                                          </p:val>
                                        </p:tav>
                                      </p:tavLst>
                                    </p:anim>
                                    <p:anim calcmode="lin" valueType="num">
                                      <p:cBhvr>
                                        <p:cTn id="263" dur="500" fill="hold"/>
                                        <p:tgtEl>
                                          <p:spTgt spid="381"/>
                                        </p:tgtEl>
                                        <p:attrNameLst>
                                          <p:attrName>ppt_h</p:attrName>
                                        </p:attrNameLst>
                                      </p:cBhvr>
                                      <p:tavLst>
                                        <p:tav tm="0">
                                          <p:val>
                                            <p:fltVal val="0"/>
                                          </p:val>
                                        </p:tav>
                                        <p:tav tm="100000">
                                          <p:val>
                                            <p:strVal val="#ppt_h"/>
                                          </p:val>
                                        </p:tav>
                                      </p:tavLst>
                                    </p:anim>
                                    <p:animEffect transition="in" filter="fade">
                                      <p:cBhvr>
                                        <p:cTn id="264" dur="500"/>
                                        <p:tgtEl>
                                          <p:spTgt spid="381"/>
                                        </p:tgtEl>
                                      </p:cBhvr>
                                    </p:animEffect>
                                  </p:childTnLst>
                                </p:cTn>
                              </p:par>
                              <p:par>
                                <p:cTn id="265" presetID="53" presetClass="entr" presetSubtype="16" fill="hold" grpId="0" nodeType="withEffect">
                                  <p:stCondLst>
                                    <p:cond delay="2600"/>
                                  </p:stCondLst>
                                  <p:childTnLst>
                                    <p:set>
                                      <p:cBhvr>
                                        <p:cTn id="266" dur="1" fill="hold">
                                          <p:stCondLst>
                                            <p:cond delay="0"/>
                                          </p:stCondLst>
                                        </p:cTn>
                                        <p:tgtEl>
                                          <p:spTgt spid="382"/>
                                        </p:tgtEl>
                                        <p:attrNameLst>
                                          <p:attrName>style.visibility</p:attrName>
                                        </p:attrNameLst>
                                      </p:cBhvr>
                                      <p:to>
                                        <p:strVal val="visible"/>
                                      </p:to>
                                    </p:set>
                                    <p:anim calcmode="lin" valueType="num">
                                      <p:cBhvr>
                                        <p:cTn id="267" dur="500" fill="hold"/>
                                        <p:tgtEl>
                                          <p:spTgt spid="382"/>
                                        </p:tgtEl>
                                        <p:attrNameLst>
                                          <p:attrName>ppt_w</p:attrName>
                                        </p:attrNameLst>
                                      </p:cBhvr>
                                      <p:tavLst>
                                        <p:tav tm="0">
                                          <p:val>
                                            <p:fltVal val="0"/>
                                          </p:val>
                                        </p:tav>
                                        <p:tav tm="100000">
                                          <p:val>
                                            <p:strVal val="#ppt_w"/>
                                          </p:val>
                                        </p:tav>
                                      </p:tavLst>
                                    </p:anim>
                                    <p:anim calcmode="lin" valueType="num">
                                      <p:cBhvr>
                                        <p:cTn id="268" dur="500" fill="hold"/>
                                        <p:tgtEl>
                                          <p:spTgt spid="382"/>
                                        </p:tgtEl>
                                        <p:attrNameLst>
                                          <p:attrName>ppt_h</p:attrName>
                                        </p:attrNameLst>
                                      </p:cBhvr>
                                      <p:tavLst>
                                        <p:tav tm="0">
                                          <p:val>
                                            <p:fltVal val="0"/>
                                          </p:val>
                                        </p:tav>
                                        <p:tav tm="100000">
                                          <p:val>
                                            <p:strVal val="#ppt_h"/>
                                          </p:val>
                                        </p:tav>
                                      </p:tavLst>
                                    </p:anim>
                                    <p:animEffect transition="in" filter="fade">
                                      <p:cBhvr>
                                        <p:cTn id="269" dur="500"/>
                                        <p:tgtEl>
                                          <p:spTgt spid="382"/>
                                        </p:tgtEl>
                                      </p:cBhvr>
                                    </p:animEffect>
                                  </p:childTnLst>
                                </p:cTn>
                              </p:par>
                              <p:par>
                                <p:cTn id="270" presetID="53" presetClass="entr" presetSubtype="16" fill="hold" grpId="0" nodeType="withEffect">
                                  <p:stCondLst>
                                    <p:cond delay="2700"/>
                                  </p:stCondLst>
                                  <p:childTnLst>
                                    <p:set>
                                      <p:cBhvr>
                                        <p:cTn id="271" dur="1" fill="hold">
                                          <p:stCondLst>
                                            <p:cond delay="0"/>
                                          </p:stCondLst>
                                        </p:cTn>
                                        <p:tgtEl>
                                          <p:spTgt spid="383"/>
                                        </p:tgtEl>
                                        <p:attrNameLst>
                                          <p:attrName>style.visibility</p:attrName>
                                        </p:attrNameLst>
                                      </p:cBhvr>
                                      <p:to>
                                        <p:strVal val="visible"/>
                                      </p:to>
                                    </p:set>
                                    <p:anim calcmode="lin" valueType="num">
                                      <p:cBhvr>
                                        <p:cTn id="272" dur="500" fill="hold"/>
                                        <p:tgtEl>
                                          <p:spTgt spid="383"/>
                                        </p:tgtEl>
                                        <p:attrNameLst>
                                          <p:attrName>ppt_w</p:attrName>
                                        </p:attrNameLst>
                                      </p:cBhvr>
                                      <p:tavLst>
                                        <p:tav tm="0">
                                          <p:val>
                                            <p:fltVal val="0"/>
                                          </p:val>
                                        </p:tav>
                                        <p:tav tm="100000">
                                          <p:val>
                                            <p:strVal val="#ppt_w"/>
                                          </p:val>
                                        </p:tav>
                                      </p:tavLst>
                                    </p:anim>
                                    <p:anim calcmode="lin" valueType="num">
                                      <p:cBhvr>
                                        <p:cTn id="273" dur="500" fill="hold"/>
                                        <p:tgtEl>
                                          <p:spTgt spid="383"/>
                                        </p:tgtEl>
                                        <p:attrNameLst>
                                          <p:attrName>ppt_h</p:attrName>
                                        </p:attrNameLst>
                                      </p:cBhvr>
                                      <p:tavLst>
                                        <p:tav tm="0">
                                          <p:val>
                                            <p:fltVal val="0"/>
                                          </p:val>
                                        </p:tav>
                                        <p:tav tm="100000">
                                          <p:val>
                                            <p:strVal val="#ppt_h"/>
                                          </p:val>
                                        </p:tav>
                                      </p:tavLst>
                                    </p:anim>
                                    <p:animEffect transition="in" filter="fade">
                                      <p:cBhvr>
                                        <p:cTn id="274" dur="500"/>
                                        <p:tgtEl>
                                          <p:spTgt spid="383"/>
                                        </p:tgtEl>
                                      </p:cBhvr>
                                    </p:animEffect>
                                  </p:childTnLst>
                                </p:cTn>
                              </p:par>
                              <p:par>
                                <p:cTn id="275" presetID="53" presetClass="entr" presetSubtype="16" fill="hold" grpId="0" nodeType="withEffect">
                                  <p:stCondLst>
                                    <p:cond delay="2700"/>
                                  </p:stCondLst>
                                  <p:childTnLst>
                                    <p:set>
                                      <p:cBhvr>
                                        <p:cTn id="276" dur="1" fill="hold">
                                          <p:stCondLst>
                                            <p:cond delay="0"/>
                                          </p:stCondLst>
                                        </p:cTn>
                                        <p:tgtEl>
                                          <p:spTgt spid="384"/>
                                        </p:tgtEl>
                                        <p:attrNameLst>
                                          <p:attrName>style.visibility</p:attrName>
                                        </p:attrNameLst>
                                      </p:cBhvr>
                                      <p:to>
                                        <p:strVal val="visible"/>
                                      </p:to>
                                    </p:set>
                                    <p:anim calcmode="lin" valueType="num">
                                      <p:cBhvr>
                                        <p:cTn id="277" dur="500" fill="hold"/>
                                        <p:tgtEl>
                                          <p:spTgt spid="384"/>
                                        </p:tgtEl>
                                        <p:attrNameLst>
                                          <p:attrName>ppt_w</p:attrName>
                                        </p:attrNameLst>
                                      </p:cBhvr>
                                      <p:tavLst>
                                        <p:tav tm="0">
                                          <p:val>
                                            <p:fltVal val="0"/>
                                          </p:val>
                                        </p:tav>
                                        <p:tav tm="100000">
                                          <p:val>
                                            <p:strVal val="#ppt_w"/>
                                          </p:val>
                                        </p:tav>
                                      </p:tavLst>
                                    </p:anim>
                                    <p:anim calcmode="lin" valueType="num">
                                      <p:cBhvr>
                                        <p:cTn id="278" dur="500" fill="hold"/>
                                        <p:tgtEl>
                                          <p:spTgt spid="384"/>
                                        </p:tgtEl>
                                        <p:attrNameLst>
                                          <p:attrName>ppt_h</p:attrName>
                                        </p:attrNameLst>
                                      </p:cBhvr>
                                      <p:tavLst>
                                        <p:tav tm="0">
                                          <p:val>
                                            <p:fltVal val="0"/>
                                          </p:val>
                                        </p:tav>
                                        <p:tav tm="100000">
                                          <p:val>
                                            <p:strVal val="#ppt_h"/>
                                          </p:val>
                                        </p:tav>
                                      </p:tavLst>
                                    </p:anim>
                                    <p:animEffect transition="in" filter="fade">
                                      <p:cBhvr>
                                        <p:cTn id="279" dur="500"/>
                                        <p:tgtEl>
                                          <p:spTgt spid="384"/>
                                        </p:tgtEl>
                                      </p:cBhvr>
                                    </p:animEffect>
                                  </p:childTnLst>
                                </p:cTn>
                              </p:par>
                              <p:par>
                                <p:cTn id="280" presetID="53" presetClass="entr" presetSubtype="16" fill="hold" grpId="0" nodeType="withEffect">
                                  <p:stCondLst>
                                    <p:cond delay="2800"/>
                                  </p:stCondLst>
                                  <p:childTnLst>
                                    <p:set>
                                      <p:cBhvr>
                                        <p:cTn id="281" dur="1" fill="hold">
                                          <p:stCondLst>
                                            <p:cond delay="0"/>
                                          </p:stCondLst>
                                        </p:cTn>
                                        <p:tgtEl>
                                          <p:spTgt spid="385"/>
                                        </p:tgtEl>
                                        <p:attrNameLst>
                                          <p:attrName>style.visibility</p:attrName>
                                        </p:attrNameLst>
                                      </p:cBhvr>
                                      <p:to>
                                        <p:strVal val="visible"/>
                                      </p:to>
                                    </p:set>
                                    <p:anim calcmode="lin" valueType="num">
                                      <p:cBhvr>
                                        <p:cTn id="282" dur="500" fill="hold"/>
                                        <p:tgtEl>
                                          <p:spTgt spid="385"/>
                                        </p:tgtEl>
                                        <p:attrNameLst>
                                          <p:attrName>ppt_w</p:attrName>
                                        </p:attrNameLst>
                                      </p:cBhvr>
                                      <p:tavLst>
                                        <p:tav tm="0">
                                          <p:val>
                                            <p:fltVal val="0"/>
                                          </p:val>
                                        </p:tav>
                                        <p:tav tm="100000">
                                          <p:val>
                                            <p:strVal val="#ppt_w"/>
                                          </p:val>
                                        </p:tav>
                                      </p:tavLst>
                                    </p:anim>
                                    <p:anim calcmode="lin" valueType="num">
                                      <p:cBhvr>
                                        <p:cTn id="283" dur="500" fill="hold"/>
                                        <p:tgtEl>
                                          <p:spTgt spid="385"/>
                                        </p:tgtEl>
                                        <p:attrNameLst>
                                          <p:attrName>ppt_h</p:attrName>
                                        </p:attrNameLst>
                                      </p:cBhvr>
                                      <p:tavLst>
                                        <p:tav tm="0">
                                          <p:val>
                                            <p:fltVal val="0"/>
                                          </p:val>
                                        </p:tav>
                                        <p:tav tm="100000">
                                          <p:val>
                                            <p:strVal val="#ppt_h"/>
                                          </p:val>
                                        </p:tav>
                                      </p:tavLst>
                                    </p:anim>
                                    <p:animEffect transition="in" filter="fade">
                                      <p:cBhvr>
                                        <p:cTn id="284" dur="500"/>
                                        <p:tgtEl>
                                          <p:spTgt spid="385"/>
                                        </p:tgtEl>
                                      </p:cBhvr>
                                    </p:animEffect>
                                  </p:childTnLst>
                                </p:cTn>
                              </p:par>
                              <p:par>
                                <p:cTn id="285" presetID="53" presetClass="entr" presetSubtype="16" fill="hold" grpId="0" nodeType="withEffect">
                                  <p:stCondLst>
                                    <p:cond delay="2800"/>
                                  </p:stCondLst>
                                  <p:childTnLst>
                                    <p:set>
                                      <p:cBhvr>
                                        <p:cTn id="286" dur="1" fill="hold">
                                          <p:stCondLst>
                                            <p:cond delay="0"/>
                                          </p:stCondLst>
                                        </p:cTn>
                                        <p:tgtEl>
                                          <p:spTgt spid="386"/>
                                        </p:tgtEl>
                                        <p:attrNameLst>
                                          <p:attrName>style.visibility</p:attrName>
                                        </p:attrNameLst>
                                      </p:cBhvr>
                                      <p:to>
                                        <p:strVal val="visible"/>
                                      </p:to>
                                    </p:set>
                                    <p:anim calcmode="lin" valueType="num">
                                      <p:cBhvr>
                                        <p:cTn id="287" dur="500" fill="hold"/>
                                        <p:tgtEl>
                                          <p:spTgt spid="386"/>
                                        </p:tgtEl>
                                        <p:attrNameLst>
                                          <p:attrName>ppt_w</p:attrName>
                                        </p:attrNameLst>
                                      </p:cBhvr>
                                      <p:tavLst>
                                        <p:tav tm="0">
                                          <p:val>
                                            <p:fltVal val="0"/>
                                          </p:val>
                                        </p:tav>
                                        <p:tav tm="100000">
                                          <p:val>
                                            <p:strVal val="#ppt_w"/>
                                          </p:val>
                                        </p:tav>
                                      </p:tavLst>
                                    </p:anim>
                                    <p:anim calcmode="lin" valueType="num">
                                      <p:cBhvr>
                                        <p:cTn id="288" dur="500" fill="hold"/>
                                        <p:tgtEl>
                                          <p:spTgt spid="386"/>
                                        </p:tgtEl>
                                        <p:attrNameLst>
                                          <p:attrName>ppt_h</p:attrName>
                                        </p:attrNameLst>
                                      </p:cBhvr>
                                      <p:tavLst>
                                        <p:tav tm="0">
                                          <p:val>
                                            <p:fltVal val="0"/>
                                          </p:val>
                                        </p:tav>
                                        <p:tav tm="100000">
                                          <p:val>
                                            <p:strVal val="#ppt_h"/>
                                          </p:val>
                                        </p:tav>
                                      </p:tavLst>
                                    </p:anim>
                                    <p:animEffect transition="in" filter="fade">
                                      <p:cBhvr>
                                        <p:cTn id="289" dur="500"/>
                                        <p:tgtEl>
                                          <p:spTgt spid="386"/>
                                        </p:tgtEl>
                                      </p:cBhvr>
                                    </p:animEffect>
                                  </p:childTnLst>
                                </p:cTn>
                              </p:par>
                              <p:par>
                                <p:cTn id="290" presetID="53" presetClass="entr" presetSubtype="16" fill="hold" grpId="0" nodeType="withEffect">
                                  <p:stCondLst>
                                    <p:cond delay="2900"/>
                                  </p:stCondLst>
                                  <p:childTnLst>
                                    <p:set>
                                      <p:cBhvr>
                                        <p:cTn id="291" dur="1" fill="hold">
                                          <p:stCondLst>
                                            <p:cond delay="0"/>
                                          </p:stCondLst>
                                        </p:cTn>
                                        <p:tgtEl>
                                          <p:spTgt spid="387"/>
                                        </p:tgtEl>
                                        <p:attrNameLst>
                                          <p:attrName>style.visibility</p:attrName>
                                        </p:attrNameLst>
                                      </p:cBhvr>
                                      <p:to>
                                        <p:strVal val="visible"/>
                                      </p:to>
                                    </p:set>
                                    <p:anim calcmode="lin" valueType="num">
                                      <p:cBhvr>
                                        <p:cTn id="292" dur="500" fill="hold"/>
                                        <p:tgtEl>
                                          <p:spTgt spid="387"/>
                                        </p:tgtEl>
                                        <p:attrNameLst>
                                          <p:attrName>ppt_w</p:attrName>
                                        </p:attrNameLst>
                                      </p:cBhvr>
                                      <p:tavLst>
                                        <p:tav tm="0">
                                          <p:val>
                                            <p:fltVal val="0"/>
                                          </p:val>
                                        </p:tav>
                                        <p:tav tm="100000">
                                          <p:val>
                                            <p:strVal val="#ppt_w"/>
                                          </p:val>
                                        </p:tav>
                                      </p:tavLst>
                                    </p:anim>
                                    <p:anim calcmode="lin" valueType="num">
                                      <p:cBhvr>
                                        <p:cTn id="293" dur="500" fill="hold"/>
                                        <p:tgtEl>
                                          <p:spTgt spid="387"/>
                                        </p:tgtEl>
                                        <p:attrNameLst>
                                          <p:attrName>ppt_h</p:attrName>
                                        </p:attrNameLst>
                                      </p:cBhvr>
                                      <p:tavLst>
                                        <p:tav tm="0">
                                          <p:val>
                                            <p:fltVal val="0"/>
                                          </p:val>
                                        </p:tav>
                                        <p:tav tm="100000">
                                          <p:val>
                                            <p:strVal val="#ppt_h"/>
                                          </p:val>
                                        </p:tav>
                                      </p:tavLst>
                                    </p:anim>
                                    <p:animEffect transition="in" filter="fade">
                                      <p:cBhvr>
                                        <p:cTn id="294" dur="500"/>
                                        <p:tgtEl>
                                          <p:spTgt spid="387"/>
                                        </p:tgtEl>
                                      </p:cBhvr>
                                    </p:animEffect>
                                  </p:childTnLst>
                                </p:cTn>
                              </p:par>
                              <p:par>
                                <p:cTn id="295" presetID="53" presetClass="entr" presetSubtype="16" fill="hold" grpId="0" nodeType="withEffect">
                                  <p:stCondLst>
                                    <p:cond delay="2900"/>
                                  </p:stCondLst>
                                  <p:childTnLst>
                                    <p:set>
                                      <p:cBhvr>
                                        <p:cTn id="296" dur="1" fill="hold">
                                          <p:stCondLst>
                                            <p:cond delay="0"/>
                                          </p:stCondLst>
                                        </p:cTn>
                                        <p:tgtEl>
                                          <p:spTgt spid="388"/>
                                        </p:tgtEl>
                                        <p:attrNameLst>
                                          <p:attrName>style.visibility</p:attrName>
                                        </p:attrNameLst>
                                      </p:cBhvr>
                                      <p:to>
                                        <p:strVal val="visible"/>
                                      </p:to>
                                    </p:set>
                                    <p:anim calcmode="lin" valueType="num">
                                      <p:cBhvr>
                                        <p:cTn id="297" dur="500" fill="hold"/>
                                        <p:tgtEl>
                                          <p:spTgt spid="388"/>
                                        </p:tgtEl>
                                        <p:attrNameLst>
                                          <p:attrName>ppt_w</p:attrName>
                                        </p:attrNameLst>
                                      </p:cBhvr>
                                      <p:tavLst>
                                        <p:tav tm="0">
                                          <p:val>
                                            <p:fltVal val="0"/>
                                          </p:val>
                                        </p:tav>
                                        <p:tav tm="100000">
                                          <p:val>
                                            <p:strVal val="#ppt_w"/>
                                          </p:val>
                                        </p:tav>
                                      </p:tavLst>
                                    </p:anim>
                                    <p:anim calcmode="lin" valueType="num">
                                      <p:cBhvr>
                                        <p:cTn id="298" dur="500" fill="hold"/>
                                        <p:tgtEl>
                                          <p:spTgt spid="388"/>
                                        </p:tgtEl>
                                        <p:attrNameLst>
                                          <p:attrName>ppt_h</p:attrName>
                                        </p:attrNameLst>
                                      </p:cBhvr>
                                      <p:tavLst>
                                        <p:tav tm="0">
                                          <p:val>
                                            <p:fltVal val="0"/>
                                          </p:val>
                                        </p:tav>
                                        <p:tav tm="100000">
                                          <p:val>
                                            <p:strVal val="#ppt_h"/>
                                          </p:val>
                                        </p:tav>
                                      </p:tavLst>
                                    </p:anim>
                                    <p:animEffect transition="in" filter="fade">
                                      <p:cBhvr>
                                        <p:cTn id="299" dur="500"/>
                                        <p:tgtEl>
                                          <p:spTgt spid="388"/>
                                        </p:tgtEl>
                                      </p:cBhvr>
                                    </p:animEffect>
                                  </p:childTnLst>
                                </p:cTn>
                              </p:par>
                              <p:par>
                                <p:cTn id="300" presetID="53" presetClass="entr" presetSubtype="16" fill="hold" grpId="0" nodeType="withEffect">
                                  <p:stCondLst>
                                    <p:cond delay="3000"/>
                                  </p:stCondLst>
                                  <p:childTnLst>
                                    <p:set>
                                      <p:cBhvr>
                                        <p:cTn id="301" dur="1" fill="hold">
                                          <p:stCondLst>
                                            <p:cond delay="0"/>
                                          </p:stCondLst>
                                        </p:cTn>
                                        <p:tgtEl>
                                          <p:spTgt spid="389"/>
                                        </p:tgtEl>
                                        <p:attrNameLst>
                                          <p:attrName>style.visibility</p:attrName>
                                        </p:attrNameLst>
                                      </p:cBhvr>
                                      <p:to>
                                        <p:strVal val="visible"/>
                                      </p:to>
                                    </p:set>
                                    <p:anim calcmode="lin" valueType="num">
                                      <p:cBhvr>
                                        <p:cTn id="302" dur="500" fill="hold"/>
                                        <p:tgtEl>
                                          <p:spTgt spid="389"/>
                                        </p:tgtEl>
                                        <p:attrNameLst>
                                          <p:attrName>ppt_w</p:attrName>
                                        </p:attrNameLst>
                                      </p:cBhvr>
                                      <p:tavLst>
                                        <p:tav tm="0">
                                          <p:val>
                                            <p:fltVal val="0"/>
                                          </p:val>
                                        </p:tav>
                                        <p:tav tm="100000">
                                          <p:val>
                                            <p:strVal val="#ppt_w"/>
                                          </p:val>
                                        </p:tav>
                                      </p:tavLst>
                                    </p:anim>
                                    <p:anim calcmode="lin" valueType="num">
                                      <p:cBhvr>
                                        <p:cTn id="303" dur="500" fill="hold"/>
                                        <p:tgtEl>
                                          <p:spTgt spid="389"/>
                                        </p:tgtEl>
                                        <p:attrNameLst>
                                          <p:attrName>ppt_h</p:attrName>
                                        </p:attrNameLst>
                                      </p:cBhvr>
                                      <p:tavLst>
                                        <p:tav tm="0">
                                          <p:val>
                                            <p:fltVal val="0"/>
                                          </p:val>
                                        </p:tav>
                                        <p:tav tm="100000">
                                          <p:val>
                                            <p:strVal val="#ppt_h"/>
                                          </p:val>
                                        </p:tav>
                                      </p:tavLst>
                                    </p:anim>
                                    <p:animEffect transition="in" filter="fade">
                                      <p:cBhvr>
                                        <p:cTn id="304" dur="500"/>
                                        <p:tgtEl>
                                          <p:spTgt spid="389"/>
                                        </p:tgtEl>
                                      </p:cBhvr>
                                    </p:animEffect>
                                  </p:childTnLst>
                                </p:cTn>
                              </p:par>
                              <p:par>
                                <p:cTn id="305" presetID="53" presetClass="entr" presetSubtype="16" fill="hold" grpId="0" nodeType="withEffect">
                                  <p:stCondLst>
                                    <p:cond delay="3000"/>
                                  </p:stCondLst>
                                  <p:childTnLst>
                                    <p:set>
                                      <p:cBhvr>
                                        <p:cTn id="306" dur="1" fill="hold">
                                          <p:stCondLst>
                                            <p:cond delay="0"/>
                                          </p:stCondLst>
                                        </p:cTn>
                                        <p:tgtEl>
                                          <p:spTgt spid="390"/>
                                        </p:tgtEl>
                                        <p:attrNameLst>
                                          <p:attrName>style.visibility</p:attrName>
                                        </p:attrNameLst>
                                      </p:cBhvr>
                                      <p:to>
                                        <p:strVal val="visible"/>
                                      </p:to>
                                    </p:set>
                                    <p:anim calcmode="lin" valueType="num">
                                      <p:cBhvr>
                                        <p:cTn id="307" dur="500" fill="hold"/>
                                        <p:tgtEl>
                                          <p:spTgt spid="390"/>
                                        </p:tgtEl>
                                        <p:attrNameLst>
                                          <p:attrName>ppt_w</p:attrName>
                                        </p:attrNameLst>
                                      </p:cBhvr>
                                      <p:tavLst>
                                        <p:tav tm="0">
                                          <p:val>
                                            <p:fltVal val="0"/>
                                          </p:val>
                                        </p:tav>
                                        <p:tav tm="100000">
                                          <p:val>
                                            <p:strVal val="#ppt_w"/>
                                          </p:val>
                                        </p:tav>
                                      </p:tavLst>
                                    </p:anim>
                                    <p:anim calcmode="lin" valueType="num">
                                      <p:cBhvr>
                                        <p:cTn id="308" dur="500" fill="hold"/>
                                        <p:tgtEl>
                                          <p:spTgt spid="390"/>
                                        </p:tgtEl>
                                        <p:attrNameLst>
                                          <p:attrName>ppt_h</p:attrName>
                                        </p:attrNameLst>
                                      </p:cBhvr>
                                      <p:tavLst>
                                        <p:tav tm="0">
                                          <p:val>
                                            <p:fltVal val="0"/>
                                          </p:val>
                                        </p:tav>
                                        <p:tav tm="100000">
                                          <p:val>
                                            <p:strVal val="#ppt_h"/>
                                          </p:val>
                                        </p:tav>
                                      </p:tavLst>
                                    </p:anim>
                                    <p:animEffect transition="in" filter="fade">
                                      <p:cBhvr>
                                        <p:cTn id="309" dur="500"/>
                                        <p:tgtEl>
                                          <p:spTgt spid="390"/>
                                        </p:tgtEl>
                                      </p:cBhvr>
                                    </p:animEffect>
                                  </p:childTnLst>
                                </p:cTn>
                              </p:par>
                              <p:par>
                                <p:cTn id="310" presetID="53" presetClass="entr" presetSubtype="16" fill="hold" grpId="0" nodeType="withEffect">
                                  <p:stCondLst>
                                    <p:cond delay="3100"/>
                                  </p:stCondLst>
                                  <p:childTnLst>
                                    <p:set>
                                      <p:cBhvr>
                                        <p:cTn id="311" dur="1" fill="hold">
                                          <p:stCondLst>
                                            <p:cond delay="0"/>
                                          </p:stCondLst>
                                        </p:cTn>
                                        <p:tgtEl>
                                          <p:spTgt spid="391"/>
                                        </p:tgtEl>
                                        <p:attrNameLst>
                                          <p:attrName>style.visibility</p:attrName>
                                        </p:attrNameLst>
                                      </p:cBhvr>
                                      <p:to>
                                        <p:strVal val="visible"/>
                                      </p:to>
                                    </p:set>
                                    <p:anim calcmode="lin" valueType="num">
                                      <p:cBhvr>
                                        <p:cTn id="312" dur="500" fill="hold"/>
                                        <p:tgtEl>
                                          <p:spTgt spid="391"/>
                                        </p:tgtEl>
                                        <p:attrNameLst>
                                          <p:attrName>ppt_w</p:attrName>
                                        </p:attrNameLst>
                                      </p:cBhvr>
                                      <p:tavLst>
                                        <p:tav tm="0">
                                          <p:val>
                                            <p:fltVal val="0"/>
                                          </p:val>
                                        </p:tav>
                                        <p:tav tm="100000">
                                          <p:val>
                                            <p:strVal val="#ppt_w"/>
                                          </p:val>
                                        </p:tav>
                                      </p:tavLst>
                                    </p:anim>
                                    <p:anim calcmode="lin" valueType="num">
                                      <p:cBhvr>
                                        <p:cTn id="313" dur="500" fill="hold"/>
                                        <p:tgtEl>
                                          <p:spTgt spid="391"/>
                                        </p:tgtEl>
                                        <p:attrNameLst>
                                          <p:attrName>ppt_h</p:attrName>
                                        </p:attrNameLst>
                                      </p:cBhvr>
                                      <p:tavLst>
                                        <p:tav tm="0">
                                          <p:val>
                                            <p:fltVal val="0"/>
                                          </p:val>
                                        </p:tav>
                                        <p:tav tm="100000">
                                          <p:val>
                                            <p:strVal val="#ppt_h"/>
                                          </p:val>
                                        </p:tav>
                                      </p:tavLst>
                                    </p:anim>
                                    <p:animEffect transition="in" filter="fade">
                                      <p:cBhvr>
                                        <p:cTn id="314" dur="500"/>
                                        <p:tgtEl>
                                          <p:spTgt spid="391"/>
                                        </p:tgtEl>
                                      </p:cBhvr>
                                    </p:animEffect>
                                  </p:childTnLst>
                                </p:cTn>
                              </p:par>
                              <p:par>
                                <p:cTn id="315" presetID="53" presetClass="entr" presetSubtype="16" fill="hold" grpId="0" nodeType="withEffect">
                                  <p:stCondLst>
                                    <p:cond delay="3100"/>
                                  </p:stCondLst>
                                  <p:childTnLst>
                                    <p:set>
                                      <p:cBhvr>
                                        <p:cTn id="316" dur="1" fill="hold">
                                          <p:stCondLst>
                                            <p:cond delay="0"/>
                                          </p:stCondLst>
                                        </p:cTn>
                                        <p:tgtEl>
                                          <p:spTgt spid="392"/>
                                        </p:tgtEl>
                                        <p:attrNameLst>
                                          <p:attrName>style.visibility</p:attrName>
                                        </p:attrNameLst>
                                      </p:cBhvr>
                                      <p:to>
                                        <p:strVal val="visible"/>
                                      </p:to>
                                    </p:set>
                                    <p:anim calcmode="lin" valueType="num">
                                      <p:cBhvr>
                                        <p:cTn id="317" dur="500" fill="hold"/>
                                        <p:tgtEl>
                                          <p:spTgt spid="392"/>
                                        </p:tgtEl>
                                        <p:attrNameLst>
                                          <p:attrName>ppt_w</p:attrName>
                                        </p:attrNameLst>
                                      </p:cBhvr>
                                      <p:tavLst>
                                        <p:tav tm="0">
                                          <p:val>
                                            <p:fltVal val="0"/>
                                          </p:val>
                                        </p:tav>
                                        <p:tav tm="100000">
                                          <p:val>
                                            <p:strVal val="#ppt_w"/>
                                          </p:val>
                                        </p:tav>
                                      </p:tavLst>
                                    </p:anim>
                                    <p:anim calcmode="lin" valueType="num">
                                      <p:cBhvr>
                                        <p:cTn id="318" dur="500" fill="hold"/>
                                        <p:tgtEl>
                                          <p:spTgt spid="392"/>
                                        </p:tgtEl>
                                        <p:attrNameLst>
                                          <p:attrName>ppt_h</p:attrName>
                                        </p:attrNameLst>
                                      </p:cBhvr>
                                      <p:tavLst>
                                        <p:tav tm="0">
                                          <p:val>
                                            <p:fltVal val="0"/>
                                          </p:val>
                                        </p:tav>
                                        <p:tav tm="100000">
                                          <p:val>
                                            <p:strVal val="#ppt_h"/>
                                          </p:val>
                                        </p:tav>
                                      </p:tavLst>
                                    </p:anim>
                                    <p:animEffect transition="in" filter="fade">
                                      <p:cBhvr>
                                        <p:cTn id="319" dur="500"/>
                                        <p:tgtEl>
                                          <p:spTgt spid="392"/>
                                        </p:tgtEl>
                                      </p:cBhvr>
                                    </p:animEffect>
                                  </p:childTnLst>
                                </p:cTn>
                              </p:par>
                              <p:par>
                                <p:cTn id="320" presetID="53" presetClass="entr" presetSubtype="16" fill="hold" grpId="0" nodeType="withEffect">
                                  <p:stCondLst>
                                    <p:cond delay="3200"/>
                                  </p:stCondLst>
                                  <p:childTnLst>
                                    <p:set>
                                      <p:cBhvr>
                                        <p:cTn id="321" dur="1" fill="hold">
                                          <p:stCondLst>
                                            <p:cond delay="0"/>
                                          </p:stCondLst>
                                        </p:cTn>
                                        <p:tgtEl>
                                          <p:spTgt spid="393"/>
                                        </p:tgtEl>
                                        <p:attrNameLst>
                                          <p:attrName>style.visibility</p:attrName>
                                        </p:attrNameLst>
                                      </p:cBhvr>
                                      <p:to>
                                        <p:strVal val="visible"/>
                                      </p:to>
                                    </p:set>
                                    <p:anim calcmode="lin" valueType="num">
                                      <p:cBhvr>
                                        <p:cTn id="322" dur="500" fill="hold"/>
                                        <p:tgtEl>
                                          <p:spTgt spid="393"/>
                                        </p:tgtEl>
                                        <p:attrNameLst>
                                          <p:attrName>ppt_w</p:attrName>
                                        </p:attrNameLst>
                                      </p:cBhvr>
                                      <p:tavLst>
                                        <p:tav tm="0">
                                          <p:val>
                                            <p:fltVal val="0"/>
                                          </p:val>
                                        </p:tav>
                                        <p:tav tm="100000">
                                          <p:val>
                                            <p:strVal val="#ppt_w"/>
                                          </p:val>
                                        </p:tav>
                                      </p:tavLst>
                                    </p:anim>
                                    <p:anim calcmode="lin" valueType="num">
                                      <p:cBhvr>
                                        <p:cTn id="323" dur="500" fill="hold"/>
                                        <p:tgtEl>
                                          <p:spTgt spid="393"/>
                                        </p:tgtEl>
                                        <p:attrNameLst>
                                          <p:attrName>ppt_h</p:attrName>
                                        </p:attrNameLst>
                                      </p:cBhvr>
                                      <p:tavLst>
                                        <p:tav tm="0">
                                          <p:val>
                                            <p:fltVal val="0"/>
                                          </p:val>
                                        </p:tav>
                                        <p:tav tm="100000">
                                          <p:val>
                                            <p:strVal val="#ppt_h"/>
                                          </p:val>
                                        </p:tav>
                                      </p:tavLst>
                                    </p:anim>
                                    <p:animEffect transition="in" filter="fade">
                                      <p:cBhvr>
                                        <p:cTn id="324" dur="500"/>
                                        <p:tgtEl>
                                          <p:spTgt spid="393"/>
                                        </p:tgtEl>
                                      </p:cBhvr>
                                    </p:animEffect>
                                  </p:childTnLst>
                                </p:cTn>
                              </p:par>
                              <p:par>
                                <p:cTn id="325" presetID="53" presetClass="entr" presetSubtype="16" fill="hold" grpId="0" nodeType="withEffect">
                                  <p:stCondLst>
                                    <p:cond delay="3200"/>
                                  </p:stCondLst>
                                  <p:childTnLst>
                                    <p:set>
                                      <p:cBhvr>
                                        <p:cTn id="326" dur="1" fill="hold">
                                          <p:stCondLst>
                                            <p:cond delay="0"/>
                                          </p:stCondLst>
                                        </p:cTn>
                                        <p:tgtEl>
                                          <p:spTgt spid="394"/>
                                        </p:tgtEl>
                                        <p:attrNameLst>
                                          <p:attrName>style.visibility</p:attrName>
                                        </p:attrNameLst>
                                      </p:cBhvr>
                                      <p:to>
                                        <p:strVal val="visible"/>
                                      </p:to>
                                    </p:set>
                                    <p:anim calcmode="lin" valueType="num">
                                      <p:cBhvr>
                                        <p:cTn id="327" dur="500" fill="hold"/>
                                        <p:tgtEl>
                                          <p:spTgt spid="394"/>
                                        </p:tgtEl>
                                        <p:attrNameLst>
                                          <p:attrName>ppt_w</p:attrName>
                                        </p:attrNameLst>
                                      </p:cBhvr>
                                      <p:tavLst>
                                        <p:tav tm="0">
                                          <p:val>
                                            <p:fltVal val="0"/>
                                          </p:val>
                                        </p:tav>
                                        <p:tav tm="100000">
                                          <p:val>
                                            <p:strVal val="#ppt_w"/>
                                          </p:val>
                                        </p:tav>
                                      </p:tavLst>
                                    </p:anim>
                                    <p:anim calcmode="lin" valueType="num">
                                      <p:cBhvr>
                                        <p:cTn id="328" dur="500" fill="hold"/>
                                        <p:tgtEl>
                                          <p:spTgt spid="394"/>
                                        </p:tgtEl>
                                        <p:attrNameLst>
                                          <p:attrName>ppt_h</p:attrName>
                                        </p:attrNameLst>
                                      </p:cBhvr>
                                      <p:tavLst>
                                        <p:tav tm="0">
                                          <p:val>
                                            <p:fltVal val="0"/>
                                          </p:val>
                                        </p:tav>
                                        <p:tav tm="100000">
                                          <p:val>
                                            <p:strVal val="#ppt_h"/>
                                          </p:val>
                                        </p:tav>
                                      </p:tavLst>
                                    </p:anim>
                                    <p:animEffect transition="in" filter="fade">
                                      <p:cBhvr>
                                        <p:cTn id="329" dur="500"/>
                                        <p:tgtEl>
                                          <p:spTgt spid="394"/>
                                        </p:tgtEl>
                                      </p:cBhvr>
                                    </p:animEffect>
                                  </p:childTnLst>
                                </p:cTn>
                              </p:par>
                              <p:par>
                                <p:cTn id="330" presetID="53" presetClass="entr" presetSubtype="16" fill="hold" grpId="0" nodeType="withEffect">
                                  <p:stCondLst>
                                    <p:cond delay="3300"/>
                                  </p:stCondLst>
                                  <p:childTnLst>
                                    <p:set>
                                      <p:cBhvr>
                                        <p:cTn id="331" dur="1" fill="hold">
                                          <p:stCondLst>
                                            <p:cond delay="0"/>
                                          </p:stCondLst>
                                        </p:cTn>
                                        <p:tgtEl>
                                          <p:spTgt spid="395"/>
                                        </p:tgtEl>
                                        <p:attrNameLst>
                                          <p:attrName>style.visibility</p:attrName>
                                        </p:attrNameLst>
                                      </p:cBhvr>
                                      <p:to>
                                        <p:strVal val="visible"/>
                                      </p:to>
                                    </p:set>
                                    <p:anim calcmode="lin" valueType="num">
                                      <p:cBhvr>
                                        <p:cTn id="332" dur="500" fill="hold"/>
                                        <p:tgtEl>
                                          <p:spTgt spid="395"/>
                                        </p:tgtEl>
                                        <p:attrNameLst>
                                          <p:attrName>ppt_w</p:attrName>
                                        </p:attrNameLst>
                                      </p:cBhvr>
                                      <p:tavLst>
                                        <p:tav tm="0">
                                          <p:val>
                                            <p:fltVal val="0"/>
                                          </p:val>
                                        </p:tav>
                                        <p:tav tm="100000">
                                          <p:val>
                                            <p:strVal val="#ppt_w"/>
                                          </p:val>
                                        </p:tav>
                                      </p:tavLst>
                                    </p:anim>
                                    <p:anim calcmode="lin" valueType="num">
                                      <p:cBhvr>
                                        <p:cTn id="333" dur="500" fill="hold"/>
                                        <p:tgtEl>
                                          <p:spTgt spid="395"/>
                                        </p:tgtEl>
                                        <p:attrNameLst>
                                          <p:attrName>ppt_h</p:attrName>
                                        </p:attrNameLst>
                                      </p:cBhvr>
                                      <p:tavLst>
                                        <p:tav tm="0">
                                          <p:val>
                                            <p:fltVal val="0"/>
                                          </p:val>
                                        </p:tav>
                                        <p:tav tm="100000">
                                          <p:val>
                                            <p:strVal val="#ppt_h"/>
                                          </p:val>
                                        </p:tav>
                                      </p:tavLst>
                                    </p:anim>
                                    <p:animEffect transition="in" filter="fade">
                                      <p:cBhvr>
                                        <p:cTn id="334" dur="500"/>
                                        <p:tgtEl>
                                          <p:spTgt spid="395"/>
                                        </p:tgtEl>
                                      </p:cBhvr>
                                    </p:animEffect>
                                  </p:childTnLst>
                                </p:cTn>
                              </p:par>
                              <p:par>
                                <p:cTn id="335" presetID="53" presetClass="entr" presetSubtype="16" fill="hold" grpId="0" nodeType="withEffect">
                                  <p:stCondLst>
                                    <p:cond delay="3300"/>
                                  </p:stCondLst>
                                  <p:childTnLst>
                                    <p:set>
                                      <p:cBhvr>
                                        <p:cTn id="336" dur="1" fill="hold">
                                          <p:stCondLst>
                                            <p:cond delay="0"/>
                                          </p:stCondLst>
                                        </p:cTn>
                                        <p:tgtEl>
                                          <p:spTgt spid="396"/>
                                        </p:tgtEl>
                                        <p:attrNameLst>
                                          <p:attrName>style.visibility</p:attrName>
                                        </p:attrNameLst>
                                      </p:cBhvr>
                                      <p:to>
                                        <p:strVal val="visible"/>
                                      </p:to>
                                    </p:set>
                                    <p:anim calcmode="lin" valueType="num">
                                      <p:cBhvr>
                                        <p:cTn id="337" dur="500" fill="hold"/>
                                        <p:tgtEl>
                                          <p:spTgt spid="396"/>
                                        </p:tgtEl>
                                        <p:attrNameLst>
                                          <p:attrName>ppt_w</p:attrName>
                                        </p:attrNameLst>
                                      </p:cBhvr>
                                      <p:tavLst>
                                        <p:tav tm="0">
                                          <p:val>
                                            <p:fltVal val="0"/>
                                          </p:val>
                                        </p:tav>
                                        <p:tav tm="100000">
                                          <p:val>
                                            <p:strVal val="#ppt_w"/>
                                          </p:val>
                                        </p:tav>
                                      </p:tavLst>
                                    </p:anim>
                                    <p:anim calcmode="lin" valueType="num">
                                      <p:cBhvr>
                                        <p:cTn id="338" dur="500" fill="hold"/>
                                        <p:tgtEl>
                                          <p:spTgt spid="396"/>
                                        </p:tgtEl>
                                        <p:attrNameLst>
                                          <p:attrName>ppt_h</p:attrName>
                                        </p:attrNameLst>
                                      </p:cBhvr>
                                      <p:tavLst>
                                        <p:tav tm="0">
                                          <p:val>
                                            <p:fltVal val="0"/>
                                          </p:val>
                                        </p:tav>
                                        <p:tav tm="100000">
                                          <p:val>
                                            <p:strVal val="#ppt_h"/>
                                          </p:val>
                                        </p:tav>
                                      </p:tavLst>
                                    </p:anim>
                                    <p:animEffect transition="in" filter="fade">
                                      <p:cBhvr>
                                        <p:cTn id="339" dur="500"/>
                                        <p:tgtEl>
                                          <p:spTgt spid="396"/>
                                        </p:tgtEl>
                                      </p:cBhvr>
                                    </p:animEffect>
                                  </p:childTnLst>
                                </p:cTn>
                              </p:par>
                              <p:par>
                                <p:cTn id="340" presetID="53" presetClass="entr" presetSubtype="16" fill="hold" grpId="0" nodeType="withEffect">
                                  <p:stCondLst>
                                    <p:cond delay="3400"/>
                                  </p:stCondLst>
                                  <p:childTnLst>
                                    <p:set>
                                      <p:cBhvr>
                                        <p:cTn id="341" dur="1" fill="hold">
                                          <p:stCondLst>
                                            <p:cond delay="0"/>
                                          </p:stCondLst>
                                        </p:cTn>
                                        <p:tgtEl>
                                          <p:spTgt spid="397"/>
                                        </p:tgtEl>
                                        <p:attrNameLst>
                                          <p:attrName>style.visibility</p:attrName>
                                        </p:attrNameLst>
                                      </p:cBhvr>
                                      <p:to>
                                        <p:strVal val="visible"/>
                                      </p:to>
                                    </p:set>
                                    <p:anim calcmode="lin" valueType="num">
                                      <p:cBhvr>
                                        <p:cTn id="342" dur="500" fill="hold"/>
                                        <p:tgtEl>
                                          <p:spTgt spid="397"/>
                                        </p:tgtEl>
                                        <p:attrNameLst>
                                          <p:attrName>ppt_w</p:attrName>
                                        </p:attrNameLst>
                                      </p:cBhvr>
                                      <p:tavLst>
                                        <p:tav tm="0">
                                          <p:val>
                                            <p:fltVal val="0"/>
                                          </p:val>
                                        </p:tav>
                                        <p:tav tm="100000">
                                          <p:val>
                                            <p:strVal val="#ppt_w"/>
                                          </p:val>
                                        </p:tav>
                                      </p:tavLst>
                                    </p:anim>
                                    <p:anim calcmode="lin" valueType="num">
                                      <p:cBhvr>
                                        <p:cTn id="343" dur="500" fill="hold"/>
                                        <p:tgtEl>
                                          <p:spTgt spid="397"/>
                                        </p:tgtEl>
                                        <p:attrNameLst>
                                          <p:attrName>ppt_h</p:attrName>
                                        </p:attrNameLst>
                                      </p:cBhvr>
                                      <p:tavLst>
                                        <p:tav tm="0">
                                          <p:val>
                                            <p:fltVal val="0"/>
                                          </p:val>
                                        </p:tav>
                                        <p:tav tm="100000">
                                          <p:val>
                                            <p:strVal val="#ppt_h"/>
                                          </p:val>
                                        </p:tav>
                                      </p:tavLst>
                                    </p:anim>
                                    <p:animEffect transition="in" filter="fade">
                                      <p:cBhvr>
                                        <p:cTn id="344" dur="500"/>
                                        <p:tgtEl>
                                          <p:spTgt spid="397"/>
                                        </p:tgtEl>
                                      </p:cBhvr>
                                    </p:animEffect>
                                  </p:childTnLst>
                                </p:cTn>
                              </p:par>
                              <p:par>
                                <p:cTn id="345" presetID="53" presetClass="entr" presetSubtype="16" fill="hold" grpId="0" nodeType="withEffect">
                                  <p:stCondLst>
                                    <p:cond delay="3400"/>
                                  </p:stCondLst>
                                  <p:childTnLst>
                                    <p:set>
                                      <p:cBhvr>
                                        <p:cTn id="346" dur="1" fill="hold">
                                          <p:stCondLst>
                                            <p:cond delay="0"/>
                                          </p:stCondLst>
                                        </p:cTn>
                                        <p:tgtEl>
                                          <p:spTgt spid="398"/>
                                        </p:tgtEl>
                                        <p:attrNameLst>
                                          <p:attrName>style.visibility</p:attrName>
                                        </p:attrNameLst>
                                      </p:cBhvr>
                                      <p:to>
                                        <p:strVal val="visible"/>
                                      </p:to>
                                    </p:set>
                                    <p:anim calcmode="lin" valueType="num">
                                      <p:cBhvr>
                                        <p:cTn id="347" dur="500" fill="hold"/>
                                        <p:tgtEl>
                                          <p:spTgt spid="398"/>
                                        </p:tgtEl>
                                        <p:attrNameLst>
                                          <p:attrName>ppt_w</p:attrName>
                                        </p:attrNameLst>
                                      </p:cBhvr>
                                      <p:tavLst>
                                        <p:tav tm="0">
                                          <p:val>
                                            <p:fltVal val="0"/>
                                          </p:val>
                                        </p:tav>
                                        <p:tav tm="100000">
                                          <p:val>
                                            <p:strVal val="#ppt_w"/>
                                          </p:val>
                                        </p:tav>
                                      </p:tavLst>
                                    </p:anim>
                                    <p:anim calcmode="lin" valueType="num">
                                      <p:cBhvr>
                                        <p:cTn id="348" dur="500" fill="hold"/>
                                        <p:tgtEl>
                                          <p:spTgt spid="398"/>
                                        </p:tgtEl>
                                        <p:attrNameLst>
                                          <p:attrName>ppt_h</p:attrName>
                                        </p:attrNameLst>
                                      </p:cBhvr>
                                      <p:tavLst>
                                        <p:tav tm="0">
                                          <p:val>
                                            <p:fltVal val="0"/>
                                          </p:val>
                                        </p:tav>
                                        <p:tav tm="100000">
                                          <p:val>
                                            <p:strVal val="#ppt_h"/>
                                          </p:val>
                                        </p:tav>
                                      </p:tavLst>
                                    </p:anim>
                                    <p:animEffect transition="in" filter="fade">
                                      <p:cBhvr>
                                        <p:cTn id="349" dur="500"/>
                                        <p:tgtEl>
                                          <p:spTgt spid="398"/>
                                        </p:tgtEl>
                                      </p:cBhvr>
                                    </p:animEffect>
                                  </p:childTnLst>
                                </p:cTn>
                              </p:par>
                              <p:par>
                                <p:cTn id="350" presetID="53" presetClass="entr" presetSubtype="16" fill="hold" grpId="0" nodeType="withEffect">
                                  <p:stCondLst>
                                    <p:cond delay="3500"/>
                                  </p:stCondLst>
                                  <p:childTnLst>
                                    <p:set>
                                      <p:cBhvr>
                                        <p:cTn id="351" dur="1" fill="hold">
                                          <p:stCondLst>
                                            <p:cond delay="0"/>
                                          </p:stCondLst>
                                        </p:cTn>
                                        <p:tgtEl>
                                          <p:spTgt spid="399"/>
                                        </p:tgtEl>
                                        <p:attrNameLst>
                                          <p:attrName>style.visibility</p:attrName>
                                        </p:attrNameLst>
                                      </p:cBhvr>
                                      <p:to>
                                        <p:strVal val="visible"/>
                                      </p:to>
                                    </p:set>
                                    <p:anim calcmode="lin" valueType="num">
                                      <p:cBhvr>
                                        <p:cTn id="352" dur="500" fill="hold"/>
                                        <p:tgtEl>
                                          <p:spTgt spid="399"/>
                                        </p:tgtEl>
                                        <p:attrNameLst>
                                          <p:attrName>ppt_w</p:attrName>
                                        </p:attrNameLst>
                                      </p:cBhvr>
                                      <p:tavLst>
                                        <p:tav tm="0">
                                          <p:val>
                                            <p:fltVal val="0"/>
                                          </p:val>
                                        </p:tav>
                                        <p:tav tm="100000">
                                          <p:val>
                                            <p:strVal val="#ppt_w"/>
                                          </p:val>
                                        </p:tav>
                                      </p:tavLst>
                                    </p:anim>
                                    <p:anim calcmode="lin" valueType="num">
                                      <p:cBhvr>
                                        <p:cTn id="353" dur="500" fill="hold"/>
                                        <p:tgtEl>
                                          <p:spTgt spid="399"/>
                                        </p:tgtEl>
                                        <p:attrNameLst>
                                          <p:attrName>ppt_h</p:attrName>
                                        </p:attrNameLst>
                                      </p:cBhvr>
                                      <p:tavLst>
                                        <p:tav tm="0">
                                          <p:val>
                                            <p:fltVal val="0"/>
                                          </p:val>
                                        </p:tav>
                                        <p:tav tm="100000">
                                          <p:val>
                                            <p:strVal val="#ppt_h"/>
                                          </p:val>
                                        </p:tav>
                                      </p:tavLst>
                                    </p:anim>
                                    <p:animEffect transition="in" filter="fade">
                                      <p:cBhvr>
                                        <p:cTn id="354" dur="500"/>
                                        <p:tgtEl>
                                          <p:spTgt spid="399"/>
                                        </p:tgtEl>
                                      </p:cBhvr>
                                    </p:animEffect>
                                  </p:childTnLst>
                                </p:cTn>
                              </p:par>
                              <p:par>
                                <p:cTn id="355" presetID="53" presetClass="entr" presetSubtype="16" fill="hold" grpId="0" nodeType="withEffect">
                                  <p:stCondLst>
                                    <p:cond delay="3500"/>
                                  </p:stCondLst>
                                  <p:childTnLst>
                                    <p:set>
                                      <p:cBhvr>
                                        <p:cTn id="356" dur="1" fill="hold">
                                          <p:stCondLst>
                                            <p:cond delay="0"/>
                                          </p:stCondLst>
                                        </p:cTn>
                                        <p:tgtEl>
                                          <p:spTgt spid="400"/>
                                        </p:tgtEl>
                                        <p:attrNameLst>
                                          <p:attrName>style.visibility</p:attrName>
                                        </p:attrNameLst>
                                      </p:cBhvr>
                                      <p:to>
                                        <p:strVal val="visible"/>
                                      </p:to>
                                    </p:set>
                                    <p:anim calcmode="lin" valueType="num">
                                      <p:cBhvr>
                                        <p:cTn id="357" dur="500" fill="hold"/>
                                        <p:tgtEl>
                                          <p:spTgt spid="400"/>
                                        </p:tgtEl>
                                        <p:attrNameLst>
                                          <p:attrName>ppt_w</p:attrName>
                                        </p:attrNameLst>
                                      </p:cBhvr>
                                      <p:tavLst>
                                        <p:tav tm="0">
                                          <p:val>
                                            <p:fltVal val="0"/>
                                          </p:val>
                                        </p:tav>
                                        <p:tav tm="100000">
                                          <p:val>
                                            <p:strVal val="#ppt_w"/>
                                          </p:val>
                                        </p:tav>
                                      </p:tavLst>
                                    </p:anim>
                                    <p:anim calcmode="lin" valueType="num">
                                      <p:cBhvr>
                                        <p:cTn id="358" dur="500" fill="hold"/>
                                        <p:tgtEl>
                                          <p:spTgt spid="400"/>
                                        </p:tgtEl>
                                        <p:attrNameLst>
                                          <p:attrName>ppt_h</p:attrName>
                                        </p:attrNameLst>
                                      </p:cBhvr>
                                      <p:tavLst>
                                        <p:tav tm="0">
                                          <p:val>
                                            <p:fltVal val="0"/>
                                          </p:val>
                                        </p:tav>
                                        <p:tav tm="100000">
                                          <p:val>
                                            <p:strVal val="#ppt_h"/>
                                          </p:val>
                                        </p:tav>
                                      </p:tavLst>
                                    </p:anim>
                                    <p:animEffect transition="in" filter="fade">
                                      <p:cBhvr>
                                        <p:cTn id="359" dur="500"/>
                                        <p:tgtEl>
                                          <p:spTgt spid="400"/>
                                        </p:tgtEl>
                                      </p:cBhvr>
                                    </p:animEffect>
                                  </p:childTnLst>
                                </p:cTn>
                              </p:par>
                              <p:par>
                                <p:cTn id="360" presetID="53" presetClass="entr" presetSubtype="16" fill="hold" grpId="0" nodeType="withEffect">
                                  <p:stCondLst>
                                    <p:cond delay="3600"/>
                                  </p:stCondLst>
                                  <p:childTnLst>
                                    <p:set>
                                      <p:cBhvr>
                                        <p:cTn id="361" dur="1" fill="hold">
                                          <p:stCondLst>
                                            <p:cond delay="0"/>
                                          </p:stCondLst>
                                        </p:cTn>
                                        <p:tgtEl>
                                          <p:spTgt spid="401"/>
                                        </p:tgtEl>
                                        <p:attrNameLst>
                                          <p:attrName>style.visibility</p:attrName>
                                        </p:attrNameLst>
                                      </p:cBhvr>
                                      <p:to>
                                        <p:strVal val="visible"/>
                                      </p:to>
                                    </p:set>
                                    <p:anim calcmode="lin" valueType="num">
                                      <p:cBhvr>
                                        <p:cTn id="362" dur="500" fill="hold"/>
                                        <p:tgtEl>
                                          <p:spTgt spid="401"/>
                                        </p:tgtEl>
                                        <p:attrNameLst>
                                          <p:attrName>ppt_w</p:attrName>
                                        </p:attrNameLst>
                                      </p:cBhvr>
                                      <p:tavLst>
                                        <p:tav tm="0">
                                          <p:val>
                                            <p:fltVal val="0"/>
                                          </p:val>
                                        </p:tav>
                                        <p:tav tm="100000">
                                          <p:val>
                                            <p:strVal val="#ppt_w"/>
                                          </p:val>
                                        </p:tav>
                                      </p:tavLst>
                                    </p:anim>
                                    <p:anim calcmode="lin" valueType="num">
                                      <p:cBhvr>
                                        <p:cTn id="363" dur="500" fill="hold"/>
                                        <p:tgtEl>
                                          <p:spTgt spid="401"/>
                                        </p:tgtEl>
                                        <p:attrNameLst>
                                          <p:attrName>ppt_h</p:attrName>
                                        </p:attrNameLst>
                                      </p:cBhvr>
                                      <p:tavLst>
                                        <p:tav tm="0">
                                          <p:val>
                                            <p:fltVal val="0"/>
                                          </p:val>
                                        </p:tav>
                                        <p:tav tm="100000">
                                          <p:val>
                                            <p:strVal val="#ppt_h"/>
                                          </p:val>
                                        </p:tav>
                                      </p:tavLst>
                                    </p:anim>
                                    <p:animEffect transition="in" filter="fade">
                                      <p:cBhvr>
                                        <p:cTn id="364" dur="500"/>
                                        <p:tgtEl>
                                          <p:spTgt spid="401"/>
                                        </p:tgtEl>
                                      </p:cBhvr>
                                    </p:animEffect>
                                  </p:childTnLst>
                                </p:cTn>
                              </p:par>
                              <p:par>
                                <p:cTn id="365" presetID="53" presetClass="entr" presetSubtype="16" fill="hold" grpId="0" nodeType="withEffect">
                                  <p:stCondLst>
                                    <p:cond delay="3600"/>
                                  </p:stCondLst>
                                  <p:childTnLst>
                                    <p:set>
                                      <p:cBhvr>
                                        <p:cTn id="366" dur="1" fill="hold">
                                          <p:stCondLst>
                                            <p:cond delay="0"/>
                                          </p:stCondLst>
                                        </p:cTn>
                                        <p:tgtEl>
                                          <p:spTgt spid="402"/>
                                        </p:tgtEl>
                                        <p:attrNameLst>
                                          <p:attrName>style.visibility</p:attrName>
                                        </p:attrNameLst>
                                      </p:cBhvr>
                                      <p:to>
                                        <p:strVal val="visible"/>
                                      </p:to>
                                    </p:set>
                                    <p:anim calcmode="lin" valueType="num">
                                      <p:cBhvr>
                                        <p:cTn id="367" dur="500" fill="hold"/>
                                        <p:tgtEl>
                                          <p:spTgt spid="402"/>
                                        </p:tgtEl>
                                        <p:attrNameLst>
                                          <p:attrName>ppt_w</p:attrName>
                                        </p:attrNameLst>
                                      </p:cBhvr>
                                      <p:tavLst>
                                        <p:tav tm="0">
                                          <p:val>
                                            <p:fltVal val="0"/>
                                          </p:val>
                                        </p:tav>
                                        <p:tav tm="100000">
                                          <p:val>
                                            <p:strVal val="#ppt_w"/>
                                          </p:val>
                                        </p:tav>
                                      </p:tavLst>
                                    </p:anim>
                                    <p:anim calcmode="lin" valueType="num">
                                      <p:cBhvr>
                                        <p:cTn id="368" dur="500" fill="hold"/>
                                        <p:tgtEl>
                                          <p:spTgt spid="402"/>
                                        </p:tgtEl>
                                        <p:attrNameLst>
                                          <p:attrName>ppt_h</p:attrName>
                                        </p:attrNameLst>
                                      </p:cBhvr>
                                      <p:tavLst>
                                        <p:tav tm="0">
                                          <p:val>
                                            <p:fltVal val="0"/>
                                          </p:val>
                                        </p:tav>
                                        <p:tav tm="100000">
                                          <p:val>
                                            <p:strVal val="#ppt_h"/>
                                          </p:val>
                                        </p:tav>
                                      </p:tavLst>
                                    </p:anim>
                                    <p:animEffect transition="in" filter="fade">
                                      <p:cBhvr>
                                        <p:cTn id="369" dur="500"/>
                                        <p:tgtEl>
                                          <p:spTgt spid="402"/>
                                        </p:tgtEl>
                                      </p:cBhvr>
                                    </p:animEffect>
                                  </p:childTnLst>
                                </p:cTn>
                              </p:par>
                              <p:par>
                                <p:cTn id="370" presetID="53" presetClass="entr" presetSubtype="16" fill="hold" grpId="0" nodeType="withEffect">
                                  <p:stCondLst>
                                    <p:cond delay="3700"/>
                                  </p:stCondLst>
                                  <p:childTnLst>
                                    <p:set>
                                      <p:cBhvr>
                                        <p:cTn id="371" dur="1" fill="hold">
                                          <p:stCondLst>
                                            <p:cond delay="0"/>
                                          </p:stCondLst>
                                        </p:cTn>
                                        <p:tgtEl>
                                          <p:spTgt spid="403"/>
                                        </p:tgtEl>
                                        <p:attrNameLst>
                                          <p:attrName>style.visibility</p:attrName>
                                        </p:attrNameLst>
                                      </p:cBhvr>
                                      <p:to>
                                        <p:strVal val="visible"/>
                                      </p:to>
                                    </p:set>
                                    <p:anim calcmode="lin" valueType="num">
                                      <p:cBhvr>
                                        <p:cTn id="372" dur="500" fill="hold"/>
                                        <p:tgtEl>
                                          <p:spTgt spid="403"/>
                                        </p:tgtEl>
                                        <p:attrNameLst>
                                          <p:attrName>ppt_w</p:attrName>
                                        </p:attrNameLst>
                                      </p:cBhvr>
                                      <p:tavLst>
                                        <p:tav tm="0">
                                          <p:val>
                                            <p:fltVal val="0"/>
                                          </p:val>
                                        </p:tav>
                                        <p:tav tm="100000">
                                          <p:val>
                                            <p:strVal val="#ppt_w"/>
                                          </p:val>
                                        </p:tav>
                                      </p:tavLst>
                                    </p:anim>
                                    <p:anim calcmode="lin" valueType="num">
                                      <p:cBhvr>
                                        <p:cTn id="373" dur="500" fill="hold"/>
                                        <p:tgtEl>
                                          <p:spTgt spid="403"/>
                                        </p:tgtEl>
                                        <p:attrNameLst>
                                          <p:attrName>ppt_h</p:attrName>
                                        </p:attrNameLst>
                                      </p:cBhvr>
                                      <p:tavLst>
                                        <p:tav tm="0">
                                          <p:val>
                                            <p:fltVal val="0"/>
                                          </p:val>
                                        </p:tav>
                                        <p:tav tm="100000">
                                          <p:val>
                                            <p:strVal val="#ppt_h"/>
                                          </p:val>
                                        </p:tav>
                                      </p:tavLst>
                                    </p:anim>
                                    <p:animEffect transition="in" filter="fade">
                                      <p:cBhvr>
                                        <p:cTn id="374" dur="500"/>
                                        <p:tgtEl>
                                          <p:spTgt spid="403"/>
                                        </p:tgtEl>
                                      </p:cBhvr>
                                    </p:animEffect>
                                  </p:childTnLst>
                                </p:cTn>
                              </p:par>
                              <p:par>
                                <p:cTn id="375" presetID="53" presetClass="entr" presetSubtype="16" fill="hold" grpId="0" nodeType="withEffect">
                                  <p:stCondLst>
                                    <p:cond delay="3700"/>
                                  </p:stCondLst>
                                  <p:childTnLst>
                                    <p:set>
                                      <p:cBhvr>
                                        <p:cTn id="376" dur="1" fill="hold">
                                          <p:stCondLst>
                                            <p:cond delay="0"/>
                                          </p:stCondLst>
                                        </p:cTn>
                                        <p:tgtEl>
                                          <p:spTgt spid="404"/>
                                        </p:tgtEl>
                                        <p:attrNameLst>
                                          <p:attrName>style.visibility</p:attrName>
                                        </p:attrNameLst>
                                      </p:cBhvr>
                                      <p:to>
                                        <p:strVal val="visible"/>
                                      </p:to>
                                    </p:set>
                                    <p:anim calcmode="lin" valueType="num">
                                      <p:cBhvr>
                                        <p:cTn id="377" dur="500" fill="hold"/>
                                        <p:tgtEl>
                                          <p:spTgt spid="404"/>
                                        </p:tgtEl>
                                        <p:attrNameLst>
                                          <p:attrName>ppt_w</p:attrName>
                                        </p:attrNameLst>
                                      </p:cBhvr>
                                      <p:tavLst>
                                        <p:tav tm="0">
                                          <p:val>
                                            <p:fltVal val="0"/>
                                          </p:val>
                                        </p:tav>
                                        <p:tav tm="100000">
                                          <p:val>
                                            <p:strVal val="#ppt_w"/>
                                          </p:val>
                                        </p:tav>
                                      </p:tavLst>
                                    </p:anim>
                                    <p:anim calcmode="lin" valueType="num">
                                      <p:cBhvr>
                                        <p:cTn id="378" dur="500" fill="hold"/>
                                        <p:tgtEl>
                                          <p:spTgt spid="404"/>
                                        </p:tgtEl>
                                        <p:attrNameLst>
                                          <p:attrName>ppt_h</p:attrName>
                                        </p:attrNameLst>
                                      </p:cBhvr>
                                      <p:tavLst>
                                        <p:tav tm="0">
                                          <p:val>
                                            <p:fltVal val="0"/>
                                          </p:val>
                                        </p:tav>
                                        <p:tav tm="100000">
                                          <p:val>
                                            <p:strVal val="#ppt_h"/>
                                          </p:val>
                                        </p:tav>
                                      </p:tavLst>
                                    </p:anim>
                                    <p:animEffect transition="in" filter="fade">
                                      <p:cBhvr>
                                        <p:cTn id="379" dur="500"/>
                                        <p:tgtEl>
                                          <p:spTgt spid="404"/>
                                        </p:tgtEl>
                                      </p:cBhvr>
                                    </p:animEffect>
                                  </p:childTnLst>
                                </p:cTn>
                              </p:par>
                              <p:par>
                                <p:cTn id="380" presetID="53" presetClass="entr" presetSubtype="16" fill="hold" grpId="0" nodeType="withEffect">
                                  <p:stCondLst>
                                    <p:cond delay="3800"/>
                                  </p:stCondLst>
                                  <p:childTnLst>
                                    <p:set>
                                      <p:cBhvr>
                                        <p:cTn id="381" dur="1" fill="hold">
                                          <p:stCondLst>
                                            <p:cond delay="0"/>
                                          </p:stCondLst>
                                        </p:cTn>
                                        <p:tgtEl>
                                          <p:spTgt spid="405"/>
                                        </p:tgtEl>
                                        <p:attrNameLst>
                                          <p:attrName>style.visibility</p:attrName>
                                        </p:attrNameLst>
                                      </p:cBhvr>
                                      <p:to>
                                        <p:strVal val="visible"/>
                                      </p:to>
                                    </p:set>
                                    <p:anim calcmode="lin" valueType="num">
                                      <p:cBhvr>
                                        <p:cTn id="382" dur="500" fill="hold"/>
                                        <p:tgtEl>
                                          <p:spTgt spid="405"/>
                                        </p:tgtEl>
                                        <p:attrNameLst>
                                          <p:attrName>ppt_w</p:attrName>
                                        </p:attrNameLst>
                                      </p:cBhvr>
                                      <p:tavLst>
                                        <p:tav tm="0">
                                          <p:val>
                                            <p:fltVal val="0"/>
                                          </p:val>
                                        </p:tav>
                                        <p:tav tm="100000">
                                          <p:val>
                                            <p:strVal val="#ppt_w"/>
                                          </p:val>
                                        </p:tav>
                                      </p:tavLst>
                                    </p:anim>
                                    <p:anim calcmode="lin" valueType="num">
                                      <p:cBhvr>
                                        <p:cTn id="383" dur="500" fill="hold"/>
                                        <p:tgtEl>
                                          <p:spTgt spid="405"/>
                                        </p:tgtEl>
                                        <p:attrNameLst>
                                          <p:attrName>ppt_h</p:attrName>
                                        </p:attrNameLst>
                                      </p:cBhvr>
                                      <p:tavLst>
                                        <p:tav tm="0">
                                          <p:val>
                                            <p:fltVal val="0"/>
                                          </p:val>
                                        </p:tav>
                                        <p:tav tm="100000">
                                          <p:val>
                                            <p:strVal val="#ppt_h"/>
                                          </p:val>
                                        </p:tav>
                                      </p:tavLst>
                                    </p:anim>
                                    <p:animEffect transition="in" filter="fade">
                                      <p:cBhvr>
                                        <p:cTn id="384" dur="500"/>
                                        <p:tgtEl>
                                          <p:spTgt spid="405"/>
                                        </p:tgtEl>
                                      </p:cBhvr>
                                    </p:animEffect>
                                  </p:childTnLst>
                                </p:cTn>
                              </p:par>
                              <p:par>
                                <p:cTn id="385" presetID="53" presetClass="entr" presetSubtype="16" fill="hold" grpId="0" nodeType="withEffect">
                                  <p:stCondLst>
                                    <p:cond delay="3800"/>
                                  </p:stCondLst>
                                  <p:childTnLst>
                                    <p:set>
                                      <p:cBhvr>
                                        <p:cTn id="386" dur="1" fill="hold">
                                          <p:stCondLst>
                                            <p:cond delay="0"/>
                                          </p:stCondLst>
                                        </p:cTn>
                                        <p:tgtEl>
                                          <p:spTgt spid="406"/>
                                        </p:tgtEl>
                                        <p:attrNameLst>
                                          <p:attrName>style.visibility</p:attrName>
                                        </p:attrNameLst>
                                      </p:cBhvr>
                                      <p:to>
                                        <p:strVal val="visible"/>
                                      </p:to>
                                    </p:set>
                                    <p:anim calcmode="lin" valueType="num">
                                      <p:cBhvr>
                                        <p:cTn id="387" dur="500" fill="hold"/>
                                        <p:tgtEl>
                                          <p:spTgt spid="406"/>
                                        </p:tgtEl>
                                        <p:attrNameLst>
                                          <p:attrName>ppt_w</p:attrName>
                                        </p:attrNameLst>
                                      </p:cBhvr>
                                      <p:tavLst>
                                        <p:tav tm="0">
                                          <p:val>
                                            <p:fltVal val="0"/>
                                          </p:val>
                                        </p:tav>
                                        <p:tav tm="100000">
                                          <p:val>
                                            <p:strVal val="#ppt_w"/>
                                          </p:val>
                                        </p:tav>
                                      </p:tavLst>
                                    </p:anim>
                                    <p:anim calcmode="lin" valueType="num">
                                      <p:cBhvr>
                                        <p:cTn id="388" dur="500" fill="hold"/>
                                        <p:tgtEl>
                                          <p:spTgt spid="406"/>
                                        </p:tgtEl>
                                        <p:attrNameLst>
                                          <p:attrName>ppt_h</p:attrName>
                                        </p:attrNameLst>
                                      </p:cBhvr>
                                      <p:tavLst>
                                        <p:tav tm="0">
                                          <p:val>
                                            <p:fltVal val="0"/>
                                          </p:val>
                                        </p:tav>
                                        <p:tav tm="100000">
                                          <p:val>
                                            <p:strVal val="#ppt_h"/>
                                          </p:val>
                                        </p:tav>
                                      </p:tavLst>
                                    </p:anim>
                                    <p:animEffect transition="in" filter="fade">
                                      <p:cBhvr>
                                        <p:cTn id="389" dur="500"/>
                                        <p:tgtEl>
                                          <p:spTgt spid="406"/>
                                        </p:tgtEl>
                                      </p:cBhvr>
                                    </p:animEffect>
                                  </p:childTnLst>
                                </p:cTn>
                              </p:par>
                              <p:par>
                                <p:cTn id="390" presetID="53" presetClass="entr" presetSubtype="16" fill="hold" grpId="0" nodeType="withEffect">
                                  <p:stCondLst>
                                    <p:cond delay="3900"/>
                                  </p:stCondLst>
                                  <p:childTnLst>
                                    <p:set>
                                      <p:cBhvr>
                                        <p:cTn id="391" dur="1" fill="hold">
                                          <p:stCondLst>
                                            <p:cond delay="0"/>
                                          </p:stCondLst>
                                        </p:cTn>
                                        <p:tgtEl>
                                          <p:spTgt spid="407"/>
                                        </p:tgtEl>
                                        <p:attrNameLst>
                                          <p:attrName>style.visibility</p:attrName>
                                        </p:attrNameLst>
                                      </p:cBhvr>
                                      <p:to>
                                        <p:strVal val="visible"/>
                                      </p:to>
                                    </p:set>
                                    <p:anim calcmode="lin" valueType="num">
                                      <p:cBhvr>
                                        <p:cTn id="392" dur="500" fill="hold"/>
                                        <p:tgtEl>
                                          <p:spTgt spid="407"/>
                                        </p:tgtEl>
                                        <p:attrNameLst>
                                          <p:attrName>ppt_w</p:attrName>
                                        </p:attrNameLst>
                                      </p:cBhvr>
                                      <p:tavLst>
                                        <p:tav tm="0">
                                          <p:val>
                                            <p:fltVal val="0"/>
                                          </p:val>
                                        </p:tav>
                                        <p:tav tm="100000">
                                          <p:val>
                                            <p:strVal val="#ppt_w"/>
                                          </p:val>
                                        </p:tav>
                                      </p:tavLst>
                                    </p:anim>
                                    <p:anim calcmode="lin" valueType="num">
                                      <p:cBhvr>
                                        <p:cTn id="393" dur="500" fill="hold"/>
                                        <p:tgtEl>
                                          <p:spTgt spid="407"/>
                                        </p:tgtEl>
                                        <p:attrNameLst>
                                          <p:attrName>ppt_h</p:attrName>
                                        </p:attrNameLst>
                                      </p:cBhvr>
                                      <p:tavLst>
                                        <p:tav tm="0">
                                          <p:val>
                                            <p:fltVal val="0"/>
                                          </p:val>
                                        </p:tav>
                                        <p:tav tm="100000">
                                          <p:val>
                                            <p:strVal val="#ppt_h"/>
                                          </p:val>
                                        </p:tav>
                                      </p:tavLst>
                                    </p:anim>
                                    <p:animEffect transition="in" filter="fade">
                                      <p:cBhvr>
                                        <p:cTn id="394" dur="500"/>
                                        <p:tgtEl>
                                          <p:spTgt spid="407"/>
                                        </p:tgtEl>
                                      </p:cBhvr>
                                    </p:animEffect>
                                  </p:childTnLst>
                                </p:cTn>
                              </p:par>
                              <p:par>
                                <p:cTn id="395" presetID="53" presetClass="entr" presetSubtype="16" fill="hold" grpId="0" nodeType="withEffect">
                                  <p:stCondLst>
                                    <p:cond delay="3900"/>
                                  </p:stCondLst>
                                  <p:childTnLst>
                                    <p:set>
                                      <p:cBhvr>
                                        <p:cTn id="396" dur="1" fill="hold">
                                          <p:stCondLst>
                                            <p:cond delay="0"/>
                                          </p:stCondLst>
                                        </p:cTn>
                                        <p:tgtEl>
                                          <p:spTgt spid="408"/>
                                        </p:tgtEl>
                                        <p:attrNameLst>
                                          <p:attrName>style.visibility</p:attrName>
                                        </p:attrNameLst>
                                      </p:cBhvr>
                                      <p:to>
                                        <p:strVal val="visible"/>
                                      </p:to>
                                    </p:set>
                                    <p:anim calcmode="lin" valueType="num">
                                      <p:cBhvr>
                                        <p:cTn id="397" dur="500" fill="hold"/>
                                        <p:tgtEl>
                                          <p:spTgt spid="408"/>
                                        </p:tgtEl>
                                        <p:attrNameLst>
                                          <p:attrName>ppt_w</p:attrName>
                                        </p:attrNameLst>
                                      </p:cBhvr>
                                      <p:tavLst>
                                        <p:tav tm="0">
                                          <p:val>
                                            <p:fltVal val="0"/>
                                          </p:val>
                                        </p:tav>
                                        <p:tav tm="100000">
                                          <p:val>
                                            <p:strVal val="#ppt_w"/>
                                          </p:val>
                                        </p:tav>
                                      </p:tavLst>
                                    </p:anim>
                                    <p:anim calcmode="lin" valueType="num">
                                      <p:cBhvr>
                                        <p:cTn id="398" dur="500" fill="hold"/>
                                        <p:tgtEl>
                                          <p:spTgt spid="408"/>
                                        </p:tgtEl>
                                        <p:attrNameLst>
                                          <p:attrName>ppt_h</p:attrName>
                                        </p:attrNameLst>
                                      </p:cBhvr>
                                      <p:tavLst>
                                        <p:tav tm="0">
                                          <p:val>
                                            <p:fltVal val="0"/>
                                          </p:val>
                                        </p:tav>
                                        <p:tav tm="100000">
                                          <p:val>
                                            <p:strVal val="#ppt_h"/>
                                          </p:val>
                                        </p:tav>
                                      </p:tavLst>
                                    </p:anim>
                                    <p:animEffect transition="in" filter="fade">
                                      <p:cBhvr>
                                        <p:cTn id="399" dur="500"/>
                                        <p:tgtEl>
                                          <p:spTgt spid="408"/>
                                        </p:tgtEl>
                                      </p:cBhvr>
                                    </p:animEffect>
                                  </p:childTnLst>
                                </p:cTn>
                              </p:par>
                              <p:par>
                                <p:cTn id="400" presetID="53" presetClass="entr" presetSubtype="16" fill="hold" grpId="0" nodeType="withEffect">
                                  <p:stCondLst>
                                    <p:cond delay="3900"/>
                                  </p:stCondLst>
                                  <p:childTnLst>
                                    <p:set>
                                      <p:cBhvr>
                                        <p:cTn id="401" dur="1" fill="hold">
                                          <p:stCondLst>
                                            <p:cond delay="0"/>
                                          </p:stCondLst>
                                        </p:cTn>
                                        <p:tgtEl>
                                          <p:spTgt spid="409"/>
                                        </p:tgtEl>
                                        <p:attrNameLst>
                                          <p:attrName>style.visibility</p:attrName>
                                        </p:attrNameLst>
                                      </p:cBhvr>
                                      <p:to>
                                        <p:strVal val="visible"/>
                                      </p:to>
                                    </p:set>
                                    <p:anim calcmode="lin" valueType="num">
                                      <p:cBhvr>
                                        <p:cTn id="402" dur="500" fill="hold"/>
                                        <p:tgtEl>
                                          <p:spTgt spid="409"/>
                                        </p:tgtEl>
                                        <p:attrNameLst>
                                          <p:attrName>ppt_w</p:attrName>
                                        </p:attrNameLst>
                                      </p:cBhvr>
                                      <p:tavLst>
                                        <p:tav tm="0">
                                          <p:val>
                                            <p:fltVal val="0"/>
                                          </p:val>
                                        </p:tav>
                                        <p:tav tm="100000">
                                          <p:val>
                                            <p:strVal val="#ppt_w"/>
                                          </p:val>
                                        </p:tav>
                                      </p:tavLst>
                                    </p:anim>
                                    <p:anim calcmode="lin" valueType="num">
                                      <p:cBhvr>
                                        <p:cTn id="403" dur="500" fill="hold"/>
                                        <p:tgtEl>
                                          <p:spTgt spid="409"/>
                                        </p:tgtEl>
                                        <p:attrNameLst>
                                          <p:attrName>ppt_h</p:attrName>
                                        </p:attrNameLst>
                                      </p:cBhvr>
                                      <p:tavLst>
                                        <p:tav tm="0">
                                          <p:val>
                                            <p:fltVal val="0"/>
                                          </p:val>
                                        </p:tav>
                                        <p:tav tm="100000">
                                          <p:val>
                                            <p:strVal val="#ppt_h"/>
                                          </p:val>
                                        </p:tav>
                                      </p:tavLst>
                                    </p:anim>
                                    <p:animEffect transition="in" filter="fade">
                                      <p:cBhvr>
                                        <p:cTn id="404" dur="500"/>
                                        <p:tgtEl>
                                          <p:spTgt spid="409"/>
                                        </p:tgtEl>
                                      </p:cBhvr>
                                    </p:animEffect>
                                  </p:childTnLst>
                                </p:cTn>
                              </p:par>
                              <p:par>
                                <p:cTn id="405" presetID="53" presetClass="entr" presetSubtype="16" fill="hold" grpId="0" nodeType="withEffect">
                                  <p:stCondLst>
                                    <p:cond delay="2600"/>
                                  </p:stCondLst>
                                  <p:childTnLst>
                                    <p:set>
                                      <p:cBhvr>
                                        <p:cTn id="406" dur="1" fill="hold">
                                          <p:stCondLst>
                                            <p:cond delay="0"/>
                                          </p:stCondLst>
                                        </p:cTn>
                                        <p:tgtEl>
                                          <p:spTgt spid="410"/>
                                        </p:tgtEl>
                                        <p:attrNameLst>
                                          <p:attrName>style.visibility</p:attrName>
                                        </p:attrNameLst>
                                      </p:cBhvr>
                                      <p:to>
                                        <p:strVal val="visible"/>
                                      </p:to>
                                    </p:set>
                                    <p:anim calcmode="lin" valueType="num">
                                      <p:cBhvr>
                                        <p:cTn id="407" dur="500" fill="hold"/>
                                        <p:tgtEl>
                                          <p:spTgt spid="410"/>
                                        </p:tgtEl>
                                        <p:attrNameLst>
                                          <p:attrName>ppt_w</p:attrName>
                                        </p:attrNameLst>
                                      </p:cBhvr>
                                      <p:tavLst>
                                        <p:tav tm="0">
                                          <p:val>
                                            <p:fltVal val="0"/>
                                          </p:val>
                                        </p:tav>
                                        <p:tav tm="100000">
                                          <p:val>
                                            <p:strVal val="#ppt_w"/>
                                          </p:val>
                                        </p:tav>
                                      </p:tavLst>
                                    </p:anim>
                                    <p:anim calcmode="lin" valueType="num">
                                      <p:cBhvr>
                                        <p:cTn id="408" dur="500" fill="hold"/>
                                        <p:tgtEl>
                                          <p:spTgt spid="410"/>
                                        </p:tgtEl>
                                        <p:attrNameLst>
                                          <p:attrName>ppt_h</p:attrName>
                                        </p:attrNameLst>
                                      </p:cBhvr>
                                      <p:tavLst>
                                        <p:tav tm="0">
                                          <p:val>
                                            <p:fltVal val="0"/>
                                          </p:val>
                                        </p:tav>
                                        <p:tav tm="100000">
                                          <p:val>
                                            <p:strVal val="#ppt_h"/>
                                          </p:val>
                                        </p:tav>
                                      </p:tavLst>
                                    </p:anim>
                                    <p:animEffect transition="in" filter="fade">
                                      <p:cBhvr>
                                        <p:cTn id="409" dur="500"/>
                                        <p:tgtEl>
                                          <p:spTgt spid="410"/>
                                        </p:tgtEl>
                                      </p:cBhvr>
                                    </p:animEffect>
                                  </p:childTnLst>
                                </p:cTn>
                              </p:par>
                              <p:par>
                                <p:cTn id="410" presetID="53" presetClass="entr" presetSubtype="16" fill="hold" grpId="0" nodeType="withEffect">
                                  <p:stCondLst>
                                    <p:cond delay="2600"/>
                                  </p:stCondLst>
                                  <p:childTnLst>
                                    <p:set>
                                      <p:cBhvr>
                                        <p:cTn id="411" dur="1" fill="hold">
                                          <p:stCondLst>
                                            <p:cond delay="0"/>
                                          </p:stCondLst>
                                        </p:cTn>
                                        <p:tgtEl>
                                          <p:spTgt spid="411"/>
                                        </p:tgtEl>
                                        <p:attrNameLst>
                                          <p:attrName>style.visibility</p:attrName>
                                        </p:attrNameLst>
                                      </p:cBhvr>
                                      <p:to>
                                        <p:strVal val="visible"/>
                                      </p:to>
                                    </p:set>
                                    <p:anim calcmode="lin" valueType="num">
                                      <p:cBhvr>
                                        <p:cTn id="412" dur="500" fill="hold"/>
                                        <p:tgtEl>
                                          <p:spTgt spid="411"/>
                                        </p:tgtEl>
                                        <p:attrNameLst>
                                          <p:attrName>ppt_w</p:attrName>
                                        </p:attrNameLst>
                                      </p:cBhvr>
                                      <p:tavLst>
                                        <p:tav tm="0">
                                          <p:val>
                                            <p:fltVal val="0"/>
                                          </p:val>
                                        </p:tav>
                                        <p:tav tm="100000">
                                          <p:val>
                                            <p:strVal val="#ppt_w"/>
                                          </p:val>
                                        </p:tav>
                                      </p:tavLst>
                                    </p:anim>
                                    <p:anim calcmode="lin" valueType="num">
                                      <p:cBhvr>
                                        <p:cTn id="413" dur="500" fill="hold"/>
                                        <p:tgtEl>
                                          <p:spTgt spid="411"/>
                                        </p:tgtEl>
                                        <p:attrNameLst>
                                          <p:attrName>ppt_h</p:attrName>
                                        </p:attrNameLst>
                                      </p:cBhvr>
                                      <p:tavLst>
                                        <p:tav tm="0">
                                          <p:val>
                                            <p:fltVal val="0"/>
                                          </p:val>
                                        </p:tav>
                                        <p:tav tm="100000">
                                          <p:val>
                                            <p:strVal val="#ppt_h"/>
                                          </p:val>
                                        </p:tav>
                                      </p:tavLst>
                                    </p:anim>
                                    <p:animEffect transition="in" filter="fade">
                                      <p:cBhvr>
                                        <p:cTn id="414" dur="500"/>
                                        <p:tgtEl>
                                          <p:spTgt spid="411"/>
                                        </p:tgtEl>
                                      </p:cBhvr>
                                    </p:animEffect>
                                  </p:childTnLst>
                                </p:cTn>
                              </p:par>
                              <p:par>
                                <p:cTn id="415" presetID="53" presetClass="entr" presetSubtype="16" fill="hold" grpId="0" nodeType="withEffect">
                                  <p:stCondLst>
                                    <p:cond delay="2700"/>
                                  </p:stCondLst>
                                  <p:childTnLst>
                                    <p:set>
                                      <p:cBhvr>
                                        <p:cTn id="416" dur="1" fill="hold">
                                          <p:stCondLst>
                                            <p:cond delay="0"/>
                                          </p:stCondLst>
                                        </p:cTn>
                                        <p:tgtEl>
                                          <p:spTgt spid="412"/>
                                        </p:tgtEl>
                                        <p:attrNameLst>
                                          <p:attrName>style.visibility</p:attrName>
                                        </p:attrNameLst>
                                      </p:cBhvr>
                                      <p:to>
                                        <p:strVal val="visible"/>
                                      </p:to>
                                    </p:set>
                                    <p:anim calcmode="lin" valueType="num">
                                      <p:cBhvr>
                                        <p:cTn id="417" dur="500" fill="hold"/>
                                        <p:tgtEl>
                                          <p:spTgt spid="412"/>
                                        </p:tgtEl>
                                        <p:attrNameLst>
                                          <p:attrName>ppt_w</p:attrName>
                                        </p:attrNameLst>
                                      </p:cBhvr>
                                      <p:tavLst>
                                        <p:tav tm="0">
                                          <p:val>
                                            <p:fltVal val="0"/>
                                          </p:val>
                                        </p:tav>
                                        <p:tav tm="100000">
                                          <p:val>
                                            <p:strVal val="#ppt_w"/>
                                          </p:val>
                                        </p:tav>
                                      </p:tavLst>
                                    </p:anim>
                                    <p:anim calcmode="lin" valueType="num">
                                      <p:cBhvr>
                                        <p:cTn id="418" dur="500" fill="hold"/>
                                        <p:tgtEl>
                                          <p:spTgt spid="412"/>
                                        </p:tgtEl>
                                        <p:attrNameLst>
                                          <p:attrName>ppt_h</p:attrName>
                                        </p:attrNameLst>
                                      </p:cBhvr>
                                      <p:tavLst>
                                        <p:tav tm="0">
                                          <p:val>
                                            <p:fltVal val="0"/>
                                          </p:val>
                                        </p:tav>
                                        <p:tav tm="100000">
                                          <p:val>
                                            <p:strVal val="#ppt_h"/>
                                          </p:val>
                                        </p:tav>
                                      </p:tavLst>
                                    </p:anim>
                                    <p:animEffect transition="in" filter="fade">
                                      <p:cBhvr>
                                        <p:cTn id="419" dur="500"/>
                                        <p:tgtEl>
                                          <p:spTgt spid="412"/>
                                        </p:tgtEl>
                                      </p:cBhvr>
                                    </p:animEffect>
                                  </p:childTnLst>
                                </p:cTn>
                              </p:par>
                              <p:par>
                                <p:cTn id="420" presetID="53" presetClass="entr" presetSubtype="16" fill="hold" grpId="0" nodeType="withEffect">
                                  <p:stCondLst>
                                    <p:cond delay="2700"/>
                                  </p:stCondLst>
                                  <p:childTnLst>
                                    <p:set>
                                      <p:cBhvr>
                                        <p:cTn id="421" dur="1" fill="hold">
                                          <p:stCondLst>
                                            <p:cond delay="0"/>
                                          </p:stCondLst>
                                        </p:cTn>
                                        <p:tgtEl>
                                          <p:spTgt spid="413"/>
                                        </p:tgtEl>
                                        <p:attrNameLst>
                                          <p:attrName>style.visibility</p:attrName>
                                        </p:attrNameLst>
                                      </p:cBhvr>
                                      <p:to>
                                        <p:strVal val="visible"/>
                                      </p:to>
                                    </p:set>
                                    <p:anim calcmode="lin" valueType="num">
                                      <p:cBhvr>
                                        <p:cTn id="422" dur="500" fill="hold"/>
                                        <p:tgtEl>
                                          <p:spTgt spid="413"/>
                                        </p:tgtEl>
                                        <p:attrNameLst>
                                          <p:attrName>ppt_w</p:attrName>
                                        </p:attrNameLst>
                                      </p:cBhvr>
                                      <p:tavLst>
                                        <p:tav tm="0">
                                          <p:val>
                                            <p:fltVal val="0"/>
                                          </p:val>
                                        </p:tav>
                                        <p:tav tm="100000">
                                          <p:val>
                                            <p:strVal val="#ppt_w"/>
                                          </p:val>
                                        </p:tav>
                                      </p:tavLst>
                                    </p:anim>
                                    <p:anim calcmode="lin" valueType="num">
                                      <p:cBhvr>
                                        <p:cTn id="423" dur="500" fill="hold"/>
                                        <p:tgtEl>
                                          <p:spTgt spid="413"/>
                                        </p:tgtEl>
                                        <p:attrNameLst>
                                          <p:attrName>ppt_h</p:attrName>
                                        </p:attrNameLst>
                                      </p:cBhvr>
                                      <p:tavLst>
                                        <p:tav tm="0">
                                          <p:val>
                                            <p:fltVal val="0"/>
                                          </p:val>
                                        </p:tav>
                                        <p:tav tm="100000">
                                          <p:val>
                                            <p:strVal val="#ppt_h"/>
                                          </p:val>
                                        </p:tav>
                                      </p:tavLst>
                                    </p:anim>
                                    <p:animEffect transition="in" filter="fade">
                                      <p:cBhvr>
                                        <p:cTn id="424" dur="500"/>
                                        <p:tgtEl>
                                          <p:spTgt spid="413"/>
                                        </p:tgtEl>
                                      </p:cBhvr>
                                    </p:animEffect>
                                  </p:childTnLst>
                                </p:cTn>
                              </p:par>
                              <p:par>
                                <p:cTn id="425" presetID="53" presetClass="entr" presetSubtype="16" fill="hold" grpId="0" nodeType="withEffect">
                                  <p:stCondLst>
                                    <p:cond delay="2800"/>
                                  </p:stCondLst>
                                  <p:childTnLst>
                                    <p:set>
                                      <p:cBhvr>
                                        <p:cTn id="426" dur="1" fill="hold">
                                          <p:stCondLst>
                                            <p:cond delay="0"/>
                                          </p:stCondLst>
                                        </p:cTn>
                                        <p:tgtEl>
                                          <p:spTgt spid="414"/>
                                        </p:tgtEl>
                                        <p:attrNameLst>
                                          <p:attrName>style.visibility</p:attrName>
                                        </p:attrNameLst>
                                      </p:cBhvr>
                                      <p:to>
                                        <p:strVal val="visible"/>
                                      </p:to>
                                    </p:set>
                                    <p:anim calcmode="lin" valueType="num">
                                      <p:cBhvr>
                                        <p:cTn id="427" dur="500" fill="hold"/>
                                        <p:tgtEl>
                                          <p:spTgt spid="414"/>
                                        </p:tgtEl>
                                        <p:attrNameLst>
                                          <p:attrName>ppt_w</p:attrName>
                                        </p:attrNameLst>
                                      </p:cBhvr>
                                      <p:tavLst>
                                        <p:tav tm="0">
                                          <p:val>
                                            <p:fltVal val="0"/>
                                          </p:val>
                                        </p:tav>
                                        <p:tav tm="100000">
                                          <p:val>
                                            <p:strVal val="#ppt_w"/>
                                          </p:val>
                                        </p:tav>
                                      </p:tavLst>
                                    </p:anim>
                                    <p:anim calcmode="lin" valueType="num">
                                      <p:cBhvr>
                                        <p:cTn id="428" dur="500" fill="hold"/>
                                        <p:tgtEl>
                                          <p:spTgt spid="414"/>
                                        </p:tgtEl>
                                        <p:attrNameLst>
                                          <p:attrName>ppt_h</p:attrName>
                                        </p:attrNameLst>
                                      </p:cBhvr>
                                      <p:tavLst>
                                        <p:tav tm="0">
                                          <p:val>
                                            <p:fltVal val="0"/>
                                          </p:val>
                                        </p:tav>
                                        <p:tav tm="100000">
                                          <p:val>
                                            <p:strVal val="#ppt_h"/>
                                          </p:val>
                                        </p:tav>
                                      </p:tavLst>
                                    </p:anim>
                                    <p:animEffect transition="in" filter="fade">
                                      <p:cBhvr>
                                        <p:cTn id="429" dur="500"/>
                                        <p:tgtEl>
                                          <p:spTgt spid="414"/>
                                        </p:tgtEl>
                                      </p:cBhvr>
                                    </p:animEffect>
                                  </p:childTnLst>
                                </p:cTn>
                              </p:par>
                              <p:par>
                                <p:cTn id="430" presetID="53" presetClass="entr" presetSubtype="16" fill="hold" grpId="0" nodeType="withEffect">
                                  <p:stCondLst>
                                    <p:cond delay="2800"/>
                                  </p:stCondLst>
                                  <p:childTnLst>
                                    <p:set>
                                      <p:cBhvr>
                                        <p:cTn id="431" dur="1" fill="hold">
                                          <p:stCondLst>
                                            <p:cond delay="0"/>
                                          </p:stCondLst>
                                        </p:cTn>
                                        <p:tgtEl>
                                          <p:spTgt spid="415"/>
                                        </p:tgtEl>
                                        <p:attrNameLst>
                                          <p:attrName>style.visibility</p:attrName>
                                        </p:attrNameLst>
                                      </p:cBhvr>
                                      <p:to>
                                        <p:strVal val="visible"/>
                                      </p:to>
                                    </p:set>
                                    <p:anim calcmode="lin" valueType="num">
                                      <p:cBhvr>
                                        <p:cTn id="432" dur="500" fill="hold"/>
                                        <p:tgtEl>
                                          <p:spTgt spid="415"/>
                                        </p:tgtEl>
                                        <p:attrNameLst>
                                          <p:attrName>ppt_w</p:attrName>
                                        </p:attrNameLst>
                                      </p:cBhvr>
                                      <p:tavLst>
                                        <p:tav tm="0">
                                          <p:val>
                                            <p:fltVal val="0"/>
                                          </p:val>
                                        </p:tav>
                                        <p:tav tm="100000">
                                          <p:val>
                                            <p:strVal val="#ppt_w"/>
                                          </p:val>
                                        </p:tav>
                                      </p:tavLst>
                                    </p:anim>
                                    <p:anim calcmode="lin" valueType="num">
                                      <p:cBhvr>
                                        <p:cTn id="433" dur="500" fill="hold"/>
                                        <p:tgtEl>
                                          <p:spTgt spid="415"/>
                                        </p:tgtEl>
                                        <p:attrNameLst>
                                          <p:attrName>ppt_h</p:attrName>
                                        </p:attrNameLst>
                                      </p:cBhvr>
                                      <p:tavLst>
                                        <p:tav tm="0">
                                          <p:val>
                                            <p:fltVal val="0"/>
                                          </p:val>
                                        </p:tav>
                                        <p:tav tm="100000">
                                          <p:val>
                                            <p:strVal val="#ppt_h"/>
                                          </p:val>
                                        </p:tav>
                                      </p:tavLst>
                                    </p:anim>
                                    <p:animEffect transition="in" filter="fade">
                                      <p:cBhvr>
                                        <p:cTn id="434" dur="500"/>
                                        <p:tgtEl>
                                          <p:spTgt spid="415"/>
                                        </p:tgtEl>
                                      </p:cBhvr>
                                    </p:animEffect>
                                  </p:childTnLst>
                                </p:cTn>
                              </p:par>
                              <p:par>
                                <p:cTn id="435" presetID="53" presetClass="entr" presetSubtype="16" fill="hold" grpId="0" nodeType="withEffect">
                                  <p:stCondLst>
                                    <p:cond delay="2900"/>
                                  </p:stCondLst>
                                  <p:childTnLst>
                                    <p:set>
                                      <p:cBhvr>
                                        <p:cTn id="436" dur="1" fill="hold">
                                          <p:stCondLst>
                                            <p:cond delay="0"/>
                                          </p:stCondLst>
                                        </p:cTn>
                                        <p:tgtEl>
                                          <p:spTgt spid="416"/>
                                        </p:tgtEl>
                                        <p:attrNameLst>
                                          <p:attrName>style.visibility</p:attrName>
                                        </p:attrNameLst>
                                      </p:cBhvr>
                                      <p:to>
                                        <p:strVal val="visible"/>
                                      </p:to>
                                    </p:set>
                                    <p:anim calcmode="lin" valueType="num">
                                      <p:cBhvr>
                                        <p:cTn id="437" dur="500" fill="hold"/>
                                        <p:tgtEl>
                                          <p:spTgt spid="416"/>
                                        </p:tgtEl>
                                        <p:attrNameLst>
                                          <p:attrName>ppt_w</p:attrName>
                                        </p:attrNameLst>
                                      </p:cBhvr>
                                      <p:tavLst>
                                        <p:tav tm="0">
                                          <p:val>
                                            <p:fltVal val="0"/>
                                          </p:val>
                                        </p:tav>
                                        <p:tav tm="100000">
                                          <p:val>
                                            <p:strVal val="#ppt_w"/>
                                          </p:val>
                                        </p:tav>
                                      </p:tavLst>
                                    </p:anim>
                                    <p:anim calcmode="lin" valueType="num">
                                      <p:cBhvr>
                                        <p:cTn id="438" dur="500" fill="hold"/>
                                        <p:tgtEl>
                                          <p:spTgt spid="416"/>
                                        </p:tgtEl>
                                        <p:attrNameLst>
                                          <p:attrName>ppt_h</p:attrName>
                                        </p:attrNameLst>
                                      </p:cBhvr>
                                      <p:tavLst>
                                        <p:tav tm="0">
                                          <p:val>
                                            <p:fltVal val="0"/>
                                          </p:val>
                                        </p:tav>
                                        <p:tav tm="100000">
                                          <p:val>
                                            <p:strVal val="#ppt_h"/>
                                          </p:val>
                                        </p:tav>
                                      </p:tavLst>
                                    </p:anim>
                                    <p:animEffect transition="in" filter="fade">
                                      <p:cBhvr>
                                        <p:cTn id="439" dur="500"/>
                                        <p:tgtEl>
                                          <p:spTgt spid="416"/>
                                        </p:tgtEl>
                                      </p:cBhvr>
                                    </p:animEffect>
                                  </p:childTnLst>
                                </p:cTn>
                              </p:par>
                              <p:par>
                                <p:cTn id="440" presetID="53" presetClass="entr" presetSubtype="16" fill="hold" grpId="0" nodeType="withEffect">
                                  <p:stCondLst>
                                    <p:cond delay="2900"/>
                                  </p:stCondLst>
                                  <p:childTnLst>
                                    <p:set>
                                      <p:cBhvr>
                                        <p:cTn id="441" dur="1" fill="hold">
                                          <p:stCondLst>
                                            <p:cond delay="0"/>
                                          </p:stCondLst>
                                        </p:cTn>
                                        <p:tgtEl>
                                          <p:spTgt spid="417"/>
                                        </p:tgtEl>
                                        <p:attrNameLst>
                                          <p:attrName>style.visibility</p:attrName>
                                        </p:attrNameLst>
                                      </p:cBhvr>
                                      <p:to>
                                        <p:strVal val="visible"/>
                                      </p:to>
                                    </p:set>
                                    <p:anim calcmode="lin" valueType="num">
                                      <p:cBhvr>
                                        <p:cTn id="442" dur="500" fill="hold"/>
                                        <p:tgtEl>
                                          <p:spTgt spid="417"/>
                                        </p:tgtEl>
                                        <p:attrNameLst>
                                          <p:attrName>ppt_w</p:attrName>
                                        </p:attrNameLst>
                                      </p:cBhvr>
                                      <p:tavLst>
                                        <p:tav tm="0">
                                          <p:val>
                                            <p:fltVal val="0"/>
                                          </p:val>
                                        </p:tav>
                                        <p:tav tm="100000">
                                          <p:val>
                                            <p:strVal val="#ppt_w"/>
                                          </p:val>
                                        </p:tav>
                                      </p:tavLst>
                                    </p:anim>
                                    <p:anim calcmode="lin" valueType="num">
                                      <p:cBhvr>
                                        <p:cTn id="443" dur="500" fill="hold"/>
                                        <p:tgtEl>
                                          <p:spTgt spid="417"/>
                                        </p:tgtEl>
                                        <p:attrNameLst>
                                          <p:attrName>ppt_h</p:attrName>
                                        </p:attrNameLst>
                                      </p:cBhvr>
                                      <p:tavLst>
                                        <p:tav tm="0">
                                          <p:val>
                                            <p:fltVal val="0"/>
                                          </p:val>
                                        </p:tav>
                                        <p:tav tm="100000">
                                          <p:val>
                                            <p:strVal val="#ppt_h"/>
                                          </p:val>
                                        </p:tav>
                                      </p:tavLst>
                                    </p:anim>
                                    <p:animEffect transition="in" filter="fade">
                                      <p:cBhvr>
                                        <p:cTn id="444" dur="500"/>
                                        <p:tgtEl>
                                          <p:spTgt spid="417"/>
                                        </p:tgtEl>
                                      </p:cBhvr>
                                    </p:animEffect>
                                  </p:childTnLst>
                                </p:cTn>
                              </p:par>
                              <p:par>
                                <p:cTn id="445" presetID="53" presetClass="entr" presetSubtype="16" fill="hold" grpId="0" nodeType="withEffect">
                                  <p:stCondLst>
                                    <p:cond delay="3000"/>
                                  </p:stCondLst>
                                  <p:childTnLst>
                                    <p:set>
                                      <p:cBhvr>
                                        <p:cTn id="446" dur="1" fill="hold">
                                          <p:stCondLst>
                                            <p:cond delay="0"/>
                                          </p:stCondLst>
                                        </p:cTn>
                                        <p:tgtEl>
                                          <p:spTgt spid="418"/>
                                        </p:tgtEl>
                                        <p:attrNameLst>
                                          <p:attrName>style.visibility</p:attrName>
                                        </p:attrNameLst>
                                      </p:cBhvr>
                                      <p:to>
                                        <p:strVal val="visible"/>
                                      </p:to>
                                    </p:set>
                                    <p:anim calcmode="lin" valueType="num">
                                      <p:cBhvr>
                                        <p:cTn id="447" dur="500" fill="hold"/>
                                        <p:tgtEl>
                                          <p:spTgt spid="418"/>
                                        </p:tgtEl>
                                        <p:attrNameLst>
                                          <p:attrName>ppt_w</p:attrName>
                                        </p:attrNameLst>
                                      </p:cBhvr>
                                      <p:tavLst>
                                        <p:tav tm="0">
                                          <p:val>
                                            <p:fltVal val="0"/>
                                          </p:val>
                                        </p:tav>
                                        <p:tav tm="100000">
                                          <p:val>
                                            <p:strVal val="#ppt_w"/>
                                          </p:val>
                                        </p:tav>
                                      </p:tavLst>
                                    </p:anim>
                                    <p:anim calcmode="lin" valueType="num">
                                      <p:cBhvr>
                                        <p:cTn id="448" dur="500" fill="hold"/>
                                        <p:tgtEl>
                                          <p:spTgt spid="418"/>
                                        </p:tgtEl>
                                        <p:attrNameLst>
                                          <p:attrName>ppt_h</p:attrName>
                                        </p:attrNameLst>
                                      </p:cBhvr>
                                      <p:tavLst>
                                        <p:tav tm="0">
                                          <p:val>
                                            <p:fltVal val="0"/>
                                          </p:val>
                                        </p:tav>
                                        <p:tav tm="100000">
                                          <p:val>
                                            <p:strVal val="#ppt_h"/>
                                          </p:val>
                                        </p:tav>
                                      </p:tavLst>
                                    </p:anim>
                                    <p:animEffect transition="in" filter="fade">
                                      <p:cBhvr>
                                        <p:cTn id="449" dur="500"/>
                                        <p:tgtEl>
                                          <p:spTgt spid="418"/>
                                        </p:tgtEl>
                                      </p:cBhvr>
                                    </p:animEffect>
                                  </p:childTnLst>
                                </p:cTn>
                              </p:par>
                              <p:par>
                                <p:cTn id="450" presetID="53" presetClass="entr" presetSubtype="16" fill="hold" grpId="0" nodeType="withEffect">
                                  <p:stCondLst>
                                    <p:cond delay="3000"/>
                                  </p:stCondLst>
                                  <p:childTnLst>
                                    <p:set>
                                      <p:cBhvr>
                                        <p:cTn id="451" dur="1" fill="hold">
                                          <p:stCondLst>
                                            <p:cond delay="0"/>
                                          </p:stCondLst>
                                        </p:cTn>
                                        <p:tgtEl>
                                          <p:spTgt spid="419"/>
                                        </p:tgtEl>
                                        <p:attrNameLst>
                                          <p:attrName>style.visibility</p:attrName>
                                        </p:attrNameLst>
                                      </p:cBhvr>
                                      <p:to>
                                        <p:strVal val="visible"/>
                                      </p:to>
                                    </p:set>
                                    <p:anim calcmode="lin" valueType="num">
                                      <p:cBhvr>
                                        <p:cTn id="452" dur="500" fill="hold"/>
                                        <p:tgtEl>
                                          <p:spTgt spid="419"/>
                                        </p:tgtEl>
                                        <p:attrNameLst>
                                          <p:attrName>ppt_w</p:attrName>
                                        </p:attrNameLst>
                                      </p:cBhvr>
                                      <p:tavLst>
                                        <p:tav tm="0">
                                          <p:val>
                                            <p:fltVal val="0"/>
                                          </p:val>
                                        </p:tav>
                                        <p:tav tm="100000">
                                          <p:val>
                                            <p:strVal val="#ppt_w"/>
                                          </p:val>
                                        </p:tav>
                                      </p:tavLst>
                                    </p:anim>
                                    <p:anim calcmode="lin" valueType="num">
                                      <p:cBhvr>
                                        <p:cTn id="453" dur="500" fill="hold"/>
                                        <p:tgtEl>
                                          <p:spTgt spid="419"/>
                                        </p:tgtEl>
                                        <p:attrNameLst>
                                          <p:attrName>ppt_h</p:attrName>
                                        </p:attrNameLst>
                                      </p:cBhvr>
                                      <p:tavLst>
                                        <p:tav tm="0">
                                          <p:val>
                                            <p:fltVal val="0"/>
                                          </p:val>
                                        </p:tav>
                                        <p:tav tm="100000">
                                          <p:val>
                                            <p:strVal val="#ppt_h"/>
                                          </p:val>
                                        </p:tav>
                                      </p:tavLst>
                                    </p:anim>
                                    <p:animEffect transition="in" filter="fade">
                                      <p:cBhvr>
                                        <p:cTn id="454" dur="500"/>
                                        <p:tgtEl>
                                          <p:spTgt spid="419"/>
                                        </p:tgtEl>
                                      </p:cBhvr>
                                    </p:animEffect>
                                  </p:childTnLst>
                                </p:cTn>
                              </p:par>
                              <p:par>
                                <p:cTn id="455" presetID="53" presetClass="entr" presetSubtype="16" fill="hold" grpId="0" nodeType="withEffect">
                                  <p:stCondLst>
                                    <p:cond delay="3100"/>
                                  </p:stCondLst>
                                  <p:childTnLst>
                                    <p:set>
                                      <p:cBhvr>
                                        <p:cTn id="456" dur="1" fill="hold">
                                          <p:stCondLst>
                                            <p:cond delay="0"/>
                                          </p:stCondLst>
                                        </p:cTn>
                                        <p:tgtEl>
                                          <p:spTgt spid="420"/>
                                        </p:tgtEl>
                                        <p:attrNameLst>
                                          <p:attrName>style.visibility</p:attrName>
                                        </p:attrNameLst>
                                      </p:cBhvr>
                                      <p:to>
                                        <p:strVal val="visible"/>
                                      </p:to>
                                    </p:set>
                                    <p:anim calcmode="lin" valueType="num">
                                      <p:cBhvr>
                                        <p:cTn id="457" dur="500" fill="hold"/>
                                        <p:tgtEl>
                                          <p:spTgt spid="420"/>
                                        </p:tgtEl>
                                        <p:attrNameLst>
                                          <p:attrName>ppt_w</p:attrName>
                                        </p:attrNameLst>
                                      </p:cBhvr>
                                      <p:tavLst>
                                        <p:tav tm="0">
                                          <p:val>
                                            <p:fltVal val="0"/>
                                          </p:val>
                                        </p:tav>
                                        <p:tav tm="100000">
                                          <p:val>
                                            <p:strVal val="#ppt_w"/>
                                          </p:val>
                                        </p:tav>
                                      </p:tavLst>
                                    </p:anim>
                                    <p:anim calcmode="lin" valueType="num">
                                      <p:cBhvr>
                                        <p:cTn id="458" dur="500" fill="hold"/>
                                        <p:tgtEl>
                                          <p:spTgt spid="420"/>
                                        </p:tgtEl>
                                        <p:attrNameLst>
                                          <p:attrName>ppt_h</p:attrName>
                                        </p:attrNameLst>
                                      </p:cBhvr>
                                      <p:tavLst>
                                        <p:tav tm="0">
                                          <p:val>
                                            <p:fltVal val="0"/>
                                          </p:val>
                                        </p:tav>
                                        <p:tav tm="100000">
                                          <p:val>
                                            <p:strVal val="#ppt_h"/>
                                          </p:val>
                                        </p:tav>
                                      </p:tavLst>
                                    </p:anim>
                                    <p:animEffect transition="in" filter="fade">
                                      <p:cBhvr>
                                        <p:cTn id="459" dur="500"/>
                                        <p:tgtEl>
                                          <p:spTgt spid="420"/>
                                        </p:tgtEl>
                                      </p:cBhvr>
                                    </p:animEffect>
                                  </p:childTnLst>
                                </p:cTn>
                              </p:par>
                              <p:par>
                                <p:cTn id="460" presetID="53" presetClass="entr" presetSubtype="16" fill="hold" grpId="0" nodeType="withEffect">
                                  <p:stCondLst>
                                    <p:cond delay="3100"/>
                                  </p:stCondLst>
                                  <p:childTnLst>
                                    <p:set>
                                      <p:cBhvr>
                                        <p:cTn id="461" dur="1" fill="hold">
                                          <p:stCondLst>
                                            <p:cond delay="0"/>
                                          </p:stCondLst>
                                        </p:cTn>
                                        <p:tgtEl>
                                          <p:spTgt spid="421"/>
                                        </p:tgtEl>
                                        <p:attrNameLst>
                                          <p:attrName>style.visibility</p:attrName>
                                        </p:attrNameLst>
                                      </p:cBhvr>
                                      <p:to>
                                        <p:strVal val="visible"/>
                                      </p:to>
                                    </p:set>
                                    <p:anim calcmode="lin" valueType="num">
                                      <p:cBhvr>
                                        <p:cTn id="462" dur="500" fill="hold"/>
                                        <p:tgtEl>
                                          <p:spTgt spid="421"/>
                                        </p:tgtEl>
                                        <p:attrNameLst>
                                          <p:attrName>ppt_w</p:attrName>
                                        </p:attrNameLst>
                                      </p:cBhvr>
                                      <p:tavLst>
                                        <p:tav tm="0">
                                          <p:val>
                                            <p:fltVal val="0"/>
                                          </p:val>
                                        </p:tav>
                                        <p:tav tm="100000">
                                          <p:val>
                                            <p:strVal val="#ppt_w"/>
                                          </p:val>
                                        </p:tav>
                                      </p:tavLst>
                                    </p:anim>
                                    <p:anim calcmode="lin" valueType="num">
                                      <p:cBhvr>
                                        <p:cTn id="463" dur="500" fill="hold"/>
                                        <p:tgtEl>
                                          <p:spTgt spid="421"/>
                                        </p:tgtEl>
                                        <p:attrNameLst>
                                          <p:attrName>ppt_h</p:attrName>
                                        </p:attrNameLst>
                                      </p:cBhvr>
                                      <p:tavLst>
                                        <p:tav tm="0">
                                          <p:val>
                                            <p:fltVal val="0"/>
                                          </p:val>
                                        </p:tav>
                                        <p:tav tm="100000">
                                          <p:val>
                                            <p:strVal val="#ppt_h"/>
                                          </p:val>
                                        </p:tav>
                                      </p:tavLst>
                                    </p:anim>
                                    <p:animEffect transition="in" filter="fade">
                                      <p:cBhvr>
                                        <p:cTn id="464" dur="500"/>
                                        <p:tgtEl>
                                          <p:spTgt spid="421"/>
                                        </p:tgtEl>
                                      </p:cBhvr>
                                    </p:animEffect>
                                  </p:childTnLst>
                                </p:cTn>
                              </p:par>
                              <p:par>
                                <p:cTn id="465" presetID="53" presetClass="entr" presetSubtype="16" fill="hold" grpId="0" nodeType="withEffect">
                                  <p:stCondLst>
                                    <p:cond delay="3200"/>
                                  </p:stCondLst>
                                  <p:childTnLst>
                                    <p:set>
                                      <p:cBhvr>
                                        <p:cTn id="466" dur="1" fill="hold">
                                          <p:stCondLst>
                                            <p:cond delay="0"/>
                                          </p:stCondLst>
                                        </p:cTn>
                                        <p:tgtEl>
                                          <p:spTgt spid="422"/>
                                        </p:tgtEl>
                                        <p:attrNameLst>
                                          <p:attrName>style.visibility</p:attrName>
                                        </p:attrNameLst>
                                      </p:cBhvr>
                                      <p:to>
                                        <p:strVal val="visible"/>
                                      </p:to>
                                    </p:set>
                                    <p:anim calcmode="lin" valueType="num">
                                      <p:cBhvr>
                                        <p:cTn id="467" dur="500" fill="hold"/>
                                        <p:tgtEl>
                                          <p:spTgt spid="422"/>
                                        </p:tgtEl>
                                        <p:attrNameLst>
                                          <p:attrName>ppt_w</p:attrName>
                                        </p:attrNameLst>
                                      </p:cBhvr>
                                      <p:tavLst>
                                        <p:tav tm="0">
                                          <p:val>
                                            <p:fltVal val="0"/>
                                          </p:val>
                                        </p:tav>
                                        <p:tav tm="100000">
                                          <p:val>
                                            <p:strVal val="#ppt_w"/>
                                          </p:val>
                                        </p:tav>
                                      </p:tavLst>
                                    </p:anim>
                                    <p:anim calcmode="lin" valueType="num">
                                      <p:cBhvr>
                                        <p:cTn id="468" dur="500" fill="hold"/>
                                        <p:tgtEl>
                                          <p:spTgt spid="422"/>
                                        </p:tgtEl>
                                        <p:attrNameLst>
                                          <p:attrName>ppt_h</p:attrName>
                                        </p:attrNameLst>
                                      </p:cBhvr>
                                      <p:tavLst>
                                        <p:tav tm="0">
                                          <p:val>
                                            <p:fltVal val="0"/>
                                          </p:val>
                                        </p:tav>
                                        <p:tav tm="100000">
                                          <p:val>
                                            <p:strVal val="#ppt_h"/>
                                          </p:val>
                                        </p:tav>
                                      </p:tavLst>
                                    </p:anim>
                                    <p:animEffect transition="in" filter="fade">
                                      <p:cBhvr>
                                        <p:cTn id="469" dur="500"/>
                                        <p:tgtEl>
                                          <p:spTgt spid="422"/>
                                        </p:tgtEl>
                                      </p:cBhvr>
                                    </p:animEffect>
                                  </p:childTnLst>
                                </p:cTn>
                              </p:par>
                              <p:par>
                                <p:cTn id="470" presetID="53" presetClass="entr" presetSubtype="16" fill="hold" grpId="0" nodeType="withEffect">
                                  <p:stCondLst>
                                    <p:cond delay="3200"/>
                                  </p:stCondLst>
                                  <p:childTnLst>
                                    <p:set>
                                      <p:cBhvr>
                                        <p:cTn id="471" dur="1" fill="hold">
                                          <p:stCondLst>
                                            <p:cond delay="0"/>
                                          </p:stCondLst>
                                        </p:cTn>
                                        <p:tgtEl>
                                          <p:spTgt spid="423"/>
                                        </p:tgtEl>
                                        <p:attrNameLst>
                                          <p:attrName>style.visibility</p:attrName>
                                        </p:attrNameLst>
                                      </p:cBhvr>
                                      <p:to>
                                        <p:strVal val="visible"/>
                                      </p:to>
                                    </p:set>
                                    <p:anim calcmode="lin" valueType="num">
                                      <p:cBhvr>
                                        <p:cTn id="472" dur="500" fill="hold"/>
                                        <p:tgtEl>
                                          <p:spTgt spid="423"/>
                                        </p:tgtEl>
                                        <p:attrNameLst>
                                          <p:attrName>ppt_w</p:attrName>
                                        </p:attrNameLst>
                                      </p:cBhvr>
                                      <p:tavLst>
                                        <p:tav tm="0">
                                          <p:val>
                                            <p:fltVal val="0"/>
                                          </p:val>
                                        </p:tav>
                                        <p:tav tm="100000">
                                          <p:val>
                                            <p:strVal val="#ppt_w"/>
                                          </p:val>
                                        </p:tav>
                                      </p:tavLst>
                                    </p:anim>
                                    <p:anim calcmode="lin" valueType="num">
                                      <p:cBhvr>
                                        <p:cTn id="473" dur="500" fill="hold"/>
                                        <p:tgtEl>
                                          <p:spTgt spid="423"/>
                                        </p:tgtEl>
                                        <p:attrNameLst>
                                          <p:attrName>ppt_h</p:attrName>
                                        </p:attrNameLst>
                                      </p:cBhvr>
                                      <p:tavLst>
                                        <p:tav tm="0">
                                          <p:val>
                                            <p:fltVal val="0"/>
                                          </p:val>
                                        </p:tav>
                                        <p:tav tm="100000">
                                          <p:val>
                                            <p:strVal val="#ppt_h"/>
                                          </p:val>
                                        </p:tav>
                                      </p:tavLst>
                                    </p:anim>
                                    <p:animEffect transition="in" filter="fade">
                                      <p:cBhvr>
                                        <p:cTn id="474" dur="500"/>
                                        <p:tgtEl>
                                          <p:spTgt spid="423"/>
                                        </p:tgtEl>
                                      </p:cBhvr>
                                    </p:animEffect>
                                  </p:childTnLst>
                                </p:cTn>
                              </p:par>
                              <p:par>
                                <p:cTn id="475" presetID="53" presetClass="entr" presetSubtype="16" fill="hold" grpId="0" nodeType="withEffect">
                                  <p:stCondLst>
                                    <p:cond delay="3300"/>
                                  </p:stCondLst>
                                  <p:childTnLst>
                                    <p:set>
                                      <p:cBhvr>
                                        <p:cTn id="476" dur="1" fill="hold">
                                          <p:stCondLst>
                                            <p:cond delay="0"/>
                                          </p:stCondLst>
                                        </p:cTn>
                                        <p:tgtEl>
                                          <p:spTgt spid="424"/>
                                        </p:tgtEl>
                                        <p:attrNameLst>
                                          <p:attrName>style.visibility</p:attrName>
                                        </p:attrNameLst>
                                      </p:cBhvr>
                                      <p:to>
                                        <p:strVal val="visible"/>
                                      </p:to>
                                    </p:set>
                                    <p:anim calcmode="lin" valueType="num">
                                      <p:cBhvr>
                                        <p:cTn id="477" dur="500" fill="hold"/>
                                        <p:tgtEl>
                                          <p:spTgt spid="424"/>
                                        </p:tgtEl>
                                        <p:attrNameLst>
                                          <p:attrName>ppt_w</p:attrName>
                                        </p:attrNameLst>
                                      </p:cBhvr>
                                      <p:tavLst>
                                        <p:tav tm="0">
                                          <p:val>
                                            <p:fltVal val="0"/>
                                          </p:val>
                                        </p:tav>
                                        <p:tav tm="100000">
                                          <p:val>
                                            <p:strVal val="#ppt_w"/>
                                          </p:val>
                                        </p:tav>
                                      </p:tavLst>
                                    </p:anim>
                                    <p:anim calcmode="lin" valueType="num">
                                      <p:cBhvr>
                                        <p:cTn id="478" dur="500" fill="hold"/>
                                        <p:tgtEl>
                                          <p:spTgt spid="424"/>
                                        </p:tgtEl>
                                        <p:attrNameLst>
                                          <p:attrName>ppt_h</p:attrName>
                                        </p:attrNameLst>
                                      </p:cBhvr>
                                      <p:tavLst>
                                        <p:tav tm="0">
                                          <p:val>
                                            <p:fltVal val="0"/>
                                          </p:val>
                                        </p:tav>
                                        <p:tav tm="100000">
                                          <p:val>
                                            <p:strVal val="#ppt_h"/>
                                          </p:val>
                                        </p:tav>
                                      </p:tavLst>
                                    </p:anim>
                                    <p:animEffect transition="in" filter="fade">
                                      <p:cBhvr>
                                        <p:cTn id="479" dur="500"/>
                                        <p:tgtEl>
                                          <p:spTgt spid="424"/>
                                        </p:tgtEl>
                                      </p:cBhvr>
                                    </p:animEffect>
                                  </p:childTnLst>
                                </p:cTn>
                              </p:par>
                              <p:par>
                                <p:cTn id="480" presetID="53" presetClass="entr" presetSubtype="16" fill="hold" grpId="0" nodeType="withEffect">
                                  <p:stCondLst>
                                    <p:cond delay="3300"/>
                                  </p:stCondLst>
                                  <p:childTnLst>
                                    <p:set>
                                      <p:cBhvr>
                                        <p:cTn id="481" dur="1" fill="hold">
                                          <p:stCondLst>
                                            <p:cond delay="0"/>
                                          </p:stCondLst>
                                        </p:cTn>
                                        <p:tgtEl>
                                          <p:spTgt spid="425"/>
                                        </p:tgtEl>
                                        <p:attrNameLst>
                                          <p:attrName>style.visibility</p:attrName>
                                        </p:attrNameLst>
                                      </p:cBhvr>
                                      <p:to>
                                        <p:strVal val="visible"/>
                                      </p:to>
                                    </p:set>
                                    <p:anim calcmode="lin" valueType="num">
                                      <p:cBhvr>
                                        <p:cTn id="482" dur="500" fill="hold"/>
                                        <p:tgtEl>
                                          <p:spTgt spid="425"/>
                                        </p:tgtEl>
                                        <p:attrNameLst>
                                          <p:attrName>ppt_w</p:attrName>
                                        </p:attrNameLst>
                                      </p:cBhvr>
                                      <p:tavLst>
                                        <p:tav tm="0">
                                          <p:val>
                                            <p:fltVal val="0"/>
                                          </p:val>
                                        </p:tav>
                                        <p:tav tm="100000">
                                          <p:val>
                                            <p:strVal val="#ppt_w"/>
                                          </p:val>
                                        </p:tav>
                                      </p:tavLst>
                                    </p:anim>
                                    <p:anim calcmode="lin" valueType="num">
                                      <p:cBhvr>
                                        <p:cTn id="483" dur="500" fill="hold"/>
                                        <p:tgtEl>
                                          <p:spTgt spid="425"/>
                                        </p:tgtEl>
                                        <p:attrNameLst>
                                          <p:attrName>ppt_h</p:attrName>
                                        </p:attrNameLst>
                                      </p:cBhvr>
                                      <p:tavLst>
                                        <p:tav tm="0">
                                          <p:val>
                                            <p:fltVal val="0"/>
                                          </p:val>
                                        </p:tav>
                                        <p:tav tm="100000">
                                          <p:val>
                                            <p:strVal val="#ppt_h"/>
                                          </p:val>
                                        </p:tav>
                                      </p:tavLst>
                                    </p:anim>
                                    <p:animEffect transition="in" filter="fade">
                                      <p:cBhvr>
                                        <p:cTn id="484" dur="500"/>
                                        <p:tgtEl>
                                          <p:spTgt spid="425"/>
                                        </p:tgtEl>
                                      </p:cBhvr>
                                    </p:animEffect>
                                  </p:childTnLst>
                                </p:cTn>
                              </p:par>
                              <p:par>
                                <p:cTn id="485" presetID="53" presetClass="entr" presetSubtype="16" fill="hold" grpId="0" nodeType="withEffect">
                                  <p:stCondLst>
                                    <p:cond delay="3400"/>
                                  </p:stCondLst>
                                  <p:childTnLst>
                                    <p:set>
                                      <p:cBhvr>
                                        <p:cTn id="486" dur="1" fill="hold">
                                          <p:stCondLst>
                                            <p:cond delay="0"/>
                                          </p:stCondLst>
                                        </p:cTn>
                                        <p:tgtEl>
                                          <p:spTgt spid="426"/>
                                        </p:tgtEl>
                                        <p:attrNameLst>
                                          <p:attrName>style.visibility</p:attrName>
                                        </p:attrNameLst>
                                      </p:cBhvr>
                                      <p:to>
                                        <p:strVal val="visible"/>
                                      </p:to>
                                    </p:set>
                                    <p:anim calcmode="lin" valueType="num">
                                      <p:cBhvr>
                                        <p:cTn id="487" dur="500" fill="hold"/>
                                        <p:tgtEl>
                                          <p:spTgt spid="426"/>
                                        </p:tgtEl>
                                        <p:attrNameLst>
                                          <p:attrName>ppt_w</p:attrName>
                                        </p:attrNameLst>
                                      </p:cBhvr>
                                      <p:tavLst>
                                        <p:tav tm="0">
                                          <p:val>
                                            <p:fltVal val="0"/>
                                          </p:val>
                                        </p:tav>
                                        <p:tav tm="100000">
                                          <p:val>
                                            <p:strVal val="#ppt_w"/>
                                          </p:val>
                                        </p:tav>
                                      </p:tavLst>
                                    </p:anim>
                                    <p:anim calcmode="lin" valueType="num">
                                      <p:cBhvr>
                                        <p:cTn id="488" dur="500" fill="hold"/>
                                        <p:tgtEl>
                                          <p:spTgt spid="426"/>
                                        </p:tgtEl>
                                        <p:attrNameLst>
                                          <p:attrName>ppt_h</p:attrName>
                                        </p:attrNameLst>
                                      </p:cBhvr>
                                      <p:tavLst>
                                        <p:tav tm="0">
                                          <p:val>
                                            <p:fltVal val="0"/>
                                          </p:val>
                                        </p:tav>
                                        <p:tav tm="100000">
                                          <p:val>
                                            <p:strVal val="#ppt_h"/>
                                          </p:val>
                                        </p:tav>
                                      </p:tavLst>
                                    </p:anim>
                                    <p:animEffect transition="in" filter="fade">
                                      <p:cBhvr>
                                        <p:cTn id="489" dur="500"/>
                                        <p:tgtEl>
                                          <p:spTgt spid="426"/>
                                        </p:tgtEl>
                                      </p:cBhvr>
                                    </p:animEffect>
                                  </p:childTnLst>
                                </p:cTn>
                              </p:par>
                              <p:par>
                                <p:cTn id="490" presetID="53" presetClass="entr" presetSubtype="16" fill="hold" grpId="0" nodeType="withEffect">
                                  <p:stCondLst>
                                    <p:cond delay="3400"/>
                                  </p:stCondLst>
                                  <p:childTnLst>
                                    <p:set>
                                      <p:cBhvr>
                                        <p:cTn id="491" dur="1" fill="hold">
                                          <p:stCondLst>
                                            <p:cond delay="0"/>
                                          </p:stCondLst>
                                        </p:cTn>
                                        <p:tgtEl>
                                          <p:spTgt spid="427"/>
                                        </p:tgtEl>
                                        <p:attrNameLst>
                                          <p:attrName>style.visibility</p:attrName>
                                        </p:attrNameLst>
                                      </p:cBhvr>
                                      <p:to>
                                        <p:strVal val="visible"/>
                                      </p:to>
                                    </p:set>
                                    <p:anim calcmode="lin" valueType="num">
                                      <p:cBhvr>
                                        <p:cTn id="492" dur="500" fill="hold"/>
                                        <p:tgtEl>
                                          <p:spTgt spid="427"/>
                                        </p:tgtEl>
                                        <p:attrNameLst>
                                          <p:attrName>ppt_w</p:attrName>
                                        </p:attrNameLst>
                                      </p:cBhvr>
                                      <p:tavLst>
                                        <p:tav tm="0">
                                          <p:val>
                                            <p:fltVal val="0"/>
                                          </p:val>
                                        </p:tav>
                                        <p:tav tm="100000">
                                          <p:val>
                                            <p:strVal val="#ppt_w"/>
                                          </p:val>
                                        </p:tav>
                                      </p:tavLst>
                                    </p:anim>
                                    <p:anim calcmode="lin" valueType="num">
                                      <p:cBhvr>
                                        <p:cTn id="493" dur="500" fill="hold"/>
                                        <p:tgtEl>
                                          <p:spTgt spid="427"/>
                                        </p:tgtEl>
                                        <p:attrNameLst>
                                          <p:attrName>ppt_h</p:attrName>
                                        </p:attrNameLst>
                                      </p:cBhvr>
                                      <p:tavLst>
                                        <p:tav tm="0">
                                          <p:val>
                                            <p:fltVal val="0"/>
                                          </p:val>
                                        </p:tav>
                                        <p:tav tm="100000">
                                          <p:val>
                                            <p:strVal val="#ppt_h"/>
                                          </p:val>
                                        </p:tav>
                                      </p:tavLst>
                                    </p:anim>
                                    <p:animEffect transition="in" filter="fade">
                                      <p:cBhvr>
                                        <p:cTn id="494" dur="500"/>
                                        <p:tgtEl>
                                          <p:spTgt spid="427"/>
                                        </p:tgtEl>
                                      </p:cBhvr>
                                    </p:animEffect>
                                  </p:childTnLst>
                                </p:cTn>
                              </p:par>
                              <p:par>
                                <p:cTn id="495" presetID="53" presetClass="entr" presetSubtype="16" fill="hold" grpId="0" nodeType="withEffect">
                                  <p:stCondLst>
                                    <p:cond delay="3500"/>
                                  </p:stCondLst>
                                  <p:childTnLst>
                                    <p:set>
                                      <p:cBhvr>
                                        <p:cTn id="496" dur="1" fill="hold">
                                          <p:stCondLst>
                                            <p:cond delay="0"/>
                                          </p:stCondLst>
                                        </p:cTn>
                                        <p:tgtEl>
                                          <p:spTgt spid="428"/>
                                        </p:tgtEl>
                                        <p:attrNameLst>
                                          <p:attrName>style.visibility</p:attrName>
                                        </p:attrNameLst>
                                      </p:cBhvr>
                                      <p:to>
                                        <p:strVal val="visible"/>
                                      </p:to>
                                    </p:set>
                                    <p:anim calcmode="lin" valueType="num">
                                      <p:cBhvr>
                                        <p:cTn id="497" dur="500" fill="hold"/>
                                        <p:tgtEl>
                                          <p:spTgt spid="428"/>
                                        </p:tgtEl>
                                        <p:attrNameLst>
                                          <p:attrName>ppt_w</p:attrName>
                                        </p:attrNameLst>
                                      </p:cBhvr>
                                      <p:tavLst>
                                        <p:tav tm="0">
                                          <p:val>
                                            <p:fltVal val="0"/>
                                          </p:val>
                                        </p:tav>
                                        <p:tav tm="100000">
                                          <p:val>
                                            <p:strVal val="#ppt_w"/>
                                          </p:val>
                                        </p:tav>
                                      </p:tavLst>
                                    </p:anim>
                                    <p:anim calcmode="lin" valueType="num">
                                      <p:cBhvr>
                                        <p:cTn id="498" dur="500" fill="hold"/>
                                        <p:tgtEl>
                                          <p:spTgt spid="428"/>
                                        </p:tgtEl>
                                        <p:attrNameLst>
                                          <p:attrName>ppt_h</p:attrName>
                                        </p:attrNameLst>
                                      </p:cBhvr>
                                      <p:tavLst>
                                        <p:tav tm="0">
                                          <p:val>
                                            <p:fltVal val="0"/>
                                          </p:val>
                                        </p:tav>
                                        <p:tav tm="100000">
                                          <p:val>
                                            <p:strVal val="#ppt_h"/>
                                          </p:val>
                                        </p:tav>
                                      </p:tavLst>
                                    </p:anim>
                                    <p:animEffect transition="in" filter="fade">
                                      <p:cBhvr>
                                        <p:cTn id="499" dur="500"/>
                                        <p:tgtEl>
                                          <p:spTgt spid="428"/>
                                        </p:tgtEl>
                                      </p:cBhvr>
                                    </p:animEffect>
                                  </p:childTnLst>
                                </p:cTn>
                              </p:par>
                              <p:par>
                                <p:cTn id="500" presetID="53" presetClass="entr" presetSubtype="16" fill="hold" grpId="0" nodeType="withEffect">
                                  <p:stCondLst>
                                    <p:cond delay="3500"/>
                                  </p:stCondLst>
                                  <p:childTnLst>
                                    <p:set>
                                      <p:cBhvr>
                                        <p:cTn id="501" dur="1" fill="hold">
                                          <p:stCondLst>
                                            <p:cond delay="0"/>
                                          </p:stCondLst>
                                        </p:cTn>
                                        <p:tgtEl>
                                          <p:spTgt spid="429"/>
                                        </p:tgtEl>
                                        <p:attrNameLst>
                                          <p:attrName>style.visibility</p:attrName>
                                        </p:attrNameLst>
                                      </p:cBhvr>
                                      <p:to>
                                        <p:strVal val="visible"/>
                                      </p:to>
                                    </p:set>
                                    <p:anim calcmode="lin" valueType="num">
                                      <p:cBhvr>
                                        <p:cTn id="502" dur="500" fill="hold"/>
                                        <p:tgtEl>
                                          <p:spTgt spid="429"/>
                                        </p:tgtEl>
                                        <p:attrNameLst>
                                          <p:attrName>ppt_w</p:attrName>
                                        </p:attrNameLst>
                                      </p:cBhvr>
                                      <p:tavLst>
                                        <p:tav tm="0">
                                          <p:val>
                                            <p:fltVal val="0"/>
                                          </p:val>
                                        </p:tav>
                                        <p:tav tm="100000">
                                          <p:val>
                                            <p:strVal val="#ppt_w"/>
                                          </p:val>
                                        </p:tav>
                                      </p:tavLst>
                                    </p:anim>
                                    <p:anim calcmode="lin" valueType="num">
                                      <p:cBhvr>
                                        <p:cTn id="503" dur="500" fill="hold"/>
                                        <p:tgtEl>
                                          <p:spTgt spid="429"/>
                                        </p:tgtEl>
                                        <p:attrNameLst>
                                          <p:attrName>ppt_h</p:attrName>
                                        </p:attrNameLst>
                                      </p:cBhvr>
                                      <p:tavLst>
                                        <p:tav tm="0">
                                          <p:val>
                                            <p:fltVal val="0"/>
                                          </p:val>
                                        </p:tav>
                                        <p:tav tm="100000">
                                          <p:val>
                                            <p:strVal val="#ppt_h"/>
                                          </p:val>
                                        </p:tav>
                                      </p:tavLst>
                                    </p:anim>
                                    <p:animEffect transition="in" filter="fade">
                                      <p:cBhvr>
                                        <p:cTn id="504" dur="500"/>
                                        <p:tgtEl>
                                          <p:spTgt spid="429"/>
                                        </p:tgtEl>
                                      </p:cBhvr>
                                    </p:animEffect>
                                  </p:childTnLst>
                                </p:cTn>
                              </p:par>
                              <p:par>
                                <p:cTn id="505" presetID="53" presetClass="entr" presetSubtype="16" fill="hold" grpId="0" nodeType="withEffect">
                                  <p:stCondLst>
                                    <p:cond delay="3600"/>
                                  </p:stCondLst>
                                  <p:childTnLst>
                                    <p:set>
                                      <p:cBhvr>
                                        <p:cTn id="506" dur="1" fill="hold">
                                          <p:stCondLst>
                                            <p:cond delay="0"/>
                                          </p:stCondLst>
                                        </p:cTn>
                                        <p:tgtEl>
                                          <p:spTgt spid="430"/>
                                        </p:tgtEl>
                                        <p:attrNameLst>
                                          <p:attrName>style.visibility</p:attrName>
                                        </p:attrNameLst>
                                      </p:cBhvr>
                                      <p:to>
                                        <p:strVal val="visible"/>
                                      </p:to>
                                    </p:set>
                                    <p:anim calcmode="lin" valueType="num">
                                      <p:cBhvr>
                                        <p:cTn id="507" dur="500" fill="hold"/>
                                        <p:tgtEl>
                                          <p:spTgt spid="430"/>
                                        </p:tgtEl>
                                        <p:attrNameLst>
                                          <p:attrName>ppt_w</p:attrName>
                                        </p:attrNameLst>
                                      </p:cBhvr>
                                      <p:tavLst>
                                        <p:tav tm="0">
                                          <p:val>
                                            <p:fltVal val="0"/>
                                          </p:val>
                                        </p:tav>
                                        <p:tav tm="100000">
                                          <p:val>
                                            <p:strVal val="#ppt_w"/>
                                          </p:val>
                                        </p:tav>
                                      </p:tavLst>
                                    </p:anim>
                                    <p:anim calcmode="lin" valueType="num">
                                      <p:cBhvr>
                                        <p:cTn id="508" dur="500" fill="hold"/>
                                        <p:tgtEl>
                                          <p:spTgt spid="430"/>
                                        </p:tgtEl>
                                        <p:attrNameLst>
                                          <p:attrName>ppt_h</p:attrName>
                                        </p:attrNameLst>
                                      </p:cBhvr>
                                      <p:tavLst>
                                        <p:tav tm="0">
                                          <p:val>
                                            <p:fltVal val="0"/>
                                          </p:val>
                                        </p:tav>
                                        <p:tav tm="100000">
                                          <p:val>
                                            <p:strVal val="#ppt_h"/>
                                          </p:val>
                                        </p:tav>
                                      </p:tavLst>
                                    </p:anim>
                                    <p:animEffect transition="in" filter="fade">
                                      <p:cBhvr>
                                        <p:cTn id="509" dur="500"/>
                                        <p:tgtEl>
                                          <p:spTgt spid="430"/>
                                        </p:tgtEl>
                                      </p:cBhvr>
                                    </p:animEffect>
                                  </p:childTnLst>
                                </p:cTn>
                              </p:par>
                              <p:par>
                                <p:cTn id="510" presetID="53" presetClass="entr" presetSubtype="16" fill="hold" grpId="0" nodeType="withEffect">
                                  <p:stCondLst>
                                    <p:cond delay="3600"/>
                                  </p:stCondLst>
                                  <p:childTnLst>
                                    <p:set>
                                      <p:cBhvr>
                                        <p:cTn id="511" dur="1" fill="hold">
                                          <p:stCondLst>
                                            <p:cond delay="0"/>
                                          </p:stCondLst>
                                        </p:cTn>
                                        <p:tgtEl>
                                          <p:spTgt spid="431"/>
                                        </p:tgtEl>
                                        <p:attrNameLst>
                                          <p:attrName>style.visibility</p:attrName>
                                        </p:attrNameLst>
                                      </p:cBhvr>
                                      <p:to>
                                        <p:strVal val="visible"/>
                                      </p:to>
                                    </p:set>
                                    <p:anim calcmode="lin" valueType="num">
                                      <p:cBhvr>
                                        <p:cTn id="512" dur="500" fill="hold"/>
                                        <p:tgtEl>
                                          <p:spTgt spid="431"/>
                                        </p:tgtEl>
                                        <p:attrNameLst>
                                          <p:attrName>ppt_w</p:attrName>
                                        </p:attrNameLst>
                                      </p:cBhvr>
                                      <p:tavLst>
                                        <p:tav tm="0">
                                          <p:val>
                                            <p:fltVal val="0"/>
                                          </p:val>
                                        </p:tav>
                                        <p:tav tm="100000">
                                          <p:val>
                                            <p:strVal val="#ppt_w"/>
                                          </p:val>
                                        </p:tav>
                                      </p:tavLst>
                                    </p:anim>
                                    <p:anim calcmode="lin" valueType="num">
                                      <p:cBhvr>
                                        <p:cTn id="513" dur="500" fill="hold"/>
                                        <p:tgtEl>
                                          <p:spTgt spid="431"/>
                                        </p:tgtEl>
                                        <p:attrNameLst>
                                          <p:attrName>ppt_h</p:attrName>
                                        </p:attrNameLst>
                                      </p:cBhvr>
                                      <p:tavLst>
                                        <p:tav tm="0">
                                          <p:val>
                                            <p:fltVal val="0"/>
                                          </p:val>
                                        </p:tav>
                                        <p:tav tm="100000">
                                          <p:val>
                                            <p:strVal val="#ppt_h"/>
                                          </p:val>
                                        </p:tav>
                                      </p:tavLst>
                                    </p:anim>
                                    <p:animEffect transition="in" filter="fade">
                                      <p:cBhvr>
                                        <p:cTn id="514" dur="500"/>
                                        <p:tgtEl>
                                          <p:spTgt spid="431"/>
                                        </p:tgtEl>
                                      </p:cBhvr>
                                    </p:animEffect>
                                  </p:childTnLst>
                                </p:cTn>
                              </p:par>
                              <p:par>
                                <p:cTn id="515" presetID="53" presetClass="entr" presetSubtype="16" fill="hold" grpId="0" nodeType="withEffect">
                                  <p:stCondLst>
                                    <p:cond delay="3700"/>
                                  </p:stCondLst>
                                  <p:childTnLst>
                                    <p:set>
                                      <p:cBhvr>
                                        <p:cTn id="516" dur="1" fill="hold">
                                          <p:stCondLst>
                                            <p:cond delay="0"/>
                                          </p:stCondLst>
                                        </p:cTn>
                                        <p:tgtEl>
                                          <p:spTgt spid="432"/>
                                        </p:tgtEl>
                                        <p:attrNameLst>
                                          <p:attrName>style.visibility</p:attrName>
                                        </p:attrNameLst>
                                      </p:cBhvr>
                                      <p:to>
                                        <p:strVal val="visible"/>
                                      </p:to>
                                    </p:set>
                                    <p:anim calcmode="lin" valueType="num">
                                      <p:cBhvr>
                                        <p:cTn id="517" dur="500" fill="hold"/>
                                        <p:tgtEl>
                                          <p:spTgt spid="432"/>
                                        </p:tgtEl>
                                        <p:attrNameLst>
                                          <p:attrName>ppt_w</p:attrName>
                                        </p:attrNameLst>
                                      </p:cBhvr>
                                      <p:tavLst>
                                        <p:tav tm="0">
                                          <p:val>
                                            <p:fltVal val="0"/>
                                          </p:val>
                                        </p:tav>
                                        <p:tav tm="100000">
                                          <p:val>
                                            <p:strVal val="#ppt_w"/>
                                          </p:val>
                                        </p:tav>
                                      </p:tavLst>
                                    </p:anim>
                                    <p:anim calcmode="lin" valueType="num">
                                      <p:cBhvr>
                                        <p:cTn id="518" dur="500" fill="hold"/>
                                        <p:tgtEl>
                                          <p:spTgt spid="432"/>
                                        </p:tgtEl>
                                        <p:attrNameLst>
                                          <p:attrName>ppt_h</p:attrName>
                                        </p:attrNameLst>
                                      </p:cBhvr>
                                      <p:tavLst>
                                        <p:tav tm="0">
                                          <p:val>
                                            <p:fltVal val="0"/>
                                          </p:val>
                                        </p:tav>
                                        <p:tav tm="100000">
                                          <p:val>
                                            <p:strVal val="#ppt_h"/>
                                          </p:val>
                                        </p:tav>
                                      </p:tavLst>
                                    </p:anim>
                                    <p:animEffect transition="in" filter="fade">
                                      <p:cBhvr>
                                        <p:cTn id="519" dur="500"/>
                                        <p:tgtEl>
                                          <p:spTgt spid="432"/>
                                        </p:tgtEl>
                                      </p:cBhvr>
                                    </p:animEffect>
                                  </p:childTnLst>
                                </p:cTn>
                              </p:par>
                              <p:par>
                                <p:cTn id="520" presetID="53" presetClass="entr" presetSubtype="16" fill="hold" grpId="0" nodeType="withEffect">
                                  <p:stCondLst>
                                    <p:cond delay="3700"/>
                                  </p:stCondLst>
                                  <p:childTnLst>
                                    <p:set>
                                      <p:cBhvr>
                                        <p:cTn id="521" dur="1" fill="hold">
                                          <p:stCondLst>
                                            <p:cond delay="0"/>
                                          </p:stCondLst>
                                        </p:cTn>
                                        <p:tgtEl>
                                          <p:spTgt spid="433"/>
                                        </p:tgtEl>
                                        <p:attrNameLst>
                                          <p:attrName>style.visibility</p:attrName>
                                        </p:attrNameLst>
                                      </p:cBhvr>
                                      <p:to>
                                        <p:strVal val="visible"/>
                                      </p:to>
                                    </p:set>
                                    <p:anim calcmode="lin" valueType="num">
                                      <p:cBhvr>
                                        <p:cTn id="522" dur="500" fill="hold"/>
                                        <p:tgtEl>
                                          <p:spTgt spid="433"/>
                                        </p:tgtEl>
                                        <p:attrNameLst>
                                          <p:attrName>ppt_w</p:attrName>
                                        </p:attrNameLst>
                                      </p:cBhvr>
                                      <p:tavLst>
                                        <p:tav tm="0">
                                          <p:val>
                                            <p:fltVal val="0"/>
                                          </p:val>
                                        </p:tav>
                                        <p:tav tm="100000">
                                          <p:val>
                                            <p:strVal val="#ppt_w"/>
                                          </p:val>
                                        </p:tav>
                                      </p:tavLst>
                                    </p:anim>
                                    <p:anim calcmode="lin" valueType="num">
                                      <p:cBhvr>
                                        <p:cTn id="523" dur="500" fill="hold"/>
                                        <p:tgtEl>
                                          <p:spTgt spid="433"/>
                                        </p:tgtEl>
                                        <p:attrNameLst>
                                          <p:attrName>ppt_h</p:attrName>
                                        </p:attrNameLst>
                                      </p:cBhvr>
                                      <p:tavLst>
                                        <p:tav tm="0">
                                          <p:val>
                                            <p:fltVal val="0"/>
                                          </p:val>
                                        </p:tav>
                                        <p:tav tm="100000">
                                          <p:val>
                                            <p:strVal val="#ppt_h"/>
                                          </p:val>
                                        </p:tav>
                                      </p:tavLst>
                                    </p:anim>
                                    <p:animEffect transition="in" filter="fade">
                                      <p:cBhvr>
                                        <p:cTn id="524" dur="500"/>
                                        <p:tgtEl>
                                          <p:spTgt spid="433"/>
                                        </p:tgtEl>
                                      </p:cBhvr>
                                    </p:animEffect>
                                  </p:childTnLst>
                                </p:cTn>
                              </p:par>
                              <p:par>
                                <p:cTn id="525" presetID="53" presetClass="entr" presetSubtype="16" fill="hold" grpId="0" nodeType="withEffect">
                                  <p:stCondLst>
                                    <p:cond delay="3800"/>
                                  </p:stCondLst>
                                  <p:childTnLst>
                                    <p:set>
                                      <p:cBhvr>
                                        <p:cTn id="526" dur="1" fill="hold">
                                          <p:stCondLst>
                                            <p:cond delay="0"/>
                                          </p:stCondLst>
                                        </p:cTn>
                                        <p:tgtEl>
                                          <p:spTgt spid="434"/>
                                        </p:tgtEl>
                                        <p:attrNameLst>
                                          <p:attrName>style.visibility</p:attrName>
                                        </p:attrNameLst>
                                      </p:cBhvr>
                                      <p:to>
                                        <p:strVal val="visible"/>
                                      </p:to>
                                    </p:set>
                                    <p:anim calcmode="lin" valueType="num">
                                      <p:cBhvr>
                                        <p:cTn id="527" dur="500" fill="hold"/>
                                        <p:tgtEl>
                                          <p:spTgt spid="434"/>
                                        </p:tgtEl>
                                        <p:attrNameLst>
                                          <p:attrName>ppt_w</p:attrName>
                                        </p:attrNameLst>
                                      </p:cBhvr>
                                      <p:tavLst>
                                        <p:tav tm="0">
                                          <p:val>
                                            <p:fltVal val="0"/>
                                          </p:val>
                                        </p:tav>
                                        <p:tav tm="100000">
                                          <p:val>
                                            <p:strVal val="#ppt_w"/>
                                          </p:val>
                                        </p:tav>
                                      </p:tavLst>
                                    </p:anim>
                                    <p:anim calcmode="lin" valueType="num">
                                      <p:cBhvr>
                                        <p:cTn id="528" dur="500" fill="hold"/>
                                        <p:tgtEl>
                                          <p:spTgt spid="434"/>
                                        </p:tgtEl>
                                        <p:attrNameLst>
                                          <p:attrName>ppt_h</p:attrName>
                                        </p:attrNameLst>
                                      </p:cBhvr>
                                      <p:tavLst>
                                        <p:tav tm="0">
                                          <p:val>
                                            <p:fltVal val="0"/>
                                          </p:val>
                                        </p:tav>
                                        <p:tav tm="100000">
                                          <p:val>
                                            <p:strVal val="#ppt_h"/>
                                          </p:val>
                                        </p:tav>
                                      </p:tavLst>
                                    </p:anim>
                                    <p:animEffect transition="in" filter="fade">
                                      <p:cBhvr>
                                        <p:cTn id="529" dur="500"/>
                                        <p:tgtEl>
                                          <p:spTgt spid="434"/>
                                        </p:tgtEl>
                                      </p:cBhvr>
                                    </p:animEffect>
                                  </p:childTnLst>
                                </p:cTn>
                              </p:par>
                              <p:par>
                                <p:cTn id="530" presetID="53" presetClass="entr" presetSubtype="16" fill="hold" grpId="0" nodeType="withEffect">
                                  <p:stCondLst>
                                    <p:cond delay="3800"/>
                                  </p:stCondLst>
                                  <p:childTnLst>
                                    <p:set>
                                      <p:cBhvr>
                                        <p:cTn id="531" dur="1" fill="hold">
                                          <p:stCondLst>
                                            <p:cond delay="0"/>
                                          </p:stCondLst>
                                        </p:cTn>
                                        <p:tgtEl>
                                          <p:spTgt spid="435"/>
                                        </p:tgtEl>
                                        <p:attrNameLst>
                                          <p:attrName>style.visibility</p:attrName>
                                        </p:attrNameLst>
                                      </p:cBhvr>
                                      <p:to>
                                        <p:strVal val="visible"/>
                                      </p:to>
                                    </p:set>
                                    <p:anim calcmode="lin" valueType="num">
                                      <p:cBhvr>
                                        <p:cTn id="532" dur="500" fill="hold"/>
                                        <p:tgtEl>
                                          <p:spTgt spid="435"/>
                                        </p:tgtEl>
                                        <p:attrNameLst>
                                          <p:attrName>ppt_w</p:attrName>
                                        </p:attrNameLst>
                                      </p:cBhvr>
                                      <p:tavLst>
                                        <p:tav tm="0">
                                          <p:val>
                                            <p:fltVal val="0"/>
                                          </p:val>
                                        </p:tav>
                                        <p:tav tm="100000">
                                          <p:val>
                                            <p:strVal val="#ppt_w"/>
                                          </p:val>
                                        </p:tav>
                                      </p:tavLst>
                                    </p:anim>
                                    <p:anim calcmode="lin" valueType="num">
                                      <p:cBhvr>
                                        <p:cTn id="533" dur="500" fill="hold"/>
                                        <p:tgtEl>
                                          <p:spTgt spid="435"/>
                                        </p:tgtEl>
                                        <p:attrNameLst>
                                          <p:attrName>ppt_h</p:attrName>
                                        </p:attrNameLst>
                                      </p:cBhvr>
                                      <p:tavLst>
                                        <p:tav tm="0">
                                          <p:val>
                                            <p:fltVal val="0"/>
                                          </p:val>
                                        </p:tav>
                                        <p:tav tm="100000">
                                          <p:val>
                                            <p:strVal val="#ppt_h"/>
                                          </p:val>
                                        </p:tav>
                                      </p:tavLst>
                                    </p:anim>
                                    <p:animEffect transition="in" filter="fade">
                                      <p:cBhvr>
                                        <p:cTn id="534" dur="500"/>
                                        <p:tgtEl>
                                          <p:spTgt spid="435"/>
                                        </p:tgtEl>
                                      </p:cBhvr>
                                    </p:animEffect>
                                  </p:childTnLst>
                                </p:cTn>
                              </p:par>
                              <p:par>
                                <p:cTn id="535" presetID="53" presetClass="entr" presetSubtype="16" fill="hold" grpId="0" nodeType="withEffect">
                                  <p:stCondLst>
                                    <p:cond delay="3900"/>
                                  </p:stCondLst>
                                  <p:childTnLst>
                                    <p:set>
                                      <p:cBhvr>
                                        <p:cTn id="536" dur="1" fill="hold">
                                          <p:stCondLst>
                                            <p:cond delay="0"/>
                                          </p:stCondLst>
                                        </p:cTn>
                                        <p:tgtEl>
                                          <p:spTgt spid="436"/>
                                        </p:tgtEl>
                                        <p:attrNameLst>
                                          <p:attrName>style.visibility</p:attrName>
                                        </p:attrNameLst>
                                      </p:cBhvr>
                                      <p:to>
                                        <p:strVal val="visible"/>
                                      </p:to>
                                    </p:set>
                                    <p:anim calcmode="lin" valueType="num">
                                      <p:cBhvr>
                                        <p:cTn id="537" dur="500" fill="hold"/>
                                        <p:tgtEl>
                                          <p:spTgt spid="436"/>
                                        </p:tgtEl>
                                        <p:attrNameLst>
                                          <p:attrName>ppt_w</p:attrName>
                                        </p:attrNameLst>
                                      </p:cBhvr>
                                      <p:tavLst>
                                        <p:tav tm="0">
                                          <p:val>
                                            <p:fltVal val="0"/>
                                          </p:val>
                                        </p:tav>
                                        <p:tav tm="100000">
                                          <p:val>
                                            <p:strVal val="#ppt_w"/>
                                          </p:val>
                                        </p:tav>
                                      </p:tavLst>
                                    </p:anim>
                                    <p:anim calcmode="lin" valueType="num">
                                      <p:cBhvr>
                                        <p:cTn id="538" dur="500" fill="hold"/>
                                        <p:tgtEl>
                                          <p:spTgt spid="436"/>
                                        </p:tgtEl>
                                        <p:attrNameLst>
                                          <p:attrName>ppt_h</p:attrName>
                                        </p:attrNameLst>
                                      </p:cBhvr>
                                      <p:tavLst>
                                        <p:tav tm="0">
                                          <p:val>
                                            <p:fltVal val="0"/>
                                          </p:val>
                                        </p:tav>
                                        <p:tav tm="100000">
                                          <p:val>
                                            <p:strVal val="#ppt_h"/>
                                          </p:val>
                                        </p:tav>
                                      </p:tavLst>
                                    </p:anim>
                                    <p:animEffect transition="in" filter="fade">
                                      <p:cBhvr>
                                        <p:cTn id="539" dur="500"/>
                                        <p:tgtEl>
                                          <p:spTgt spid="436"/>
                                        </p:tgtEl>
                                      </p:cBhvr>
                                    </p:animEffect>
                                  </p:childTnLst>
                                </p:cTn>
                              </p:par>
                              <p:par>
                                <p:cTn id="540" presetID="53" presetClass="entr" presetSubtype="16" fill="hold" grpId="0" nodeType="withEffect">
                                  <p:stCondLst>
                                    <p:cond delay="3900"/>
                                  </p:stCondLst>
                                  <p:childTnLst>
                                    <p:set>
                                      <p:cBhvr>
                                        <p:cTn id="541" dur="1" fill="hold">
                                          <p:stCondLst>
                                            <p:cond delay="0"/>
                                          </p:stCondLst>
                                        </p:cTn>
                                        <p:tgtEl>
                                          <p:spTgt spid="437"/>
                                        </p:tgtEl>
                                        <p:attrNameLst>
                                          <p:attrName>style.visibility</p:attrName>
                                        </p:attrNameLst>
                                      </p:cBhvr>
                                      <p:to>
                                        <p:strVal val="visible"/>
                                      </p:to>
                                    </p:set>
                                    <p:anim calcmode="lin" valueType="num">
                                      <p:cBhvr>
                                        <p:cTn id="542" dur="500" fill="hold"/>
                                        <p:tgtEl>
                                          <p:spTgt spid="437"/>
                                        </p:tgtEl>
                                        <p:attrNameLst>
                                          <p:attrName>ppt_w</p:attrName>
                                        </p:attrNameLst>
                                      </p:cBhvr>
                                      <p:tavLst>
                                        <p:tav tm="0">
                                          <p:val>
                                            <p:fltVal val="0"/>
                                          </p:val>
                                        </p:tav>
                                        <p:tav tm="100000">
                                          <p:val>
                                            <p:strVal val="#ppt_w"/>
                                          </p:val>
                                        </p:tav>
                                      </p:tavLst>
                                    </p:anim>
                                    <p:anim calcmode="lin" valueType="num">
                                      <p:cBhvr>
                                        <p:cTn id="543" dur="500" fill="hold"/>
                                        <p:tgtEl>
                                          <p:spTgt spid="437"/>
                                        </p:tgtEl>
                                        <p:attrNameLst>
                                          <p:attrName>ppt_h</p:attrName>
                                        </p:attrNameLst>
                                      </p:cBhvr>
                                      <p:tavLst>
                                        <p:tav tm="0">
                                          <p:val>
                                            <p:fltVal val="0"/>
                                          </p:val>
                                        </p:tav>
                                        <p:tav tm="100000">
                                          <p:val>
                                            <p:strVal val="#ppt_h"/>
                                          </p:val>
                                        </p:tav>
                                      </p:tavLst>
                                    </p:anim>
                                    <p:animEffect transition="in" filter="fade">
                                      <p:cBhvr>
                                        <p:cTn id="544" dur="500"/>
                                        <p:tgtEl>
                                          <p:spTgt spid="437"/>
                                        </p:tgtEl>
                                      </p:cBhvr>
                                    </p:animEffect>
                                  </p:childTnLst>
                                </p:cTn>
                              </p:par>
                              <p:par>
                                <p:cTn id="545" presetID="53" presetClass="entr" presetSubtype="16" fill="hold" grpId="0" nodeType="withEffect">
                                  <p:stCondLst>
                                    <p:cond delay="700"/>
                                  </p:stCondLst>
                                  <p:childTnLst>
                                    <p:set>
                                      <p:cBhvr>
                                        <p:cTn id="546" dur="1" fill="hold">
                                          <p:stCondLst>
                                            <p:cond delay="0"/>
                                          </p:stCondLst>
                                        </p:cTn>
                                        <p:tgtEl>
                                          <p:spTgt spid="438"/>
                                        </p:tgtEl>
                                        <p:attrNameLst>
                                          <p:attrName>style.visibility</p:attrName>
                                        </p:attrNameLst>
                                      </p:cBhvr>
                                      <p:to>
                                        <p:strVal val="visible"/>
                                      </p:to>
                                    </p:set>
                                    <p:anim calcmode="lin" valueType="num">
                                      <p:cBhvr>
                                        <p:cTn id="547" dur="500" fill="hold"/>
                                        <p:tgtEl>
                                          <p:spTgt spid="438"/>
                                        </p:tgtEl>
                                        <p:attrNameLst>
                                          <p:attrName>ppt_w</p:attrName>
                                        </p:attrNameLst>
                                      </p:cBhvr>
                                      <p:tavLst>
                                        <p:tav tm="0">
                                          <p:val>
                                            <p:fltVal val="0"/>
                                          </p:val>
                                        </p:tav>
                                        <p:tav tm="100000">
                                          <p:val>
                                            <p:strVal val="#ppt_w"/>
                                          </p:val>
                                        </p:tav>
                                      </p:tavLst>
                                    </p:anim>
                                    <p:anim calcmode="lin" valueType="num">
                                      <p:cBhvr>
                                        <p:cTn id="548" dur="500" fill="hold"/>
                                        <p:tgtEl>
                                          <p:spTgt spid="438"/>
                                        </p:tgtEl>
                                        <p:attrNameLst>
                                          <p:attrName>ppt_h</p:attrName>
                                        </p:attrNameLst>
                                      </p:cBhvr>
                                      <p:tavLst>
                                        <p:tav tm="0">
                                          <p:val>
                                            <p:fltVal val="0"/>
                                          </p:val>
                                        </p:tav>
                                        <p:tav tm="100000">
                                          <p:val>
                                            <p:strVal val="#ppt_h"/>
                                          </p:val>
                                        </p:tav>
                                      </p:tavLst>
                                    </p:anim>
                                    <p:animEffect transition="in" filter="fade">
                                      <p:cBhvr>
                                        <p:cTn id="549" dur="500"/>
                                        <p:tgtEl>
                                          <p:spTgt spid="438"/>
                                        </p:tgtEl>
                                      </p:cBhvr>
                                    </p:animEffect>
                                  </p:childTnLst>
                                </p:cTn>
                              </p:par>
                              <p:par>
                                <p:cTn id="550" presetID="53" presetClass="entr" presetSubtype="16" fill="hold" grpId="0" nodeType="withEffect">
                                  <p:stCondLst>
                                    <p:cond delay="700"/>
                                  </p:stCondLst>
                                  <p:childTnLst>
                                    <p:set>
                                      <p:cBhvr>
                                        <p:cTn id="551" dur="1" fill="hold">
                                          <p:stCondLst>
                                            <p:cond delay="0"/>
                                          </p:stCondLst>
                                        </p:cTn>
                                        <p:tgtEl>
                                          <p:spTgt spid="439"/>
                                        </p:tgtEl>
                                        <p:attrNameLst>
                                          <p:attrName>style.visibility</p:attrName>
                                        </p:attrNameLst>
                                      </p:cBhvr>
                                      <p:to>
                                        <p:strVal val="visible"/>
                                      </p:to>
                                    </p:set>
                                    <p:anim calcmode="lin" valueType="num">
                                      <p:cBhvr>
                                        <p:cTn id="552" dur="500" fill="hold"/>
                                        <p:tgtEl>
                                          <p:spTgt spid="439"/>
                                        </p:tgtEl>
                                        <p:attrNameLst>
                                          <p:attrName>ppt_w</p:attrName>
                                        </p:attrNameLst>
                                      </p:cBhvr>
                                      <p:tavLst>
                                        <p:tav tm="0">
                                          <p:val>
                                            <p:fltVal val="0"/>
                                          </p:val>
                                        </p:tav>
                                        <p:tav tm="100000">
                                          <p:val>
                                            <p:strVal val="#ppt_w"/>
                                          </p:val>
                                        </p:tav>
                                      </p:tavLst>
                                    </p:anim>
                                    <p:anim calcmode="lin" valueType="num">
                                      <p:cBhvr>
                                        <p:cTn id="553" dur="500" fill="hold"/>
                                        <p:tgtEl>
                                          <p:spTgt spid="439"/>
                                        </p:tgtEl>
                                        <p:attrNameLst>
                                          <p:attrName>ppt_h</p:attrName>
                                        </p:attrNameLst>
                                      </p:cBhvr>
                                      <p:tavLst>
                                        <p:tav tm="0">
                                          <p:val>
                                            <p:fltVal val="0"/>
                                          </p:val>
                                        </p:tav>
                                        <p:tav tm="100000">
                                          <p:val>
                                            <p:strVal val="#ppt_h"/>
                                          </p:val>
                                        </p:tav>
                                      </p:tavLst>
                                    </p:anim>
                                    <p:animEffect transition="in" filter="fade">
                                      <p:cBhvr>
                                        <p:cTn id="554" dur="500"/>
                                        <p:tgtEl>
                                          <p:spTgt spid="439"/>
                                        </p:tgtEl>
                                      </p:cBhvr>
                                    </p:animEffect>
                                  </p:childTnLst>
                                </p:cTn>
                              </p:par>
                              <p:par>
                                <p:cTn id="555" presetID="53" presetClass="entr" presetSubtype="16" fill="hold" grpId="0" nodeType="withEffect">
                                  <p:stCondLst>
                                    <p:cond delay="800"/>
                                  </p:stCondLst>
                                  <p:childTnLst>
                                    <p:set>
                                      <p:cBhvr>
                                        <p:cTn id="556" dur="1" fill="hold">
                                          <p:stCondLst>
                                            <p:cond delay="0"/>
                                          </p:stCondLst>
                                        </p:cTn>
                                        <p:tgtEl>
                                          <p:spTgt spid="440"/>
                                        </p:tgtEl>
                                        <p:attrNameLst>
                                          <p:attrName>style.visibility</p:attrName>
                                        </p:attrNameLst>
                                      </p:cBhvr>
                                      <p:to>
                                        <p:strVal val="visible"/>
                                      </p:to>
                                    </p:set>
                                    <p:anim calcmode="lin" valueType="num">
                                      <p:cBhvr>
                                        <p:cTn id="557" dur="500" fill="hold"/>
                                        <p:tgtEl>
                                          <p:spTgt spid="440"/>
                                        </p:tgtEl>
                                        <p:attrNameLst>
                                          <p:attrName>ppt_w</p:attrName>
                                        </p:attrNameLst>
                                      </p:cBhvr>
                                      <p:tavLst>
                                        <p:tav tm="0">
                                          <p:val>
                                            <p:fltVal val="0"/>
                                          </p:val>
                                        </p:tav>
                                        <p:tav tm="100000">
                                          <p:val>
                                            <p:strVal val="#ppt_w"/>
                                          </p:val>
                                        </p:tav>
                                      </p:tavLst>
                                    </p:anim>
                                    <p:anim calcmode="lin" valueType="num">
                                      <p:cBhvr>
                                        <p:cTn id="558" dur="500" fill="hold"/>
                                        <p:tgtEl>
                                          <p:spTgt spid="440"/>
                                        </p:tgtEl>
                                        <p:attrNameLst>
                                          <p:attrName>ppt_h</p:attrName>
                                        </p:attrNameLst>
                                      </p:cBhvr>
                                      <p:tavLst>
                                        <p:tav tm="0">
                                          <p:val>
                                            <p:fltVal val="0"/>
                                          </p:val>
                                        </p:tav>
                                        <p:tav tm="100000">
                                          <p:val>
                                            <p:strVal val="#ppt_h"/>
                                          </p:val>
                                        </p:tav>
                                      </p:tavLst>
                                    </p:anim>
                                    <p:animEffect transition="in" filter="fade">
                                      <p:cBhvr>
                                        <p:cTn id="559" dur="500"/>
                                        <p:tgtEl>
                                          <p:spTgt spid="440"/>
                                        </p:tgtEl>
                                      </p:cBhvr>
                                    </p:animEffect>
                                  </p:childTnLst>
                                </p:cTn>
                              </p:par>
                              <p:par>
                                <p:cTn id="560" presetID="53" presetClass="entr" presetSubtype="16" fill="hold" grpId="0" nodeType="withEffect">
                                  <p:stCondLst>
                                    <p:cond delay="800"/>
                                  </p:stCondLst>
                                  <p:childTnLst>
                                    <p:set>
                                      <p:cBhvr>
                                        <p:cTn id="561" dur="1" fill="hold">
                                          <p:stCondLst>
                                            <p:cond delay="0"/>
                                          </p:stCondLst>
                                        </p:cTn>
                                        <p:tgtEl>
                                          <p:spTgt spid="441"/>
                                        </p:tgtEl>
                                        <p:attrNameLst>
                                          <p:attrName>style.visibility</p:attrName>
                                        </p:attrNameLst>
                                      </p:cBhvr>
                                      <p:to>
                                        <p:strVal val="visible"/>
                                      </p:to>
                                    </p:set>
                                    <p:anim calcmode="lin" valueType="num">
                                      <p:cBhvr>
                                        <p:cTn id="562" dur="500" fill="hold"/>
                                        <p:tgtEl>
                                          <p:spTgt spid="441"/>
                                        </p:tgtEl>
                                        <p:attrNameLst>
                                          <p:attrName>ppt_w</p:attrName>
                                        </p:attrNameLst>
                                      </p:cBhvr>
                                      <p:tavLst>
                                        <p:tav tm="0">
                                          <p:val>
                                            <p:fltVal val="0"/>
                                          </p:val>
                                        </p:tav>
                                        <p:tav tm="100000">
                                          <p:val>
                                            <p:strVal val="#ppt_w"/>
                                          </p:val>
                                        </p:tav>
                                      </p:tavLst>
                                    </p:anim>
                                    <p:anim calcmode="lin" valueType="num">
                                      <p:cBhvr>
                                        <p:cTn id="563" dur="500" fill="hold"/>
                                        <p:tgtEl>
                                          <p:spTgt spid="441"/>
                                        </p:tgtEl>
                                        <p:attrNameLst>
                                          <p:attrName>ppt_h</p:attrName>
                                        </p:attrNameLst>
                                      </p:cBhvr>
                                      <p:tavLst>
                                        <p:tav tm="0">
                                          <p:val>
                                            <p:fltVal val="0"/>
                                          </p:val>
                                        </p:tav>
                                        <p:tav tm="100000">
                                          <p:val>
                                            <p:strVal val="#ppt_h"/>
                                          </p:val>
                                        </p:tav>
                                      </p:tavLst>
                                    </p:anim>
                                    <p:animEffect transition="in" filter="fade">
                                      <p:cBhvr>
                                        <p:cTn id="564" dur="500"/>
                                        <p:tgtEl>
                                          <p:spTgt spid="441"/>
                                        </p:tgtEl>
                                      </p:cBhvr>
                                    </p:animEffect>
                                  </p:childTnLst>
                                </p:cTn>
                              </p:par>
                              <p:par>
                                <p:cTn id="565" presetID="53" presetClass="entr" presetSubtype="16" fill="hold" grpId="0" nodeType="withEffect">
                                  <p:stCondLst>
                                    <p:cond delay="900"/>
                                  </p:stCondLst>
                                  <p:childTnLst>
                                    <p:set>
                                      <p:cBhvr>
                                        <p:cTn id="566" dur="1" fill="hold">
                                          <p:stCondLst>
                                            <p:cond delay="0"/>
                                          </p:stCondLst>
                                        </p:cTn>
                                        <p:tgtEl>
                                          <p:spTgt spid="442"/>
                                        </p:tgtEl>
                                        <p:attrNameLst>
                                          <p:attrName>style.visibility</p:attrName>
                                        </p:attrNameLst>
                                      </p:cBhvr>
                                      <p:to>
                                        <p:strVal val="visible"/>
                                      </p:to>
                                    </p:set>
                                    <p:anim calcmode="lin" valueType="num">
                                      <p:cBhvr>
                                        <p:cTn id="567" dur="500" fill="hold"/>
                                        <p:tgtEl>
                                          <p:spTgt spid="442"/>
                                        </p:tgtEl>
                                        <p:attrNameLst>
                                          <p:attrName>ppt_w</p:attrName>
                                        </p:attrNameLst>
                                      </p:cBhvr>
                                      <p:tavLst>
                                        <p:tav tm="0">
                                          <p:val>
                                            <p:fltVal val="0"/>
                                          </p:val>
                                        </p:tav>
                                        <p:tav tm="100000">
                                          <p:val>
                                            <p:strVal val="#ppt_w"/>
                                          </p:val>
                                        </p:tav>
                                      </p:tavLst>
                                    </p:anim>
                                    <p:anim calcmode="lin" valueType="num">
                                      <p:cBhvr>
                                        <p:cTn id="568" dur="500" fill="hold"/>
                                        <p:tgtEl>
                                          <p:spTgt spid="442"/>
                                        </p:tgtEl>
                                        <p:attrNameLst>
                                          <p:attrName>ppt_h</p:attrName>
                                        </p:attrNameLst>
                                      </p:cBhvr>
                                      <p:tavLst>
                                        <p:tav tm="0">
                                          <p:val>
                                            <p:fltVal val="0"/>
                                          </p:val>
                                        </p:tav>
                                        <p:tav tm="100000">
                                          <p:val>
                                            <p:strVal val="#ppt_h"/>
                                          </p:val>
                                        </p:tav>
                                      </p:tavLst>
                                    </p:anim>
                                    <p:animEffect transition="in" filter="fade">
                                      <p:cBhvr>
                                        <p:cTn id="569" dur="500"/>
                                        <p:tgtEl>
                                          <p:spTgt spid="442"/>
                                        </p:tgtEl>
                                      </p:cBhvr>
                                    </p:animEffect>
                                  </p:childTnLst>
                                </p:cTn>
                              </p:par>
                              <p:par>
                                <p:cTn id="570" presetID="53" presetClass="entr" presetSubtype="16" fill="hold" grpId="0" nodeType="withEffect">
                                  <p:stCondLst>
                                    <p:cond delay="900"/>
                                  </p:stCondLst>
                                  <p:childTnLst>
                                    <p:set>
                                      <p:cBhvr>
                                        <p:cTn id="571" dur="1" fill="hold">
                                          <p:stCondLst>
                                            <p:cond delay="0"/>
                                          </p:stCondLst>
                                        </p:cTn>
                                        <p:tgtEl>
                                          <p:spTgt spid="443"/>
                                        </p:tgtEl>
                                        <p:attrNameLst>
                                          <p:attrName>style.visibility</p:attrName>
                                        </p:attrNameLst>
                                      </p:cBhvr>
                                      <p:to>
                                        <p:strVal val="visible"/>
                                      </p:to>
                                    </p:set>
                                    <p:anim calcmode="lin" valueType="num">
                                      <p:cBhvr>
                                        <p:cTn id="572" dur="500" fill="hold"/>
                                        <p:tgtEl>
                                          <p:spTgt spid="443"/>
                                        </p:tgtEl>
                                        <p:attrNameLst>
                                          <p:attrName>ppt_w</p:attrName>
                                        </p:attrNameLst>
                                      </p:cBhvr>
                                      <p:tavLst>
                                        <p:tav tm="0">
                                          <p:val>
                                            <p:fltVal val="0"/>
                                          </p:val>
                                        </p:tav>
                                        <p:tav tm="100000">
                                          <p:val>
                                            <p:strVal val="#ppt_w"/>
                                          </p:val>
                                        </p:tav>
                                      </p:tavLst>
                                    </p:anim>
                                    <p:anim calcmode="lin" valueType="num">
                                      <p:cBhvr>
                                        <p:cTn id="573" dur="500" fill="hold"/>
                                        <p:tgtEl>
                                          <p:spTgt spid="443"/>
                                        </p:tgtEl>
                                        <p:attrNameLst>
                                          <p:attrName>ppt_h</p:attrName>
                                        </p:attrNameLst>
                                      </p:cBhvr>
                                      <p:tavLst>
                                        <p:tav tm="0">
                                          <p:val>
                                            <p:fltVal val="0"/>
                                          </p:val>
                                        </p:tav>
                                        <p:tav tm="100000">
                                          <p:val>
                                            <p:strVal val="#ppt_h"/>
                                          </p:val>
                                        </p:tav>
                                      </p:tavLst>
                                    </p:anim>
                                    <p:animEffect transition="in" filter="fade">
                                      <p:cBhvr>
                                        <p:cTn id="574" dur="500"/>
                                        <p:tgtEl>
                                          <p:spTgt spid="443"/>
                                        </p:tgtEl>
                                      </p:cBhvr>
                                    </p:animEffect>
                                  </p:childTnLst>
                                </p:cTn>
                              </p:par>
                              <p:par>
                                <p:cTn id="575" presetID="53" presetClass="entr" presetSubtype="16" fill="hold" grpId="0" nodeType="withEffect">
                                  <p:stCondLst>
                                    <p:cond delay="1000"/>
                                  </p:stCondLst>
                                  <p:childTnLst>
                                    <p:set>
                                      <p:cBhvr>
                                        <p:cTn id="576" dur="1" fill="hold">
                                          <p:stCondLst>
                                            <p:cond delay="0"/>
                                          </p:stCondLst>
                                        </p:cTn>
                                        <p:tgtEl>
                                          <p:spTgt spid="444"/>
                                        </p:tgtEl>
                                        <p:attrNameLst>
                                          <p:attrName>style.visibility</p:attrName>
                                        </p:attrNameLst>
                                      </p:cBhvr>
                                      <p:to>
                                        <p:strVal val="visible"/>
                                      </p:to>
                                    </p:set>
                                    <p:anim calcmode="lin" valueType="num">
                                      <p:cBhvr>
                                        <p:cTn id="577" dur="500" fill="hold"/>
                                        <p:tgtEl>
                                          <p:spTgt spid="444"/>
                                        </p:tgtEl>
                                        <p:attrNameLst>
                                          <p:attrName>ppt_w</p:attrName>
                                        </p:attrNameLst>
                                      </p:cBhvr>
                                      <p:tavLst>
                                        <p:tav tm="0">
                                          <p:val>
                                            <p:fltVal val="0"/>
                                          </p:val>
                                        </p:tav>
                                        <p:tav tm="100000">
                                          <p:val>
                                            <p:strVal val="#ppt_w"/>
                                          </p:val>
                                        </p:tav>
                                      </p:tavLst>
                                    </p:anim>
                                    <p:anim calcmode="lin" valueType="num">
                                      <p:cBhvr>
                                        <p:cTn id="578" dur="500" fill="hold"/>
                                        <p:tgtEl>
                                          <p:spTgt spid="444"/>
                                        </p:tgtEl>
                                        <p:attrNameLst>
                                          <p:attrName>ppt_h</p:attrName>
                                        </p:attrNameLst>
                                      </p:cBhvr>
                                      <p:tavLst>
                                        <p:tav tm="0">
                                          <p:val>
                                            <p:fltVal val="0"/>
                                          </p:val>
                                        </p:tav>
                                        <p:tav tm="100000">
                                          <p:val>
                                            <p:strVal val="#ppt_h"/>
                                          </p:val>
                                        </p:tav>
                                      </p:tavLst>
                                    </p:anim>
                                    <p:animEffect transition="in" filter="fade">
                                      <p:cBhvr>
                                        <p:cTn id="579" dur="500"/>
                                        <p:tgtEl>
                                          <p:spTgt spid="444"/>
                                        </p:tgtEl>
                                      </p:cBhvr>
                                    </p:animEffect>
                                  </p:childTnLst>
                                </p:cTn>
                              </p:par>
                              <p:par>
                                <p:cTn id="580" presetID="53" presetClass="entr" presetSubtype="16" fill="hold" grpId="0" nodeType="withEffect">
                                  <p:stCondLst>
                                    <p:cond delay="1000"/>
                                  </p:stCondLst>
                                  <p:childTnLst>
                                    <p:set>
                                      <p:cBhvr>
                                        <p:cTn id="581" dur="1" fill="hold">
                                          <p:stCondLst>
                                            <p:cond delay="0"/>
                                          </p:stCondLst>
                                        </p:cTn>
                                        <p:tgtEl>
                                          <p:spTgt spid="445"/>
                                        </p:tgtEl>
                                        <p:attrNameLst>
                                          <p:attrName>style.visibility</p:attrName>
                                        </p:attrNameLst>
                                      </p:cBhvr>
                                      <p:to>
                                        <p:strVal val="visible"/>
                                      </p:to>
                                    </p:set>
                                    <p:anim calcmode="lin" valueType="num">
                                      <p:cBhvr>
                                        <p:cTn id="582" dur="500" fill="hold"/>
                                        <p:tgtEl>
                                          <p:spTgt spid="445"/>
                                        </p:tgtEl>
                                        <p:attrNameLst>
                                          <p:attrName>ppt_w</p:attrName>
                                        </p:attrNameLst>
                                      </p:cBhvr>
                                      <p:tavLst>
                                        <p:tav tm="0">
                                          <p:val>
                                            <p:fltVal val="0"/>
                                          </p:val>
                                        </p:tav>
                                        <p:tav tm="100000">
                                          <p:val>
                                            <p:strVal val="#ppt_w"/>
                                          </p:val>
                                        </p:tav>
                                      </p:tavLst>
                                    </p:anim>
                                    <p:anim calcmode="lin" valueType="num">
                                      <p:cBhvr>
                                        <p:cTn id="583" dur="500" fill="hold"/>
                                        <p:tgtEl>
                                          <p:spTgt spid="445"/>
                                        </p:tgtEl>
                                        <p:attrNameLst>
                                          <p:attrName>ppt_h</p:attrName>
                                        </p:attrNameLst>
                                      </p:cBhvr>
                                      <p:tavLst>
                                        <p:tav tm="0">
                                          <p:val>
                                            <p:fltVal val="0"/>
                                          </p:val>
                                        </p:tav>
                                        <p:tav tm="100000">
                                          <p:val>
                                            <p:strVal val="#ppt_h"/>
                                          </p:val>
                                        </p:tav>
                                      </p:tavLst>
                                    </p:anim>
                                    <p:animEffect transition="in" filter="fade">
                                      <p:cBhvr>
                                        <p:cTn id="584" dur="500"/>
                                        <p:tgtEl>
                                          <p:spTgt spid="445"/>
                                        </p:tgtEl>
                                      </p:cBhvr>
                                    </p:animEffect>
                                  </p:childTnLst>
                                </p:cTn>
                              </p:par>
                              <p:par>
                                <p:cTn id="585" presetID="53" presetClass="entr" presetSubtype="16" fill="hold" grpId="0" nodeType="withEffect">
                                  <p:stCondLst>
                                    <p:cond delay="1100"/>
                                  </p:stCondLst>
                                  <p:childTnLst>
                                    <p:set>
                                      <p:cBhvr>
                                        <p:cTn id="586" dur="1" fill="hold">
                                          <p:stCondLst>
                                            <p:cond delay="0"/>
                                          </p:stCondLst>
                                        </p:cTn>
                                        <p:tgtEl>
                                          <p:spTgt spid="446"/>
                                        </p:tgtEl>
                                        <p:attrNameLst>
                                          <p:attrName>style.visibility</p:attrName>
                                        </p:attrNameLst>
                                      </p:cBhvr>
                                      <p:to>
                                        <p:strVal val="visible"/>
                                      </p:to>
                                    </p:set>
                                    <p:anim calcmode="lin" valueType="num">
                                      <p:cBhvr>
                                        <p:cTn id="587" dur="500" fill="hold"/>
                                        <p:tgtEl>
                                          <p:spTgt spid="446"/>
                                        </p:tgtEl>
                                        <p:attrNameLst>
                                          <p:attrName>ppt_w</p:attrName>
                                        </p:attrNameLst>
                                      </p:cBhvr>
                                      <p:tavLst>
                                        <p:tav tm="0">
                                          <p:val>
                                            <p:fltVal val="0"/>
                                          </p:val>
                                        </p:tav>
                                        <p:tav tm="100000">
                                          <p:val>
                                            <p:strVal val="#ppt_w"/>
                                          </p:val>
                                        </p:tav>
                                      </p:tavLst>
                                    </p:anim>
                                    <p:anim calcmode="lin" valueType="num">
                                      <p:cBhvr>
                                        <p:cTn id="588" dur="500" fill="hold"/>
                                        <p:tgtEl>
                                          <p:spTgt spid="446"/>
                                        </p:tgtEl>
                                        <p:attrNameLst>
                                          <p:attrName>ppt_h</p:attrName>
                                        </p:attrNameLst>
                                      </p:cBhvr>
                                      <p:tavLst>
                                        <p:tav tm="0">
                                          <p:val>
                                            <p:fltVal val="0"/>
                                          </p:val>
                                        </p:tav>
                                        <p:tav tm="100000">
                                          <p:val>
                                            <p:strVal val="#ppt_h"/>
                                          </p:val>
                                        </p:tav>
                                      </p:tavLst>
                                    </p:anim>
                                    <p:animEffect transition="in" filter="fade">
                                      <p:cBhvr>
                                        <p:cTn id="589" dur="500"/>
                                        <p:tgtEl>
                                          <p:spTgt spid="446"/>
                                        </p:tgtEl>
                                      </p:cBhvr>
                                    </p:animEffect>
                                  </p:childTnLst>
                                </p:cTn>
                              </p:par>
                              <p:par>
                                <p:cTn id="590" presetID="53" presetClass="entr" presetSubtype="16" fill="hold" grpId="0" nodeType="withEffect">
                                  <p:stCondLst>
                                    <p:cond delay="1100"/>
                                  </p:stCondLst>
                                  <p:childTnLst>
                                    <p:set>
                                      <p:cBhvr>
                                        <p:cTn id="591" dur="1" fill="hold">
                                          <p:stCondLst>
                                            <p:cond delay="0"/>
                                          </p:stCondLst>
                                        </p:cTn>
                                        <p:tgtEl>
                                          <p:spTgt spid="447"/>
                                        </p:tgtEl>
                                        <p:attrNameLst>
                                          <p:attrName>style.visibility</p:attrName>
                                        </p:attrNameLst>
                                      </p:cBhvr>
                                      <p:to>
                                        <p:strVal val="visible"/>
                                      </p:to>
                                    </p:set>
                                    <p:anim calcmode="lin" valueType="num">
                                      <p:cBhvr>
                                        <p:cTn id="592" dur="500" fill="hold"/>
                                        <p:tgtEl>
                                          <p:spTgt spid="447"/>
                                        </p:tgtEl>
                                        <p:attrNameLst>
                                          <p:attrName>ppt_w</p:attrName>
                                        </p:attrNameLst>
                                      </p:cBhvr>
                                      <p:tavLst>
                                        <p:tav tm="0">
                                          <p:val>
                                            <p:fltVal val="0"/>
                                          </p:val>
                                        </p:tav>
                                        <p:tav tm="100000">
                                          <p:val>
                                            <p:strVal val="#ppt_w"/>
                                          </p:val>
                                        </p:tav>
                                      </p:tavLst>
                                    </p:anim>
                                    <p:anim calcmode="lin" valueType="num">
                                      <p:cBhvr>
                                        <p:cTn id="593" dur="500" fill="hold"/>
                                        <p:tgtEl>
                                          <p:spTgt spid="447"/>
                                        </p:tgtEl>
                                        <p:attrNameLst>
                                          <p:attrName>ppt_h</p:attrName>
                                        </p:attrNameLst>
                                      </p:cBhvr>
                                      <p:tavLst>
                                        <p:tav tm="0">
                                          <p:val>
                                            <p:fltVal val="0"/>
                                          </p:val>
                                        </p:tav>
                                        <p:tav tm="100000">
                                          <p:val>
                                            <p:strVal val="#ppt_h"/>
                                          </p:val>
                                        </p:tav>
                                      </p:tavLst>
                                    </p:anim>
                                    <p:animEffect transition="in" filter="fade">
                                      <p:cBhvr>
                                        <p:cTn id="594" dur="500"/>
                                        <p:tgtEl>
                                          <p:spTgt spid="447"/>
                                        </p:tgtEl>
                                      </p:cBhvr>
                                    </p:animEffect>
                                  </p:childTnLst>
                                </p:cTn>
                              </p:par>
                              <p:par>
                                <p:cTn id="595" presetID="53" presetClass="entr" presetSubtype="16" fill="hold" grpId="0" nodeType="withEffect">
                                  <p:stCondLst>
                                    <p:cond delay="1200"/>
                                  </p:stCondLst>
                                  <p:childTnLst>
                                    <p:set>
                                      <p:cBhvr>
                                        <p:cTn id="596" dur="1" fill="hold">
                                          <p:stCondLst>
                                            <p:cond delay="0"/>
                                          </p:stCondLst>
                                        </p:cTn>
                                        <p:tgtEl>
                                          <p:spTgt spid="448"/>
                                        </p:tgtEl>
                                        <p:attrNameLst>
                                          <p:attrName>style.visibility</p:attrName>
                                        </p:attrNameLst>
                                      </p:cBhvr>
                                      <p:to>
                                        <p:strVal val="visible"/>
                                      </p:to>
                                    </p:set>
                                    <p:anim calcmode="lin" valueType="num">
                                      <p:cBhvr>
                                        <p:cTn id="597" dur="500" fill="hold"/>
                                        <p:tgtEl>
                                          <p:spTgt spid="448"/>
                                        </p:tgtEl>
                                        <p:attrNameLst>
                                          <p:attrName>ppt_w</p:attrName>
                                        </p:attrNameLst>
                                      </p:cBhvr>
                                      <p:tavLst>
                                        <p:tav tm="0">
                                          <p:val>
                                            <p:fltVal val="0"/>
                                          </p:val>
                                        </p:tav>
                                        <p:tav tm="100000">
                                          <p:val>
                                            <p:strVal val="#ppt_w"/>
                                          </p:val>
                                        </p:tav>
                                      </p:tavLst>
                                    </p:anim>
                                    <p:anim calcmode="lin" valueType="num">
                                      <p:cBhvr>
                                        <p:cTn id="598" dur="500" fill="hold"/>
                                        <p:tgtEl>
                                          <p:spTgt spid="448"/>
                                        </p:tgtEl>
                                        <p:attrNameLst>
                                          <p:attrName>ppt_h</p:attrName>
                                        </p:attrNameLst>
                                      </p:cBhvr>
                                      <p:tavLst>
                                        <p:tav tm="0">
                                          <p:val>
                                            <p:fltVal val="0"/>
                                          </p:val>
                                        </p:tav>
                                        <p:tav tm="100000">
                                          <p:val>
                                            <p:strVal val="#ppt_h"/>
                                          </p:val>
                                        </p:tav>
                                      </p:tavLst>
                                    </p:anim>
                                    <p:animEffect transition="in" filter="fade">
                                      <p:cBhvr>
                                        <p:cTn id="599" dur="500"/>
                                        <p:tgtEl>
                                          <p:spTgt spid="448"/>
                                        </p:tgtEl>
                                      </p:cBhvr>
                                    </p:animEffect>
                                  </p:childTnLst>
                                </p:cTn>
                              </p:par>
                              <p:par>
                                <p:cTn id="600" presetID="53" presetClass="entr" presetSubtype="16" fill="hold" grpId="0" nodeType="withEffect">
                                  <p:stCondLst>
                                    <p:cond delay="1200"/>
                                  </p:stCondLst>
                                  <p:childTnLst>
                                    <p:set>
                                      <p:cBhvr>
                                        <p:cTn id="601" dur="1" fill="hold">
                                          <p:stCondLst>
                                            <p:cond delay="0"/>
                                          </p:stCondLst>
                                        </p:cTn>
                                        <p:tgtEl>
                                          <p:spTgt spid="449"/>
                                        </p:tgtEl>
                                        <p:attrNameLst>
                                          <p:attrName>style.visibility</p:attrName>
                                        </p:attrNameLst>
                                      </p:cBhvr>
                                      <p:to>
                                        <p:strVal val="visible"/>
                                      </p:to>
                                    </p:set>
                                    <p:anim calcmode="lin" valueType="num">
                                      <p:cBhvr>
                                        <p:cTn id="602" dur="500" fill="hold"/>
                                        <p:tgtEl>
                                          <p:spTgt spid="449"/>
                                        </p:tgtEl>
                                        <p:attrNameLst>
                                          <p:attrName>ppt_w</p:attrName>
                                        </p:attrNameLst>
                                      </p:cBhvr>
                                      <p:tavLst>
                                        <p:tav tm="0">
                                          <p:val>
                                            <p:fltVal val="0"/>
                                          </p:val>
                                        </p:tav>
                                        <p:tav tm="100000">
                                          <p:val>
                                            <p:strVal val="#ppt_w"/>
                                          </p:val>
                                        </p:tav>
                                      </p:tavLst>
                                    </p:anim>
                                    <p:anim calcmode="lin" valueType="num">
                                      <p:cBhvr>
                                        <p:cTn id="603" dur="500" fill="hold"/>
                                        <p:tgtEl>
                                          <p:spTgt spid="449"/>
                                        </p:tgtEl>
                                        <p:attrNameLst>
                                          <p:attrName>ppt_h</p:attrName>
                                        </p:attrNameLst>
                                      </p:cBhvr>
                                      <p:tavLst>
                                        <p:tav tm="0">
                                          <p:val>
                                            <p:fltVal val="0"/>
                                          </p:val>
                                        </p:tav>
                                        <p:tav tm="100000">
                                          <p:val>
                                            <p:strVal val="#ppt_h"/>
                                          </p:val>
                                        </p:tav>
                                      </p:tavLst>
                                    </p:anim>
                                    <p:animEffect transition="in" filter="fade">
                                      <p:cBhvr>
                                        <p:cTn id="604" dur="500"/>
                                        <p:tgtEl>
                                          <p:spTgt spid="449"/>
                                        </p:tgtEl>
                                      </p:cBhvr>
                                    </p:animEffect>
                                  </p:childTnLst>
                                </p:cTn>
                              </p:par>
                              <p:par>
                                <p:cTn id="605" presetID="53" presetClass="entr" presetSubtype="16" fill="hold" grpId="0" nodeType="withEffect">
                                  <p:stCondLst>
                                    <p:cond delay="1300"/>
                                  </p:stCondLst>
                                  <p:childTnLst>
                                    <p:set>
                                      <p:cBhvr>
                                        <p:cTn id="606" dur="1" fill="hold">
                                          <p:stCondLst>
                                            <p:cond delay="0"/>
                                          </p:stCondLst>
                                        </p:cTn>
                                        <p:tgtEl>
                                          <p:spTgt spid="450"/>
                                        </p:tgtEl>
                                        <p:attrNameLst>
                                          <p:attrName>style.visibility</p:attrName>
                                        </p:attrNameLst>
                                      </p:cBhvr>
                                      <p:to>
                                        <p:strVal val="visible"/>
                                      </p:to>
                                    </p:set>
                                    <p:anim calcmode="lin" valueType="num">
                                      <p:cBhvr>
                                        <p:cTn id="607" dur="500" fill="hold"/>
                                        <p:tgtEl>
                                          <p:spTgt spid="450"/>
                                        </p:tgtEl>
                                        <p:attrNameLst>
                                          <p:attrName>ppt_w</p:attrName>
                                        </p:attrNameLst>
                                      </p:cBhvr>
                                      <p:tavLst>
                                        <p:tav tm="0">
                                          <p:val>
                                            <p:fltVal val="0"/>
                                          </p:val>
                                        </p:tav>
                                        <p:tav tm="100000">
                                          <p:val>
                                            <p:strVal val="#ppt_w"/>
                                          </p:val>
                                        </p:tav>
                                      </p:tavLst>
                                    </p:anim>
                                    <p:anim calcmode="lin" valueType="num">
                                      <p:cBhvr>
                                        <p:cTn id="608" dur="500" fill="hold"/>
                                        <p:tgtEl>
                                          <p:spTgt spid="450"/>
                                        </p:tgtEl>
                                        <p:attrNameLst>
                                          <p:attrName>ppt_h</p:attrName>
                                        </p:attrNameLst>
                                      </p:cBhvr>
                                      <p:tavLst>
                                        <p:tav tm="0">
                                          <p:val>
                                            <p:fltVal val="0"/>
                                          </p:val>
                                        </p:tav>
                                        <p:tav tm="100000">
                                          <p:val>
                                            <p:strVal val="#ppt_h"/>
                                          </p:val>
                                        </p:tav>
                                      </p:tavLst>
                                    </p:anim>
                                    <p:animEffect transition="in" filter="fade">
                                      <p:cBhvr>
                                        <p:cTn id="609" dur="500"/>
                                        <p:tgtEl>
                                          <p:spTgt spid="450"/>
                                        </p:tgtEl>
                                      </p:cBhvr>
                                    </p:animEffect>
                                  </p:childTnLst>
                                </p:cTn>
                              </p:par>
                              <p:par>
                                <p:cTn id="610" presetID="53" presetClass="entr" presetSubtype="16" fill="hold" grpId="0" nodeType="withEffect">
                                  <p:stCondLst>
                                    <p:cond delay="1300"/>
                                  </p:stCondLst>
                                  <p:childTnLst>
                                    <p:set>
                                      <p:cBhvr>
                                        <p:cTn id="611" dur="1" fill="hold">
                                          <p:stCondLst>
                                            <p:cond delay="0"/>
                                          </p:stCondLst>
                                        </p:cTn>
                                        <p:tgtEl>
                                          <p:spTgt spid="451"/>
                                        </p:tgtEl>
                                        <p:attrNameLst>
                                          <p:attrName>style.visibility</p:attrName>
                                        </p:attrNameLst>
                                      </p:cBhvr>
                                      <p:to>
                                        <p:strVal val="visible"/>
                                      </p:to>
                                    </p:set>
                                    <p:anim calcmode="lin" valueType="num">
                                      <p:cBhvr>
                                        <p:cTn id="612" dur="500" fill="hold"/>
                                        <p:tgtEl>
                                          <p:spTgt spid="451"/>
                                        </p:tgtEl>
                                        <p:attrNameLst>
                                          <p:attrName>ppt_w</p:attrName>
                                        </p:attrNameLst>
                                      </p:cBhvr>
                                      <p:tavLst>
                                        <p:tav tm="0">
                                          <p:val>
                                            <p:fltVal val="0"/>
                                          </p:val>
                                        </p:tav>
                                        <p:tav tm="100000">
                                          <p:val>
                                            <p:strVal val="#ppt_w"/>
                                          </p:val>
                                        </p:tav>
                                      </p:tavLst>
                                    </p:anim>
                                    <p:anim calcmode="lin" valueType="num">
                                      <p:cBhvr>
                                        <p:cTn id="613" dur="500" fill="hold"/>
                                        <p:tgtEl>
                                          <p:spTgt spid="451"/>
                                        </p:tgtEl>
                                        <p:attrNameLst>
                                          <p:attrName>ppt_h</p:attrName>
                                        </p:attrNameLst>
                                      </p:cBhvr>
                                      <p:tavLst>
                                        <p:tav tm="0">
                                          <p:val>
                                            <p:fltVal val="0"/>
                                          </p:val>
                                        </p:tav>
                                        <p:tav tm="100000">
                                          <p:val>
                                            <p:strVal val="#ppt_h"/>
                                          </p:val>
                                        </p:tav>
                                      </p:tavLst>
                                    </p:anim>
                                    <p:animEffect transition="in" filter="fade">
                                      <p:cBhvr>
                                        <p:cTn id="614" dur="500"/>
                                        <p:tgtEl>
                                          <p:spTgt spid="451"/>
                                        </p:tgtEl>
                                      </p:cBhvr>
                                    </p:animEffect>
                                  </p:childTnLst>
                                </p:cTn>
                              </p:par>
                              <p:par>
                                <p:cTn id="615" presetID="53" presetClass="entr" presetSubtype="16" fill="hold" grpId="0" nodeType="withEffect">
                                  <p:stCondLst>
                                    <p:cond delay="1400"/>
                                  </p:stCondLst>
                                  <p:childTnLst>
                                    <p:set>
                                      <p:cBhvr>
                                        <p:cTn id="616" dur="1" fill="hold">
                                          <p:stCondLst>
                                            <p:cond delay="0"/>
                                          </p:stCondLst>
                                        </p:cTn>
                                        <p:tgtEl>
                                          <p:spTgt spid="452"/>
                                        </p:tgtEl>
                                        <p:attrNameLst>
                                          <p:attrName>style.visibility</p:attrName>
                                        </p:attrNameLst>
                                      </p:cBhvr>
                                      <p:to>
                                        <p:strVal val="visible"/>
                                      </p:to>
                                    </p:set>
                                    <p:anim calcmode="lin" valueType="num">
                                      <p:cBhvr>
                                        <p:cTn id="617" dur="500" fill="hold"/>
                                        <p:tgtEl>
                                          <p:spTgt spid="452"/>
                                        </p:tgtEl>
                                        <p:attrNameLst>
                                          <p:attrName>ppt_w</p:attrName>
                                        </p:attrNameLst>
                                      </p:cBhvr>
                                      <p:tavLst>
                                        <p:tav tm="0">
                                          <p:val>
                                            <p:fltVal val="0"/>
                                          </p:val>
                                        </p:tav>
                                        <p:tav tm="100000">
                                          <p:val>
                                            <p:strVal val="#ppt_w"/>
                                          </p:val>
                                        </p:tav>
                                      </p:tavLst>
                                    </p:anim>
                                    <p:anim calcmode="lin" valueType="num">
                                      <p:cBhvr>
                                        <p:cTn id="618" dur="500" fill="hold"/>
                                        <p:tgtEl>
                                          <p:spTgt spid="452"/>
                                        </p:tgtEl>
                                        <p:attrNameLst>
                                          <p:attrName>ppt_h</p:attrName>
                                        </p:attrNameLst>
                                      </p:cBhvr>
                                      <p:tavLst>
                                        <p:tav tm="0">
                                          <p:val>
                                            <p:fltVal val="0"/>
                                          </p:val>
                                        </p:tav>
                                        <p:tav tm="100000">
                                          <p:val>
                                            <p:strVal val="#ppt_h"/>
                                          </p:val>
                                        </p:tav>
                                      </p:tavLst>
                                    </p:anim>
                                    <p:animEffect transition="in" filter="fade">
                                      <p:cBhvr>
                                        <p:cTn id="619" dur="500"/>
                                        <p:tgtEl>
                                          <p:spTgt spid="452"/>
                                        </p:tgtEl>
                                      </p:cBhvr>
                                    </p:animEffect>
                                  </p:childTnLst>
                                </p:cTn>
                              </p:par>
                              <p:par>
                                <p:cTn id="620" presetID="53" presetClass="entr" presetSubtype="16" fill="hold" grpId="0" nodeType="withEffect">
                                  <p:stCondLst>
                                    <p:cond delay="1400"/>
                                  </p:stCondLst>
                                  <p:childTnLst>
                                    <p:set>
                                      <p:cBhvr>
                                        <p:cTn id="621" dur="1" fill="hold">
                                          <p:stCondLst>
                                            <p:cond delay="0"/>
                                          </p:stCondLst>
                                        </p:cTn>
                                        <p:tgtEl>
                                          <p:spTgt spid="453"/>
                                        </p:tgtEl>
                                        <p:attrNameLst>
                                          <p:attrName>style.visibility</p:attrName>
                                        </p:attrNameLst>
                                      </p:cBhvr>
                                      <p:to>
                                        <p:strVal val="visible"/>
                                      </p:to>
                                    </p:set>
                                    <p:anim calcmode="lin" valueType="num">
                                      <p:cBhvr>
                                        <p:cTn id="622" dur="500" fill="hold"/>
                                        <p:tgtEl>
                                          <p:spTgt spid="453"/>
                                        </p:tgtEl>
                                        <p:attrNameLst>
                                          <p:attrName>ppt_w</p:attrName>
                                        </p:attrNameLst>
                                      </p:cBhvr>
                                      <p:tavLst>
                                        <p:tav tm="0">
                                          <p:val>
                                            <p:fltVal val="0"/>
                                          </p:val>
                                        </p:tav>
                                        <p:tav tm="100000">
                                          <p:val>
                                            <p:strVal val="#ppt_w"/>
                                          </p:val>
                                        </p:tav>
                                      </p:tavLst>
                                    </p:anim>
                                    <p:anim calcmode="lin" valueType="num">
                                      <p:cBhvr>
                                        <p:cTn id="623" dur="500" fill="hold"/>
                                        <p:tgtEl>
                                          <p:spTgt spid="453"/>
                                        </p:tgtEl>
                                        <p:attrNameLst>
                                          <p:attrName>ppt_h</p:attrName>
                                        </p:attrNameLst>
                                      </p:cBhvr>
                                      <p:tavLst>
                                        <p:tav tm="0">
                                          <p:val>
                                            <p:fltVal val="0"/>
                                          </p:val>
                                        </p:tav>
                                        <p:tav tm="100000">
                                          <p:val>
                                            <p:strVal val="#ppt_h"/>
                                          </p:val>
                                        </p:tav>
                                      </p:tavLst>
                                    </p:anim>
                                    <p:animEffect transition="in" filter="fade">
                                      <p:cBhvr>
                                        <p:cTn id="624" dur="500"/>
                                        <p:tgtEl>
                                          <p:spTgt spid="453"/>
                                        </p:tgtEl>
                                      </p:cBhvr>
                                    </p:animEffect>
                                  </p:childTnLst>
                                </p:cTn>
                              </p:par>
                              <p:par>
                                <p:cTn id="625" presetID="53" presetClass="entr" presetSubtype="16" fill="hold" grpId="0" nodeType="withEffect">
                                  <p:stCondLst>
                                    <p:cond delay="1400"/>
                                  </p:stCondLst>
                                  <p:childTnLst>
                                    <p:set>
                                      <p:cBhvr>
                                        <p:cTn id="626" dur="1" fill="hold">
                                          <p:stCondLst>
                                            <p:cond delay="0"/>
                                          </p:stCondLst>
                                        </p:cTn>
                                        <p:tgtEl>
                                          <p:spTgt spid="454"/>
                                        </p:tgtEl>
                                        <p:attrNameLst>
                                          <p:attrName>style.visibility</p:attrName>
                                        </p:attrNameLst>
                                      </p:cBhvr>
                                      <p:to>
                                        <p:strVal val="visible"/>
                                      </p:to>
                                    </p:set>
                                    <p:anim calcmode="lin" valueType="num">
                                      <p:cBhvr>
                                        <p:cTn id="627" dur="500" fill="hold"/>
                                        <p:tgtEl>
                                          <p:spTgt spid="454"/>
                                        </p:tgtEl>
                                        <p:attrNameLst>
                                          <p:attrName>ppt_w</p:attrName>
                                        </p:attrNameLst>
                                      </p:cBhvr>
                                      <p:tavLst>
                                        <p:tav tm="0">
                                          <p:val>
                                            <p:fltVal val="0"/>
                                          </p:val>
                                        </p:tav>
                                        <p:tav tm="100000">
                                          <p:val>
                                            <p:strVal val="#ppt_w"/>
                                          </p:val>
                                        </p:tav>
                                      </p:tavLst>
                                    </p:anim>
                                    <p:anim calcmode="lin" valueType="num">
                                      <p:cBhvr>
                                        <p:cTn id="628" dur="500" fill="hold"/>
                                        <p:tgtEl>
                                          <p:spTgt spid="454"/>
                                        </p:tgtEl>
                                        <p:attrNameLst>
                                          <p:attrName>ppt_h</p:attrName>
                                        </p:attrNameLst>
                                      </p:cBhvr>
                                      <p:tavLst>
                                        <p:tav tm="0">
                                          <p:val>
                                            <p:fltVal val="0"/>
                                          </p:val>
                                        </p:tav>
                                        <p:tav tm="100000">
                                          <p:val>
                                            <p:strVal val="#ppt_h"/>
                                          </p:val>
                                        </p:tav>
                                      </p:tavLst>
                                    </p:anim>
                                    <p:animEffect transition="in" filter="fade">
                                      <p:cBhvr>
                                        <p:cTn id="629" dur="500"/>
                                        <p:tgtEl>
                                          <p:spTgt spid="454"/>
                                        </p:tgtEl>
                                      </p:cBhvr>
                                    </p:animEffect>
                                  </p:childTnLst>
                                </p:cTn>
                              </p:par>
                              <p:par>
                                <p:cTn id="630" presetID="53" presetClass="entr" presetSubtype="16" fill="hold" grpId="0" nodeType="withEffect">
                                  <p:stCondLst>
                                    <p:cond delay="100"/>
                                  </p:stCondLst>
                                  <p:childTnLst>
                                    <p:set>
                                      <p:cBhvr>
                                        <p:cTn id="631" dur="1" fill="hold">
                                          <p:stCondLst>
                                            <p:cond delay="0"/>
                                          </p:stCondLst>
                                        </p:cTn>
                                        <p:tgtEl>
                                          <p:spTgt spid="455"/>
                                        </p:tgtEl>
                                        <p:attrNameLst>
                                          <p:attrName>style.visibility</p:attrName>
                                        </p:attrNameLst>
                                      </p:cBhvr>
                                      <p:to>
                                        <p:strVal val="visible"/>
                                      </p:to>
                                    </p:set>
                                    <p:anim calcmode="lin" valueType="num">
                                      <p:cBhvr>
                                        <p:cTn id="632" dur="500" fill="hold"/>
                                        <p:tgtEl>
                                          <p:spTgt spid="455"/>
                                        </p:tgtEl>
                                        <p:attrNameLst>
                                          <p:attrName>ppt_w</p:attrName>
                                        </p:attrNameLst>
                                      </p:cBhvr>
                                      <p:tavLst>
                                        <p:tav tm="0">
                                          <p:val>
                                            <p:fltVal val="0"/>
                                          </p:val>
                                        </p:tav>
                                        <p:tav tm="100000">
                                          <p:val>
                                            <p:strVal val="#ppt_w"/>
                                          </p:val>
                                        </p:tav>
                                      </p:tavLst>
                                    </p:anim>
                                    <p:anim calcmode="lin" valueType="num">
                                      <p:cBhvr>
                                        <p:cTn id="633" dur="500" fill="hold"/>
                                        <p:tgtEl>
                                          <p:spTgt spid="455"/>
                                        </p:tgtEl>
                                        <p:attrNameLst>
                                          <p:attrName>ppt_h</p:attrName>
                                        </p:attrNameLst>
                                      </p:cBhvr>
                                      <p:tavLst>
                                        <p:tav tm="0">
                                          <p:val>
                                            <p:fltVal val="0"/>
                                          </p:val>
                                        </p:tav>
                                        <p:tav tm="100000">
                                          <p:val>
                                            <p:strVal val="#ppt_h"/>
                                          </p:val>
                                        </p:tav>
                                      </p:tavLst>
                                    </p:anim>
                                    <p:animEffect transition="in" filter="fade">
                                      <p:cBhvr>
                                        <p:cTn id="634" dur="500"/>
                                        <p:tgtEl>
                                          <p:spTgt spid="455"/>
                                        </p:tgtEl>
                                      </p:cBhvr>
                                    </p:animEffect>
                                  </p:childTnLst>
                                </p:cTn>
                              </p:par>
                              <p:par>
                                <p:cTn id="635" presetID="53" presetClass="entr" presetSubtype="16" fill="hold" grpId="0" nodeType="withEffect">
                                  <p:stCondLst>
                                    <p:cond delay="100"/>
                                  </p:stCondLst>
                                  <p:childTnLst>
                                    <p:set>
                                      <p:cBhvr>
                                        <p:cTn id="636" dur="1" fill="hold">
                                          <p:stCondLst>
                                            <p:cond delay="0"/>
                                          </p:stCondLst>
                                        </p:cTn>
                                        <p:tgtEl>
                                          <p:spTgt spid="456"/>
                                        </p:tgtEl>
                                        <p:attrNameLst>
                                          <p:attrName>style.visibility</p:attrName>
                                        </p:attrNameLst>
                                      </p:cBhvr>
                                      <p:to>
                                        <p:strVal val="visible"/>
                                      </p:to>
                                    </p:set>
                                    <p:anim calcmode="lin" valueType="num">
                                      <p:cBhvr>
                                        <p:cTn id="637" dur="500" fill="hold"/>
                                        <p:tgtEl>
                                          <p:spTgt spid="456"/>
                                        </p:tgtEl>
                                        <p:attrNameLst>
                                          <p:attrName>ppt_w</p:attrName>
                                        </p:attrNameLst>
                                      </p:cBhvr>
                                      <p:tavLst>
                                        <p:tav tm="0">
                                          <p:val>
                                            <p:fltVal val="0"/>
                                          </p:val>
                                        </p:tav>
                                        <p:tav tm="100000">
                                          <p:val>
                                            <p:strVal val="#ppt_w"/>
                                          </p:val>
                                        </p:tav>
                                      </p:tavLst>
                                    </p:anim>
                                    <p:anim calcmode="lin" valueType="num">
                                      <p:cBhvr>
                                        <p:cTn id="638" dur="500" fill="hold"/>
                                        <p:tgtEl>
                                          <p:spTgt spid="456"/>
                                        </p:tgtEl>
                                        <p:attrNameLst>
                                          <p:attrName>ppt_h</p:attrName>
                                        </p:attrNameLst>
                                      </p:cBhvr>
                                      <p:tavLst>
                                        <p:tav tm="0">
                                          <p:val>
                                            <p:fltVal val="0"/>
                                          </p:val>
                                        </p:tav>
                                        <p:tav tm="100000">
                                          <p:val>
                                            <p:strVal val="#ppt_h"/>
                                          </p:val>
                                        </p:tav>
                                      </p:tavLst>
                                    </p:anim>
                                    <p:animEffect transition="in" filter="fade">
                                      <p:cBhvr>
                                        <p:cTn id="639" dur="500"/>
                                        <p:tgtEl>
                                          <p:spTgt spid="456"/>
                                        </p:tgtEl>
                                      </p:cBhvr>
                                    </p:animEffect>
                                  </p:childTnLst>
                                </p:cTn>
                              </p:par>
                              <p:par>
                                <p:cTn id="640" presetID="53" presetClass="entr" presetSubtype="16" fill="hold" grpId="0" nodeType="withEffect">
                                  <p:stCondLst>
                                    <p:cond delay="200"/>
                                  </p:stCondLst>
                                  <p:childTnLst>
                                    <p:set>
                                      <p:cBhvr>
                                        <p:cTn id="641" dur="1" fill="hold">
                                          <p:stCondLst>
                                            <p:cond delay="0"/>
                                          </p:stCondLst>
                                        </p:cTn>
                                        <p:tgtEl>
                                          <p:spTgt spid="457"/>
                                        </p:tgtEl>
                                        <p:attrNameLst>
                                          <p:attrName>style.visibility</p:attrName>
                                        </p:attrNameLst>
                                      </p:cBhvr>
                                      <p:to>
                                        <p:strVal val="visible"/>
                                      </p:to>
                                    </p:set>
                                    <p:anim calcmode="lin" valueType="num">
                                      <p:cBhvr>
                                        <p:cTn id="642" dur="500" fill="hold"/>
                                        <p:tgtEl>
                                          <p:spTgt spid="457"/>
                                        </p:tgtEl>
                                        <p:attrNameLst>
                                          <p:attrName>ppt_w</p:attrName>
                                        </p:attrNameLst>
                                      </p:cBhvr>
                                      <p:tavLst>
                                        <p:tav tm="0">
                                          <p:val>
                                            <p:fltVal val="0"/>
                                          </p:val>
                                        </p:tav>
                                        <p:tav tm="100000">
                                          <p:val>
                                            <p:strVal val="#ppt_w"/>
                                          </p:val>
                                        </p:tav>
                                      </p:tavLst>
                                    </p:anim>
                                    <p:anim calcmode="lin" valueType="num">
                                      <p:cBhvr>
                                        <p:cTn id="643" dur="500" fill="hold"/>
                                        <p:tgtEl>
                                          <p:spTgt spid="457"/>
                                        </p:tgtEl>
                                        <p:attrNameLst>
                                          <p:attrName>ppt_h</p:attrName>
                                        </p:attrNameLst>
                                      </p:cBhvr>
                                      <p:tavLst>
                                        <p:tav tm="0">
                                          <p:val>
                                            <p:fltVal val="0"/>
                                          </p:val>
                                        </p:tav>
                                        <p:tav tm="100000">
                                          <p:val>
                                            <p:strVal val="#ppt_h"/>
                                          </p:val>
                                        </p:tav>
                                      </p:tavLst>
                                    </p:anim>
                                    <p:animEffect transition="in" filter="fade">
                                      <p:cBhvr>
                                        <p:cTn id="644" dur="500"/>
                                        <p:tgtEl>
                                          <p:spTgt spid="457"/>
                                        </p:tgtEl>
                                      </p:cBhvr>
                                    </p:animEffect>
                                  </p:childTnLst>
                                </p:cTn>
                              </p:par>
                              <p:par>
                                <p:cTn id="645" presetID="53" presetClass="entr" presetSubtype="16" fill="hold" grpId="0" nodeType="withEffect">
                                  <p:stCondLst>
                                    <p:cond delay="300"/>
                                  </p:stCondLst>
                                  <p:childTnLst>
                                    <p:set>
                                      <p:cBhvr>
                                        <p:cTn id="646" dur="1" fill="hold">
                                          <p:stCondLst>
                                            <p:cond delay="0"/>
                                          </p:stCondLst>
                                        </p:cTn>
                                        <p:tgtEl>
                                          <p:spTgt spid="458"/>
                                        </p:tgtEl>
                                        <p:attrNameLst>
                                          <p:attrName>style.visibility</p:attrName>
                                        </p:attrNameLst>
                                      </p:cBhvr>
                                      <p:to>
                                        <p:strVal val="visible"/>
                                      </p:to>
                                    </p:set>
                                    <p:anim calcmode="lin" valueType="num">
                                      <p:cBhvr>
                                        <p:cTn id="647" dur="500" fill="hold"/>
                                        <p:tgtEl>
                                          <p:spTgt spid="458"/>
                                        </p:tgtEl>
                                        <p:attrNameLst>
                                          <p:attrName>ppt_w</p:attrName>
                                        </p:attrNameLst>
                                      </p:cBhvr>
                                      <p:tavLst>
                                        <p:tav tm="0">
                                          <p:val>
                                            <p:fltVal val="0"/>
                                          </p:val>
                                        </p:tav>
                                        <p:tav tm="100000">
                                          <p:val>
                                            <p:strVal val="#ppt_w"/>
                                          </p:val>
                                        </p:tav>
                                      </p:tavLst>
                                    </p:anim>
                                    <p:anim calcmode="lin" valueType="num">
                                      <p:cBhvr>
                                        <p:cTn id="648" dur="500" fill="hold"/>
                                        <p:tgtEl>
                                          <p:spTgt spid="458"/>
                                        </p:tgtEl>
                                        <p:attrNameLst>
                                          <p:attrName>ppt_h</p:attrName>
                                        </p:attrNameLst>
                                      </p:cBhvr>
                                      <p:tavLst>
                                        <p:tav tm="0">
                                          <p:val>
                                            <p:fltVal val="0"/>
                                          </p:val>
                                        </p:tav>
                                        <p:tav tm="100000">
                                          <p:val>
                                            <p:strVal val="#ppt_h"/>
                                          </p:val>
                                        </p:tav>
                                      </p:tavLst>
                                    </p:anim>
                                    <p:animEffect transition="in" filter="fade">
                                      <p:cBhvr>
                                        <p:cTn id="649" dur="500"/>
                                        <p:tgtEl>
                                          <p:spTgt spid="458"/>
                                        </p:tgtEl>
                                      </p:cBhvr>
                                    </p:animEffect>
                                  </p:childTnLst>
                                </p:cTn>
                              </p:par>
                              <p:par>
                                <p:cTn id="650" presetID="53" presetClass="entr" presetSubtype="16" fill="hold" grpId="0" nodeType="withEffect">
                                  <p:stCondLst>
                                    <p:cond delay="400"/>
                                  </p:stCondLst>
                                  <p:childTnLst>
                                    <p:set>
                                      <p:cBhvr>
                                        <p:cTn id="651" dur="1" fill="hold">
                                          <p:stCondLst>
                                            <p:cond delay="0"/>
                                          </p:stCondLst>
                                        </p:cTn>
                                        <p:tgtEl>
                                          <p:spTgt spid="459"/>
                                        </p:tgtEl>
                                        <p:attrNameLst>
                                          <p:attrName>style.visibility</p:attrName>
                                        </p:attrNameLst>
                                      </p:cBhvr>
                                      <p:to>
                                        <p:strVal val="visible"/>
                                      </p:to>
                                    </p:set>
                                    <p:anim calcmode="lin" valueType="num">
                                      <p:cBhvr>
                                        <p:cTn id="652" dur="500" fill="hold"/>
                                        <p:tgtEl>
                                          <p:spTgt spid="459"/>
                                        </p:tgtEl>
                                        <p:attrNameLst>
                                          <p:attrName>ppt_w</p:attrName>
                                        </p:attrNameLst>
                                      </p:cBhvr>
                                      <p:tavLst>
                                        <p:tav tm="0">
                                          <p:val>
                                            <p:fltVal val="0"/>
                                          </p:val>
                                        </p:tav>
                                        <p:tav tm="100000">
                                          <p:val>
                                            <p:strVal val="#ppt_w"/>
                                          </p:val>
                                        </p:tav>
                                      </p:tavLst>
                                    </p:anim>
                                    <p:anim calcmode="lin" valueType="num">
                                      <p:cBhvr>
                                        <p:cTn id="653" dur="500" fill="hold"/>
                                        <p:tgtEl>
                                          <p:spTgt spid="459"/>
                                        </p:tgtEl>
                                        <p:attrNameLst>
                                          <p:attrName>ppt_h</p:attrName>
                                        </p:attrNameLst>
                                      </p:cBhvr>
                                      <p:tavLst>
                                        <p:tav tm="0">
                                          <p:val>
                                            <p:fltVal val="0"/>
                                          </p:val>
                                        </p:tav>
                                        <p:tav tm="100000">
                                          <p:val>
                                            <p:strVal val="#ppt_h"/>
                                          </p:val>
                                        </p:tav>
                                      </p:tavLst>
                                    </p:anim>
                                    <p:animEffect transition="in" filter="fade">
                                      <p:cBhvr>
                                        <p:cTn id="654" dur="500"/>
                                        <p:tgtEl>
                                          <p:spTgt spid="459"/>
                                        </p:tgtEl>
                                      </p:cBhvr>
                                    </p:animEffect>
                                  </p:childTnLst>
                                </p:cTn>
                              </p:par>
                              <p:par>
                                <p:cTn id="655" presetID="53" presetClass="entr" presetSubtype="16" fill="hold" grpId="0" nodeType="withEffect">
                                  <p:stCondLst>
                                    <p:cond delay="500"/>
                                  </p:stCondLst>
                                  <p:childTnLst>
                                    <p:set>
                                      <p:cBhvr>
                                        <p:cTn id="656" dur="1" fill="hold">
                                          <p:stCondLst>
                                            <p:cond delay="0"/>
                                          </p:stCondLst>
                                        </p:cTn>
                                        <p:tgtEl>
                                          <p:spTgt spid="460"/>
                                        </p:tgtEl>
                                        <p:attrNameLst>
                                          <p:attrName>style.visibility</p:attrName>
                                        </p:attrNameLst>
                                      </p:cBhvr>
                                      <p:to>
                                        <p:strVal val="visible"/>
                                      </p:to>
                                    </p:set>
                                    <p:anim calcmode="lin" valueType="num">
                                      <p:cBhvr>
                                        <p:cTn id="657" dur="500" fill="hold"/>
                                        <p:tgtEl>
                                          <p:spTgt spid="460"/>
                                        </p:tgtEl>
                                        <p:attrNameLst>
                                          <p:attrName>ppt_w</p:attrName>
                                        </p:attrNameLst>
                                      </p:cBhvr>
                                      <p:tavLst>
                                        <p:tav tm="0">
                                          <p:val>
                                            <p:fltVal val="0"/>
                                          </p:val>
                                        </p:tav>
                                        <p:tav tm="100000">
                                          <p:val>
                                            <p:strVal val="#ppt_w"/>
                                          </p:val>
                                        </p:tav>
                                      </p:tavLst>
                                    </p:anim>
                                    <p:anim calcmode="lin" valueType="num">
                                      <p:cBhvr>
                                        <p:cTn id="658" dur="500" fill="hold"/>
                                        <p:tgtEl>
                                          <p:spTgt spid="460"/>
                                        </p:tgtEl>
                                        <p:attrNameLst>
                                          <p:attrName>ppt_h</p:attrName>
                                        </p:attrNameLst>
                                      </p:cBhvr>
                                      <p:tavLst>
                                        <p:tav tm="0">
                                          <p:val>
                                            <p:fltVal val="0"/>
                                          </p:val>
                                        </p:tav>
                                        <p:tav tm="100000">
                                          <p:val>
                                            <p:strVal val="#ppt_h"/>
                                          </p:val>
                                        </p:tav>
                                      </p:tavLst>
                                    </p:anim>
                                    <p:animEffect transition="in" filter="fade">
                                      <p:cBhvr>
                                        <p:cTn id="659" dur="500"/>
                                        <p:tgtEl>
                                          <p:spTgt spid="460"/>
                                        </p:tgtEl>
                                      </p:cBhvr>
                                    </p:animEffect>
                                  </p:childTnLst>
                                </p:cTn>
                              </p:par>
                              <p:par>
                                <p:cTn id="660" presetID="53" presetClass="entr" presetSubtype="16" fill="hold" grpId="0" nodeType="withEffect">
                                  <p:stCondLst>
                                    <p:cond delay="600"/>
                                  </p:stCondLst>
                                  <p:childTnLst>
                                    <p:set>
                                      <p:cBhvr>
                                        <p:cTn id="661" dur="1" fill="hold">
                                          <p:stCondLst>
                                            <p:cond delay="0"/>
                                          </p:stCondLst>
                                        </p:cTn>
                                        <p:tgtEl>
                                          <p:spTgt spid="461"/>
                                        </p:tgtEl>
                                        <p:attrNameLst>
                                          <p:attrName>style.visibility</p:attrName>
                                        </p:attrNameLst>
                                      </p:cBhvr>
                                      <p:to>
                                        <p:strVal val="visible"/>
                                      </p:to>
                                    </p:set>
                                    <p:anim calcmode="lin" valueType="num">
                                      <p:cBhvr>
                                        <p:cTn id="662" dur="500" fill="hold"/>
                                        <p:tgtEl>
                                          <p:spTgt spid="461"/>
                                        </p:tgtEl>
                                        <p:attrNameLst>
                                          <p:attrName>ppt_w</p:attrName>
                                        </p:attrNameLst>
                                      </p:cBhvr>
                                      <p:tavLst>
                                        <p:tav tm="0">
                                          <p:val>
                                            <p:fltVal val="0"/>
                                          </p:val>
                                        </p:tav>
                                        <p:tav tm="100000">
                                          <p:val>
                                            <p:strVal val="#ppt_w"/>
                                          </p:val>
                                        </p:tav>
                                      </p:tavLst>
                                    </p:anim>
                                    <p:anim calcmode="lin" valueType="num">
                                      <p:cBhvr>
                                        <p:cTn id="663" dur="500" fill="hold"/>
                                        <p:tgtEl>
                                          <p:spTgt spid="461"/>
                                        </p:tgtEl>
                                        <p:attrNameLst>
                                          <p:attrName>ppt_h</p:attrName>
                                        </p:attrNameLst>
                                      </p:cBhvr>
                                      <p:tavLst>
                                        <p:tav tm="0">
                                          <p:val>
                                            <p:fltVal val="0"/>
                                          </p:val>
                                        </p:tav>
                                        <p:tav tm="100000">
                                          <p:val>
                                            <p:strVal val="#ppt_h"/>
                                          </p:val>
                                        </p:tav>
                                      </p:tavLst>
                                    </p:anim>
                                    <p:animEffect transition="in" filter="fade">
                                      <p:cBhvr>
                                        <p:cTn id="664" dur="500"/>
                                        <p:tgtEl>
                                          <p:spTgt spid="461"/>
                                        </p:tgtEl>
                                      </p:cBhvr>
                                    </p:animEffect>
                                  </p:childTnLst>
                                </p:cTn>
                              </p:par>
                              <p:par>
                                <p:cTn id="665" presetID="53" presetClass="entr" presetSubtype="16" fill="hold" grpId="0" nodeType="withEffect">
                                  <p:stCondLst>
                                    <p:cond delay="700"/>
                                  </p:stCondLst>
                                  <p:childTnLst>
                                    <p:set>
                                      <p:cBhvr>
                                        <p:cTn id="666" dur="1" fill="hold">
                                          <p:stCondLst>
                                            <p:cond delay="0"/>
                                          </p:stCondLst>
                                        </p:cTn>
                                        <p:tgtEl>
                                          <p:spTgt spid="462"/>
                                        </p:tgtEl>
                                        <p:attrNameLst>
                                          <p:attrName>style.visibility</p:attrName>
                                        </p:attrNameLst>
                                      </p:cBhvr>
                                      <p:to>
                                        <p:strVal val="visible"/>
                                      </p:to>
                                    </p:set>
                                    <p:anim calcmode="lin" valueType="num">
                                      <p:cBhvr>
                                        <p:cTn id="667" dur="500" fill="hold"/>
                                        <p:tgtEl>
                                          <p:spTgt spid="462"/>
                                        </p:tgtEl>
                                        <p:attrNameLst>
                                          <p:attrName>ppt_w</p:attrName>
                                        </p:attrNameLst>
                                      </p:cBhvr>
                                      <p:tavLst>
                                        <p:tav tm="0">
                                          <p:val>
                                            <p:fltVal val="0"/>
                                          </p:val>
                                        </p:tav>
                                        <p:tav tm="100000">
                                          <p:val>
                                            <p:strVal val="#ppt_w"/>
                                          </p:val>
                                        </p:tav>
                                      </p:tavLst>
                                    </p:anim>
                                    <p:anim calcmode="lin" valueType="num">
                                      <p:cBhvr>
                                        <p:cTn id="668" dur="500" fill="hold"/>
                                        <p:tgtEl>
                                          <p:spTgt spid="462"/>
                                        </p:tgtEl>
                                        <p:attrNameLst>
                                          <p:attrName>ppt_h</p:attrName>
                                        </p:attrNameLst>
                                      </p:cBhvr>
                                      <p:tavLst>
                                        <p:tav tm="0">
                                          <p:val>
                                            <p:fltVal val="0"/>
                                          </p:val>
                                        </p:tav>
                                        <p:tav tm="100000">
                                          <p:val>
                                            <p:strVal val="#ppt_h"/>
                                          </p:val>
                                        </p:tav>
                                      </p:tavLst>
                                    </p:anim>
                                    <p:animEffect transition="in" filter="fade">
                                      <p:cBhvr>
                                        <p:cTn id="669" dur="500"/>
                                        <p:tgtEl>
                                          <p:spTgt spid="462"/>
                                        </p:tgtEl>
                                      </p:cBhvr>
                                    </p:animEffect>
                                  </p:childTnLst>
                                </p:cTn>
                              </p:par>
                              <p:par>
                                <p:cTn id="670" presetID="53" presetClass="entr" presetSubtype="16" fill="hold" grpId="0" nodeType="withEffect">
                                  <p:stCondLst>
                                    <p:cond delay="800"/>
                                  </p:stCondLst>
                                  <p:childTnLst>
                                    <p:set>
                                      <p:cBhvr>
                                        <p:cTn id="671" dur="1" fill="hold">
                                          <p:stCondLst>
                                            <p:cond delay="0"/>
                                          </p:stCondLst>
                                        </p:cTn>
                                        <p:tgtEl>
                                          <p:spTgt spid="463"/>
                                        </p:tgtEl>
                                        <p:attrNameLst>
                                          <p:attrName>style.visibility</p:attrName>
                                        </p:attrNameLst>
                                      </p:cBhvr>
                                      <p:to>
                                        <p:strVal val="visible"/>
                                      </p:to>
                                    </p:set>
                                    <p:anim calcmode="lin" valueType="num">
                                      <p:cBhvr>
                                        <p:cTn id="672" dur="500" fill="hold"/>
                                        <p:tgtEl>
                                          <p:spTgt spid="463"/>
                                        </p:tgtEl>
                                        <p:attrNameLst>
                                          <p:attrName>ppt_w</p:attrName>
                                        </p:attrNameLst>
                                      </p:cBhvr>
                                      <p:tavLst>
                                        <p:tav tm="0">
                                          <p:val>
                                            <p:fltVal val="0"/>
                                          </p:val>
                                        </p:tav>
                                        <p:tav tm="100000">
                                          <p:val>
                                            <p:strVal val="#ppt_w"/>
                                          </p:val>
                                        </p:tav>
                                      </p:tavLst>
                                    </p:anim>
                                    <p:anim calcmode="lin" valueType="num">
                                      <p:cBhvr>
                                        <p:cTn id="673" dur="500" fill="hold"/>
                                        <p:tgtEl>
                                          <p:spTgt spid="463"/>
                                        </p:tgtEl>
                                        <p:attrNameLst>
                                          <p:attrName>ppt_h</p:attrName>
                                        </p:attrNameLst>
                                      </p:cBhvr>
                                      <p:tavLst>
                                        <p:tav tm="0">
                                          <p:val>
                                            <p:fltVal val="0"/>
                                          </p:val>
                                        </p:tav>
                                        <p:tav tm="100000">
                                          <p:val>
                                            <p:strVal val="#ppt_h"/>
                                          </p:val>
                                        </p:tav>
                                      </p:tavLst>
                                    </p:anim>
                                    <p:animEffect transition="in" filter="fade">
                                      <p:cBhvr>
                                        <p:cTn id="674" dur="500"/>
                                        <p:tgtEl>
                                          <p:spTgt spid="463"/>
                                        </p:tgtEl>
                                      </p:cBhvr>
                                    </p:animEffect>
                                  </p:childTnLst>
                                </p:cTn>
                              </p:par>
                              <p:par>
                                <p:cTn id="675" presetID="53" presetClass="entr" presetSubtype="16" fill="hold" grpId="0" nodeType="withEffect">
                                  <p:stCondLst>
                                    <p:cond delay="900"/>
                                  </p:stCondLst>
                                  <p:childTnLst>
                                    <p:set>
                                      <p:cBhvr>
                                        <p:cTn id="676" dur="1" fill="hold">
                                          <p:stCondLst>
                                            <p:cond delay="0"/>
                                          </p:stCondLst>
                                        </p:cTn>
                                        <p:tgtEl>
                                          <p:spTgt spid="464"/>
                                        </p:tgtEl>
                                        <p:attrNameLst>
                                          <p:attrName>style.visibility</p:attrName>
                                        </p:attrNameLst>
                                      </p:cBhvr>
                                      <p:to>
                                        <p:strVal val="visible"/>
                                      </p:to>
                                    </p:set>
                                    <p:anim calcmode="lin" valueType="num">
                                      <p:cBhvr>
                                        <p:cTn id="677" dur="500" fill="hold"/>
                                        <p:tgtEl>
                                          <p:spTgt spid="464"/>
                                        </p:tgtEl>
                                        <p:attrNameLst>
                                          <p:attrName>ppt_w</p:attrName>
                                        </p:attrNameLst>
                                      </p:cBhvr>
                                      <p:tavLst>
                                        <p:tav tm="0">
                                          <p:val>
                                            <p:fltVal val="0"/>
                                          </p:val>
                                        </p:tav>
                                        <p:tav tm="100000">
                                          <p:val>
                                            <p:strVal val="#ppt_w"/>
                                          </p:val>
                                        </p:tav>
                                      </p:tavLst>
                                    </p:anim>
                                    <p:anim calcmode="lin" valueType="num">
                                      <p:cBhvr>
                                        <p:cTn id="678" dur="500" fill="hold"/>
                                        <p:tgtEl>
                                          <p:spTgt spid="464"/>
                                        </p:tgtEl>
                                        <p:attrNameLst>
                                          <p:attrName>ppt_h</p:attrName>
                                        </p:attrNameLst>
                                      </p:cBhvr>
                                      <p:tavLst>
                                        <p:tav tm="0">
                                          <p:val>
                                            <p:fltVal val="0"/>
                                          </p:val>
                                        </p:tav>
                                        <p:tav tm="100000">
                                          <p:val>
                                            <p:strVal val="#ppt_h"/>
                                          </p:val>
                                        </p:tav>
                                      </p:tavLst>
                                    </p:anim>
                                    <p:animEffect transition="in" filter="fade">
                                      <p:cBhvr>
                                        <p:cTn id="679" dur="500"/>
                                        <p:tgtEl>
                                          <p:spTgt spid="464"/>
                                        </p:tgtEl>
                                      </p:cBhvr>
                                    </p:animEffect>
                                  </p:childTnLst>
                                </p:cTn>
                              </p:par>
                              <p:par>
                                <p:cTn id="680" presetID="53" presetClass="entr" presetSubtype="16" fill="hold" grpId="0" nodeType="withEffect">
                                  <p:stCondLst>
                                    <p:cond delay="1000"/>
                                  </p:stCondLst>
                                  <p:childTnLst>
                                    <p:set>
                                      <p:cBhvr>
                                        <p:cTn id="681" dur="1" fill="hold">
                                          <p:stCondLst>
                                            <p:cond delay="0"/>
                                          </p:stCondLst>
                                        </p:cTn>
                                        <p:tgtEl>
                                          <p:spTgt spid="465"/>
                                        </p:tgtEl>
                                        <p:attrNameLst>
                                          <p:attrName>style.visibility</p:attrName>
                                        </p:attrNameLst>
                                      </p:cBhvr>
                                      <p:to>
                                        <p:strVal val="visible"/>
                                      </p:to>
                                    </p:set>
                                    <p:anim calcmode="lin" valueType="num">
                                      <p:cBhvr>
                                        <p:cTn id="682" dur="500" fill="hold"/>
                                        <p:tgtEl>
                                          <p:spTgt spid="465"/>
                                        </p:tgtEl>
                                        <p:attrNameLst>
                                          <p:attrName>ppt_w</p:attrName>
                                        </p:attrNameLst>
                                      </p:cBhvr>
                                      <p:tavLst>
                                        <p:tav tm="0">
                                          <p:val>
                                            <p:fltVal val="0"/>
                                          </p:val>
                                        </p:tav>
                                        <p:tav tm="100000">
                                          <p:val>
                                            <p:strVal val="#ppt_w"/>
                                          </p:val>
                                        </p:tav>
                                      </p:tavLst>
                                    </p:anim>
                                    <p:anim calcmode="lin" valueType="num">
                                      <p:cBhvr>
                                        <p:cTn id="683" dur="500" fill="hold"/>
                                        <p:tgtEl>
                                          <p:spTgt spid="465"/>
                                        </p:tgtEl>
                                        <p:attrNameLst>
                                          <p:attrName>ppt_h</p:attrName>
                                        </p:attrNameLst>
                                      </p:cBhvr>
                                      <p:tavLst>
                                        <p:tav tm="0">
                                          <p:val>
                                            <p:fltVal val="0"/>
                                          </p:val>
                                        </p:tav>
                                        <p:tav tm="100000">
                                          <p:val>
                                            <p:strVal val="#ppt_h"/>
                                          </p:val>
                                        </p:tav>
                                      </p:tavLst>
                                    </p:anim>
                                    <p:animEffect transition="in" filter="fade">
                                      <p:cBhvr>
                                        <p:cTn id="684" dur="500"/>
                                        <p:tgtEl>
                                          <p:spTgt spid="465"/>
                                        </p:tgtEl>
                                      </p:cBhvr>
                                    </p:animEffect>
                                  </p:childTnLst>
                                </p:cTn>
                              </p:par>
                              <p:par>
                                <p:cTn id="685" presetID="53" presetClass="entr" presetSubtype="16" fill="hold" grpId="0" nodeType="withEffect">
                                  <p:stCondLst>
                                    <p:cond delay="1100"/>
                                  </p:stCondLst>
                                  <p:childTnLst>
                                    <p:set>
                                      <p:cBhvr>
                                        <p:cTn id="686" dur="1" fill="hold">
                                          <p:stCondLst>
                                            <p:cond delay="0"/>
                                          </p:stCondLst>
                                        </p:cTn>
                                        <p:tgtEl>
                                          <p:spTgt spid="466"/>
                                        </p:tgtEl>
                                        <p:attrNameLst>
                                          <p:attrName>style.visibility</p:attrName>
                                        </p:attrNameLst>
                                      </p:cBhvr>
                                      <p:to>
                                        <p:strVal val="visible"/>
                                      </p:to>
                                    </p:set>
                                    <p:anim calcmode="lin" valueType="num">
                                      <p:cBhvr>
                                        <p:cTn id="687" dur="500" fill="hold"/>
                                        <p:tgtEl>
                                          <p:spTgt spid="466"/>
                                        </p:tgtEl>
                                        <p:attrNameLst>
                                          <p:attrName>ppt_w</p:attrName>
                                        </p:attrNameLst>
                                      </p:cBhvr>
                                      <p:tavLst>
                                        <p:tav tm="0">
                                          <p:val>
                                            <p:fltVal val="0"/>
                                          </p:val>
                                        </p:tav>
                                        <p:tav tm="100000">
                                          <p:val>
                                            <p:strVal val="#ppt_w"/>
                                          </p:val>
                                        </p:tav>
                                      </p:tavLst>
                                    </p:anim>
                                    <p:anim calcmode="lin" valueType="num">
                                      <p:cBhvr>
                                        <p:cTn id="688" dur="500" fill="hold"/>
                                        <p:tgtEl>
                                          <p:spTgt spid="466"/>
                                        </p:tgtEl>
                                        <p:attrNameLst>
                                          <p:attrName>ppt_h</p:attrName>
                                        </p:attrNameLst>
                                      </p:cBhvr>
                                      <p:tavLst>
                                        <p:tav tm="0">
                                          <p:val>
                                            <p:fltVal val="0"/>
                                          </p:val>
                                        </p:tav>
                                        <p:tav tm="100000">
                                          <p:val>
                                            <p:strVal val="#ppt_h"/>
                                          </p:val>
                                        </p:tav>
                                      </p:tavLst>
                                    </p:anim>
                                    <p:animEffect transition="in" filter="fade">
                                      <p:cBhvr>
                                        <p:cTn id="689" dur="500"/>
                                        <p:tgtEl>
                                          <p:spTgt spid="466"/>
                                        </p:tgtEl>
                                      </p:cBhvr>
                                    </p:animEffect>
                                  </p:childTnLst>
                                </p:cTn>
                              </p:par>
                              <p:par>
                                <p:cTn id="690" presetID="53" presetClass="entr" presetSubtype="16" fill="hold" grpId="0" nodeType="withEffect">
                                  <p:stCondLst>
                                    <p:cond delay="1200"/>
                                  </p:stCondLst>
                                  <p:childTnLst>
                                    <p:set>
                                      <p:cBhvr>
                                        <p:cTn id="691" dur="1" fill="hold">
                                          <p:stCondLst>
                                            <p:cond delay="0"/>
                                          </p:stCondLst>
                                        </p:cTn>
                                        <p:tgtEl>
                                          <p:spTgt spid="467"/>
                                        </p:tgtEl>
                                        <p:attrNameLst>
                                          <p:attrName>style.visibility</p:attrName>
                                        </p:attrNameLst>
                                      </p:cBhvr>
                                      <p:to>
                                        <p:strVal val="visible"/>
                                      </p:to>
                                    </p:set>
                                    <p:anim calcmode="lin" valueType="num">
                                      <p:cBhvr>
                                        <p:cTn id="692" dur="500" fill="hold"/>
                                        <p:tgtEl>
                                          <p:spTgt spid="467"/>
                                        </p:tgtEl>
                                        <p:attrNameLst>
                                          <p:attrName>ppt_w</p:attrName>
                                        </p:attrNameLst>
                                      </p:cBhvr>
                                      <p:tavLst>
                                        <p:tav tm="0">
                                          <p:val>
                                            <p:fltVal val="0"/>
                                          </p:val>
                                        </p:tav>
                                        <p:tav tm="100000">
                                          <p:val>
                                            <p:strVal val="#ppt_w"/>
                                          </p:val>
                                        </p:tav>
                                      </p:tavLst>
                                    </p:anim>
                                    <p:anim calcmode="lin" valueType="num">
                                      <p:cBhvr>
                                        <p:cTn id="693" dur="500" fill="hold"/>
                                        <p:tgtEl>
                                          <p:spTgt spid="467"/>
                                        </p:tgtEl>
                                        <p:attrNameLst>
                                          <p:attrName>ppt_h</p:attrName>
                                        </p:attrNameLst>
                                      </p:cBhvr>
                                      <p:tavLst>
                                        <p:tav tm="0">
                                          <p:val>
                                            <p:fltVal val="0"/>
                                          </p:val>
                                        </p:tav>
                                        <p:tav tm="100000">
                                          <p:val>
                                            <p:strVal val="#ppt_h"/>
                                          </p:val>
                                        </p:tav>
                                      </p:tavLst>
                                    </p:anim>
                                    <p:animEffect transition="in" filter="fade">
                                      <p:cBhvr>
                                        <p:cTn id="694" dur="500"/>
                                        <p:tgtEl>
                                          <p:spTgt spid="467"/>
                                        </p:tgtEl>
                                      </p:cBhvr>
                                    </p:animEffect>
                                  </p:childTnLst>
                                </p:cTn>
                              </p:par>
                              <p:par>
                                <p:cTn id="695" presetID="53" presetClass="entr" presetSubtype="16" fill="hold" grpId="0" nodeType="withEffect">
                                  <p:stCondLst>
                                    <p:cond delay="1300"/>
                                  </p:stCondLst>
                                  <p:childTnLst>
                                    <p:set>
                                      <p:cBhvr>
                                        <p:cTn id="696" dur="1" fill="hold">
                                          <p:stCondLst>
                                            <p:cond delay="0"/>
                                          </p:stCondLst>
                                        </p:cTn>
                                        <p:tgtEl>
                                          <p:spTgt spid="468"/>
                                        </p:tgtEl>
                                        <p:attrNameLst>
                                          <p:attrName>style.visibility</p:attrName>
                                        </p:attrNameLst>
                                      </p:cBhvr>
                                      <p:to>
                                        <p:strVal val="visible"/>
                                      </p:to>
                                    </p:set>
                                    <p:anim calcmode="lin" valueType="num">
                                      <p:cBhvr>
                                        <p:cTn id="697" dur="500" fill="hold"/>
                                        <p:tgtEl>
                                          <p:spTgt spid="468"/>
                                        </p:tgtEl>
                                        <p:attrNameLst>
                                          <p:attrName>ppt_w</p:attrName>
                                        </p:attrNameLst>
                                      </p:cBhvr>
                                      <p:tavLst>
                                        <p:tav tm="0">
                                          <p:val>
                                            <p:fltVal val="0"/>
                                          </p:val>
                                        </p:tav>
                                        <p:tav tm="100000">
                                          <p:val>
                                            <p:strVal val="#ppt_w"/>
                                          </p:val>
                                        </p:tav>
                                      </p:tavLst>
                                    </p:anim>
                                    <p:anim calcmode="lin" valueType="num">
                                      <p:cBhvr>
                                        <p:cTn id="698" dur="500" fill="hold"/>
                                        <p:tgtEl>
                                          <p:spTgt spid="468"/>
                                        </p:tgtEl>
                                        <p:attrNameLst>
                                          <p:attrName>ppt_h</p:attrName>
                                        </p:attrNameLst>
                                      </p:cBhvr>
                                      <p:tavLst>
                                        <p:tav tm="0">
                                          <p:val>
                                            <p:fltVal val="0"/>
                                          </p:val>
                                        </p:tav>
                                        <p:tav tm="100000">
                                          <p:val>
                                            <p:strVal val="#ppt_h"/>
                                          </p:val>
                                        </p:tav>
                                      </p:tavLst>
                                    </p:anim>
                                    <p:animEffect transition="in" filter="fade">
                                      <p:cBhvr>
                                        <p:cTn id="699" dur="500"/>
                                        <p:tgtEl>
                                          <p:spTgt spid="468"/>
                                        </p:tgtEl>
                                      </p:cBhvr>
                                    </p:animEffect>
                                  </p:childTnLst>
                                </p:cTn>
                              </p:par>
                              <p:par>
                                <p:cTn id="700" presetID="53" presetClass="entr" presetSubtype="16" fill="hold" grpId="0" nodeType="withEffect">
                                  <p:stCondLst>
                                    <p:cond delay="1400"/>
                                  </p:stCondLst>
                                  <p:childTnLst>
                                    <p:set>
                                      <p:cBhvr>
                                        <p:cTn id="701" dur="1" fill="hold">
                                          <p:stCondLst>
                                            <p:cond delay="0"/>
                                          </p:stCondLst>
                                        </p:cTn>
                                        <p:tgtEl>
                                          <p:spTgt spid="469"/>
                                        </p:tgtEl>
                                        <p:attrNameLst>
                                          <p:attrName>style.visibility</p:attrName>
                                        </p:attrNameLst>
                                      </p:cBhvr>
                                      <p:to>
                                        <p:strVal val="visible"/>
                                      </p:to>
                                    </p:set>
                                    <p:anim calcmode="lin" valueType="num">
                                      <p:cBhvr>
                                        <p:cTn id="702" dur="500" fill="hold"/>
                                        <p:tgtEl>
                                          <p:spTgt spid="469"/>
                                        </p:tgtEl>
                                        <p:attrNameLst>
                                          <p:attrName>ppt_w</p:attrName>
                                        </p:attrNameLst>
                                      </p:cBhvr>
                                      <p:tavLst>
                                        <p:tav tm="0">
                                          <p:val>
                                            <p:fltVal val="0"/>
                                          </p:val>
                                        </p:tav>
                                        <p:tav tm="100000">
                                          <p:val>
                                            <p:strVal val="#ppt_w"/>
                                          </p:val>
                                        </p:tav>
                                      </p:tavLst>
                                    </p:anim>
                                    <p:anim calcmode="lin" valueType="num">
                                      <p:cBhvr>
                                        <p:cTn id="703" dur="500" fill="hold"/>
                                        <p:tgtEl>
                                          <p:spTgt spid="469"/>
                                        </p:tgtEl>
                                        <p:attrNameLst>
                                          <p:attrName>ppt_h</p:attrName>
                                        </p:attrNameLst>
                                      </p:cBhvr>
                                      <p:tavLst>
                                        <p:tav tm="0">
                                          <p:val>
                                            <p:fltVal val="0"/>
                                          </p:val>
                                        </p:tav>
                                        <p:tav tm="100000">
                                          <p:val>
                                            <p:strVal val="#ppt_h"/>
                                          </p:val>
                                        </p:tav>
                                      </p:tavLst>
                                    </p:anim>
                                    <p:animEffect transition="in" filter="fade">
                                      <p:cBhvr>
                                        <p:cTn id="704" dur="500"/>
                                        <p:tgtEl>
                                          <p:spTgt spid="469"/>
                                        </p:tgtEl>
                                      </p:cBhvr>
                                    </p:animEffect>
                                  </p:childTnLst>
                                </p:cTn>
                              </p:par>
                              <p:par>
                                <p:cTn id="705" presetID="53" presetClass="entr" presetSubtype="16" fill="hold" grpId="0" nodeType="withEffect">
                                  <p:stCondLst>
                                    <p:cond delay="1500"/>
                                  </p:stCondLst>
                                  <p:childTnLst>
                                    <p:set>
                                      <p:cBhvr>
                                        <p:cTn id="706" dur="1" fill="hold">
                                          <p:stCondLst>
                                            <p:cond delay="0"/>
                                          </p:stCondLst>
                                        </p:cTn>
                                        <p:tgtEl>
                                          <p:spTgt spid="470"/>
                                        </p:tgtEl>
                                        <p:attrNameLst>
                                          <p:attrName>style.visibility</p:attrName>
                                        </p:attrNameLst>
                                      </p:cBhvr>
                                      <p:to>
                                        <p:strVal val="visible"/>
                                      </p:to>
                                    </p:set>
                                    <p:anim calcmode="lin" valueType="num">
                                      <p:cBhvr>
                                        <p:cTn id="707" dur="500" fill="hold"/>
                                        <p:tgtEl>
                                          <p:spTgt spid="470"/>
                                        </p:tgtEl>
                                        <p:attrNameLst>
                                          <p:attrName>ppt_w</p:attrName>
                                        </p:attrNameLst>
                                      </p:cBhvr>
                                      <p:tavLst>
                                        <p:tav tm="0">
                                          <p:val>
                                            <p:fltVal val="0"/>
                                          </p:val>
                                        </p:tav>
                                        <p:tav tm="100000">
                                          <p:val>
                                            <p:strVal val="#ppt_w"/>
                                          </p:val>
                                        </p:tav>
                                      </p:tavLst>
                                    </p:anim>
                                    <p:anim calcmode="lin" valueType="num">
                                      <p:cBhvr>
                                        <p:cTn id="708" dur="500" fill="hold"/>
                                        <p:tgtEl>
                                          <p:spTgt spid="470"/>
                                        </p:tgtEl>
                                        <p:attrNameLst>
                                          <p:attrName>ppt_h</p:attrName>
                                        </p:attrNameLst>
                                      </p:cBhvr>
                                      <p:tavLst>
                                        <p:tav tm="0">
                                          <p:val>
                                            <p:fltVal val="0"/>
                                          </p:val>
                                        </p:tav>
                                        <p:tav tm="100000">
                                          <p:val>
                                            <p:strVal val="#ppt_h"/>
                                          </p:val>
                                        </p:tav>
                                      </p:tavLst>
                                    </p:anim>
                                    <p:animEffect transition="in" filter="fade">
                                      <p:cBhvr>
                                        <p:cTn id="709" dur="500"/>
                                        <p:tgtEl>
                                          <p:spTgt spid="470"/>
                                        </p:tgtEl>
                                      </p:cBhvr>
                                    </p:animEffect>
                                  </p:childTnLst>
                                </p:cTn>
                              </p:par>
                              <p:par>
                                <p:cTn id="710" presetID="53" presetClass="entr" presetSubtype="16" fill="hold" grpId="0" nodeType="withEffect">
                                  <p:stCondLst>
                                    <p:cond delay="1600"/>
                                  </p:stCondLst>
                                  <p:childTnLst>
                                    <p:set>
                                      <p:cBhvr>
                                        <p:cTn id="711" dur="1" fill="hold">
                                          <p:stCondLst>
                                            <p:cond delay="0"/>
                                          </p:stCondLst>
                                        </p:cTn>
                                        <p:tgtEl>
                                          <p:spTgt spid="471"/>
                                        </p:tgtEl>
                                        <p:attrNameLst>
                                          <p:attrName>style.visibility</p:attrName>
                                        </p:attrNameLst>
                                      </p:cBhvr>
                                      <p:to>
                                        <p:strVal val="visible"/>
                                      </p:to>
                                    </p:set>
                                    <p:anim calcmode="lin" valueType="num">
                                      <p:cBhvr>
                                        <p:cTn id="712" dur="500" fill="hold"/>
                                        <p:tgtEl>
                                          <p:spTgt spid="471"/>
                                        </p:tgtEl>
                                        <p:attrNameLst>
                                          <p:attrName>ppt_w</p:attrName>
                                        </p:attrNameLst>
                                      </p:cBhvr>
                                      <p:tavLst>
                                        <p:tav tm="0">
                                          <p:val>
                                            <p:fltVal val="0"/>
                                          </p:val>
                                        </p:tav>
                                        <p:tav tm="100000">
                                          <p:val>
                                            <p:strVal val="#ppt_w"/>
                                          </p:val>
                                        </p:tav>
                                      </p:tavLst>
                                    </p:anim>
                                    <p:anim calcmode="lin" valueType="num">
                                      <p:cBhvr>
                                        <p:cTn id="713" dur="500" fill="hold"/>
                                        <p:tgtEl>
                                          <p:spTgt spid="471"/>
                                        </p:tgtEl>
                                        <p:attrNameLst>
                                          <p:attrName>ppt_h</p:attrName>
                                        </p:attrNameLst>
                                      </p:cBhvr>
                                      <p:tavLst>
                                        <p:tav tm="0">
                                          <p:val>
                                            <p:fltVal val="0"/>
                                          </p:val>
                                        </p:tav>
                                        <p:tav tm="100000">
                                          <p:val>
                                            <p:strVal val="#ppt_h"/>
                                          </p:val>
                                        </p:tav>
                                      </p:tavLst>
                                    </p:anim>
                                    <p:animEffect transition="in" filter="fade">
                                      <p:cBhvr>
                                        <p:cTn id="714" dur="500"/>
                                        <p:tgtEl>
                                          <p:spTgt spid="471"/>
                                        </p:tgtEl>
                                      </p:cBhvr>
                                    </p:animEffect>
                                  </p:childTnLst>
                                </p:cTn>
                              </p:par>
                              <p:par>
                                <p:cTn id="715" presetID="53" presetClass="entr" presetSubtype="16" fill="hold" grpId="0" nodeType="withEffect">
                                  <p:stCondLst>
                                    <p:cond delay="1700"/>
                                  </p:stCondLst>
                                  <p:childTnLst>
                                    <p:set>
                                      <p:cBhvr>
                                        <p:cTn id="716" dur="1" fill="hold">
                                          <p:stCondLst>
                                            <p:cond delay="0"/>
                                          </p:stCondLst>
                                        </p:cTn>
                                        <p:tgtEl>
                                          <p:spTgt spid="472"/>
                                        </p:tgtEl>
                                        <p:attrNameLst>
                                          <p:attrName>style.visibility</p:attrName>
                                        </p:attrNameLst>
                                      </p:cBhvr>
                                      <p:to>
                                        <p:strVal val="visible"/>
                                      </p:to>
                                    </p:set>
                                    <p:anim calcmode="lin" valueType="num">
                                      <p:cBhvr>
                                        <p:cTn id="717" dur="500" fill="hold"/>
                                        <p:tgtEl>
                                          <p:spTgt spid="472"/>
                                        </p:tgtEl>
                                        <p:attrNameLst>
                                          <p:attrName>ppt_w</p:attrName>
                                        </p:attrNameLst>
                                      </p:cBhvr>
                                      <p:tavLst>
                                        <p:tav tm="0">
                                          <p:val>
                                            <p:fltVal val="0"/>
                                          </p:val>
                                        </p:tav>
                                        <p:tav tm="100000">
                                          <p:val>
                                            <p:strVal val="#ppt_w"/>
                                          </p:val>
                                        </p:tav>
                                      </p:tavLst>
                                    </p:anim>
                                    <p:anim calcmode="lin" valueType="num">
                                      <p:cBhvr>
                                        <p:cTn id="718" dur="500" fill="hold"/>
                                        <p:tgtEl>
                                          <p:spTgt spid="472"/>
                                        </p:tgtEl>
                                        <p:attrNameLst>
                                          <p:attrName>ppt_h</p:attrName>
                                        </p:attrNameLst>
                                      </p:cBhvr>
                                      <p:tavLst>
                                        <p:tav tm="0">
                                          <p:val>
                                            <p:fltVal val="0"/>
                                          </p:val>
                                        </p:tav>
                                        <p:tav tm="100000">
                                          <p:val>
                                            <p:strVal val="#ppt_h"/>
                                          </p:val>
                                        </p:tav>
                                      </p:tavLst>
                                    </p:anim>
                                    <p:animEffect transition="in" filter="fade">
                                      <p:cBhvr>
                                        <p:cTn id="719" dur="500"/>
                                        <p:tgtEl>
                                          <p:spTgt spid="472"/>
                                        </p:tgtEl>
                                      </p:cBhvr>
                                    </p:animEffect>
                                  </p:childTnLst>
                                </p:cTn>
                              </p:par>
                              <p:par>
                                <p:cTn id="720" presetID="53" presetClass="entr" presetSubtype="16" fill="hold" grpId="0" nodeType="withEffect">
                                  <p:stCondLst>
                                    <p:cond delay="1800"/>
                                  </p:stCondLst>
                                  <p:childTnLst>
                                    <p:set>
                                      <p:cBhvr>
                                        <p:cTn id="721" dur="1" fill="hold">
                                          <p:stCondLst>
                                            <p:cond delay="0"/>
                                          </p:stCondLst>
                                        </p:cTn>
                                        <p:tgtEl>
                                          <p:spTgt spid="473"/>
                                        </p:tgtEl>
                                        <p:attrNameLst>
                                          <p:attrName>style.visibility</p:attrName>
                                        </p:attrNameLst>
                                      </p:cBhvr>
                                      <p:to>
                                        <p:strVal val="visible"/>
                                      </p:to>
                                    </p:set>
                                    <p:anim calcmode="lin" valueType="num">
                                      <p:cBhvr>
                                        <p:cTn id="722" dur="500" fill="hold"/>
                                        <p:tgtEl>
                                          <p:spTgt spid="473"/>
                                        </p:tgtEl>
                                        <p:attrNameLst>
                                          <p:attrName>ppt_w</p:attrName>
                                        </p:attrNameLst>
                                      </p:cBhvr>
                                      <p:tavLst>
                                        <p:tav tm="0">
                                          <p:val>
                                            <p:fltVal val="0"/>
                                          </p:val>
                                        </p:tav>
                                        <p:tav tm="100000">
                                          <p:val>
                                            <p:strVal val="#ppt_w"/>
                                          </p:val>
                                        </p:tav>
                                      </p:tavLst>
                                    </p:anim>
                                    <p:anim calcmode="lin" valueType="num">
                                      <p:cBhvr>
                                        <p:cTn id="723" dur="500" fill="hold"/>
                                        <p:tgtEl>
                                          <p:spTgt spid="473"/>
                                        </p:tgtEl>
                                        <p:attrNameLst>
                                          <p:attrName>ppt_h</p:attrName>
                                        </p:attrNameLst>
                                      </p:cBhvr>
                                      <p:tavLst>
                                        <p:tav tm="0">
                                          <p:val>
                                            <p:fltVal val="0"/>
                                          </p:val>
                                        </p:tav>
                                        <p:tav tm="100000">
                                          <p:val>
                                            <p:strVal val="#ppt_h"/>
                                          </p:val>
                                        </p:tav>
                                      </p:tavLst>
                                    </p:anim>
                                    <p:animEffect transition="in" filter="fade">
                                      <p:cBhvr>
                                        <p:cTn id="724" dur="500"/>
                                        <p:tgtEl>
                                          <p:spTgt spid="473"/>
                                        </p:tgtEl>
                                      </p:cBhvr>
                                    </p:animEffect>
                                  </p:childTnLst>
                                </p:cTn>
                              </p:par>
                              <p:par>
                                <p:cTn id="725" presetID="53" presetClass="entr" presetSubtype="16" fill="hold" grpId="0" nodeType="withEffect">
                                  <p:stCondLst>
                                    <p:cond delay="1900"/>
                                  </p:stCondLst>
                                  <p:childTnLst>
                                    <p:set>
                                      <p:cBhvr>
                                        <p:cTn id="726" dur="1" fill="hold">
                                          <p:stCondLst>
                                            <p:cond delay="0"/>
                                          </p:stCondLst>
                                        </p:cTn>
                                        <p:tgtEl>
                                          <p:spTgt spid="474"/>
                                        </p:tgtEl>
                                        <p:attrNameLst>
                                          <p:attrName>style.visibility</p:attrName>
                                        </p:attrNameLst>
                                      </p:cBhvr>
                                      <p:to>
                                        <p:strVal val="visible"/>
                                      </p:to>
                                    </p:set>
                                    <p:anim calcmode="lin" valueType="num">
                                      <p:cBhvr>
                                        <p:cTn id="727" dur="500" fill="hold"/>
                                        <p:tgtEl>
                                          <p:spTgt spid="474"/>
                                        </p:tgtEl>
                                        <p:attrNameLst>
                                          <p:attrName>ppt_w</p:attrName>
                                        </p:attrNameLst>
                                      </p:cBhvr>
                                      <p:tavLst>
                                        <p:tav tm="0">
                                          <p:val>
                                            <p:fltVal val="0"/>
                                          </p:val>
                                        </p:tav>
                                        <p:tav tm="100000">
                                          <p:val>
                                            <p:strVal val="#ppt_w"/>
                                          </p:val>
                                        </p:tav>
                                      </p:tavLst>
                                    </p:anim>
                                    <p:anim calcmode="lin" valueType="num">
                                      <p:cBhvr>
                                        <p:cTn id="728" dur="500" fill="hold"/>
                                        <p:tgtEl>
                                          <p:spTgt spid="474"/>
                                        </p:tgtEl>
                                        <p:attrNameLst>
                                          <p:attrName>ppt_h</p:attrName>
                                        </p:attrNameLst>
                                      </p:cBhvr>
                                      <p:tavLst>
                                        <p:tav tm="0">
                                          <p:val>
                                            <p:fltVal val="0"/>
                                          </p:val>
                                        </p:tav>
                                        <p:tav tm="100000">
                                          <p:val>
                                            <p:strVal val="#ppt_h"/>
                                          </p:val>
                                        </p:tav>
                                      </p:tavLst>
                                    </p:anim>
                                    <p:animEffect transition="in" filter="fade">
                                      <p:cBhvr>
                                        <p:cTn id="729" dur="500"/>
                                        <p:tgtEl>
                                          <p:spTgt spid="474"/>
                                        </p:tgtEl>
                                      </p:cBhvr>
                                    </p:animEffect>
                                  </p:childTnLst>
                                </p:cTn>
                              </p:par>
                              <p:par>
                                <p:cTn id="730" presetID="53" presetClass="entr" presetSubtype="16" fill="hold" grpId="0" nodeType="withEffect">
                                  <p:stCondLst>
                                    <p:cond delay="2000"/>
                                  </p:stCondLst>
                                  <p:childTnLst>
                                    <p:set>
                                      <p:cBhvr>
                                        <p:cTn id="731" dur="1" fill="hold">
                                          <p:stCondLst>
                                            <p:cond delay="0"/>
                                          </p:stCondLst>
                                        </p:cTn>
                                        <p:tgtEl>
                                          <p:spTgt spid="475"/>
                                        </p:tgtEl>
                                        <p:attrNameLst>
                                          <p:attrName>style.visibility</p:attrName>
                                        </p:attrNameLst>
                                      </p:cBhvr>
                                      <p:to>
                                        <p:strVal val="visible"/>
                                      </p:to>
                                    </p:set>
                                    <p:anim calcmode="lin" valueType="num">
                                      <p:cBhvr>
                                        <p:cTn id="732" dur="500" fill="hold"/>
                                        <p:tgtEl>
                                          <p:spTgt spid="475"/>
                                        </p:tgtEl>
                                        <p:attrNameLst>
                                          <p:attrName>ppt_w</p:attrName>
                                        </p:attrNameLst>
                                      </p:cBhvr>
                                      <p:tavLst>
                                        <p:tav tm="0">
                                          <p:val>
                                            <p:fltVal val="0"/>
                                          </p:val>
                                        </p:tav>
                                        <p:tav tm="100000">
                                          <p:val>
                                            <p:strVal val="#ppt_w"/>
                                          </p:val>
                                        </p:tav>
                                      </p:tavLst>
                                    </p:anim>
                                    <p:anim calcmode="lin" valueType="num">
                                      <p:cBhvr>
                                        <p:cTn id="733" dur="500" fill="hold"/>
                                        <p:tgtEl>
                                          <p:spTgt spid="475"/>
                                        </p:tgtEl>
                                        <p:attrNameLst>
                                          <p:attrName>ppt_h</p:attrName>
                                        </p:attrNameLst>
                                      </p:cBhvr>
                                      <p:tavLst>
                                        <p:tav tm="0">
                                          <p:val>
                                            <p:fltVal val="0"/>
                                          </p:val>
                                        </p:tav>
                                        <p:tav tm="100000">
                                          <p:val>
                                            <p:strVal val="#ppt_h"/>
                                          </p:val>
                                        </p:tav>
                                      </p:tavLst>
                                    </p:anim>
                                    <p:animEffect transition="in" filter="fade">
                                      <p:cBhvr>
                                        <p:cTn id="734" dur="500"/>
                                        <p:tgtEl>
                                          <p:spTgt spid="475"/>
                                        </p:tgtEl>
                                      </p:cBhvr>
                                    </p:animEffect>
                                  </p:childTnLst>
                                </p:cTn>
                              </p:par>
                              <p:par>
                                <p:cTn id="735" presetID="53" presetClass="entr" presetSubtype="16" fill="hold" grpId="0" nodeType="withEffect">
                                  <p:stCondLst>
                                    <p:cond delay="2100"/>
                                  </p:stCondLst>
                                  <p:childTnLst>
                                    <p:set>
                                      <p:cBhvr>
                                        <p:cTn id="736" dur="1" fill="hold">
                                          <p:stCondLst>
                                            <p:cond delay="0"/>
                                          </p:stCondLst>
                                        </p:cTn>
                                        <p:tgtEl>
                                          <p:spTgt spid="476"/>
                                        </p:tgtEl>
                                        <p:attrNameLst>
                                          <p:attrName>style.visibility</p:attrName>
                                        </p:attrNameLst>
                                      </p:cBhvr>
                                      <p:to>
                                        <p:strVal val="visible"/>
                                      </p:to>
                                    </p:set>
                                    <p:anim calcmode="lin" valueType="num">
                                      <p:cBhvr>
                                        <p:cTn id="737" dur="500" fill="hold"/>
                                        <p:tgtEl>
                                          <p:spTgt spid="476"/>
                                        </p:tgtEl>
                                        <p:attrNameLst>
                                          <p:attrName>ppt_w</p:attrName>
                                        </p:attrNameLst>
                                      </p:cBhvr>
                                      <p:tavLst>
                                        <p:tav tm="0">
                                          <p:val>
                                            <p:fltVal val="0"/>
                                          </p:val>
                                        </p:tav>
                                        <p:tav tm="100000">
                                          <p:val>
                                            <p:strVal val="#ppt_w"/>
                                          </p:val>
                                        </p:tav>
                                      </p:tavLst>
                                    </p:anim>
                                    <p:anim calcmode="lin" valueType="num">
                                      <p:cBhvr>
                                        <p:cTn id="738" dur="500" fill="hold"/>
                                        <p:tgtEl>
                                          <p:spTgt spid="476"/>
                                        </p:tgtEl>
                                        <p:attrNameLst>
                                          <p:attrName>ppt_h</p:attrName>
                                        </p:attrNameLst>
                                      </p:cBhvr>
                                      <p:tavLst>
                                        <p:tav tm="0">
                                          <p:val>
                                            <p:fltVal val="0"/>
                                          </p:val>
                                        </p:tav>
                                        <p:tav tm="100000">
                                          <p:val>
                                            <p:strVal val="#ppt_h"/>
                                          </p:val>
                                        </p:tav>
                                      </p:tavLst>
                                    </p:anim>
                                    <p:animEffect transition="in" filter="fade">
                                      <p:cBhvr>
                                        <p:cTn id="739" dur="500"/>
                                        <p:tgtEl>
                                          <p:spTgt spid="476"/>
                                        </p:tgtEl>
                                      </p:cBhvr>
                                    </p:animEffect>
                                  </p:childTnLst>
                                </p:cTn>
                              </p:par>
                              <p:par>
                                <p:cTn id="740" presetID="53" presetClass="entr" presetSubtype="16" fill="hold" grpId="0" nodeType="withEffect">
                                  <p:stCondLst>
                                    <p:cond delay="2200"/>
                                  </p:stCondLst>
                                  <p:childTnLst>
                                    <p:set>
                                      <p:cBhvr>
                                        <p:cTn id="741" dur="1" fill="hold">
                                          <p:stCondLst>
                                            <p:cond delay="0"/>
                                          </p:stCondLst>
                                        </p:cTn>
                                        <p:tgtEl>
                                          <p:spTgt spid="477"/>
                                        </p:tgtEl>
                                        <p:attrNameLst>
                                          <p:attrName>style.visibility</p:attrName>
                                        </p:attrNameLst>
                                      </p:cBhvr>
                                      <p:to>
                                        <p:strVal val="visible"/>
                                      </p:to>
                                    </p:set>
                                    <p:anim calcmode="lin" valueType="num">
                                      <p:cBhvr>
                                        <p:cTn id="742" dur="500" fill="hold"/>
                                        <p:tgtEl>
                                          <p:spTgt spid="477"/>
                                        </p:tgtEl>
                                        <p:attrNameLst>
                                          <p:attrName>ppt_w</p:attrName>
                                        </p:attrNameLst>
                                      </p:cBhvr>
                                      <p:tavLst>
                                        <p:tav tm="0">
                                          <p:val>
                                            <p:fltVal val="0"/>
                                          </p:val>
                                        </p:tav>
                                        <p:tav tm="100000">
                                          <p:val>
                                            <p:strVal val="#ppt_w"/>
                                          </p:val>
                                        </p:tav>
                                      </p:tavLst>
                                    </p:anim>
                                    <p:anim calcmode="lin" valueType="num">
                                      <p:cBhvr>
                                        <p:cTn id="743" dur="500" fill="hold"/>
                                        <p:tgtEl>
                                          <p:spTgt spid="477"/>
                                        </p:tgtEl>
                                        <p:attrNameLst>
                                          <p:attrName>ppt_h</p:attrName>
                                        </p:attrNameLst>
                                      </p:cBhvr>
                                      <p:tavLst>
                                        <p:tav tm="0">
                                          <p:val>
                                            <p:fltVal val="0"/>
                                          </p:val>
                                        </p:tav>
                                        <p:tav tm="100000">
                                          <p:val>
                                            <p:strVal val="#ppt_h"/>
                                          </p:val>
                                        </p:tav>
                                      </p:tavLst>
                                    </p:anim>
                                    <p:animEffect transition="in" filter="fade">
                                      <p:cBhvr>
                                        <p:cTn id="744" dur="500"/>
                                        <p:tgtEl>
                                          <p:spTgt spid="477"/>
                                        </p:tgtEl>
                                      </p:cBhvr>
                                    </p:animEffect>
                                  </p:childTnLst>
                                </p:cTn>
                              </p:par>
                              <p:par>
                                <p:cTn id="745" presetID="53" presetClass="entr" presetSubtype="16" fill="hold" grpId="0" nodeType="withEffect">
                                  <p:stCondLst>
                                    <p:cond delay="2300"/>
                                  </p:stCondLst>
                                  <p:childTnLst>
                                    <p:set>
                                      <p:cBhvr>
                                        <p:cTn id="746" dur="1" fill="hold">
                                          <p:stCondLst>
                                            <p:cond delay="0"/>
                                          </p:stCondLst>
                                        </p:cTn>
                                        <p:tgtEl>
                                          <p:spTgt spid="478"/>
                                        </p:tgtEl>
                                        <p:attrNameLst>
                                          <p:attrName>style.visibility</p:attrName>
                                        </p:attrNameLst>
                                      </p:cBhvr>
                                      <p:to>
                                        <p:strVal val="visible"/>
                                      </p:to>
                                    </p:set>
                                    <p:anim calcmode="lin" valueType="num">
                                      <p:cBhvr>
                                        <p:cTn id="747" dur="500" fill="hold"/>
                                        <p:tgtEl>
                                          <p:spTgt spid="478"/>
                                        </p:tgtEl>
                                        <p:attrNameLst>
                                          <p:attrName>ppt_w</p:attrName>
                                        </p:attrNameLst>
                                      </p:cBhvr>
                                      <p:tavLst>
                                        <p:tav tm="0">
                                          <p:val>
                                            <p:fltVal val="0"/>
                                          </p:val>
                                        </p:tav>
                                        <p:tav tm="100000">
                                          <p:val>
                                            <p:strVal val="#ppt_w"/>
                                          </p:val>
                                        </p:tav>
                                      </p:tavLst>
                                    </p:anim>
                                    <p:anim calcmode="lin" valueType="num">
                                      <p:cBhvr>
                                        <p:cTn id="748" dur="500" fill="hold"/>
                                        <p:tgtEl>
                                          <p:spTgt spid="478"/>
                                        </p:tgtEl>
                                        <p:attrNameLst>
                                          <p:attrName>ppt_h</p:attrName>
                                        </p:attrNameLst>
                                      </p:cBhvr>
                                      <p:tavLst>
                                        <p:tav tm="0">
                                          <p:val>
                                            <p:fltVal val="0"/>
                                          </p:val>
                                        </p:tav>
                                        <p:tav tm="100000">
                                          <p:val>
                                            <p:strVal val="#ppt_h"/>
                                          </p:val>
                                        </p:tav>
                                      </p:tavLst>
                                    </p:anim>
                                    <p:animEffect transition="in" filter="fade">
                                      <p:cBhvr>
                                        <p:cTn id="749" dur="500"/>
                                        <p:tgtEl>
                                          <p:spTgt spid="478"/>
                                        </p:tgtEl>
                                      </p:cBhvr>
                                    </p:animEffect>
                                  </p:childTnLst>
                                </p:cTn>
                              </p:par>
                              <p:par>
                                <p:cTn id="750" presetID="53" presetClass="entr" presetSubtype="16" fill="hold" grpId="0" nodeType="withEffect">
                                  <p:stCondLst>
                                    <p:cond delay="2400"/>
                                  </p:stCondLst>
                                  <p:childTnLst>
                                    <p:set>
                                      <p:cBhvr>
                                        <p:cTn id="751" dur="1" fill="hold">
                                          <p:stCondLst>
                                            <p:cond delay="0"/>
                                          </p:stCondLst>
                                        </p:cTn>
                                        <p:tgtEl>
                                          <p:spTgt spid="479"/>
                                        </p:tgtEl>
                                        <p:attrNameLst>
                                          <p:attrName>style.visibility</p:attrName>
                                        </p:attrNameLst>
                                      </p:cBhvr>
                                      <p:to>
                                        <p:strVal val="visible"/>
                                      </p:to>
                                    </p:set>
                                    <p:anim calcmode="lin" valueType="num">
                                      <p:cBhvr>
                                        <p:cTn id="752" dur="500" fill="hold"/>
                                        <p:tgtEl>
                                          <p:spTgt spid="479"/>
                                        </p:tgtEl>
                                        <p:attrNameLst>
                                          <p:attrName>ppt_w</p:attrName>
                                        </p:attrNameLst>
                                      </p:cBhvr>
                                      <p:tavLst>
                                        <p:tav tm="0">
                                          <p:val>
                                            <p:fltVal val="0"/>
                                          </p:val>
                                        </p:tav>
                                        <p:tav tm="100000">
                                          <p:val>
                                            <p:strVal val="#ppt_w"/>
                                          </p:val>
                                        </p:tav>
                                      </p:tavLst>
                                    </p:anim>
                                    <p:anim calcmode="lin" valueType="num">
                                      <p:cBhvr>
                                        <p:cTn id="753" dur="500" fill="hold"/>
                                        <p:tgtEl>
                                          <p:spTgt spid="479"/>
                                        </p:tgtEl>
                                        <p:attrNameLst>
                                          <p:attrName>ppt_h</p:attrName>
                                        </p:attrNameLst>
                                      </p:cBhvr>
                                      <p:tavLst>
                                        <p:tav tm="0">
                                          <p:val>
                                            <p:fltVal val="0"/>
                                          </p:val>
                                        </p:tav>
                                        <p:tav tm="100000">
                                          <p:val>
                                            <p:strVal val="#ppt_h"/>
                                          </p:val>
                                        </p:tav>
                                      </p:tavLst>
                                    </p:anim>
                                    <p:animEffect transition="in" filter="fade">
                                      <p:cBhvr>
                                        <p:cTn id="754" dur="500"/>
                                        <p:tgtEl>
                                          <p:spTgt spid="479"/>
                                        </p:tgtEl>
                                      </p:cBhvr>
                                    </p:animEffect>
                                  </p:childTnLst>
                                </p:cTn>
                              </p:par>
                              <p:par>
                                <p:cTn id="755" presetID="53" presetClass="entr" presetSubtype="16" fill="hold" grpId="0" nodeType="withEffect">
                                  <p:stCondLst>
                                    <p:cond delay="2500"/>
                                  </p:stCondLst>
                                  <p:childTnLst>
                                    <p:set>
                                      <p:cBhvr>
                                        <p:cTn id="756" dur="1" fill="hold">
                                          <p:stCondLst>
                                            <p:cond delay="0"/>
                                          </p:stCondLst>
                                        </p:cTn>
                                        <p:tgtEl>
                                          <p:spTgt spid="480"/>
                                        </p:tgtEl>
                                        <p:attrNameLst>
                                          <p:attrName>style.visibility</p:attrName>
                                        </p:attrNameLst>
                                      </p:cBhvr>
                                      <p:to>
                                        <p:strVal val="visible"/>
                                      </p:to>
                                    </p:set>
                                    <p:anim calcmode="lin" valueType="num">
                                      <p:cBhvr>
                                        <p:cTn id="757" dur="500" fill="hold"/>
                                        <p:tgtEl>
                                          <p:spTgt spid="480"/>
                                        </p:tgtEl>
                                        <p:attrNameLst>
                                          <p:attrName>ppt_w</p:attrName>
                                        </p:attrNameLst>
                                      </p:cBhvr>
                                      <p:tavLst>
                                        <p:tav tm="0">
                                          <p:val>
                                            <p:fltVal val="0"/>
                                          </p:val>
                                        </p:tav>
                                        <p:tav tm="100000">
                                          <p:val>
                                            <p:strVal val="#ppt_w"/>
                                          </p:val>
                                        </p:tav>
                                      </p:tavLst>
                                    </p:anim>
                                    <p:anim calcmode="lin" valueType="num">
                                      <p:cBhvr>
                                        <p:cTn id="758" dur="500" fill="hold"/>
                                        <p:tgtEl>
                                          <p:spTgt spid="480"/>
                                        </p:tgtEl>
                                        <p:attrNameLst>
                                          <p:attrName>ppt_h</p:attrName>
                                        </p:attrNameLst>
                                      </p:cBhvr>
                                      <p:tavLst>
                                        <p:tav tm="0">
                                          <p:val>
                                            <p:fltVal val="0"/>
                                          </p:val>
                                        </p:tav>
                                        <p:tav tm="100000">
                                          <p:val>
                                            <p:strVal val="#ppt_h"/>
                                          </p:val>
                                        </p:tav>
                                      </p:tavLst>
                                    </p:anim>
                                    <p:animEffect transition="in" filter="fade">
                                      <p:cBhvr>
                                        <p:cTn id="759" dur="500"/>
                                        <p:tgtEl>
                                          <p:spTgt spid="480"/>
                                        </p:tgtEl>
                                      </p:cBhvr>
                                    </p:animEffect>
                                  </p:childTnLst>
                                </p:cTn>
                              </p:par>
                              <p:par>
                                <p:cTn id="760" presetID="53" presetClass="entr" presetSubtype="16" fill="hold" grpId="0" nodeType="withEffect">
                                  <p:stCondLst>
                                    <p:cond delay="2600"/>
                                  </p:stCondLst>
                                  <p:childTnLst>
                                    <p:set>
                                      <p:cBhvr>
                                        <p:cTn id="761" dur="1" fill="hold">
                                          <p:stCondLst>
                                            <p:cond delay="0"/>
                                          </p:stCondLst>
                                        </p:cTn>
                                        <p:tgtEl>
                                          <p:spTgt spid="481"/>
                                        </p:tgtEl>
                                        <p:attrNameLst>
                                          <p:attrName>style.visibility</p:attrName>
                                        </p:attrNameLst>
                                      </p:cBhvr>
                                      <p:to>
                                        <p:strVal val="visible"/>
                                      </p:to>
                                    </p:set>
                                    <p:anim calcmode="lin" valueType="num">
                                      <p:cBhvr>
                                        <p:cTn id="762" dur="500" fill="hold"/>
                                        <p:tgtEl>
                                          <p:spTgt spid="481"/>
                                        </p:tgtEl>
                                        <p:attrNameLst>
                                          <p:attrName>ppt_w</p:attrName>
                                        </p:attrNameLst>
                                      </p:cBhvr>
                                      <p:tavLst>
                                        <p:tav tm="0">
                                          <p:val>
                                            <p:fltVal val="0"/>
                                          </p:val>
                                        </p:tav>
                                        <p:tav tm="100000">
                                          <p:val>
                                            <p:strVal val="#ppt_w"/>
                                          </p:val>
                                        </p:tav>
                                      </p:tavLst>
                                    </p:anim>
                                    <p:anim calcmode="lin" valueType="num">
                                      <p:cBhvr>
                                        <p:cTn id="763" dur="500" fill="hold"/>
                                        <p:tgtEl>
                                          <p:spTgt spid="481"/>
                                        </p:tgtEl>
                                        <p:attrNameLst>
                                          <p:attrName>ppt_h</p:attrName>
                                        </p:attrNameLst>
                                      </p:cBhvr>
                                      <p:tavLst>
                                        <p:tav tm="0">
                                          <p:val>
                                            <p:fltVal val="0"/>
                                          </p:val>
                                        </p:tav>
                                        <p:tav tm="100000">
                                          <p:val>
                                            <p:strVal val="#ppt_h"/>
                                          </p:val>
                                        </p:tav>
                                      </p:tavLst>
                                    </p:anim>
                                    <p:animEffect transition="in" filter="fade">
                                      <p:cBhvr>
                                        <p:cTn id="764" dur="500"/>
                                        <p:tgtEl>
                                          <p:spTgt spid="481"/>
                                        </p:tgtEl>
                                      </p:cBhvr>
                                    </p:animEffect>
                                  </p:childTnLst>
                                </p:cTn>
                              </p:par>
                              <p:par>
                                <p:cTn id="765" presetID="53" presetClass="entr" presetSubtype="16" fill="hold" grpId="0" nodeType="withEffect">
                                  <p:stCondLst>
                                    <p:cond delay="2700"/>
                                  </p:stCondLst>
                                  <p:childTnLst>
                                    <p:set>
                                      <p:cBhvr>
                                        <p:cTn id="766" dur="1" fill="hold">
                                          <p:stCondLst>
                                            <p:cond delay="0"/>
                                          </p:stCondLst>
                                        </p:cTn>
                                        <p:tgtEl>
                                          <p:spTgt spid="482"/>
                                        </p:tgtEl>
                                        <p:attrNameLst>
                                          <p:attrName>style.visibility</p:attrName>
                                        </p:attrNameLst>
                                      </p:cBhvr>
                                      <p:to>
                                        <p:strVal val="visible"/>
                                      </p:to>
                                    </p:set>
                                    <p:anim calcmode="lin" valueType="num">
                                      <p:cBhvr>
                                        <p:cTn id="767" dur="500" fill="hold"/>
                                        <p:tgtEl>
                                          <p:spTgt spid="482"/>
                                        </p:tgtEl>
                                        <p:attrNameLst>
                                          <p:attrName>ppt_w</p:attrName>
                                        </p:attrNameLst>
                                      </p:cBhvr>
                                      <p:tavLst>
                                        <p:tav tm="0">
                                          <p:val>
                                            <p:fltVal val="0"/>
                                          </p:val>
                                        </p:tav>
                                        <p:tav tm="100000">
                                          <p:val>
                                            <p:strVal val="#ppt_w"/>
                                          </p:val>
                                        </p:tav>
                                      </p:tavLst>
                                    </p:anim>
                                    <p:anim calcmode="lin" valueType="num">
                                      <p:cBhvr>
                                        <p:cTn id="768" dur="500" fill="hold"/>
                                        <p:tgtEl>
                                          <p:spTgt spid="482"/>
                                        </p:tgtEl>
                                        <p:attrNameLst>
                                          <p:attrName>ppt_h</p:attrName>
                                        </p:attrNameLst>
                                      </p:cBhvr>
                                      <p:tavLst>
                                        <p:tav tm="0">
                                          <p:val>
                                            <p:fltVal val="0"/>
                                          </p:val>
                                        </p:tav>
                                        <p:tav tm="100000">
                                          <p:val>
                                            <p:strVal val="#ppt_h"/>
                                          </p:val>
                                        </p:tav>
                                      </p:tavLst>
                                    </p:anim>
                                    <p:animEffect transition="in" filter="fade">
                                      <p:cBhvr>
                                        <p:cTn id="769" dur="500"/>
                                        <p:tgtEl>
                                          <p:spTgt spid="482"/>
                                        </p:tgtEl>
                                      </p:cBhvr>
                                    </p:animEffect>
                                  </p:childTnLst>
                                </p:cTn>
                              </p:par>
                              <p:par>
                                <p:cTn id="770" presetID="53" presetClass="entr" presetSubtype="16" fill="hold" grpId="0" nodeType="withEffect">
                                  <p:stCondLst>
                                    <p:cond delay="2800"/>
                                  </p:stCondLst>
                                  <p:childTnLst>
                                    <p:set>
                                      <p:cBhvr>
                                        <p:cTn id="771" dur="1" fill="hold">
                                          <p:stCondLst>
                                            <p:cond delay="0"/>
                                          </p:stCondLst>
                                        </p:cTn>
                                        <p:tgtEl>
                                          <p:spTgt spid="483"/>
                                        </p:tgtEl>
                                        <p:attrNameLst>
                                          <p:attrName>style.visibility</p:attrName>
                                        </p:attrNameLst>
                                      </p:cBhvr>
                                      <p:to>
                                        <p:strVal val="visible"/>
                                      </p:to>
                                    </p:set>
                                    <p:anim calcmode="lin" valueType="num">
                                      <p:cBhvr>
                                        <p:cTn id="772" dur="500" fill="hold"/>
                                        <p:tgtEl>
                                          <p:spTgt spid="483"/>
                                        </p:tgtEl>
                                        <p:attrNameLst>
                                          <p:attrName>ppt_w</p:attrName>
                                        </p:attrNameLst>
                                      </p:cBhvr>
                                      <p:tavLst>
                                        <p:tav tm="0">
                                          <p:val>
                                            <p:fltVal val="0"/>
                                          </p:val>
                                        </p:tav>
                                        <p:tav tm="100000">
                                          <p:val>
                                            <p:strVal val="#ppt_w"/>
                                          </p:val>
                                        </p:tav>
                                      </p:tavLst>
                                    </p:anim>
                                    <p:anim calcmode="lin" valueType="num">
                                      <p:cBhvr>
                                        <p:cTn id="773" dur="500" fill="hold"/>
                                        <p:tgtEl>
                                          <p:spTgt spid="483"/>
                                        </p:tgtEl>
                                        <p:attrNameLst>
                                          <p:attrName>ppt_h</p:attrName>
                                        </p:attrNameLst>
                                      </p:cBhvr>
                                      <p:tavLst>
                                        <p:tav tm="0">
                                          <p:val>
                                            <p:fltVal val="0"/>
                                          </p:val>
                                        </p:tav>
                                        <p:tav tm="100000">
                                          <p:val>
                                            <p:strVal val="#ppt_h"/>
                                          </p:val>
                                        </p:tav>
                                      </p:tavLst>
                                    </p:anim>
                                    <p:animEffect transition="in" filter="fade">
                                      <p:cBhvr>
                                        <p:cTn id="774" dur="500"/>
                                        <p:tgtEl>
                                          <p:spTgt spid="483"/>
                                        </p:tgtEl>
                                      </p:cBhvr>
                                    </p:animEffect>
                                  </p:childTnLst>
                                </p:cTn>
                              </p:par>
                              <p:par>
                                <p:cTn id="775" presetID="53" presetClass="entr" presetSubtype="16" fill="hold" grpId="0" nodeType="withEffect">
                                  <p:stCondLst>
                                    <p:cond delay="2900"/>
                                  </p:stCondLst>
                                  <p:childTnLst>
                                    <p:set>
                                      <p:cBhvr>
                                        <p:cTn id="776" dur="1" fill="hold">
                                          <p:stCondLst>
                                            <p:cond delay="0"/>
                                          </p:stCondLst>
                                        </p:cTn>
                                        <p:tgtEl>
                                          <p:spTgt spid="484"/>
                                        </p:tgtEl>
                                        <p:attrNameLst>
                                          <p:attrName>style.visibility</p:attrName>
                                        </p:attrNameLst>
                                      </p:cBhvr>
                                      <p:to>
                                        <p:strVal val="visible"/>
                                      </p:to>
                                    </p:set>
                                    <p:anim calcmode="lin" valueType="num">
                                      <p:cBhvr>
                                        <p:cTn id="777" dur="500" fill="hold"/>
                                        <p:tgtEl>
                                          <p:spTgt spid="484"/>
                                        </p:tgtEl>
                                        <p:attrNameLst>
                                          <p:attrName>ppt_w</p:attrName>
                                        </p:attrNameLst>
                                      </p:cBhvr>
                                      <p:tavLst>
                                        <p:tav tm="0">
                                          <p:val>
                                            <p:fltVal val="0"/>
                                          </p:val>
                                        </p:tav>
                                        <p:tav tm="100000">
                                          <p:val>
                                            <p:strVal val="#ppt_w"/>
                                          </p:val>
                                        </p:tav>
                                      </p:tavLst>
                                    </p:anim>
                                    <p:anim calcmode="lin" valueType="num">
                                      <p:cBhvr>
                                        <p:cTn id="778" dur="500" fill="hold"/>
                                        <p:tgtEl>
                                          <p:spTgt spid="484"/>
                                        </p:tgtEl>
                                        <p:attrNameLst>
                                          <p:attrName>ppt_h</p:attrName>
                                        </p:attrNameLst>
                                      </p:cBhvr>
                                      <p:tavLst>
                                        <p:tav tm="0">
                                          <p:val>
                                            <p:fltVal val="0"/>
                                          </p:val>
                                        </p:tav>
                                        <p:tav tm="100000">
                                          <p:val>
                                            <p:strVal val="#ppt_h"/>
                                          </p:val>
                                        </p:tav>
                                      </p:tavLst>
                                    </p:anim>
                                    <p:animEffect transition="in" filter="fade">
                                      <p:cBhvr>
                                        <p:cTn id="779" dur="500"/>
                                        <p:tgtEl>
                                          <p:spTgt spid="484"/>
                                        </p:tgtEl>
                                      </p:cBhvr>
                                    </p:animEffect>
                                  </p:childTnLst>
                                </p:cTn>
                              </p:par>
                              <p:par>
                                <p:cTn id="780" presetID="53" presetClass="entr" presetSubtype="16" fill="hold" grpId="0" nodeType="withEffect">
                                  <p:stCondLst>
                                    <p:cond delay="3000"/>
                                  </p:stCondLst>
                                  <p:childTnLst>
                                    <p:set>
                                      <p:cBhvr>
                                        <p:cTn id="781" dur="1" fill="hold">
                                          <p:stCondLst>
                                            <p:cond delay="0"/>
                                          </p:stCondLst>
                                        </p:cTn>
                                        <p:tgtEl>
                                          <p:spTgt spid="485"/>
                                        </p:tgtEl>
                                        <p:attrNameLst>
                                          <p:attrName>style.visibility</p:attrName>
                                        </p:attrNameLst>
                                      </p:cBhvr>
                                      <p:to>
                                        <p:strVal val="visible"/>
                                      </p:to>
                                    </p:set>
                                    <p:anim calcmode="lin" valueType="num">
                                      <p:cBhvr>
                                        <p:cTn id="782" dur="500" fill="hold"/>
                                        <p:tgtEl>
                                          <p:spTgt spid="485"/>
                                        </p:tgtEl>
                                        <p:attrNameLst>
                                          <p:attrName>ppt_w</p:attrName>
                                        </p:attrNameLst>
                                      </p:cBhvr>
                                      <p:tavLst>
                                        <p:tav tm="0">
                                          <p:val>
                                            <p:fltVal val="0"/>
                                          </p:val>
                                        </p:tav>
                                        <p:tav tm="100000">
                                          <p:val>
                                            <p:strVal val="#ppt_w"/>
                                          </p:val>
                                        </p:tav>
                                      </p:tavLst>
                                    </p:anim>
                                    <p:anim calcmode="lin" valueType="num">
                                      <p:cBhvr>
                                        <p:cTn id="783" dur="500" fill="hold"/>
                                        <p:tgtEl>
                                          <p:spTgt spid="485"/>
                                        </p:tgtEl>
                                        <p:attrNameLst>
                                          <p:attrName>ppt_h</p:attrName>
                                        </p:attrNameLst>
                                      </p:cBhvr>
                                      <p:tavLst>
                                        <p:tav tm="0">
                                          <p:val>
                                            <p:fltVal val="0"/>
                                          </p:val>
                                        </p:tav>
                                        <p:tav tm="100000">
                                          <p:val>
                                            <p:strVal val="#ppt_h"/>
                                          </p:val>
                                        </p:tav>
                                      </p:tavLst>
                                    </p:anim>
                                    <p:animEffect transition="in" filter="fade">
                                      <p:cBhvr>
                                        <p:cTn id="784" dur="500"/>
                                        <p:tgtEl>
                                          <p:spTgt spid="485"/>
                                        </p:tgtEl>
                                      </p:cBhvr>
                                    </p:animEffect>
                                  </p:childTnLst>
                                </p:cTn>
                              </p:par>
                              <p:par>
                                <p:cTn id="785" presetID="53" presetClass="entr" presetSubtype="16" fill="hold" grpId="0" nodeType="withEffect">
                                  <p:stCondLst>
                                    <p:cond delay="3100"/>
                                  </p:stCondLst>
                                  <p:childTnLst>
                                    <p:set>
                                      <p:cBhvr>
                                        <p:cTn id="786" dur="1" fill="hold">
                                          <p:stCondLst>
                                            <p:cond delay="0"/>
                                          </p:stCondLst>
                                        </p:cTn>
                                        <p:tgtEl>
                                          <p:spTgt spid="486"/>
                                        </p:tgtEl>
                                        <p:attrNameLst>
                                          <p:attrName>style.visibility</p:attrName>
                                        </p:attrNameLst>
                                      </p:cBhvr>
                                      <p:to>
                                        <p:strVal val="visible"/>
                                      </p:to>
                                    </p:set>
                                    <p:anim calcmode="lin" valueType="num">
                                      <p:cBhvr>
                                        <p:cTn id="787" dur="500" fill="hold"/>
                                        <p:tgtEl>
                                          <p:spTgt spid="486"/>
                                        </p:tgtEl>
                                        <p:attrNameLst>
                                          <p:attrName>ppt_w</p:attrName>
                                        </p:attrNameLst>
                                      </p:cBhvr>
                                      <p:tavLst>
                                        <p:tav tm="0">
                                          <p:val>
                                            <p:fltVal val="0"/>
                                          </p:val>
                                        </p:tav>
                                        <p:tav tm="100000">
                                          <p:val>
                                            <p:strVal val="#ppt_w"/>
                                          </p:val>
                                        </p:tav>
                                      </p:tavLst>
                                    </p:anim>
                                    <p:anim calcmode="lin" valueType="num">
                                      <p:cBhvr>
                                        <p:cTn id="788" dur="500" fill="hold"/>
                                        <p:tgtEl>
                                          <p:spTgt spid="486"/>
                                        </p:tgtEl>
                                        <p:attrNameLst>
                                          <p:attrName>ppt_h</p:attrName>
                                        </p:attrNameLst>
                                      </p:cBhvr>
                                      <p:tavLst>
                                        <p:tav tm="0">
                                          <p:val>
                                            <p:fltVal val="0"/>
                                          </p:val>
                                        </p:tav>
                                        <p:tav tm="100000">
                                          <p:val>
                                            <p:strVal val="#ppt_h"/>
                                          </p:val>
                                        </p:tav>
                                      </p:tavLst>
                                    </p:anim>
                                    <p:animEffect transition="in" filter="fade">
                                      <p:cBhvr>
                                        <p:cTn id="789" dur="500"/>
                                        <p:tgtEl>
                                          <p:spTgt spid="486"/>
                                        </p:tgtEl>
                                      </p:cBhvr>
                                    </p:animEffect>
                                  </p:childTnLst>
                                </p:cTn>
                              </p:par>
                              <p:par>
                                <p:cTn id="790" presetID="53" presetClass="entr" presetSubtype="16" fill="hold" grpId="0" nodeType="withEffect">
                                  <p:stCondLst>
                                    <p:cond delay="3200"/>
                                  </p:stCondLst>
                                  <p:childTnLst>
                                    <p:set>
                                      <p:cBhvr>
                                        <p:cTn id="791" dur="1" fill="hold">
                                          <p:stCondLst>
                                            <p:cond delay="0"/>
                                          </p:stCondLst>
                                        </p:cTn>
                                        <p:tgtEl>
                                          <p:spTgt spid="487"/>
                                        </p:tgtEl>
                                        <p:attrNameLst>
                                          <p:attrName>style.visibility</p:attrName>
                                        </p:attrNameLst>
                                      </p:cBhvr>
                                      <p:to>
                                        <p:strVal val="visible"/>
                                      </p:to>
                                    </p:set>
                                    <p:anim calcmode="lin" valueType="num">
                                      <p:cBhvr>
                                        <p:cTn id="792" dur="500" fill="hold"/>
                                        <p:tgtEl>
                                          <p:spTgt spid="487"/>
                                        </p:tgtEl>
                                        <p:attrNameLst>
                                          <p:attrName>ppt_w</p:attrName>
                                        </p:attrNameLst>
                                      </p:cBhvr>
                                      <p:tavLst>
                                        <p:tav tm="0">
                                          <p:val>
                                            <p:fltVal val="0"/>
                                          </p:val>
                                        </p:tav>
                                        <p:tav tm="100000">
                                          <p:val>
                                            <p:strVal val="#ppt_w"/>
                                          </p:val>
                                        </p:tav>
                                      </p:tavLst>
                                    </p:anim>
                                    <p:anim calcmode="lin" valueType="num">
                                      <p:cBhvr>
                                        <p:cTn id="793" dur="500" fill="hold"/>
                                        <p:tgtEl>
                                          <p:spTgt spid="487"/>
                                        </p:tgtEl>
                                        <p:attrNameLst>
                                          <p:attrName>ppt_h</p:attrName>
                                        </p:attrNameLst>
                                      </p:cBhvr>
                                      <p:tavLst>
                                        <p:tav tm="0">
                                          <p:val>
                                            <p:fltVal val="0"/>
                                          </p:val>
                                        </p:tav>
                                        <p:tav tm="100000">
                                          <p:val>
                                            <p:strVal val="#ppt_h"/>
                                          </p:val>
                                        </p:tav>
                                      </p:tavLst>
                                    </p:anim>
                                    <p:animEffect transition="in" filter="fade">
                                      <p:cBhvr>
                                        <p:cTn id="794" dur="500"/>
                                        <p:tgtEl>
                                          <p:spTgt spid="487"/>
                                        </p:tgtEl>
                                      </p:cBhvr>
                                    </p:animEffect>
                                  </p:childTnLst>
                                </p:cTn>
                              </p:par>
                              <p:par>
                                <p:cTn id="795" presetID="53" presetClass="entr" presetSubtype="16" fill="hold" grpId="0" nodeType="withEffect">
                                  <p:stCondLst>
                                    <p:cond delay="3300"/>
                                  </p:stCondLst>
                                  <p:childTnLst>
                                    <p:set>
                                      <p:cBhvr>
                                        <p:cTn id="796" dur="1" fill="hold">
                                          <p:stCondLst>
                                            <p:cond delay="0"/>
                                          </p:stCondLst>
                                        </p:cTn>
                                        <p:tgtEl>
                                          <p:spTgt spid="488"/>
                                        </p:tgtEl>
                                        <p:attrNameLst>
                                          <p:attrName>style.visibility</p:attrName>
                                        </p:attrNameLst>
                                      </p:cBhvr>
                                      <p:to>
                                        <p:strVal val="visible"/>
                                      </p:to>
                                    </p:set>
                                    <p:anim calcmode="lin" valueType="num">
                                      <p:cBhvr>
                                        <p:cTn id="797" dur="500" fill="hold"/>
                                        <p:tgtEl>
                                          <p:spTgt spid="488"/>
                                        </p:tgtEl>
                                        <p:attrNameLst>
                                          <p:attrName>ppt_w</p:attrName>
                                        </p:attrNameLst>
                                      </p:cBhvr>
                                      <p:tavLst>
                                        <p:tav tm="0">
                                          <p:val>
                                            <p:fltVal val="0"/>
                                          </p:val>
                                        </p:tav>
                                        <p:tav tm="100000">
                                          <p:val>
                                            <p:strVal val="#ppt_w"/>
                                          </p:val>
                                        </p:tav>
                                      </p:tavLst>
                                    </p:anim>
                                    <p:anim calcmode="lin" valueType="num">
                                      <p:cBhvr>
                                        <p:cTn id="798" dur="500" fill="hold"/>
                                        <p:tgtEl>
                                          <p:spTgt spid="488"/>
                                        </p:tgtEl>
                                        <p:attrNameLst>
                                          <p:attrName>ppt_h</p:attrName>
                                        </p:attrNameLst>
                                      </p:cBhvr>
                                      <p:tavLst>
                                        <p:tav tm="0">
                                          <p:val>
                                            <p:fltVal val="0"/>
                                          </p:val>
                                        </p:tav>
                                        <p:tav tm="100000">
                                          <p:val>
                                            <p:strVal val="#ppt_h"/>
                                          </p:val>
                                        </p:tav>
                                      </p:tavLst>
                                    </p:anim>
                                    <p:animEffect transition="in" filter="fade">
                                      <p:cBhvr>
                                        <p:cTn id="799" dur="500"/>
                                        <p:tgtEl>
                                          <p:spTgt spid="488"/>
                                        </p:tgtEl>
                                      </p:cBhvr>
                                    </p:animEffect>
                                  </p:childTnLst>
                                </p:cTn>
                              </p:par>
                              <p:par>
                                <p:cTn id="800" presetID="53" presetClass="entr" presetSubtype="16" fill="hold" grpId="0" nodeType="withEffect">
                                  <p:stCondLst>
                                    <p:cond delay="3400"/>
                                  </p:stCondLst>
                                  <p:childTnLst>
                                    <p:set>
                                      <p:cBhvr>
                                        <p:cTn id="801" dur="1" fill="hold">
                                          <p:stCondLst>
                                            <p:cond delay="0"/>
                                          </p:stCondLst>
                                        </p:cTn>
                                        <p:tgtEl>
                                          <p:spTgt spid="489"/>
                                        </p:tgtEl>
                                        <p:attrNameLst>
                                          <p:attrName>style.visibility</p:attrName>
                                        </p:attrNameLst>
                                      </p:cBhvr>
                                      <p:to>
                                        <p:strVal val="visible"/>
                                      </p:to>
                                    </p:set>
                                    <p:anim calcmode="lin" valueType="num">
                                      <p:cBhvr>
                                        <p:cTn id="802" dur="500" fill="hold"/>
                                        <p:tgtEl>
                                          <p:spTgt spid="489"/>
                                        </p:tgtEl>
                                        <p:attrNameLst>
                                          <p:attrName>ppt_w</p:attrName>
                                        </p:attrNameLst>
                                      </p:cBhvr>
                                      <p:tavLst>
                                        <p:tav tm="0">
                                          <p:val>
                                            <p:fltVal val="0"/>
                                          </p:val>
                                        </p:tav>
                                        <p:tav tm="100000">
                                          <p:val>
                                            <p:strVal val="#ppt_w"/>
                                          </p:val>
                                        </p:tav>
                                      </p:tavLst>
                                    </p:anim>
                                    <p:anim calcmode="lin" valueType="num">
                                      <p:cBhvr>
                                        <p:cTn id="803" dur="500" fill="hold"/>
                                        <p:tgtEl>
                                          <p:spTgt spid="489"/>
                                        </p:tgtEl>
                                        <p:attrNameLst>
                                          <p:attrName>ppt_h</p:attrName>
                                        </p:attrNameLst>
                                      </p:cBhvr>
                                      <p:tavLst>
                                        <p:tav tm="0">
                                          <p:val>
                                            <p:fltVal val="0"/>
                                          </p:val>
                                        </p:tav>
                                        <p:tav tm="100000">
                                          <p:val>
                                            <p:strVal val="#ppt_h"/>
                                          </p:val>
                                        </p:tav>
                                      </p:tavLst>
                                    </p:anim>
                                    <p:animEffect transition="in" filter="fade">
                                      <p:cBhvr>
                                        <p:cTn id="804" dur="500"/>
                                        <p:tgtEl>
                                          <p:spTgt spid="489"/>
                                        </p:tgtEl>
                                      </p:cBhvr>
                                    </p:animEffect>
                                  </p:childTnLst>
                                </p:cTn>
                              </p:par>
                              <p:par>
                                <p:cTn id="805" presetID="53" presetClass="entr" presetSubtype="16" fill="hold" grpId="0" nodeType="withEffect">
                                  <p:stCondLst>
                                    <p:cond delay="3500"/>
                                  </p:stCondLst>
                                  <p:childTnLst>
                                    <p:set>
                                      <p:cBhvr>
                                        <p:cTn id="806" dur="1" fill="hold">
                                          <p:stCondLst>
                                            <p:cond delay="0"/>
                                          </p:stCondLst>
                                        </p:cTn>
                                        <p:tgtEl>
                                          <p:spTgt spid="490"/>
                                        </p:tgtEl>
                                        <p:attrNameLst>
                                          <p:attrName>style.visibility</p:attrName>
                                        </p:attrNameLst>
                                      </p:cBhvr>
                                      <p:to>
                                        <p:strVal val="visible"/>
                                      </p:to>
                                    </p:set>
                                    <p:anim calcmode="lin" valueType="num">
                                      <p:cBhvr>
                                        <p:cTn id="807" dur="500" fill="hold"/>
                                        <p:tgtEl>
                                          <p:spTgt spid="490"/>
                                        </p:tgtEl>
                                        <p:attrNameLst>
                                          <p:attrName>ppt_w</p:attrName>
                                        </p:attrNameLst>
                                      </p:cBhvr>
                                      <p:tavLst>
                                        <p:tav tm="0">
                                          <p:val>
                                            <p:fltVal val="0"/>
                                          </p:val>
                                        </p:tav>
                                        <p:tav tm="100000">
                                          <p:val>
                                            <p:strVal val="#ppt_w"/>
                                          </p:val>
                                        </p:tav>
                                      </p:tavLst>
                                    </p:anim>
                                    <p:anim calcmode="lin" valueType="num">
                                      <p:cBhvr>
                                        <p:cTn id="808" dur="500" fill="hold"/>
                                        <p:tgtEl>
                                          <p:spTgt spid="490"/>
                                        </p:tgtEl>
                                        <p:attrNameLst>
                                          <p:attrName>ppt_h</p:attrName>
                                        </p:attrNameLst>
                                      </p:cBhvr>
                                      <p:tavLst>
                                        <p:tav tm="0">
                                          <p:val>
                                            <p:fltVal val="0"/>
                                          </p:val>
                                        </p:tav>
                                        <p:tav tm="100000">
                                          <p:val>
                                            <p:strVal val="#ppt_h"/>
                                          </p:val>
                                        </p:tav>
                                      </p:tavLst>
                                    </p:anim>
                                    <p:animEffect transition="in" filter="fade">
                                      <p:cBhvr>
                                        <p:cTn id="809" dur="500"/>
                                        <p:tgtEl>
                                          <p:spTgt spid="490"/>
                                        </p:tgtEl>
                                      </p:cBhvr>
                                    </p:animEffect>
                                  </p:childTnLst>
                                </p:cTn>
                              </p:par>
                              <p:par>
                                <p:cTn id="810" presetID="53" presetClass="entr" presetSubtype="16" fill="hold" grpId="0" nodeType="withEffect">
                                  <p:stCondLst>
                                    <p:cond delay="3600"/>
                                  </p:stCondLst>
                                  <p:childTnLst>
                                    <p:set>
                                      <p:cBhvr>
                                        <p:cTn id="811" dur="1" fill="hold">
                                          <p:stCondLst>
                                            <p:cond delay="0"/>
                                          </p:stCondLst>
                                        </p:cTn>
                                        <p:tgtEl>
                                          <p:spTgt spid="491"/>
                                        </p:tgtEl>
                                        <p:attrNameLst>
                                          <p:attrName>style.visibility</p:attrName>
                                        </p:attrNameLst>
                                      </p:cBhvr>
                                      <p:to>
                                        <p:strVal val="visible"/>
                                      </p:to>
                                    </p:set>
                                    <p:anim calcmode="lin" valueType="num">
                                      <p:cBhvr>
                                        <p:cTn id="812" dur="500" fill="hold"/>
                                        <p:tgtEl>
                                          <p:spTgt spid="491"/>
                                        </p:tgtEl>
                                        <p:attrNameLst>
                                          <p:attrName>ppt_w</p:attrName>
                                        </p:attrNameLst>
                                      </p:cBhvr>
                                      <p:tavLst>
                                        <p:tav tm="0">
                                          <p:val>
                                            <p:fltVal val="0"/>
                                          </p:val>
                                        </p:tav>
                                        <p:tav tm="100000">
                                          <p:val>
                                            <p:strVal val="#ppt_w"/>
                                          </p:val>
                                        </p:tav>
                                      </p:tavLst>
                                    </p:anim>
                                    <p:anim calcmode="lin" valueType="num">
                                      <p:cBhvr>
                                        <p:cTn id="813" dur="500" fill="hold"/>
                                        <p:tgtEl>
                                          <p:spTgt spid="491"/>
                                        </p:tgtEl>
                                        <p:attrNameLst>
                                          <p:attrName>ppt_h</p:attrName>
                                        </p:attrNameLst>
                                      </p:cBhvr>
                                      <p:tavLst>
                                        <p:tav tm="0">
                                          <p:val>
                                            <p:fltVal val="0"/>
                                          </p:val>
                                        </p:tav>
                                        <p:tav tm="100000">
                                          <p:val>
                                            <p:strVal val="#ppt_h"/>
                                          </p:val>
                                        </p:tav>
                                      </p:tavLst>
                                    </p:anim>
                                    <p:animEffect transition="in" filter="fade">
                                      <p:cBhvr>
                                        <p:cTn id="814" dur="500"/>
                                        <p:tgtEl>
                                          <p:spTgt spid="491"/>
                                        </p:tgtEl>
                                      </p:cBhvr>
                                    </p:animEffect>
                                  </p:childTnLst>
                                </p:cTn>
                              </p:par>
                              <p:par>
                                <p:cTn id="815" presetID="53" presetClass="entr" presetSubtype="16" fill="hold" grpId="0" nodeType="withEffect">
                                  <p:stCondLst>
                                    <p:cond delay="3700"/>
                                  </p:stCondLst>
                                  <p:childTnLst>
                                    <p:set>
                                      <p:cBhvr>
                                        <p:cTn id="816" dur="1" fill="hold">
                                          <p:stCondLst>
                                            <p:cond delay="0"/>
                                          </p:stCondLst>
                                        </p:cTn>
                                        <p:tgtEl>
                                          <p:spTgt spid="492"/>
                                        </p:tgtEl>
                                        <p:attrNameLst>
                                          <p:attrName>style.visibility</p:attrName>
                                        </p:attrNameLst>
                                      </p:cBhvr>
                                      <p:to>
                                        <p:strVal val="visible"/>
                                      </p:to>
                                    </p:set>
                                    <p:anim calcmode="lin" valueType="num">
                                      <p:cBhvr>
                                        <p:cTn id="817" dur="500" fill="hold"/>
                                        <p:tgtEl>
                                          <p:spTgt spid="492"/>
                                        </p:tgtEl>
                                        <p:attrNameLst>
                                          <p:attrName>ppt_w</p:attrName>
                                        </p:attrNameLst>
                                      </p:cBhvr>
                                      <p:tavLst>
                                        <p:tav tm="0">
                                          <p:val>
                                            <p:fltVal val="0"/>
                                          </p:val>
                                        </p:tav>
                                        <p:tav tm="100000">
                                          <p:val>
                                            <p:strVal val="#ppt_w"/>
                                          </p:val>
                                        </p:tav>
                                      </p:tavLst>
                                    </p:anim>
                                    <p:anim calcmode="lin" valueType="num">
                                      <p:cBhvr>
                                        <p:cTn id="818" dur="500" fill="hold"/>
                                        <p:tgtEl>
                                          <p:spTgt spid="492"/>
                                        </p:tgtEl>
                                        <p:attrNameLst>
                                          <p:attrName>ppt_h</p:attrName>
                                        </p:attrNameLst>
                                      </p:cBhvr>
                                      <p:tavLst>
                                        <p:tav tm="0">
                                          <p:val>
                                            <p:fltVal val="0"/>
                                          </p:val>
                                        </p:tav>
                                        <p:tav tm="100000">
                                          <p:val>
                                            <p:strVal val="#ppt_h"/>
                                          </p:val>
                                        </p:tav>
                                      </p:tavLst>
                                    </p:anim>
                                    <p:animEffect transition="in" filter="fade">
                                      <p:cBhvr>
                                        <p:cTn id="819" dur="500"/>
                                        <p:tgtEl>
                                          <p:spTgt spid="492"/>
                                        </p:tgtEl>
                                      </p:cBhvr>
                                    </p:animEffect>
                                  </p:childTnLst>
                                </p:cTn>
                              </p:par>
                              <p:par>
                                <p:cTn id="820" presetID="53" presetClass="entr" presetSubtype="16" fill="hold" grpId="0" nodeType="withEffect">
                                  <p:stCondLst>
                                    <p:cond delay="3800"/>
                                  </p:stCondLst>
                                  <p:childTnLst>
                                    <p:set>
                                      <p:cBhvr>
                                        <p:cTn id="821" dur="1" fill="hold">
                                          <p:stCondLst>
                                            <p:cond delay="0"/>
                                          </p:stCondLst>
                                        </p:cTn>
                                        <p:tgtEl>
                                          <p:spTgt spid="493"/>
                                        </p:tgtEl>
                                        <p:attrNameLst>
                                          <p:attrName>style.visibility</p:attrName>
                                        </p:attrNameLst>
                                      </p:cBhvr>
                                      <p:to>
                                        <p:strVal val="visible"/>
                                      </p:to>
                                    </p:set>
                                    <p:anim calcmode="lin" valueType="num">
                                      <p:cBhvr>
                                        <p:cTn id="822" dur="500" fill="hold"/>
                                        <p:tgtEl>
                                          <p:spTgt spid="493"/>
                                        </p:tgtEl>
                                        <p:attrNameLst>
                                          <p:attrName>ppt_w</p:attrName>
                                        </p:attrNameLst>
                                      </p:cBhvr>
                                      <p:tavLst>
                                        <p:tav tm="0">
                                          <p:val>
                                            <p:fltVal val="0"/>
                                          </p:val>
                                        </p:tav>
                                        <p:tav tm="100000">
                                          <p:val>
                                            <p:strVal val="#ppt_w"/>
                                          </p:val>
                                        </p:tav>
                                      </p:tavLst>
                                    </p:anim>
                                    <p:anim calcmode="lin" valueType="num">
                                      <p:cBhvr>
                                        <p:cTn id="823" dur="500" fill="hold"/>
                                        <p:tgtEl>
                                          <p:spTgt spid="493"/>
                                        </p:tgtEl>
                                        <p:attrNameLst>
                                          <p:attrName>ppt_h</p:attrName>
                                        </p:attrNameLst>
                                      </p:cBhvr>
                                      <p:tavLst>
                                        <p:tav tm="0">
                                          <p:val>
                                            <p:fltVal val="0"/>
                                          </p:val>
                                        </p:tav>
                                        <p:tav tm="100000">
                                          <p:val>
                                            <p:strVal val="#ppt_h"/>
                                          </p:val>
                                        </p:tav>
                                      </p:tavLst>
                                    </p:anim>
                                    <p:animEffect transition="in" filter="fade">
                                      <p:cBhvr>
                                        <p:cTn id="824" dur="500"/>
                                        <p:tgtEl>
                                          <p:spTgt spid="493"/>
                                        </p:tgtEl>
                                      </p:cBhvr>
                                    </p:animEffect>
                                  </p:childTnLst>
                                </p:cTn>
                              </p:par>
                              <p:par>
                                <p:cTn id="825" presetID="53" presetClass="entr" presetSubtype="16" fill="hold" grpId="0" nodeType="withEffect">
                                  <p:stCondLst>
                                    <p:cond delay="3900"/>
                                  </p:stCondLst>
                                  <p:childTnLst>
                                    <p:set>
                                      <p:cBhvr>
                                        <p:cTn id="826" dur="1" fill="hold">
                                          <p:stCondLst>
                                            <p:cond delay="0"/>
                                          </p:stCondLst>
                                        </p:cTn>
                                        <p:tgtEl>
                                          <p:spTgt spid="494"/>
                                        </p:tgtEl>
                                        <p:attrNameLst>
                                          <p:attrName>style.visibility</p:attrName>
                                        </p:attrNameLst>
                                      </p:cBhvr>
                                      <p:to>
                                        <p:strVal val="visible"/>
                                      </p:to>
                                    </p:set>
                                    <p:anim calcmode="lin" valueType="num">
                                      <p:cBhvr>
                                        <p:cTn id="827" dur="500" fill="hold"/>
                                        <p:tgtEl>
                                          <p:spTgt spid="494"/>
                                        </p:tgtEl>
                                        <p:attrNameLst>
                                          <p:attrName>ppt_w</p:attrName>
                                        </p:attrNameLst>
                                      </p:cBhvr>
                                      <p:tavLst>
                                        <p:tav tm="0">
                                          <p:val>
                                            <p:fltVal val="0"/>
                                          </p:val>
                                        </p:tav>
                                        <p:tav tm="100000">
                                          <p:val>
                                            <p:strVal val="#ppt_w"/>
                                          </p:val>
                                        </p:tav>
                                      </p:tavLst>
                                    </p:anim>
                                    <p:anim calcmode="lin" valueType="num">
                                      <p:cBhvr>
                                        <p:cTn id="828" dur="500" fill="hold"/>
                                        <p:tgtEl>
                                          <p:spTgt spid="494"/>
                                        </p:tgtEl>
                                        <p:attrNameLst>
                                          <p:attrName>ppt_h</p:attrName>
                                        </p:attrNameLst>
                                      </p:cBhvr>
                                      <p:tavLst>
                                        <p:tav tm="0">
                                          <p:val>
                                            <p:fltVal val="0"/>
                                          </p:val>
                                        </p:tav>
                                        <p:tav tm="100000">
                                          <p:val>
                                            <p:strVal val="#ppt_h"/>
                                          </p:val>
                                        </p:tav>
                                      </p:tavLst>
                                    </p:anim>
                                    <p:animEffect transition="in" filter="fade">
                                      <p:cBhvr>
                                        <p:cTn id="829" dur="500"/>
                                        <p:tgtEl>
                                          <p:spTgt spid="494"/>
                                        </p:tgtEl>
                                      </p:cBhvr>
                                    </p:animEffect>
                                  </p:childTnLst>
                                </p:cTn>
                              </p:par>
                            </p:childTnLst>
                          </p:cTn>
                        </p:par>
                      </p:childTnLst>
                    </p:cTn>
                  </p:par>
                  <p:par>
                    <p:cTn id="830" fill="hold">
                      <p:stCondLst>
                        <p:cond delay="indefinite"/>
                      </p:stCondLst>
                      <p:childTnLst>
                        <p:par>
                          <p:cTn id="831" fill="hold">
                            <p:stCondLst>
                              <p:cond delay="0"/>
                            </p:stCondLst>
                            <p:childTnLst>
                              <p:par>
                                <p:cTn id="832" presetID="42" presetClass="entr" presetSubtype="0" fill="hold" nodeType="clickEffect">
                                  <p:stCondLst>
                                    <p:cond delay="0"/>
                                  </p:stCondLst>
                                  <p:childTnLst>
                                    <p:set>
                                      <p:cBhvr>
                                        <p:cTn id="833" dur="1" fill="hold">
                                          <p:stCondLst>
                                            <p:cond delay="0"/>
                                          </p:stCondLst>
                                        </p:cTn>
                                        <p:tgtEl>
                                          <p:spTgt spid="497"/>
                                        </p:tgtEl>
                                        <p:attrNameLst>
                                          <p:attrName>style.visibility</p:attrName>
                                        </p:attrNameLst>
                                      </p:cBhvr>
                                      <p:to>
                                        <p:strVal val="visible"/>
                                      </p:to>
                                    </p:set>
                                    <p:animEffect transition="in" filter="fade">
                                      <p:cBhvr>
                                        <p:cTn id="834" dur="1000"/>
                                        <p:tgtEl>
                                          <p:spTgt spid="497"/>
                                        </p:tgtEl>
                                      </p:cBhvr>
                                    </p:animEffect>
                                    <p:anim calcmode="lin" valueType="num">
                                      <p:cBhvr>
                                        <p:cTn id="835" dur="1000" fill="hold"/>
                                        <p:tgtEl>
                                          <p:spTgt spid="497"/>
                                        </p:tgtEl>
                                        <p:attrNameLst>
                                          <p:attrName>ppt_x</p:attrName>
                                        </p:attrNameLst>
                                      </p:cBhvr>
                                      <p:tavLst>
                                        <p:tav tm="0">
                                          <p:val>
                                            <p:strVal val="#ppt_x"/>
                                          </p:val>
                                        </p:tav>
                                        <p:tav tm="100000">
                                          <p:val>
                                            <p:strVal val="#ppt_x"/>
                                          </p:val>
                                        </p:tav>
                                      </p:tavLst>
                                    </p:anim>
                                    <p:anim calcmode="lin" valueType="num">
                                      <p:cBhvr>
                                        <p:cTn id="836" dur="100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837" fill="hold">
                      <p:stCondLst>
                        <p:cond delay="indefinite"/>
                      </p:stCondLst>
                      <p:childTnLst>
                        <p:par>
                          <p:cTn id="838" fill="hold">
                            <p:stCondLst>
                              <p:cond delay="0"/>
                            </p:stCondLst>
                            <p:childTnLst>
                              <p:par>
                                <p:cTn id="839" presetID="53" presetClass="entr" presetSubtype="16" fill="hold" grpId="0" nodeType="clickEffect">
                                  <p:stCondLst>
                                    <p:cond delay="0"/>
                                  </p:stCondLst>
                                  <p:iterate type="lt">
                                    <p:tmPct val="10000"/>
                                  </p:iterate>
                                  <p:childTnLst>
                                    <p:set>
                                      <p:cBhvr>
                                        <p:cTn id="840" dur="1" fill="hold">
                                          <p:stCondLst>
                                            <p:cond delay="0"/>
                                          </p:stCondLst>
                                        </p:cTn>
                                        <p:tgtEl>
                                          <p:spTgt spid="496"/>
                                        </p:tgtEl>
                                        <p:attrNameLst>
                                          <p:attrName>style.visibility</p:attrName>
                                        </p:attrNameLst>
                                      </p:cBhvr>
                                      <p:to>
                                        <p:strVal val="visible"/>
                                      </p:to>
                                    </p:set>
                                    <p:anim calcmode="lin" valueType="num">
                                      <p:cBhvr>
                                        <p:cTn id="841" dur="300" fill="hold"/>
                                        <p:tgtEl>
                                          <p:spTgt spid="496"/>
                                        </p:tgtEl>
                                        <p:attrNameLst>
                                          <p:attrName>ppt_w</p:attrName>
                                        </p:attrNameLst>
                                      </p:cBhvr>
                                      <p:tavLst>
                                        <p:tav tm="0">
                                          <p:val>
                                            <p:fltVal val="0"/>
                                          </p:val>
                                        </p:tav>
                                        <p:tav tm="100000">
                                          <p:val>
                                            <p:strVal val="#ppt_w"/>
                                          </p:val>
                                        </p:tav>
                                      </p:tavLst>
                                    </p:anim>
                                    <p:anim calcmode="lin" valueType="num">
                                      <p:cBhvr>
                                        <p:cTn id="842" dur="300" fill="hold"/>
                                        <p:tgtEl>
                                          <p:spTgt spid="496"/>
                                        </p:tgtEl>
                                        <p:attrNameLst>
                                          <p:attrName>ppt_h</p:attrName>
                                        </p:attrNameLst>
                                      </p:cBhvr>
                                      <p:tavLst>
                                        <p:tav tm="0">
                                          <p:val>
                                            <p:fltVal val="0"/>
                                          </p:val>
                                        </p:tav>
                                        <p:tav tm="100000">
                                          <p:val>
                                            <p:strVal val="#ppt_h"/>
                                          </p:val>
                                        </p:tav>
                                      </p:tavLst>
                                    </p:anim>
                                    <p:animEffect transition="in" filter="fade">
                                      <p:cBhvr>
                                        <p:cTn id="843" dur="300"/>
                                        <p:tgtEl>
                                          <p:spTgt spid="496"/>
                                        </p:tgtEl>
                                      </p:cBhvr>
                                    </p:animEffect>
                                  </p:childTnLst>
                                </p:cTn>
                              </p:par>
                            </p:childTnLst>
                          </p:cTn>
                        </p:par>
                      </p:childTnLst>
                    </p:cTn>
                  </p:par>
                  <p:par>
                    <p:cTn id="844" fill="hold">
                      <p:stCondLst>
                        <p:cond delay="indefinite"/>
                      </p:stCondLst>
                      <p:childTnLst>
                        <p:par>
                          <p:cTn id="845" fill="hold">
                            <p:stCondLst>
                              <p:cond delay="0"/>
                            </p:stCondLst>
                            <p:childTnLst>
                              <p:par>
                                <p:cTn id="846" presetID="53" presetClass="entr" presetSubtype="16" fill="hold" grpId="0" nodeType="clickEffect">
                                  <p:stCondLst>
                                    <p:cond delay="0"/>
                                  </p:stCondLst>
                                  <p:childTnLst>
                                    <p:set>
                                      <p:cBhvr>
                                        <p:cTn id="847" dur="1" fill="hold">
                                          <p:stCondLst>
                                            <p:cond delay="0"/>
                                          </p:stCondLst>
                                        </p:cTn>
                                        <p:tgtEl>
                                          <p:spTgt spid="503"/>
                                        </p:tgtEl>
                                        <p:attrNameLst>
                                          <p:attrName>style.visibility</p:attrName>
                                        </p:attrNameLst>
                                      </p:cBhvr>
                                      <p:to>
                                        <p:strVal val="visible"/>
                                      </p:to>
                                    </p:set>
                                    <p:anim calcmode="lin" valueType="num">
                                      <p:cBhvr>
                                        <p:cTn id="848" dur="300" fill="hold"/>
                                        <p:tgtEl>
                                          <p:spTgt spid="503"/>
                                        </p:tgtEl>
                                        <p:attrNameLst>
                                          <p:attrName>ppt_w</p:attrName>
                                        </p:attrNameLst>
                                      </p:cBhvr>
                                      <p:tavLst>
                                        <p:tav tm="0">
                                          <p:val>
                                            <p:fltVal val="0"/>
                                          </p:val>
                                        </p:tav>
                                        <p:tav tm="100000">
                                          <p:val>
                                            <p:strVal val="#ppt_w"/>
                                          </p:val>
                                        </p:tav>
                                      </p:tavLst>
                                    </p:anim>
                                    <p:anim calcmode="lin" valueType="num">
                                      <p:cBhvr>
                                        <p:cTn id="849" dur="300" fill="hold"/>
                                        <p:tgtEl>
                                          <p:spTgt spid="503"/>
                                        </p:tgtEl>
                                        <p:attrNameLst>
                                          <p:attrName>ppt_h</p:attrName>
                                        </p:attrNameLst>
                                      </p:cBhvr>
                                      <p:tavLst>
                                        <p:tav tm="0">
                                          <p:val>
                                            <p:fltVal val="0"/>
                                          </p:val>
                                        </p:tav>
                                        <p:tav tm="100000">
                                          <p:val>
                                            <p:strVal val="#ppt_h"/>
                                          </p:val>
                                        </p:tav>
                                      </p:tavLst>
                                    </p:anim>
                                    <p:animEffect transition="in" filter="fade">
                                      <p:cBhvr>
                                        <p:cTn id="850" dur="300"/>
                                        <p:tgtEl>
                                          <p:spTgt spid="503"/>
                                        </p:tgtEl>
                                      </p:cBhvr>
                                    </p:animEffect>
                                  </p:childTnLst>
                                </p:cTn>
                              </p:par>
                            </p:childTnLst>
                          </p:cTn>
                        </p:par>
                      </p:childTnLst>
                    </p:cTn>
                  </p:par>
                  <p:par>
                    <p:cTn id="851" fill="hold">
                      <p:stCondLst>
                        <p:cond delay="indefinite"/>
                      </p:stCondLst>
                      <p:childTnLst>
                        <p:par>
                          <p:cTn id="852" fill="hold">
                            <p:stCondLst>
                              <p:cond delay="0"/>
                            </p:stCondLst>
                            <p:childTnLst>
                              <p:par>
                                <p:cTn id="853" presetID="53" presetClass="entr" presetSubtype="16" fill="hold" grpId="0" nodeType="clickEffect">
                                  <p:stCondLst>
                                    <p:cond delay="0"/>
                                  </p:stCondLst>
                                  <p:iterate type="lt">
                                    <p:tmPct val="10000"/>
                                  </p:iterate>
                                  <p:childTnLst>
                                    <p:set>
                                      <p:cBhvr>
                                        <p:cTn id="854" dur="1" fill="hold">
                                          <p:stCondLst>
                                            <p:cond delay="0"/>
                                          </p:stCondLst>
                                        </p:cTn>
                                        <p:tgtEl>
                                          <p:spTgt spid="495"/>
                                        </p:tgtEl>
                                        <p:attrNameLst>
                                          <p:attrName>style.visibility</p:attrName>
                                        </p:attrNameLst>
                                      </p:cBhvr>
                                      <p:to>
                                        <p:strVal val="visible"/>
                                      </p:to>
                                    </p:set>
                                    <p:anim calcmode="lin" valueType="num">
                                      <p:cBhvr>
                                        <p:cTn id="855" dur="300" fill="hold"/>
                                        <p:tgtEl>
                                          <p:spTgt spid="495"/>
                                        </p:tgtEl>
                                        <p:attrNameLst>
                                          <p:attrName>ppt_w</p:attrName>
                                        </p:attrNameLst>
                                      </p:cBhvr>
                                      <p:tavLst>
                                        <p:tav tm="0">
                                          <p:val>
                                            <p:fltVal val="0"/>
                                          </p:val>
                                        </p:tav>
                                        <p:tav tm="100000">
                                          <p:val>
                                            <p:strVal val="#ppt_w"/>
                                          </p:val>
                                        </p:tav>
                                      </p:tavLst>
                                    </p:anim>
                                    <p:anim calcmode="lin" valueType="num">
                                      <p:cBhvr>
                                        <p:cTn id="856" dur="300" fill="hold"/>
                                        <p:tgtEl>
                                          <p:spTgt spid="495"/>
                                        </p:tgtEl>
                                        <p:attrNameLst>
                                          <p:attrName>ppt_h</p:attrName>
                                        </p:attrNameLst>
                                      </p:cBhvr>
                                      <p:tavLst>
                                        <p:tav tm="0">
                                          <p:val>
                                            <p:fltVal val="0"/>
                                          </p:val>
                                        </p:tav>
                                        <p:tav tm="100000">
                                          <p:val>
                                            <p:strVal val="#ppt_h"/>
                                          </p:val>
                                        </p:tav>
                                      </p:tavLst>
                                    </p:anim>
                                    <p:animEffect transition="in" filter="fade">
                                      <p:cBhvr>
                                        <p:cTn id="857" dur="300"/>
                                        <p:tgtEl>
                                          <p:spTgt spid="495"/>
                                        </p:tgtEl>
                                      </p:cBhvr>
                                    </p:animEffect>
                                  </p:childTnLst>
                                </p:cTn>
                              </p:par>
                            </p:childTnLst>
                          </p:cTn>
                        </p:par>
                      </p:childTnLst>
                    </p:cTn>
                  </p:par>
                  <p:par>
                    <p:cTn id="858" fill="hold">
                      <p:stCondLst>
                        <p:cond delay="indefinite"/>
                      </p:stCondLst>
                      <p:childTnLst>
                        <p:par>
                          <p:cTn id="859" fill="hold">
                            <p:stCondLst>
                              <p:cond delay="0"/>
                            </p:stCondLst>
                            <p:childTnLst>
                              <p:par>
                                <p:cTn id="860" presetID="53" presetClass="entr" presetSubtype="16" fill="hold" grpId="0" nodeType="clickEffect">
                                  <p:stCondLst>
                                    <p:cond delay="0"/>
                                  </p:stCondLst>
                                  <p:iterate type="lt">
                                    <p:tmPct val="10000"/>
                                  </p:iterate>
                                  <p:childTnLst>
                                    <p:set>
                                      <p:cBhvr>
                                        <p:cTn id="861" dur="1" fill="hold">
                                          <p:stCondLst>
                                            <p:cond delay="0"/>
                                          </p:stCondLst>
                                        </p:cTn>
                                        <p:tgtEl>
                                          <p:spTgt spid="501"/>
                                        </p:tgtEl>
                                        <p:attrNameLst>
                                          <p:attrName>style.visibility</p:attrName>
                                        </p:attrNameLst>
                                      </p:cBhvr>
                                      <p:to>
                                        <p:strVal val="visible"/>
                                      </p:to>
                                    </p:set>
                                    <p:anim calcmode="lin" valueType="num">
                                      <p:cBhvr>
                                        <p:cTn id="862" dur="300" fill="hold"/>
                                        <p:tgtEl>
                                          <p:spTgt spid="501"/>
                                        </p:tgtEl>
                                        <p:attrNameLst>
                                          <p:attrName>ppt_w</p:attrName>
                                        </p:attrNameLst>
                                      </p:cBhvr>
                                      <p:tavLst>
                                        <p:tav tm="0">
                                          <p:val>
                                            <p:fltVal val="0"/>
                                          </p:val>
                                        </p:tav>
                                        <p:tav tm="100000">
                                          <p:val>
                                            <p:strVal val="#ppt_w"/>
                                          </p:val>
                                        </p:tav>
                                      </p:tavLst>
                                    </p:anim>
                                    <p:anim calcmode="lin" valueType="num">
                                      <p:cBhvr>
                                        <p:cTn id="863" dur="300" fill="hold"/>
                                        <p:tgtEl>
                                          <p:spTgt spid="501"/>
                                        </p:tgtEl>
                                        <p:attrNameLst>
                                          <p:attrName>ppt_h</p:attrName>
                                        </p:attrNameLst>
                                      </p:cBhvr>
                                      <p:tavLst>
                                        <p:tav tm="0">
                                          <p:val>
                                            <p:fltVal val="0"/>
                                          </p:val>
                                        </p:tav>
                                        <p:tav tm="100000">
                                          <p:val>
                                            <p:strVal val="#ppt_h"/>
                                          </p:val>
                                        </p:tav>
                                      </p:tavLst>
                                    </p:anim>
                                    <p:animEffect transition="in" filter="fade">
                                      <p:cBhvr>
                                        <p:cTn id="864" dur="300"/>
                                        <p:tgtEl>
                                          <p:spTgt spid="501"/>
                                        </p:tgtEl>
                                      </p:cBhvr>
                                    </p:animEffect>
                                  </p:childTnLst>
                                </p:cTn>
                              </p:par>
                            </p:childTnLst>
                          </p:cTn>
                        </p:par>
                      </p:childTnLst>
                    </p:cTn>
                  </p:par>
                  <p:par>
                    <p:cTn id="865" fill="hold">
                      <p:stCondLst>
                        <p:cond delay="indefinite"/>
                      </p:stCondLst>
                      <p:childTnLst>
                        <p:par>
                          <p:cTn id="866" fill="hold">
                            <p:stCondLst>
                              <p:cond delay="0"/>
                            </p:stCondLst>
                            <p:childTnLst>
                              <p:par>
                                <p:cTn id="867" presetID="53" presetClass="entr" presetSubtype="16" fill="hold" grpId="0" nodeType="clickEffect">
                                  <p:stCondLst>
                                    <p:cond delay="0"/>
                                  </p:stCondLst>
                                  <p:iterate type="lt">
                                    <p:tmPct val="10000"/>
                                  </p:iterate>
                                  <p:childTnLst>
                                    <p:set>
                                      <p:cBhvr>
                                        <p:cTn id="868" dur="1" fill="hold">
                                          <p:stCondLst>
                                            <p:cond delay="0"/>
                                          </p:stCondLst>
                                        </p:cTn>
                                        <p:tgtEl>
                                          <p:spTgt spid="502"/>
                                        </p:tgtEl>
                                        <p:attrNameLst>
                                          <p:attrName>style.visibility</p:attrName>
                                        </p:attrNameLst>
                                      </p:cBhvr>
                                      <p:to>
                                        <p:strVal val="visible"/>
                                      </p:to>
                                    </p:set>
                                    <p:anim calcmode="lin" valueType="num">
                                      <p:cBhvr>
                                        <p:cTn id="869" dur="100" fill="hold"/>
                                        <p:tgtEl>
                                          <p:spTgt spid="502"/>
                                        </p:tgtEl>
                                        <p:attrNameLst>
                                          <p:attrName>ppt_w</p:attrName>
                                        </p:attrNameLst>
                                      </p:cBhvr>
                                      <p:tavLst>
                                        <p:tav tm="0">
                                          <p:val>
                                            <p:fltVal val="0"/>
                                          </p:val>
                                        </p:tav>
                                        <p:tav tm="100000">
                                          <p:val>
                                            <p:strVal val="#ppt_w"/>
                                          </p:val>
                                        </p:tav>
                                      </p:tavLst>
                                    </p:anim>
                                    <p:anim calcmode="lin" valueType="num">
                                      <p:cBhvr>
                                        <p:cTn id="870" dur="100" fill="hold"/>
                                        <p:tgtEl>
                                          <p:spTgt spid="502"/>
                                        </p:tgtEl>
                                        <p:attrNameLst>
                                          <p:attrName>ppt_h</p:attrName>
                                        </p:attrNameLst>
                                      </p:cBhvr>
                                      <p:tavLst>
                                        <p:tav tm="0">
                                          <p:val>
                                            <p:fltVal val="0"/>
                                          </p:val>
                                        </p:tav>
                                        <p:tav tm="100000">
                                          <p:val>
                                            <p:strVal val="#ppt_h"/>
                                          </p:val>
                                        </p:tav>
                                      </p:tavLst>
                                    </p:anim>
                                    <p:animEffect transition="in" filter="fade">
                                      <p:cBhvr>
                                        <p:cTn id="871" dur="1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p:bldP spid="496" grpId="0"/>
      <p:bldP spid="501" grpId="0"/>
      <p:bldP spid="502" grpId="0"/>
      <p:bldP spid="5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53154" y="3673479"/>
            <a:ext cx="2386160" cy="1800221"/>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785" y="1874458"/>
            <a:ext cx="2383222" cy="1802192"/>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887" y="3672501"/>
            <a:ext cx="2383051" cy="1809137"/>
          </a:xfrm>
          <a:prstGeom prst="rect">
            <a:avLst/>
          </a:prstGeom>
        </p:spPr>
      </p:pic>
      <p:grpSp>
        <p:nvGrpSpPr>
          <p:cNvPr id="11" name="组合 10"/>
          <p:cNvGrpSpPr/>
          <p:nvPr/>
        </p:nvGrpSpPr>
        <p:grpSpPr>
          <a:xfrm>
            <a:off x="2452139" y="1875970"/>
            <a:ext cx="2383449" cy="1798161"/>
            <a:chOff x="2452139" y="1875970"/>
            <a:chExt cx="2383449" cy="1798161"/>
          </a:xfrm>
        </p:grpSpPr>
        <p:sp>
          <p:nvSpPr>
            <p:cNvPr id="99" name="矩形 98"/>
            <p:cNvSpPr/>
            <p:nvPr/>
          </p:nvSpPr>
          <p:spPr>
            <a:xfrm>
              <a:off x="2452139" y="1875970"/>
              <a:ext cx="2383449" cy="1798161"/>
            </a:xfrm>
            <a:prstGeom prst="rect">
              <a:avLst/>
            </a:prstGeom>
            <a:solidFill>
              <a:srgbClr val="4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13" name="文本框 112"/>
            <p:cNvSpPr txBox="1"/>
            <p:nvPr/>
          </p:nvSpPr>
          <p:spPr>
            <a:xfrm>
              <a:off x="2964076" y="2071300"/>
              <a:ext cx="1463144" cy="422405"/>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1800" b="1" dirty="0"/>
                <a:t>点击添加标题</a:t>
              </a:r>
              <a:endParaRPr lang="zh-CN" altLang="en-US" sz="1800" b="1" dirty="0"/>
            </a:p>
          </p:txBody>
        </p:sp>
        <p:sp>
          <p:nvSpPr>
            <p:cNvPr id="114" name="文本框 113"/>
            <p:cNvSpPr txBox="1"/>
            <p:nvPr/>
          </p:nvSpPr>
          <p:spPr>
            <a:xfrm>
              <a:off x="2648483" y="2474687"/>
              <a:ext cx="2053057" cy="99001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400"/>
                </a:lnSpc>
              </a:pPr>
              <a:r>
                <a:rPr lang="zh-CN" altLang="en-US" sz="1050" b="0" dirty="0">
                  <a:solidFill>
                    <a:schemeClr val="bg1"/>
                  </a:solidFill>
                </a:rPr>
                <a:t>输入你的文字信息输入你的文字信息输入你的文字信息输入你的文字信息输入你的文字信息输入你的文字信息输入你的文字信息输入你的文字信息</a:t>
              </a:r>
              <a:endParaRPr lang="zh-CN" altLang="en-US" sz="1050" dirty="0">
                <a:solidFill>
                  <a:schemeClr val="bg1"/>
                </a:solidFill>
              </a:endParaRPr>
            </a:p>
          </p:txBody>
        </p:sp>
      </p:grpSp>
      <p:grpSp>
        <p:nvGrpSpPr>
          <p:cNvPr id="8" name="组合 7"/>
          <p:cNvGrpSpPr/>
          <p:nvPr/>
        </p:nvGrpSpPr>
        <p:grpSpPr>
          <a:xfrm>
            <a:off x="4904276" y="3678259"/>
            <a:ext cx="2383449" cy="1798161"/>
            <a:chOff x="4904276" y="3678259"/>
            <a:chExt cx="2383449" cy="1798161"/>
          </a:xfrm>
        </p:grpSpPr>
        <p:sp>
          <p:nvSpPr>
            <p:cNvPr id="107" name="矩形 106"/>
            <p:cNvSpPr/>
            <p:nvPr/>
          </p:nvSpPr>
          <p:spPr>
            <a:xfrm>
              <a:off x="4904276" y="3678259"/>
              <a:ext cx="2383449" cy="1798161"/>
            </a:xfrm>
            <a:prstGeom prst="rect">
              <a:avLst/>
            </a:prstGeom>
            <a:solidFill>
              <a:srgbClr val="42AD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19" name="文本框 118"/>
            <p:cNvSpPr txBox="1"/>
            <p:nvPr/>
          </p:nvSpPr>
          <p:spPr>
            <a:xfrm>
              <a:off x="5412028" y="3876941"/>
              <a:ext cx="1463144" cy="422405"/>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1800" b="1" dirty="0"/>
                <a:t>点击添加标题</a:t>
              </a:r>
              <a:endParaRPr lang="zh-CN" altLang="en-US" sz="1800" b="1" dirty="0"/>
            </a:p>
          </p:txBody>
        </p:sp>
        <p:sp>
          <p:nvSpPr>
            <p:cNvPr id="120" name="文本框 119"/>
            <p:cNvSpPr txBox="1"/>
            <p:nvPr/>
          </p:nvSpPr>
          <p:spPr>
            <a:xfrm>
              <a:off x="5096435" y="4280328"/>
              <a:ext cx="2053057" cy="99001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400"/>
                </a:lnSpc>
              </a:pPr>
              <a:r>
                <a:rPr lang="zh-CN" altLang="en-US" sz="1050" b="0" dirty="0">
                  <a:solidFill>
                    <a:schemeClr val="bg1"/>
                  </a:solidFill>
                </a:rPr>
                <a:t>输入你的文字信息输入你的文字信息输入你的文字信息输入你的文字信息输入你的文字信息输入你的文字信息输入你的文字信息输入你的文字信息</a:t>
              </a:r>
              <a:endParaRPr lang="zh-CN" altLang="en-US" sz="1050" dirty="0">
                <a:solidFill>
                  <a:schemeClr val="bg1"/>
                </a:solidFill>
              </a:endParaRPr>
            </a:p>
          </p:txBody>
        </p:sp>
      </p:grpSp>
      <p:grpSp>
        <p:nvGrpSpPr>
          <p:cNvPr id="10" name="组合 9"/>
          <p:cNvGrpSpPr/>
          <p:nvPr/>
        </p:nvGrpSpPr>
        <p:grpSpPr>
          <a:xfrm>
            <a:off x="9808551" y="3678259"/>
            <a:ext cx="2383449" cy="1798161"/>
            <a:chOff x="9808551" y="3678259"/>
            <a:chExt cx="2383449" cy="1798161"/>
          </a:xfrm>
        </p:grpSpPr>
        <p:sp>
          <p:nvSpPr>
            <p:cNvPr id="109" name="矩形 108"/>
            <p:cNvSpPr/>
            <p:nvPr/>
          </p:nvSpPr>
          <p:spPr>
            <a:xfrm>
              <a:off x="9808551" y="3678259"/>
              <a:ext cx="2383449" cy="1798161"/>
            </a:xfrm>
            <a:prstGeom prst="rect">
              <a:avLst/>
            </a:prstGeom>
            <a:solidFill>
              <a:srgbClr val="4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21" name="文本框 120"/>
            <p:cNvSpPr txBox="1"/>
            <p:nvPr/>
          </p:nvSpPr>
          <p:spPr>
            <a:xfrm>
              <a:off x="10306758" y="3876941"/>
              <a:ext cx="1463144" cy="422405"/>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1800" b="1" dirty="0"/>
                <a:t>点击添加标题</a:t>
              </a:r>
              <a:endParaRPr lang="zh-CN" altLang="en-US" sz="1800" b="1" dirty="0"/>
            </a:p>
          </p:txBody>
        </p:sp>
        <p:sp>
          <p:nvSpPr>
            <p:cNvPr id="122" name="文本框 121"/>
            <p:cNvSpPr txBox="1"/>
            <p:nvPr/>
          </p:nvSpPr>
          <p:spPr>
            <a:xfrm>
              <a:off x="9991165" y="4280328"/>
              <a:ext cx="2053057" cy="99001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400"/>
                </a:lnSpc>
              </a:pPr>
              <a:r>
                <a:rPr lang="zh-CN" altLang="en-US" sz="1050" b="0" dirty="0">
                  <a:solidFill>
                    <a:schemeClr val="bg1"/>
                  </a:solidFill>
                </a:rPr>
                <a:t>输入你的文字信息输入你的文字信息输入你的文字信息输入你的文字信息输入你的文字信息输入你的文字信息输入你的文字信息输入你的文字信息</a:t>
              </a:r>
              <a:endParaRPr lang="zh-CN" altLang="en-US" sz="1050" dirty="0">
                <a:solidFill>
                  <a:schemeClr val="bg1"/>
                </a:solidFill>
              </a:endParaRPr>
            </a:p>
          </p:txBody>
        </p:sp>
      </p:grpSp>
      <p:grpSp>
        <p:nvGrpSpPr>
          <p:cNvPr id="9" name="组合 8"/>
          <p:cNvGrpSpPr/>
          <p:nvPr/>
        </p:nvGrpSpPr>
        <p:grpSpPr>
          <a:xfrm>
            <a:off x="7356414" y="1875970"/>
            <a:ext cx="2383449" cy="1798161"/>
            <a:chOff x="7356414" y="1875970"/>
            <a:chExt cx="2383449" cy="1798161"/>
          </a:xfrm>
        </p:grpSpPr>
        <p:sp>
          <p:nvSpPr>
            <p:cNvPr id="101" name="矩形 100"/>
            <p:cNvSpPr/>
            <p:nvPr/>
          </p:nvSpPr>
          <p:spPr>
            <a:xfrm>
              <a:off x="7356414" y="1875970"/>
              <a:ext cx="2383449" cy="1798161"/>
            </a:xfrm>
            <a:prstGeom prst="rect">
              <a:avLst/>
            </a:prstGeom>
            <a:solidFill>
              <a:srgbClr val="276F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15" name="文本框 114"/>
            <p:cNvSpPr txBox="1"/>
            <p:nvPr/>
          </p:nvSpPr>
          <p:spPr>
            <a:xfrm>
              <a:off x="7853576" y="2071300"/>
              <a:ext cx="1463144" cy="422405"/>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1800" b="1" dirty="0"/>
                <a:t>点击添加标题</a:t>
              </a:r>
              <a:endParaRPr lang="zh-CN" altLang="en-US" sz="1800" b="1" dirty="0"/>
            </a:p>
          </p:txBody>
        </p:sp>
        <p:sp>
          <p:nvSpPr>
            <p:cNvPr id="116" name="文本框 115"/>
            <p:cNvSpPr txBox="1"/>
            <p:nvPr/>
          </p:nvSpPr>
          <p:spPr>
            <a:xfrm>
              <a:off x="7537983" y="2474687"/>
              <a:ext cx="2053057" cy="99001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400"/>
                </a:lnSpc>
              </a:pPr>
              <a:r>
                <a:rPr lang="zh-CN" altLang="en-US" sz="1050" b="0" dirty="0">
                  <a:solidFill>
                    <a:schemeClr val="bg1"/>
                  </a:solidFill>
                </a:rPr>
                <a:t>输入你的文字信息输入你的文字信息输入你的文字信息输入你的文字信息输入你的文字信息输入你的文字信息输入你的文字信息输入你的文字信息</a:t>
              </a:r>
              <a:endParaRPr lang="zh-CN" altLang="en-US" sz="1050" dirty="0">
                <a:solidFill>
                  <a:schemeClr val="bg1"/>
                </a:solidFill>
              </a:endParaRPr>
            </a:p>
          </p:txBody>
        </p:sp>
      </p:grpSp>
      <p:grpSp>
        <p:nvGrpSpPr>
          <p:cNvPr id="12" name="组合 11"/>
          <p:cNvGrpSpPr/>
          <p:nvPr/>
        </p:nvGrpSpPr>
        <p:grpSpPr>
          <a:xfrm>
            <a:off x="1" y="3678259"/>
            <a:ext cx="2383449" cy="1798161"/>
            <a:chOff x="1" y="3678259"/>
            <a:chExt cx="2383449" cy="1798161"/>
          </a:xfrm>
        </p:grpSpPr>
        <p:sp>
          <p:nvSpPr>
            <p:cNvPr id="105" name="矩形 104"/>
            <p:cNvSpPr/>
            <p:nvPr/>
          </p:nvSpPr>
          <p:spPr>
            <a:xfrm>
              <a:off x="1" y="3678259"/>
              <a:ext cx="2383449" cy="1798161"/>
            </a:xfrm>
            <a:prstGeom prst="rect">
              <a:avLst/>
            </a:prstGeom>
            <a:solidFill>
              <a:srgbClr val="42A9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solidFill>
              </a:endParaRPr>
            </a:p>
          </p:txBody>
        </p:sp>
        <p:sp>
          <p:nvSpPr>
            <p:cNvPr id="117" name="文本框 116"/>
            <p:cNvSpPr txBox="1"/>
            <p:nvPr/>
          </p:nvSpPr>
          <p:spPr>
            <a:xfrm>
              <a:off x="463510" y="3876941"/>
              <a:ext cx="1463144" cy="422405"/>
            </a:xfrm>
            <a:prstGeom prst="rect">
              <a:avLst/>
            </a:prstGeom>
            <a:noFill/>
          </p:spPr>
          <p:txBody>
            <a:bodyPr wrap="square" lIns="0" tIns="72000" bIns="72000" rtlCol="0" anchor="ctr" anchorCtr="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r>
                <a:rPr lang="zh-CN" altLang="en-US" sz="1800" b="1" dirty="0"/>
                <a:t>点击添加标题</a:t>
              </a:r>
              <a:endParaRPr lang="zh-CN" altLang="en-US" sz="1800" b="1" dirty="0"/>
            </a:p>
          </p:txBody>
        </p:sp>
        <p:sp>
          <p:nvSpPr>
            <p:cNvPr id="118" name="文本框 117"/>
            <p:cNvSpPr txBox="1"/>
            <p:nvPr/>
          </p:nvSpPr>
          <p:spPr>
            <a:xfrm>
              <a:off x="147917" y="4280328"/>
              <a:ext cx="2053057" cy="97719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400"/>
                </a:lnSpc>
              </a:pPr>
              <a:r>
                <a:rPr lang="zh-CN" altLang="en-US" sz="1050" b="0" dirty="0">
                  <a:solidFill>
                    <a:schemeClr val="bg1"/>
                  </a:solidFill>
                </a:rPr>
                <a:t>输入你的文字信息输入你的文字信息输入你的文字信息输入你的文字信息输入你的文字信息输入你的文字信息输入你的文字信息输入你的文字信息</a:t>
              </a:r>
              <a:endParaRPr lang="zh-CN" altLang="en-US" sz="1050" dirty="0">
                <a:solidFill>
                  <a:schemeClr val="bg1"/>
                </a:solidFill>
              </a:endParaRPr>
            </a:p>
          </p:txBody>
        </p:sp>
      </p:grpSp>
      <p:cxnSp>
        <p:nvCxnSpPr>
          <p:cNvPr id="37" name="直接连接符 36"/>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39" name="文本框 38"/>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0"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41" name="直接连接符 40"/>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7010" y="1873364"/>
            <a:ext cx="2384989" cy="1809635"/>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6425"/>
            <a:ext cx="2378889" cy="1800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500"/>
                                        <p:tgtEl>
                                          <p:spTgt spid="23"/>
                                        </p:tgtEl>
                                      </p:cBhvr>
                                    </p:animEffect>
                                  </p:childTnLst>
                                </p:cTn>
                              </p:par>
                              <p:par>
                                <p:cTn id="12" presetID="2" presetClass="entr" presetSubtype="1" decel="10000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ppt_x"/>
                                          </p:val>
                                        </p:tav>
                                        <p:tav tm="100000">
                                          <p:val>
                                            <p:strVal val="#ppt_x"/>
                                          </p:val>
                                        </p:tav>
                                      </p:tavLst>
                                    </p:anim>
                                    <p:anim calcmode="lin" valueType="num">
                                      <p:cBhvr additive="base">
                                        <p:cTn id="15" dur="1500" fill="hold"/>
                                        <p:tgtEl>
                                          <p:spTgt spid="8"/>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childTnLst>
                                </p:cTn>
                              </p:par>
                              <p:par>
                                <p:cTn id="19" presetID="2" presetClass="entr" presetSubtype="2" decel="10000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500" fill="hold"/>
                                        <p:tgtEl>
                                          <p:spTgt spid="21"/>
                                        </p:tgtEl>
                                        <p:attrNameLst>
                                          <p:attrName>ppt_x</p:attrName>
                                        </p:attrNameLst>
                                      </p:cBhvr>
                                      <p:tavLst>
                                        <p:tav tm="0">
                                          <p:val>
                                            <p:strVal val="1+#ppt_w/2"/>
                                          </p:val>
                                        </p:tav>
                                        <p:tav tm="100000">
                                          <p:val>
                                            <p:strVal val="#ppt_x"/>
                                          </p:val>
                                        </p:tav>
                                      </p:tavLst>
                                    </p:anim>
                                    <p:anim calcmode="lin" valueType="num">
                                      <p:cBhvr additive="base">
                                        <p:cTn id="22" dur="1500" fill="hold"/>
                                        <p:tgtEl>
                                          <p:spTgt spid="21"/>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500"/>
                                        <p:tgtEl>
                                          <p:spTgt spid="21"/>
                                        </p:tgtEl>
                                      </p:cBhvr>
                                    </p:animEffect>
                                  </p:childTnLst>
                                </p:cTn>
                              </p:par>
                              <p:par>
                                <p:cTn id="26" presetID="2" presetClass="entr" presetSubtype="4" decel="100000" fill="hold" nodeType="withEffect">
                                  <p:stCondLst>
                                    <p:cond delay="1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500" fill="hold"/>
                                        <p:tgtEl>
                                          <p:spTgt spid="11"/>
                                        </p:tgtEl>
                                        <p:attrNameLst>
                                          <p:attrName>ppt_x</p:attrName>
                                        </p:attrNameLst>
                                      </p:cBhvr>
                                      <p:tavLst>
                                        <p:tav tm="0">
                                          <p:val>
                                            <p:strVal val="#ppt_x"/>
                                          </p:val>
                                        </p:tav>
                                        <p:tav tm="100000">
                                          <p:val>
                                            <p:strVal val="#ppt_x"/>
                                          </p:val>
                                        </p:tav>
                                      </p:tavLst>
                                    </p:anim>
                                    <p:anim calcmode="lin" valueType="num">
                                      <p:cBhvr additive="base">
                                        <p:cTn id="29" dur="1500" fill="hold"/>
                                        <p:tgtEl>
                                          <p:spTgt spid="11"/>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1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par>
                                <p:cTn id="33" presetID="2" presetClass="entr" presetSubtype="1" decel="100000" fill="hold" nodeType="withEffect">
                                  <p:stCondLst>
                                    <p:cond delay="20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500" fill="hold"/>
                                        <p:tgtEl>
                                          <p:spTgt spid="10"/>
                                        </p:tgtEl>
                                        <p:attrNameLst>
                                          <p:attrName>ppt_x</p:attrName>
                                        </p:attrNameLst>
                                      </p:cBhvr>
                                      <p:tavLst>
                                        <p:tav tm="0">
                                          <p:val>
                                            <p:strVal val="#ppt_x"/>
                                          </p:val>
                                        </p:tav>
                                        <p:tav tm="100000">
                                          <p:val>
                                            <p:strVal val="#ppt_x"/>
                                          </p:val>
                                        </p:tav>
                                      </p:tavLst>
                                    </p:anim>
                                    <p:anim calcmode="lin" valueType="num">
                                      <p:cBhvr additive="base">
                                        <p:cTn id="36" dur="1500" fill="hold"/>
                                        <p:tgtEl>
                                          <p:spTgt spid="10"/>
                                        </p:tgtEl>
                                        <p:attrNameLst>
                                          <p:attrName>ppt_y</p:attrName>
                                        </p:attrNameLst>
                                      </p:cBhvr>
                                      <p:tavLst>
                                        <p:tav tm="0">
                                          <p:val>
                                            <p:strVal val="0-#ppt_h/2"/>
                                          </p:val>
                                        </p:tav>
                                        <p:tav tm="100000">
                                          <p:val>
                                            <p:strVal val="#ppt_y"/>
                                          </p:val>
                                        </p:tav>
                                      </p:tavLst>
                                    </p:anim>
                                  </p:childTnLst>
                                </p:cTn>
                              </p:par>
                              <p:par>
                                <p:cTn id="37" presetID="10" presetClass="entr" presetSubtype="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childTnLst>
                                </p:cTn>
                              </p:par>
                              <p:par>
                                <p:cTn id="40" presetID="2" presetClass="entr" presetSubtype="2" decel="100000" fill="hold" nodeType="withEffect">
                                  <p:stCondLst>
                                    <p:cond delay="2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500" fill="hold"/>
                                        <p:tgtEl>
                                          <p:spTgt spid="19"/>
                                        </p:tgtEl>
                                        <p:attrNameLst>
                                          <p:attrName>ppt_x</p:attrName>
                                        </p:attrNameLst>
                                      </p:cBhvr>
                                      <p:tavLst>
                                        <p:tav tm="0">
                                          <p:val>
                                            <p:strVal val="1+#ppt_w/2"/>
                                          </p:val>
                                        </p:tav>
                                        <p:tav tm="100000">
                                          <p:val>
                                            <p:strVal val="#ppt_x"/>
                                          </p:val>
                                        </p:tav>
                                      </p:tavLst>
                                    </p:anim>
                                    <p:anim calcmode="lin" valueType="num">
                                      <p:cBhvr additive="base">
                                        <p:cTn id="43" dur="1500" fill="hold"/>
                                        <p:tgtEl>
                                          <p:spTgt spid="19"/>
                                        </p:tgtEl>
                                        <p:attrNameLst>
                                          <p:attrName>ppt_y</p:attrName>
                                        </p:attrNameLst>
                                      </p:cBhvr>
                                      <p:tavLst>
                                        <p:tav tm="0">
                                          <p:val>
                                            <p:strVal val="#ppt_y"/>
                                          </p:val>
                                        </p:tav>
                                        <p:tav tm="100000">
                                          <p:val>
                                            <p:strVal val="#ppt_y"/>
                                          </p:val>
                                        </p:tav>
                                      </p:tavLst>
                                    </p:anim>
                                  </p:childTnLst>
                                </p:cTn>
                              </p:par>
                              <p:par>
                                <p:cTn id="44" presetID="10" presetClass="entr" presetSubtype="0" fill="hold" nodeType="withEffect">
                                  <p:stCondLst>
                                    <p:cond delay="25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500"/>
                                        <p:tgtEl>
                                          <p:spTgt spid="19"/>
                                        </p:tgtEl>
                                      </p:cBhvr>
                                    </p:animEffect>
                                  </p:childTnLst>
                                </p:cTn>
                              </p:par>
                              <p:par>
                                <p:cTn id="47" presetID="2" presetClass="entr" presetSubtype="8" decel="100000" fill="hold" nodeType="withEffect">
                                  <p:stCondLst>
                                    <p:cond delay="30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500" fill="hold"/>
                                        <p:tgtEl>
                                          <p:spTgt spid="20"/>
                                        </p:tgtEl>
                                        <p:attrNameLst>
                                          <p:attrName>ppt_x</p:attrName>
                                        </p:attrNameLst>
                                      </p:cBhvr>
                                      <p:tavLst>
                                        <p:tav tm="0">
                                          <p:val>
                                            <p:strVal val="0-#ppt_w/2"/>
                                          </p:val>
                                        </p:tav>
                                        <p:tav tm="100000">
                                          <p:val>
                                            <p:strVal val="#ppt_x"/>
                                          </p:val>
                                        </p:tav>
                                      </p:tavLst>
                                    </p:anim>
                                    <p:anim calcmode="lin" valueType="num">
                                      <p:cBhvr additive="base">
                                        <p:cTn id="50" dur="1500" fill="hold"/>
                                        <p:tgtEl>
                                          <p:spTgt spid="20"/>
                                        </p:tgtEl>
                                        <p:attrNameLst>
                                          <p:attrName>ppt_y</p:attrName>
                                        </p:attrNameLst>
                                      </p:cBhvr>
                                      <p:tavLst>
                                        <p:tav tm="0">
                                          <p:val>
                                            <p:strVal val="#ppt_y"/>
                                          </p:val>
                                        </p:tav>
                                        <p:tav tm="100000">
                                          <p:val>
                                            <p:strVal val="#ppt_y"/>
                                          </p:val>
                                        </p:tav>
                                      </p:tavLst>
                                    </p:anim>
                                  </p:childTnLst>
                                </p:cTn>
                              </p:par>
                              <p:par>
                                <p:cTn id="51" presetID="10" presetClass="entr" presetSubtype="0" fill="hold" nodeType="withEffect">
                                  <p:stCondLst>
                                    <p:cond delay="30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500"/>
                                        <p:tgtEl>
                                          <p:spTgt spid="20"/>
                                        </p:tgtEl>
                                      </p:cBhvr>
                                    </p:animEffect>
                                  </p:childTnLst>
                                </p:cTn>
                              </p:par>
                              <p:par>
                                <p:cTn id="54" presetID="2" presetClass="entr" presetSubtype="1" decel="100000" fill="hold" nodeType="withEffect">
                                  <p:stCondLst>
                                    <p:cond delay="350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1500" fill="hold"/>
                                        <p:tgtEl>
                                          <p:spTgt spid="9"/>
                                        </p:tgtEl>
                                        <p:attrNameLst>
                                          <p:attrName>ppt_x</p:attrName>
                                        </p:attrNameLst>
                                      </p:cBhvr>
                                      <p:tavLst>
                                        <p:tav tm="0">
                                          <p:val>
                                            <p:strVal val="#ppt_x"/>
                                          </p:val>
                                        </p:tav>
                                        <p:tav tm="100000">
                                          <p:val>
                                            <p:strVal val="#ppt_x"/>
                                          </p:val>
                                        </p:tav>
                                      </p:tavLst>
                                    </p:anim>
                                    <p:anim calcmode="lin" valueType="num">
                                      <p:cBhvr additive="base">
                                        <p:cTn id="57" dur="1500" fill="hold"/>
                                        <p:tgtEl>
                                          <p:spTgt spid="9"/>
                                        </p:tgtEl>
                                        <p:attrNameLst>
                                          <p:attrName>ppt_y</p:attrName>
                                        </p:attrNameLst>
                                      </p:cBhvr>
                                      <p:tavLst>
                                        <p:tav tm="0">
                                          <p:val>
                                            <p:strVal val="0-#ppt_h/2"/>
                                          </p:val>
                                        </p:tav>
                                        <p:tav tm="100000">
                                          <p:val>
                                            <p:strVal val="#ppt_y"/>
                                          </p:val>
                                        </p:tav>
                                      </p:tavLst>
                                    </p:anim>
                                  </p:childTnLst>
                                </p:cTn>
                              </p:par>
                              <p:par>
                                <p:cTn id="58" presetID="10" presetClass="entr" presetSubtype="0" fill="hold" nodeType="withEffect">
                                  <p:stCondLst>
                                    <p:cond delay="350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500"/>
                                        <p:tgtEl>
                                          <p:spTgt spid="9"/>
                                        </p:tgtEl>
                                      </p:cBhvr>
                                    </p:animEffect>
                                  </p:childTnLst>
                                </p:cTn>
                              </p:par>
                              <p:par>
                                <p:cTn id="61" presetID="2" presetClass="entr" presetSubtype="4" decel="100000" fill="hold" nodeType="withEffect">
                                  <p:stCondLst>
                                    <p:cond delay="40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1500" fill="hold"/>
                                        <p:tgtEl>
                                          <p:spTgt spid="22"/>
                                        </p:tgtEl>
                                        <p:attrNameLst>
                                          <p:attrName>ppt_x</p:attrName>
                                        </p:attrNameLst>
                                      </p:cBhvr>
                                      <p:tavLst>
                                        <p:tav tm="0">
                                          <p:val>
                                            <p:strVal val="#ppt_x"/>
                                          </p:val>
                                        </p:tav>
                                        <p:tav tm="100000">
                                          <p:val>
                                            <p:strVal val="#ppt_x"/>
                                          </p:val>
                                        </p:tav>
                                      </p:tavLst>
                                    </p:anim>
                                    <p:anim calcmode="lin" valueType="num">
                                      <p:cBhvr additive="base">
                                        <p:cTn id="64" dur="1500" fill="hold"/>
                                        <p:tgtEl>
                                          <p:spTgt spid="22"/>
                                        </p:tgtEl>
                                        <p:attrNameLst>
                                          <p:attrName>ppt_y</p:attrName>
                                        </p:attrNameLst>
                                      </p:cBhvr>
                                      <p:tavLst>
                                        <p:tav tm="0">
                                          <p:val>
                                            <p:strVal val="1+#ppt_h/2"/>
                                          </p:val>
                                        </p:tav>
                                        <p:tav tm="100000">
                                          <p:val>
                                            <p:strVal val="#ppt_y"/>
                                          </p:val>
                                        </p:tav>
                                      </p:tavLst>
                                    </p:anim>
                                  </p:childTnLst>
                                </p:cTn>
                              </p:par>
                              <p:par>
                                <p:cTn id="65" presetID="10" presetClass="entr" presetSubtype="0" fill="hold" nodeType="withEffect">
                                  <p:stCondLst>
                                    <p:cond delay="40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500"/>
                                        <p:tgtEl>
                                          <p:spTgt spid="22"/>
                                        </p:tgtEl>
                                      </p:cBhvr>
                                    </p:animEffect>
                                  </p:childTnLst>
                                </p:cTn>
                              </p:par>
                              <p:par>
                                <p:cTn id="68" presetID="2" presetClass="entr" presetSubtype="2" decel="100000" fill="hold" nodeType="withEffect">
                                  <p:stCondLst>
                                    <p:cond delay="450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1500" fill="hold"/>
                                        <p:tgtEl>
                                          <p:spTgt spid="12"/>
                                        </p:tgtEl>
                                        <p:attrNameLst>
                                          <p:attrName>ppt_x</p:attrName>
                                        </p:attrNameLst>
                                      </p:cBhvr>
                                      <p:tavLst>
                                        <p:tav tm="0">
                                          <p:val>
                                            <p:strVal val="1+#ppt_w/2"/>
                                          </p:val>
                                        </p:tav>
                                        <p:tav tm="100000">
                                          <p:val>
                                            <p:strVal val="#ppt_x"/>
                                          </p:val>
                                        </p:tav>
                                      </p:tavLst>
                                    </p:anim>
                                    <p:anim calcmode="lin" valueType="num">
                                      <p:cBhvr additive="base">
                                        <p:cTn id="71" dur="1500" fill="hold"/>
                                        <p:tgtEl>
                                          <p:spTgt spid="12"/>
                                        </p:tgtEl>
                                        <p:attrNameLst>
                                          <p:attrName>ppt_y</p:attrName>
                                        </p:attrNameLst>
                                      </p:cBhvr>
                                      <p:tavLst>
                                        <p:tav tm="0">
                                          <p:val>
                                            <p:strVal val="#ppt_y"/>
                                          </p:val>
                                        </p:tav>
                                        <p:tav tm="100000">
                                          <p:val>
                                            <p:strVal val="#ppt_y"/>
                                          </p:val>
                                        </p:tav>
                                      </p:tavLst>
                                    </p:anim>
                                  </p:childTnLst>
                                </p:cTn>
                              </p:par>
                              <p:par>
                                <p:cTn id="72" presetID="10" presetClass="entr" presetSubtype="0" fill="hold" nodeType="withEffect">
                                  <p:stCondLst>
                                    <p:cond delay="450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reeform 57"/>
          <p:cNvSpPr/>
          <p:nvPr/>
        </p:nvSpPr>
        <p:spPr bwMode="auto">
          <a:xfrm>
            <a:off x="2589783" y="3429175"/>
            <a:ext cx="862505" cy="1715160"/>
          </a:xfrm>
          <a:custGeom>
            <a:avLst/>
            <a:gdLst>
              <a:gd name="T0" fmla="*/ 951 w 958"/>
              <a:gd name="T1" fmla="*/ 1905 h 1905"/>
              <a:gd name="T2" fmla="*/ 945 w 958"/>
              <a:gd name="T3" fmla="*/ 1902 h 1905"/>
              <a:gd name="T4" fmla="*/ 1 w 958"/>
              <a:gd name="T5" fmla="*/ 10 h 1905"/>
              <a:gd name="T6" fmla="*/ 4 w 958"/>
              <a:gd name="T7" fmla="*/ 1 h 1905"/>
              <a:gd name="T8" fmla="*/ 12 w 958"/>
              <a:gd name="T9" fmla="*/ 4 h 1905"/>
              <a:gd name="T10" fmla="*/ 956 w 958"/>
              <a:gd name="T11" fmla="*/ 1896 h 1905"/>
              <a:gd name="T12" fmla="*/ 953 w 958"/>
              <a:gd name="T13" fmla="*/ 1904 h 1905"/>
              <a:gd name="T14" fmla="*/ 951 w 958"/>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905">
                <a:moveTo>
                  <a:pt x="951" y="1905"/>
                </a:moveTo>
                <a:cubicBezTo>
                  <a:pt x="949" y="1905"/>
                  <a:pt x="946" y="1904"/>
                  <a:pt x="945" y="1902"/>
                </a:cubicBezTo>
                <a:cubicBezTo>
                  <a:pt x="1" y="10"/>
                  <a:pt x="1" y="10"/>
                  <a:pt x="1" y="10"/>
                </a:cubicBezTo>
                <a:cubicBezTo>
                  <a:pt x="0" y="7"/>
                  <a:pt x="1" y="3"/>
                  <a:pt x="4" y="1"/>
                </a:cubicBezTo>
                <a:cubicBezTo>
                  <a:pt x="7" y="0"/>
                  <a:pt x="10" y="1"/>
                  <a:pt x="12" y="4"/>
                </a:cubicBezTo>
                <a:cubicBezTo>
                  <a:pt x="956" y="1896"/>
                  <a:pt x="956" y="1896"/>
                  <a:pt x="956" y="1896"/>
                </a:cubicBezTo>
                <a:cubicBezTo>
                  <a:pt x="958" y="1899"/>
                  <a:pt x="956" y="1903"/>
                  <a:pt x="953" y="1904"/>
                </a:cubicBezTo>
                <a:cubicBezTo>
                  <a:pt x="953" y="1905"/>
                  <a:pt x="952" y="1905"/>
                  <a:pt x="951" y="190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8"/>
          <p:cNvSpPr/>
          <p:nvPr/>
        </p:nvSpPr>
        <p:spPr bwMode="auto">
          <a:xfrm>
            <a:off x="871808" y="3429175"/>
            <a:ext cx="1729231" cy="824515"/>
          </a:xfrm>
          <a:custGeom>
            <a:avLst/>
            <a:gdLst>
              <a:gd name="T0" fmla="*/ 7 w 1920"/>
              <a:gd name="T1" fmla="*/ 915 h 915"/>
              <a:gd name="T2" fmla="*/ 2 w 1920"/>
              <a:gd name="T3" fmla="*/ 911 h 915"/>
              <a:gd name="T4" fmla="*/ 5 w 1920"/>
              <a:gd name="T5" fmla="*/ 903 h 915"/>
              <a:gd name="T6" fmla="*/ 1911 w 1920"/>
              <a:gd name="T7" fmla="*/ 1 h 915"/>
              <a:gd name="T8" fmla="*/ 1919 w 1920"/>
              <a:gd name="T9" fmla="*/ 4 h 915"/>
              <a:gd name="T10" fmla="*/ 1916 w 1920"/>
              <a:gd name="T11" fmla="*/ 12 h 915"/>
              <a:gd name="T12" fmla="*/ 10 w 1920"/>
              <a:gd name="T13" fmla="*/ 914 h 915"/>
              <a:gd name="T14" fmla="*/ 7 w 1920"/>
              <a:gd name="T15" fmla="*/ 915 h 9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0" h="915">
                <a:moveTo>
                  <a:pt x="7" y="915"/>
                </a:moveTo>
                <a:cubicBezTo>
                  <a:pt x="5" y="915"/>
                  <a:pt x="3" y="914"/>
                  <a:pt x="2" y="911"/>
                </a:cubicBezTo>
                <a:cubicBezTo>
                  <a:pt x="0" y="908"/>
                  <a:pt x="2" y="905"/>
                  <a:pt x="5" y="903"/>
                </a:cubicBezTo>
                <a:cubicBezTo>
                  <a:pt x="1911" y="1"/>
                  <a:pt x="1911" y="1"/>
                  <a:pt x="1911" y="1"/>
                </a:cubicBezTo>
                <a:cubicBezTo>
                  <a:pt x="1914" y="0"/>
                  <a:pt x="1918" y="1"/>
                  <a:pt x="1919" y="4"/>
                </a:cubicBezTo>
                <a:cubicBezTo>
                  <a:pt x="1920" y="7"/>
                  <a:pt x="1919" y="11"/>
                  <a:pt x="1916" y="12"/>
                </a:cubicBezTo>
                <a:cubicBezTo>
                  <a:pt x="10" y="914"/>
                  <a:pt x="10" y="914"/>
                  <a:pt x="10" y="914"/>
                </a:cubicBezTo>
                <a:cubicBezTo>
                  <a:pt x="9" y="915"/>
                  <a:pt x="8" y="915"/>
                  <a:pt x="7" y="91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9"/>
          <p:cNvSpPr/>
          <p:nvPr/>
        </p:nvSpPr>
        <p:spPr bwMode="auto">
          <a:xfrm>
            <a:off x="2589783" y="2171297"/>
            <a:ext cx="726023" cy="1269134"/>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60"/>
          <p:cNvSpPr/>
          <p:nvPr/>
        </p:nvSpPr>
        <p:spPr bwMode="auto">
          <a:xfrm>
            <a:off x="3303143" y="2171297"/>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61"/>
          <p:cNvSpPr/>
          <p:nvPr/>
        </p:nvSpPr>
        <p:spPr bwMode="auto">
          <a:xfrm>
            <a:off x="3788566" y="3659926"/>
            <a:ext cx="1619483" cy="11819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62"/>
          <p:cNvSpPr/>
          <p:nvPr/>
        </p:nvSpPr>
        <p:spPr bwMode="auto">
          <a:xfrm>
            <a:off x="5392571" y="2604660"/>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63"/>
          <p:cNvSpPr/>
          <p:nvPr/>
        </p:nvSpPr>
        <p:spPr bwMode="auto">
          <a:xfrm>
            <a:off x="3303143" y="1495926"/>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64"/>
          <p:cNvSpPr/>
          <p:nvPr/>
        </p:nvSpPr>
        <p:spPr bwMode="auto">
          <a:xfrm>
            <a:off x="4568056" y="1318641"/>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65"/>
          <p:cNvSpPr/>
          <p:nvPr/>
        </p:nvSpPr>
        <p:spPr bwMode="auto">
          <a:xfrm>
            <a:off x="5030966" y="1495926"/>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66"/>
          <p:cNvSpPr/>
          <p:nvPr/>
        </p:nvSpPr>
        <p:spPr bwMode="auto">
          <a:xfrm>
            <a:off x="3303143" y="2171297"/>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67"/>
          <p:cNvSpPr/>
          <p:nvPr/>
        </p:nvSpPr>
        <p:spPr bwMode="auto">
          <a:xfrm>
            <a:off x="3303143" y="2171297"/>
            <a:ext cx="498086" cy="1606819"/>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68"/>
          <p:cNvSpPr/>
          <p:nvPr/>
        </p:nvSpPr>
        <p:spPr bwMode="auto">
          <a:xfrm>
            <a:off x="3303143" y="1318641"/>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69"/>
          <p:cNvSpPr/>
          <p:nvPr/>
        </p:nvSpPr>
        <p:spPr bwMode="auto">
          <a:xfrm>
            <a:off x="4568056" y="-43169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70"/>
          <p:cNvSpPr/>
          <p:nvPr/>
        </p:nvSpPr>
        <p:spPr bwMode="auto">
          <a:xfrm>
            <a:off x="5166040" y="-43169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71"/>
          <p:cNvSpPr/>
          <p:nvPr/>
        </p:nvSpPr>
        <p:spPr bwMode="auto">
          <a:xfrm>
            <a:off x="6067941" y="295737"/>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72"/>
          <p:cNvSpPr/>
          <p:nvPr/>
        </p:nvSpPr>
        <p:spPr bwMode="auto">
          <a:xfrm>
            <a:off x="6067941" y="1289094"/>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73"/>
          <p:cNvSpPr/>
          <p:nvPr/>
        </p:nvSpPr>
        <p:spPr bwMode="auto">
          <a:xfrm>
            <a:off x="7041601" y="1417133"/>
            <a:ext cx="1812244" cy="993358"/>
          </a:xfrm>
          <a:custGeom>
            <a:avLst/>
            <a:gdLst>
              <a:gd name="T0" fmla="*/ 2006 w 2013"/>
              <a:gd name="T1" fmla="*/ 1103 h 1103"/>
              <a:gd name="T2" fmla="*/ 2003 w 2013"/>
              <a:gd name="T3" fmla="*/ 1103 h 1103"/>
              <a:gd name="T4" fmla="*/ 4 w 2013"/>
              <a:gd name="T5" fmla="*/ 12 h 1103"/>
              <a:gd name="T6" fmla="*/ 2 w 2013"/>
              <a:gd name="T7" fmla="*/ 4 h 1103"/>
              <a:gd name="T8" fmla="*/ 10 w 2013"/>
              <a:gd name="T9" fmla="*/ 2 h 1103"/>
              <a:gd name="T10" fmla="*/ 2009 w 2013"/>
              <a:gd name="T11" fmla="*/ 1092 h 1103"/>
              <a:gd name="T12" fmla="*/ 2011 w 2013"/>
              <a:gd name="T13" fmla="*/ 1100 h 1103"/>
              <a:gd name="T14" fmla="*/ 2006 w 2013"/>
              <a:gd name="T15" fmla="*/ 1103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3" h="1103">
                <a:moveTo>
                  <a:pt x="2006" y="1103"/>
                </a:moveTo>
                <a:cubicBezTo>
                  <a:pt x="2005" y="1103"/>
                  <a:pt x="2004" y="1103"/>
                  <a:pt x="2003" y="1103"/>
                </a:cubicBezTo>
                <a:cubicBezTo>
                  <a:pt x="4" y="12"/>
                  <a:pt x="4" y="12"/>
                  <a:pt x="4" y="12"/>
                </a:cubicBezTo>
                <a:cubicBezTo>
                  <a:pt x="1" y="11"/>
                  <a:pt x="0" y="7"/>
                  <a:pt x="2" y="4"/>
                </a:cubicBezTo>
                <a:cubicBezTo>
                  <a:pt x="3" y="1"/>
                  <a:pt x="7" y="0"/>
                  <a:pt x="10" y="2"/>
                </a:cubicBezTo>
                <a:cubicBezTo>
                  <a:pt x="2009" y="1092"/>
                  <a:pt x="2009" y="1092"/>
                  <a:pt x="2009" y="1092"/>
                </a:cubicBezTo>
                <a:cubicBezTo>
                  <a:pt x="2012" y="1094"/>
                  <a:pt x="2013" y="1097"/>
                  <a:pt x="2011" y="1100"/>
                </a:cubicBezTo>
                <a:cubicBezTo>
                  <a:pt x="2010" y="1102"/>
                  <a:pt x="2008" y="1103"/>
                  <a:pt x="2006" y="11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74"/>
          <p:cNvSpPr/>
          <p:nvPr/>
        </p:nvSpPr>
        <p:spPr bwMode="auto">
          <a:xfrm>
            <a:off x="8112344" y="523674"/>
            <a:ext cx="741501" cy="1886817"/>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75"/>
          <p:cNvSpPr/>
          <p:nvPr/>
        </p:nvSpPr>
        <p:spPr bwMode="auto">
          <a:xfrm>
            <a:off x="7041602" y="523674"/>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76"/>
          <p:cNvSpPr/>
          <p:nvPr/>
        </p:nvSpPr>
        <p:spPr bwMode="auto">
          <a:xfrm>
            <a:off x="5391163" y="1417133"/>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77"/>
          <p:cNvSpPr/>
          <p:nvPr/>
        </p:nvSpPr>
        <p:spPr bwMode="auto">
          <a:xfrm>
            <a:off x="6066534" y="523674"/>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78"/>
          <p:cNvSpPr/>
          <p:nvPr/>
        </p:nvSpPr>
        <p:spPr bwMode="auto">
          <a:xfrm>
            <a:off x="6142513" y="295737"/>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79"/>
          <p:cNvSpPr/>
          <p:nvPr/>
        </p:nvSpPr>
        <p:spPr bwMode="auto">
          <a:xfrm>
            <a:off x="5166041" y="-43169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80"/>
          <p:cNvSpPr/>
          <p:nvPr/>
        </p:nvSpPr>
        <p:spPr bwMode="auto">
          <a:xfrm>
            <a:off x="5391164" y="1289094"/>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81"/>
          <p:cNvSpPr/>
          <p:nvPr/>
        </p:nvSpPr>
        <p:spPr bwMode="auto">
          <a:xfrm>
            <a:off x="1948182" y="1754818"/>
            <a:ext cx="1367625" cy="427735"/>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2"/>
          <p:cNvSpPr/>
          <p:nvPr/>
        </p:nvSpPr>
        <p:spPr bwMode="auto">
          <a:xfrm>
            <a:off x="-398732" y="1754818"/>
            <a:ext cx="2358170" cy="2453847"/>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83"/>
          <p:cNvSpPr/>
          <p:nvPr/>
        </p:nvSpPr>
        <p:spPr bwMode="auto">
          <a:xfrm>
            <a:off x="-398732" y="4197409"/>
            <a:ext cx="1283205" cy="56281"/>
          </a:xfrm>
          <a:custGeom>
            <a:avLst/>
            <a:gdLst>
              <a:gd name="T0" fmla="*/ 1419 w 1425"/>
              <a:gd name="T1" fmla="*/ 62 h 62"/>
              <a:gd name="T2" fmla="*/ 1419 w 1425"/>
              <a:gd name="T3" fmla="*/ 62 h 62"/>
              <a:gd name="T4" fmla="*/ 6 w 1425"/>
              <a:gd name="T5" fmla="*/ 12 h 62"/>
              <a:gd name="T6" fmla="*/ 0 w 1425"/>
              <a:gd name="T7" fmla="*/ 6 h 62"/>
              <a:gd name="T8" fmla="*/ 6 w 1425"/>
              <a:gd name="T9" fmla="*/ 0 h 62"/>
              <a:gd name="T10" fmla="*/ 1419 w 1425"/>
              <a:gd name="T11" fmla="*/ 50 h 62"/>
              <a:gd name="T12" fmla="*/ 1425 w 1425"/>
              <a:gd name="T13" fmla="*/ 56 h 62"/>
              <a:gd name="T14" fmla="*/ 1419 w 142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5" h="62">
                <a:moveTo>
                  <a:pt x="1419" y="62"/>
                </a:moveTo>
                <a:cubicBezTo>
                  <a:pt x="1419" y="62"/>
                  <a:pt x="1419" y="62"/>
                  <a:pt x="1419" y="62"/>
                </a:cubicBezTo>
                <a:cubicBezTo>
                  <a:pt x="6" y="12"/>
                  <a:pt x="6" y="12"/>
                  <a:pt x="6" y="12"/>
                </a:cubicBezTo>
                <a:cubicBezTo>
                  <a:pt x="3" y="12"/>
                  <a:pt x="0" y="9"/>
                  <a:pt x="0" y="6"/>
                </a:cubicBezTo>
                <a:cubicBezTo>
                  <a:pt x="0" y="2"/>
                  <a:pt x="3" y="0"/>
                  <a:pt x="6" y="0"/>
                </a:cubicBezTo>
                <a:cubicBezTo>
                  <a:pt x="1419" y="50"/>
                  <a:pt x="1419" y="50"/>
                  <a:pt x="1419" y="50"/>
                </a:cubicBezTo>
                <a:cubicBezTo>
                  <a:pt x="1423" y="50"/>
                  <a:pt x="1425" y="53"/>
                  <a:pt x="1425" y="56"/>
                </a:cubicBezTo>
                <a:cubicBezTo>
                  <a:pt x="1425" y="59"/>
                  <a:pt x="1422" y="62"/>
                  <a:pt x="1419" y="62"/>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84"/>
          <p:cNvSpPr/>
          <p:nvPr/>
        </p:nvSpPr>
        <p:spPr bwMode="auto">
          <a:xfrm>
            <a:off x="871808" y="1754817"/>
            <a:ext cx="1087629" cy="2498871"/>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5"/>
          <p:cNvSpPr/>
          <p:nvPr/>
        </p:nvSpPr>
        <p:spPr bwMode="auto">
          <a:xfrm>
            <a:off x="3439625" y="3766859"/>
            <a:ext cx="361605" cy="1377475"/>
          </a:xfrm>
          <a:custGeom>
            <a:avLst/>
            <a:gdLst>
              <a:gd name="T0" fmla="*/ 7 w 401"/>
              <a:gd name="T1" fmla="*/ 1530 h 1530"/>
              <a:gd name="T2" fmla="*/ 5 w 401"/>
              <a:gd name="T3" fmla="*/ 1530 h 1530"/>
              <a:gd name="T4" fmla="*/ 1 w 401"/>
              <a:gd name="T5" fmla="*/ 1522 h 1530"/>
              <a:gd name="T6" fmla="*/ 388 w 401"/>
              <a:gd name="T7" fmla="*/ 5 h 1530"/>
              <a:gd name="T8" fmla="*/ 396 w 401"/>
              <a:gd name="T9" fmla="*/ 0 h 1530"/>
              <a:gd name="T10" fmla="*/ 400 w 401"/>
              <a:gd name="T11" fmla="*/ 8 h 1530"/>
              <a:gd name="T12" fmla="*/ 13 w 401"/>
              <a:gd name="T13" fmla="*/ 1525 h 1530"/>
              <a:gd name="T14" fmla="*/ 7 w 401"/>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530">
                <a:moveTo>
                  <a:pt x="7" y="1530"/>
                </a:moveTo>
                <a:cubicBezTo>
                  <a:pt x="6" y="1530"/>
                  <a:pt x="6" y="1530"/>
                  <a:pt x="5" y="1530"/>
                </a:cubicBezTo>
                <a:cubicBezTo>
                  <a:pt x="2" y="1529"/>
                  <a:pt x="0" y="1526"/>
                  <a:pt x="1" y="1522"/>
                </a:cubicBezTo>
                <a:cubicBezTo>
                  <a:pt x="388" y="5"/>
                  <a:pt x="388" y="5"/>
                  <a:pt x="388" y="5"/>
                </a:cubicBezTo>
                <a:cubicBezTo>
                  <a:pt x="389" y="2"/>
                  <a:pt x="393" y="0"/>
                  <a:pt x="396" y="0"/>
                </a:cubicBezTo>
                <a:cubicBezTo>
                  <a:pt x="399" y="1"/>
                  <a:pt x="401" y="4"/>
                  <a:pt x="400" y="8"/>
                </a:cubicBezTo>
                <a:cubicBezTo>
                  <a:pt x="13" y="1525"/>
                  <a:pt x="13" y="1525"/>
                  <a:pt x="13" y="1525"/>
                </a:cubicBezTo>
                <a:cubicBezTo>
                  <a:pt x="12" y="1528"/>
                  <a:pt x="9" y="1530"/>
                  <a:pt x="7" y="15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6"/>
          <p:cNvSpPr/>
          <p:nvPr/>
        </p:nvSpPr>
        <p:spPr bwMode="auto">
          <a:xfrm>
            <a:off x="871808" y="4241026"/>
            <a:ext cx="2580479" cy="903308"/>
          </a:xfrm>
          <a:custGeom>
            <a:avLst/>
            <a:gdLst>
              <a:gd name="T0" fmla="*/ 2858 w 2865"/>
              <a:gd name="T1" fmla="*/ 1003 h 1003"/>
              <a:gd name="T2" fmla="*/ 2856 w 2865"/>
              <a:gd name="T3" fmla="*/ 1003 h 1003"/>
              <a:gd name="T4" fmla="*/ 5 w 2865"/>
              <a:gd name="T5" fmla="*/ 13 h 1003"/>
              <a:gd name="T6" fmla="*/ 1 w 2865"/>
              <a:gd name="T7" fmla="*/ 5 h 1003"/>
              <a:gd name="T8" fmla="*/ 9 w 2865"/>
              <a:gd name="T9" fmla="*/ 1 h 1003"/>
              <a:gd name="T10" fmla="*/ 2860 w 2865"/>
              <a:gd name="T11" fmla="*/ 991 h 1003"/>
              <a:gd name="T12" fmla="*/ 2863 w 2865"/>
              <a:gd name="T13" fmla="*/ 999 h 1003"/>
              <a:gd name="T14" fmla="*/ 2858 w 2865"/>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5" h="1003">
                <a:moveTo>
                  <a:pt x="2858" y="1003"/>
                </a:moveTo>
                <a:cubicBezTo>
                  <a:pt x="2857" y="1003"/>
                  <a:pt x="2856" y="1003"/>
                  <a:pt x="2856" y="1003"/>
                </a:cubicBezTo>
                <a:cubicBezTo>
                  <a:pt x="5" y="13"/>
                  <a:pt x="5" y="13"/>
                  <a:pt x="5" y="13"/>
                </a:cubicBezTo>
                <a:cubicBezTo>
                  <a:pt x="2" y="11"/>
                  <a:pt x="0" y="8"/>
                  <a:pt x="1" y="5"/>
                </a:cubicBezTo>
                <a:cubicBezTo>
                  <a:pt x="2" y="2"/>
                  <a:pt x="6" y="0"/>
                  <a:pt x="9" y="1"/>
                </a:cubicBezTo>
                <a:cubicBezTo>
                  <a:pt x="2860" y="991"/>
                  <a:pt x="2860" y="991"/>
                  <a:pt x="2860" y="991"/>
                </a:cubicBezTo>
                <a:cubicBezTo>
                  <a:pt x="2863" y="992"/>
                  <a:pt x="2865" y="996"/>
                  <a:pt x="2863" y="999"/>
                </a:cubicBezTo>
                <a:cubicBezTo>
                  <a:pt x="2863" y="1001"/>
                  <a:pt x="2860" y="1003"/>
                  <a:pt x="2858" y="10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87"/>
          <p:cNvSpPr/>
          <p:nvPr/>
        </p:nvSpPr>
        <p:spPr bwMode="auto">
          <a:xfrm>
            <a:off x="3303149" y="2171296"/>
            <a:ext cx="147738" cy="297303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
          <p:cNvSpPr/>
          <p:nvPr/>
        </p:nvSpPr>
        <p:spPr bwMode="auto">
          <a:xfrm>
            <a:off x="3747762" y="2649685"/>
            <a:ext cx="505121" cy="797782"/>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
          <p:cNvSpPr/>
          <p:nvPr/>
        </p:nvSpPr>
        <p:spPr bwMode="auto">
          <a:xfrm>
            <a:off x="3742134" y="3125258"/>
            <a:ext cx="510749" cy="322209"/>
          </a:xfrm>
          <a:custGeom>
            <a:avLst/>
            <a:gdLst>
              <a:gd name="T0" fmla="*/ 564 w 568"/>
              <a:gd name="T1" fmla="*/ 358 h 358"/>
              <a:gd name="T2" fmla="*/ 562 w 568"/>
              <a:gd name="T3" fmla="*/ 358 h 358"/>
              <a:gd name="T4" fmla="*/ 3 w 568"/>
              <a:gd name="T5" fmla="*/ 8 h 358"/>
              <a:gd name="T6" fmla="*/ 2 w 568"/>
              <a:gd name="T7" fmla="*/ 3 h 358"/>
              <a:gd name="T8" fmla="*/ 7 w 568"/>
              <a:gd name="T9" fmla="*/ 2 h 358"/>
              <a:gd name="T10" fmla="*/ 566 w 568"/>
              <a:gd name="T11" fmla="*/ 351 h 358"/>
              <a:gd name="T12" fmla="*/ 567 w 568"/>
              <a:gd name="T13" fmla="*/ 356 h 358"/>
              <a:gd name="T14" fmla="*/ 564 w 56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358">
                <a:moveTo>
                  <a:pt x="564" y="358"/>
                </a:moveTo>
                <a:cubicBezTo>
                  <a:pt x="563" y="358"/>
                  <a:pt x="562" y="358"/>
                  <a:pt x="562" y="358"/>
                </a:cubicBezTo>
                <a:cubicBezTo>
                  <a:pt x="3" y="8"/>
                  <a:pt x="3" y="8"/>
                  <a:pt x="3" y="8"/>
                </a:cubicBezTo>
                <a:cubicBezTo>
                  <a:pt x="1" y="7"/>
                  <a:pt x="0" y="5"/>
                  <a:pt x="2" y="3"/>
                </a:cubicBezTo>
                <a:cubicBezTo>
                  <a:pt x="3" y="1"/>
                  <a:pt x="5" y="0"/>
                  <a:pt x="7" y="2"/>
                </a:cubicBezTo>
                <a:cubicBezTo>
                  <a:pt x="566" y="351"/>
                  <a:pt x="566" y="351"/>
                  <a:pt x="566" y="351"/>
                </a:cubicBezTo>
                <a:cubicBezTo>
                  <a:pt x="568" y="352"/>
                  <a:pt x="568" y="355"/>
                  <a:pt x="567" y="356"/>
                </a:cubicBezTo>
                <a:cubicBezTo>
                  <a:pt x="566" y="358"/>
                  <a:pt x="565" y="358"/>
                  <a:pt x="564" y="35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7"/>
          <p:cNvSpPr/>
          <p:nvPr/>
        </p:nvSpPr>
        <p:spPr bwMode="auto">
          <a:xfrm>
            <a:off x="3743540" y="2649685"/>
            <a:ext cx="12664" cy="484016"/>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8"/>
          <p:cNvSpPr/>
          <p:nvPr/>
        </p:nvSpPr>
        <p:spPr bwMode="auto">
          <a:xfrm>
            <a:off x="2741741" y="3092897"/>
            <a:ext cx="1008835" cy="40804"/>
          </a:xfrm>
          <a:custGeom>
            <a:avLst/>
            <a:gdLst>
              <a:gd name="T0" fmla="*/ 1118 w 1122"/>
              <a:gd name="T1" fmla="*/ 44 h 44"/>
              <a:gd name="T2" fmla="*/ 1118 w 1122"/>
              <a:gd name="T3" fmla="*/ 44 h 44"/>
              <a:gd name="T4" fmla="*/ 4 w 1122"/>
              <a:gd name="T5" fmla="*/ 8 h 44"/>
              <a:gd name="T6" fmla="*/ 0 w 1122"/>
              <a:gd name="T7" fmla="*/ 4 h 44"/>
              <a:gd name="T8" fmla="*/ 4 w 1122"/>
              <a:gd name="T9" fmla="*/ 0 h 44"/>
              <a:gd name="T10" fmla="*/ 1118 w 1122"/>
              <a:gd name="T11" fmla="*/ 36 h 44"/>
              <a:gd name="T12" fmla="*/ 1122 w 1122"/>
              <a:gd name="T13" fmla="*/ 40 h 44"/>
              <a:gd name="T14" fmla="*/ 1118 w 112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2" h="44">
                <a:moveTo>
                  <a:pt x="1118" y="44"/>
                </a:moveTo>
                <a:cubicBezTo>
                  <a:pt x="1118" y="44"/>
                  <a:pt x="1118" y="44"/>
                  <a:pt x="1118" y="44"/>
                </a:cubicBezTo>
                <a:cubicBezTo>
                  <a:pt x="4" y="8"/>
                  <a:pt x="4" y="8"/>
                  <a:pt x="4" y="8"/>
                </a:cubicBezTo>
                <a:cubicBezTo>
                  <a:pt x="1" y="8"/>
                  <a:pt x="0" y="7"/>
                  <a:pt x="0" y="4"/>
                </a:cubicBezTo>
                <a:cubicBezTo>
                  <a:pt x="0" y="2"/>
                  <a:pt x="2" y="0"/>
                  <a:pt x="4" y="0"/>
                </a:cubicBezTo>
                <a:cubicBezTo>
                  <a:pt x="1118" y="36"/>
                  <a:pt x="1118" y="36"/>
                  <a:pt x="1118" y="36"/>
                </a:cubicBezTo>
                <a:cubicBezTo>
                  <a:pt x="1120" y="36"/>
                  <a:pt x="1122" y="38"/>
                  <a:pt x="1122" y="40"/>
                </a:cubicBezTo>
                <a:cubicBezTo>
                  <a:pt x="1122" y="42"/>
                  <a:pt x="1120" y="44"/>
                  <a:pt x="1118" y="4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9"/>
          <p:cNvSpPr/>
          <p:nvPr/>
        </p:nvSpPr>
        <p:spPr bwMode="auto">
          <a:xfrm>
            <a:off x="2599632" y="3092897"/>
            <a:ext cx="149144" cy="574065"/>
          </a:xfrm>
          <a:custGeom>
            <a:avLst/>
            <a:gdLst>
              <a:gd name="T0" fmla="*/ 4 w 166"/>
              <a:gd name="T1" fmla="*/ 637 h 637"/>
              <a:gd name="T2" fmla="*/ 4 w 166"/>
              <a:gd name="T3" fmla="*/ 637 h 637"/>
              <a:gd name="T4" fmla="*/ 1 w 166"/>
              <a:gd name="T5" fmla="*/ 632 h 637"/>
              <a:gd name="T6" fmla="*/ 158 w 166"/>
              <a:gd name="T7" fmla="*/ 3 h 637"/>
              <a:gd name="T8" fmla="*/ 163 w 166"/>
              <a:gd name="T9" fmla="*/ 1 h 637"/>
              <a:gd name="T10" fmla="*/ 166 w 166"/>
              <a:gd name="T11" fmla="*/ 5 h 637"/>
              <a:gd name="T12" fmla="*/ 8 w 166"/>
              <a:gd name="T13" fmla="*/ 634 h 637"/>
              <a:gd name="T14" fmla="*/ 4 w 166"/>
              <a:gd name="T15" fmla="*/ 637 h 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637">
                <a:moveTo>
                  <a:pt x="4" y="637"/>
                </a:moveTo>
                <a:cubicBezTo>
                  <a:pt x="4" y="637"/>
                  <a:pt x="4" y="637"/>
                  <a:pt x="4" y="637"/>
                </a:cubicBezTo>
                <a:cubicBezTo>
                  <a:pt x="1" y="636"/>
                  <a:pt x="0" y="634"/>
                  <a:pt x="1" y="632"/>
                </a:cubicBezTo>
                <a:cubicBezTo>
                  <a:pt x="158" y="3"/>
                  <a:pt x="158" y="3"/>
                  <a:pt x="158" y="3"/>
                </a:cubicBezTo>
                <a:cubicBezTo>
                  <a:pt x="158" y="1"/>
                  <a:pt x="161" y="0"/>
                  <a:pt x="163" y="1"/>
                </a:cubicBezTo>
                <a:cubicBezTo>
                  <a:pt x="165" y="1"/>
                  <a:pt x="166" y="3"/>
                  <a:pt x="166" y="5"/>
                </a:cubicBezTo>
                <a:cubicBezTo>
                  <a:pt x="8" y="634"/>
                  <a:pt x="8" y="634"/>
                  <a:pt x="8" y="634"/>
                </a:cubicBezTo>
                <a:cubicBezTo>
                  <a:pt x="8" y="636"/>
                  <a:pt x="6" y="637"/>
                  <a:pt x="4" y="6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0"/>
          <p:cNvSpPr/>
          <p:nvPr/>
        </p:nvSpPr>
        <p:spPr bwMode="auto">
          <a:xfrm>
            <a:off x="2444859" y="2981742"/>
            <a:ext cx="161808" cy="685220"/>
          </a:xfrm>
          <a:custGeom>
            <a:avLst/>
            <a:gdLst>
              <a:gd name="T0" fmla="*/ 176 w 181"/>
              <a:gd name="T1" fmla="*/ 761 h 761"/>
              <a:gd name="T2" fmla="*/ 173 w 181"/>
              <a:gd name="T3" fmla="*/ 758 h 761"/>
              <a:gd name="T4" fmla="*/ 1 w 181"/>
              <a:gd name="T5" fmla="*/ 5 h 761"/>
              <a:gd name="T6" fmla="*/ 4 w 181"/>
              <a:gd name="T7" fmla="*/ 0 h 761"/>
              <a:gd name="T8" fmla="*/ 8 w 181"/>
              <a:gd name="T9" fmla="*/ 3 h 761"/>
              <a:gd name="T10" fmla="*/ 180 w 181"/>
              <a:gd name="T11" fmla="*/ 756 h 761"/>
              <a:gd name="T12" fmla="*/ 177 w 181"/>
              <a:gd name="T13" fmla="*/ 761 h 761"/>
              <a:gd name="T14" fmla="*/ 176 w 181"/>
              <a:gd name="T15" fmla="*/ 761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61">
                <a:moveTo>
                  <a:pt x="176" y="761"/>
                </a:moveTo>
                <a:cubicBezTo>
                  <a:pt x="175" y="761"/>
                  <a:pt x="173" y="760"/>
                  <a:pt x="173" y="758"/>
                </a:cubicBezTo>
                <a:cubicBezTo>
                  <a:pt x="1" y="5"/>
                  <a:pt x="1" y="5"/>
                  <a:pt x="1" y="5"/>
                </a:cubicBezTo>
                <a:cubicBezTo>
                  <a:pt x="0" y="3"/>
                  <a:pt x="1" y="1"/>
                  <a:pt x="4" y="0"/>
                </a:cubicBezTo>
                <a:cubicBezTo>
                  <a:pt x="6" y="0"/>
                  <a:pt x="8" y="1"/>
                  <a:pt x="8" y="3"/>
                </a:cubicBezTo>
                <a:cubicBezTo>
                  <a:pt x="180" y="756"/>
                  <a:pt x="180" y="756"/>
                  <a:pt x="180" y="756"/>
                </a:cubicBezTo>
                <a:cubicBezTo>
                  <a:pt x="181" y="758"/>
                  <a:pt x="180" y="760"/>
                  <a:pt x="177" y="761"/>
                </a:cubicBezTo>
                <a:cubicBezTo>
                  <a:pt x="177" y="761"/>
                  <a:pt x="177" y="761"/>
                  <a:pt x="176" y="7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1"/>
          <p:cNvSpPr/>
          <p:nvPr/>
        </p:nvSpPr>
        <p:spPr bwMode="auto">
          <a:xfrm>
            <a:off x="1782152" y="3658520"/>
            <a:ext cx="824515" cy="144924"/>
          </a:xfrm>
          <a:custGeom>
            <a:avLst/>
            <a:gdLst>
              <a:gd name="T0" fmla="*/ 5 w 917"/>
              <a:gd name="T1" fmla="*/ 161 h 161"/>
              <a:gd name="T2" fmla="*/ 1 w 917"/>
              <a:gd name="T3" fmla="*/ 158 h 161"/>
              <a:gd name="T4" fmla="*/ 4 w 917"/>
              <a:gd name="T5" fmla="*/ 153 h 161"/>
              <a:gd name="T6" fmla="*/ 912 w 917"/>
              <a:gd name="T7" fmla="*/ 1 h 161"/>
              <a:gd name="T8" fmla="*/ 916 w 917"/>
              <a:gd name="T9" fmla="*/ 4 h 161"/>
              <a:gd name="T10" fmla="*/ 913 w 917"/>
              <a:gd name="T11" fmla="*/ 9 h 161"/>
              <a:gd name="T12" fmla="*/ 5 w 917"/>
              <a:gd name="T13" fmla="*/ 161 h 161"/>
              <a:gd name="T14" fmla="*/ 5 w 917"/>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161">
                <a:moveTo>
                  <a:pt x="5" y="161"/>
                </a:moveTo>
                <a:cubicBezTo>
                  <a:pt x="3" y="161"/>
                  <a:pt x="1" y="160"/>
                  <a:pt x="1" y="158"/>
                </a:cubicBezTo>
                <a:cubicBezTo>
                  <a:pt x="0" y="155"/>
                  <a:pt x="2" y="153"/>
                  <a:pt x="4" y="153"/>
                </a:cubicBezTo>
                <a:cubicBezTo>
                  <a:pt x="912" y="1"/>
                  <a:pt x="912" y="1"/>
                  <a:pt x="912" y="1"/>
                </a:cubicBezTo>
                <a:cubicBezTo>
                  <a:pt x="914" y="0"/>
                  <a:pt x="916" y="2"/>
                  <a:pt x="916" y="4"/>
                </a:cubicBezTo>
                <a:cubicBezTo>
                  <a:pt x="917" y="6"/>
                  <a:pt x="915" y="8"/>
                  <a:pt x="913" y="9"/>
                </a:cubicBezTo>
                <a:cubicBezTo>
                  <a:pt x="5" y="161"/>
                  <a:pt x="5" y="161"/>
                  <a:pt x="5" y="161"/>
                </a:cubicBezTo>
                <a:cubicBezTo>
                  <a:pt x="5" y="161"/>
                  <a:pt x="5" y="161"/>
                  <a:pt x="5" y="1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2"/>
          <p:cNvSpPr/>
          <p:nvPr/>
        </p:nvSpPr>
        <p:spPr bwMode="auto">
          <a:xfrm>
            <a:off x="2444859" y="2228986"/>
            <a:ext cx="339093" cy="759792"/>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3"/>
          <p:cNvSpPr/>
          <p:nvPr/>
        </p:nvSpPr>
        <p:spPr bwMode="auto">
          <a:xfrm>
            <a:off x="1856724" y="2228986"/>
            <a:ext cx="927228" cy="156180"/>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4"/>
          <p:cNvSpPr/>
          <p:nvPr/>
        </p:nvSpPr>
        <p:spPr bwMode="auto">
          <a:xfrm>
            <a:off x="1856724" y="2376722"/>
            <a:ext cx="595171" cy="612055"/>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15"/>
          <p:cNvSpPr/>
          <p:nvPr/>
        </p:nvSpPr>
        <p:spPr bwMode="auto">
          <a:xfrm>
            <a:off x="1858131" y="2378130"/>
            <a:ext cx="39397" cy="41366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16"/>
          <p:cNvSpPr/>
          <p:nvPr/>
        </p:nvSpPr>
        <p:spPr bwMode="auto">
          <a:xfrm>
            <a:off x="1889085" y="2783352"/>
            <a:ext cx="562809" cy="20542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7"/>
          <p:cNvSpPr/>
          <p:nvPr/>
        </p:nvSpPr>
        <p:spPr bwMode="auto">
          <a:xfrm>
            <a:off x="1707580" y="2981742"/>
            <a:ext cx="744315" cy="517784"/>
          </a:xfrm>
          <a:custGeom>
            <a:avLst/>
            <a:gdLst>
              <a:gd name="T0" fmla="*/ 5 w 828"/>
              <a:gd name="T1" fmla="*/ 575 h 575"/>
              <a:gd name="T2" fmla="*/ 1 w 828"/>
              <a:gd name="T3" fmla="*/ 573 h 575"/>
              <a:gd name="T4" fmla="*/ 2 w 828"/>
              <a:gd name="T5" fmla="*/ 567 h 575"/>
              <a:gd name="T6" fmla="*/ 821 w 828"/>
              <a:gd name="T7" fmla="*/ 1 h 575"/>
              <a:gd name="T8" fmla="*/ 827 w 828"/>
              <a:gd name="T9" fmla="*/ 2 h 575"/>
              <a:gd name="T10" fmla="*/ 826 w 828"/>
              <a:gd name="T11" fmla="*/ 8 h 575"/>
              <a:gd name="T12" fmla="*/ 7 w 828"/>
              <a:gd name="T13" fmla="*/ 574 h 575"/>
              <a:gd name="T14" fmla="*/ 5 w 828"/>
              <a:gd name="T15" fmla="*/ 575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575">
                <a:moveTo>
                  <a:pt x="5" y="575"/>
                </a:moveTo>
                <a:cubicBezTo>
                  <a:pt x="3" y="575"/>
                  <a:pt x="2" y="574"/>
                  <a:pt x="1" y="573"/>
                </a:cubicBezTo>
                <a:cubicBezTo>
                  <a:pt x="0" y="571"/>
                  <a:pt x="1" y="569"/>
                  <a:pt x="2" y="567"/>
                </a:cubicBezTo>
                <a:cubicBezTo>
                  <a:pt x="821" y="1"/>
                  <a:pt x="821" y="1"/>
                  <a:pt x="821" y="1"/>
                </a:cubicBezTo>
                <a:cubicBezTo>
                  <a:pt x="823" y="0"/>
                  <a:pt x="826" y="0"/>
                  <a:pt x="827" y="2"/>
                </a:cubicBezTo>
                <a:cubicBezTo>
                  <a:pt x="828" y="4"/>
                  <a:pt x="828" y="6"/>
                  <a:pt x="826" y="8"/>
                </a:cubicBezTo>
                <a:cubicBezTo>
                  <a:pt x="7" y="574"/>
                  <a:pt x="7" y="574"/>
                  <a:pt x="7" y="574"/>
                </a:cubicBezTo>
                <a:cubicBezTo>
                  <a:pt x="6" y="574"/>
                  <a:pt x="5" y="575"/>
                  <a:pt x="5" y="5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8"/>
          <p:cNvSpPr/>
          <p:nvPr/>
        </p:nvSpPr>
        <p:spPr bwMode="auto">
          <a:xfrm>
            <a:off x="1782152" y="2981742"/>
            <a:ext cx="669742" cy="821701"/>
          </a:xfrm>
          <a:custGeom>
            <a:avLst/>
            <a:gdLst>
              <a:gd name="T0" fmla="*/ 5 w 745"/>
              <a:gd name="T1" fmla="*/ 913 h 913"/>
              <a:gd name="T2" fmla="*/ 2 w 745"/>
              <a:gd name="T3" fmla="*/ 912 h 913"/>
              <a:gd name="T4" fmla="*/ 2 w 745"/>
              <a:gd name="T5" fmla="*/ 906 h 913"/>
              <a:gd name="T6" fmla="*/ 737 w 745"/>
              <a:gd name="T7" fmla="*/ 2 h 913"/>
              <a:gd name="T8" fmla="*/ 743 w 745"/>
              <a:gd name="T9" fmla="*/ 1 h 913"/>
              <a:gd name="T10" fmla="*/ 744 w 745"/>
              <a:gd name="T11" fmla="*/ 7 h 913"/>
              <a:gd name="T12" fmla="*/ 8 w 745"/>
              <a:gd name="T13" fmla="*/ 911 h 913"/>
              <a:gd name="T14" fmla="*/ 5 w 745"/>
              <a:gd name="T15" fmla="*/ 91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 h="913">
                <a:moveTo>
                  <a:pt x="5" y="913"/>
                </a:moveTo>
                <a:cubicBezTo>
                  <a:pt x="4" y="913"/>
                  <a:pt x="3" y="913"/>
                  <a:pt x="2" y="912"/>
                </a:cubicBezTo>
                <a:cubicBezTo>
                  <a:pt x="1" y="911"/>
                  <a:pt x="0" y="908"/>
                  <a:pt x="2" y="906"/>
                </a:cubicBezTo>
                <a:cubicBezTo>
                  <a:pt x="737" y="2"/>
                  <a:pt x="737" y="2"/>
                  <a:pt x="737" y="2"/>
                </a:cubicBezTo>
                <a:cubicBezTo>
                  <a:pt x="739" y="0"/>
                  <a:pt x="741" y="0"/>
                  <a:pt x="743" y="1"/>
                </a:cubicBezTo>
                <a:cubicBezTo>
                  <a:pt x="745" y="3"/>
                  <a:pt x="745" y="5"/>
                  <a:pt x="744" y="7"/>
                </a:cubicBezTo>
                <a:cubicBezTo>
                  <a:pt x="8" y="911"/>
                  <a:pt x="8" y="911"/>
                  <a:pt x="8" y="911"/>
                </a:cubicBezTo>
                <a:cubicBezTo>
                  <a:pt x="7" y="912"/>
                  <a:pt x="6" y="913"/>
                  <a:pt x="5" y="9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9"/>
          <p:cNvSpPr/>
          <p:nvPr/>
        </p:nvSpPr>
        <p:spPr bwMode="auto">
          <a:xfrm>
            <a:off x="505983" y="2783352"/>
            <a:ext cx="1391545" cy="251857"/>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0"/>
          <p:cNvSpPr/>
          <p:nvPr/>
        </p:nvSpPr>
        <p:spPr bwMode="auto">
          <a:xfrm>
            <a:off x="505983" y="3026767"/>
            <a:ext cx="1210039" cy="472760"/>
          </a:xfrm>
          <a:custGeom>
            <a:avLst/>
            <a:gdLst>
              <a:gd name="T0" fmla="*/ 1342 w 1346"/>
              <a:gd name="T1" fmla="*/ 525 h 525"/>
              <a:gd name="T2" fmla="*/ 1340 w 1346"/>
              <a:gd name="T3" fmla="*/ 524 h 525"/>
              <a:gd name="T4" fmla="*/ 3 w 1346"/>
              <a:gd name="T5" fmla="*/ 8 h 525"/>
              <a:gd name="T6" fmla="*/ 1 w 1346"/>
              <a:gd name="T7" fmla="*/ 3 h 525"/>
              <a:gd name="T8" fmla="*/ 6 w 1346"/>
              <a:gd name="T9" fmla="*/ 1 h 525"/>
              <a:gd name="T10" fmla="*/ 1343 w 1346"/>
              <a:gd name="T11" fmla="*/ 517 h 525"/>
              <a:gd name="T12" fmla="*/ 1345 w 1346"/>
              <a:gd name="T13" fmla="*/ 522 h 525"/>
              <a:gd name="T14" fmla="*/ 1342 w 1346"/>
              <a:gd name="T15" fmla="*/ 525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 h="525">
                <a:moveTo>
                  <a:pt x="1342" y="525"/>
                </a:moveTo>
                <a:cubicBezTo>
                  <a:pt x="1341" y="525"/>
                  <a:pt x="1341" y="525"/>
                  <a:pt x="1340" y="524"/>
                </a:cubicBezTo>
                <a:cubicBezTo>
                  <a:pt x="3" y="8"/>
                  <a:pt x="3" y="8"/>
                  <a:pt x="3" y="8"/>
                </a:cubicBezTo>
                <a:cubicBezTo>
                  <a:pt x="1" y="8"/>
                  <a:pt x="0" y="5"/>
                  <a:pt x="1" y="3"/>
                </a:cubicBezTo>
                <a:cubicBezTo>
                  <a:pt x="2" y="1"/>
                  <a:pt x="4" y="0"/>
                  <a:pt x="6" y="1"/>
                </a:cubicBezTo>
                <a:cubicBezTo>
                  <a:pt x="1343" y="517"/>
                  <a:pt x="1343" y="517"/>
                  <a:pt x="1343" y="517"/>
                </a:cubicBezTo>
                <a:cubicBezTo>
                  <a:pt x="1345" y="518"/>
                  <a:pt x="1346" y="520"/>
                  <a:pt x="1345" y="522"/>
                </a:cubicBezTo>
                <a:cubicBezTo>
                  <a:pt x="1345" y="524"/>
                  <a:pt x="1343" y="525"/>
                  <a:pt x="1342" y="5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1"/>
          <p:cNvSpPr/>
          <p:nvPr/>
        </p:nvSpPr>
        <p:spPr bwMode="auto">
          <a:xfrm>
            <a:off x="1707579" y="3491085"/>
            <a:ext cx="83015" cy="312359"/>
          </a:xfrm>
          <a:custGeom>
            <a:avLst/>
            <a:gdLst>
              <a:gd name="T0" fmla="*/ 88 w 92"/>
              <a:gd name="T1" fmla="*/ 347 h 347"/>
              <a:gd name="T2" fmla="*/ 84 w 92"/>
              <a:gd name="T3" fmla="*/ 344 h 347"/>
              <a:gd name="T4" fmla="*/ 1 w 92"/>
              <a:gd name="T5" fmla="*/ 6 h 347"/>
              <a:gd name="T6" fmla="*/ 4 w 92"/>
              <a:gd name="T7" fmla="*/ 1 h 347"/>
              <a:gd name="T8" fmla="*/ 8 w 92"/>
              <a:gd name="T9" fmla="*/ 4 h 347"/>
              <a:gd name="T10" fmla="*/ 92 w 92"/>
              <a:gd name="T11" fmla="*/ 342 h 347"/>
              <a:gd name="T12" fmla="*/ 89 w 92"/>
              <a:gd name="T13" fmla="*/ 347 h 347"/>
              <a:gd name="T14" fmla="*/ 88 w 9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47">
                <a:moveTo>
                  <a:pt x="88" y="347"/>
                </a:moveTo>
                <a:cubicBezTo>
                  <a:pt x="86" y="347"/>
                  <a:pt x="84" y="346"/>
                  <a:pt x="84" y="344"/>
                </a:cubicBezTo>
                <a:cubicBezTo>
                  <a:pt x="1" y="6"/>
                  <a:pt x="1" y="6"/>
                  <a:pt x="1" y="6"/>
                </a:cubicBezTo>
                <a:cubicBezTo>
                  <a:pt x="0" y="3"/>
                  <a:pt x="1" y="1"/>
                  <a:pt x="4" y="1"/>
                </a:cubicBezTo>
                <a:cubicBezTo>
                  <a:pt x="6" y="0"/>
                  <a:pt x="8" y="2"/>
                  <a:pt x="8" y="4"/>
                </a:cubicBezTo>
                <a:cubicBezTo>
                  <a:pt x="92" y="342"/>
                  <a:pt x="92" y="342"/>
                  <a:pt x="92" y="342"/>
                </a:cubicBezTo>
                <a:cubicBezTo>
                  <a:pt x="92" y="344"/>
                  <a:pt x="91" y="346"/>
                  <a:pt x="89" y="347"/>
                </a:cubicBezTo>
                <a:cubicBezTo>
                  <a:pt x="88" y="347"/>
                  <a:pt x="88" y="347"/>
                  <a:pt x="88" y="34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2"/>
          <p:cNvSpPr/>
          <p:nvPr/>
        </p:nvSpPr>
        <p:spPr bwMode="auto">
          <a:xfrm>
            <a:off x="2775508" y="2228986"/>
            <a:ext cx="517784" cy="401002"/>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3"/>
          <p:cNvSpPr/>
          <p:nvPr/>
        </p:nvSpPr>
        <p:spPr bwMode="auto">
          <a:xfrm>
            <a:off x="2740333" y="2621544"/>
            <a:ext cx="552960" cy="479795"/>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4"/>
          <p:cNvSpPr/>
          <p:nvPr/>
        </p:nvSpPr>
        <p:spPr bwMode="auto">
          <a:xfrm>
            <a:off x="3286258" y="2622952"/>
            <a:ext cx="469945" cy="33769"/>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
          <p:cNvSpPr/>
          <p:nvPr/>
        </p:nvSpPr>
        <p:spPr bwMode="auto">
          <a:xfrm>
            <a:off x="3284851" y="1985570"/>
            <a:ext cx="742908" cy="644416"/>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6"/>
          <p:cNvSpPr/>
          <p:nvPr/>
        </p:nvSpPr>
        <p:spPr bwMode="auto">
          <a:xfrm>
            <a:off x="3747761" y="1985570"/>
            <a:ext cx="279998" cy="671150"/>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7"/>
          <p:cNvSpPr/>
          <p:nvPr/>
        </p:nvSpPr>
        <p:spPr bwMode="auto">
          <a:xfrm>
            <a:off x="4019316" y="1985570"/>
            <a:ext cx="233566" cy="52904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28"/>
          <p:cNvSpPr/>
          <p:nvPr/>
        </p:nvSpPr>
        <p:spPr bwMode="auto">
          <a:xfrm>
            <a:off x="4019316" y="1985570"/>
            <a:ext cx="1038381" cy="157587"/>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29"/>
          <p:cNvSpPr/>
          <p:nvPr/>
        </p:nvSpPr>
        <p:spPr bwMode="auto">
          <a:xfrm>
            <a:off x="3996803" y="1483264"/>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0"/>
          <p:cNvSpPr/>
          <p:nvPr/>
        </p:nvSpPr>
        <p:spPr bwMode="auto">
          <a:xfrm>
            <a:off x="3996803" y="1401656"/>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1"/>
          <p:cNvSpPr/>
          <p:nvPr/>
        </p:nvSpPr>
        <p:spPr bwMode="auto">
          <a:xfrm>
            <a:off x="4753781" y="695331"/>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2"/>
          <p:cNvSpPr/>
          <p:nvPr/>
        </p:nvSpPr>
        <p:spPr bwMode="auto">
          <a:xfrm>
            <a:off x="4871972" y="695331"/>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3"/>
          <p:cNvSpPr/>
          <p:nvPr/>
        </p:nvSpPr>
        <p:spPr bwMode="auto">
          <a:xfrm>
            <a:off x="4753781" y="1401656"/>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4"/>
          <p:cNvSpPr/>
          <p:nvPr/>
        </p:nvSpPr>
        <p:spPr bwMode="auto">
          <a:xfrm>
            <a:off x="5049256" y="1507183"/>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5"/>
          <p:cNvSpPr/>
          <p:nvPr/>
        </p:nvSpPr>
        <p:spPr bwMode="auto">
          <a:xfrm>
            <a:off x="5049256" y="2136122"/>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6"/>
          <p:cNvSpPr/>
          <p:nvPr/>
        </p:nvSpPr>
        <p:spPr bwMode="auto">
          <a:xfrm>
            <a:off x="4871972" y="695331"/>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7"/>
          <p:cNvSpPr/>
          <p:nvPr/>
        </p:nvSpPr>
        <p:spPr bwMode="auto">
          <a:xfrm>
            <a:off x="4871972" y="695331"/>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8"/>
          <p:cNvSpPr/>
          <p:nvPr/>
        </p:nvSpPr>
        <p:spPr bwMode="auto">
          <a:xfrm>
            <a:off x="5346138" y="1051307"/>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9"/>
          <p:cNvSpPr/>
          <p:nvPr/>
        </p:nvSpPr>
        <p:spPr bwMode="auto">
          <a:xfrm>
            <a:off x="5704928" y="1051307"/>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40"/>
          <p:cNvSpPr/>
          <p:nvPr/>
        </p:nvSpPr>
        <p:spPr bwMode="auto">
          <a:xfrm>
            <a:off x="6093266" y="1051307"/>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41"/>
          <p:cNvSpPr/>
          <p:nvPr/>
        </p:nvSpPr>
        <p:spPr bwMode="auto">
          <a:xfrm>
            <a:off x="6225526" y="1522660"/>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42"/>
          <p:cNvSpPr/>
          <p:nvPr/>
        </p:nvSpPr>
        <p:spPr bwMode="auto">
          <a:xfrm>
            <a:off x="6225526" y="700959"/>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43"/>
          <p:cNvSpPr/>
          <p:nvPr/>
        </p:nvSpPr>
        <p:spPr bwMode="auto">
          <a:xfrm>
            <a:off x="6521001" y="622166"/>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44"/>
          <p:cNvSpPr/>
          <p:nvPr/>
        </p:nvSpPr>
        <p:spPr bwMode="auto">
          <a:xfrm>
            <a:off x="6521001" y="700959"/>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45"/>
          <p:cNvSpPr/>
          <p:nvPr/>
        </p:nvSpPr>
        <p:spPr bwMode="auto">
          <a:xfrm>
            <a:off x="6521001" y="700959"/>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46"/>
          <p:cNvSpPr/>
          <p:nvPr/>
        </p:nvSpPr>
        <p:spPr bwMode="auto">
          <a:xfrm>
            <a:off x="7308933" y="622166"/>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47"/>
          <p:cNvSpPr/>
          <p:nvPr/>
        </p:nvSpPr>
        <p:spPr bwMode="auto">
          <a:xfrm>
            <a:off x="7110543" y="1279245"/>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48"/>
          <p:cNvSpPr/>
          <p:nvPr/>
        </p:nvSpPr>
        <p:spPr bwMode="auto">
          <a:xfrm>
            <a:off x="5704929" y="1633815"/>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49"/>
          <p:cNvSpPr/>
          <p:nvPr/>
        </p:nvSpPr>
        <p:spPr bwMode="auto">
          <a:xfrm>
            <a:off x="4244440" y="2506168"/>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50"/>
          <p:cNvSpPr/>
          <p:nvPr/>
        </p:nvSpPr>
        <p:spPr bwMode="auto">
          <a:xfrm>
            <a:off x="4244440" y="2583556"/>
            <a:ext cx="229345" cy="863912"/>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51"/>
          <p:cNvSpPr/>
          <p:nvPr/>
        </p:nvSpPr>
        <p:spPr bwMode="auto">
          <a:xfrm>
            <a:off x="4466749" y="2136123"/>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52"/>
          <p:cNvSpPr/>
          <p:nvPr/>
        </p:nvSpPr>
        <p:spPr bwMode="auto">
          <a:xfrm>
            <a:off x="4244440" y="2136124"/>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53"/>
          <p:cNvSpPr/>
          <p:nvPr/>
        </p:nvSpPr>
        <p:spPr bwMode="auto">
          <a:xfrm>
            <a:off x="2740333" y="2649690"/>
            <a:ext cx="1015870" cy="451655"/>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11"/>
          <p:cNvSpPr/>
          <p:nvPr/>
        </p:nvSpPr>
        <p:spPr bwMode="auto">
          <a:xfrm>
            <a:off x="1828583" y="2351396"/>
            <a:ext cx="66130" cy="66130"/>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12"/>
          <p:cNvSpPr/>
          <p:nvPr/>
        </p:nvSpPr>
        <p:spPr bwMode="auto">
          <a:xfrm>
            <a:off x="1860944" y="2758026"/>
            <a:ext cx="66130" cy="66130"/>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13"/>
          <p:cNvSpPr/>
          <p:nvPr/>
        </p:nvSpPr>
        <p:spPr bwMode="auto">
          <a:xfrm>
            <a:off x="1682252" y="3462944"/>
            <a:ext cx="66130" cy="66130"/>
          </a:xfrm>
          <a:custGeom>
            <a:avLst/>
            <a:gdLst>
              <a:gd name="T0" fmla="*/ 54 w 73"/>
              <a:gd name="T1" fmla="*/ 10 h 74"/>
              <a:gd name="T2" fmla="*/ 64 w 73"/>
              <a:gd name="T3" fmla="*/ 54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4"/>
                </a:cubicBezTo>
                <a:cubicBezTo>
                  <a:pt x="54" y="69"/>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14"/>
          <p:cNvSpPr/>
          <p:nvPr/>
        </p:nvSpPr>
        <p:spPr bwMode="auto">
          <a:xfrm>
            <a:off x="465179" y="2985964"/>
            <a:ext cx="92863" cy="91456"/>
          </a:xfrm>
          <a:custGeom>
            <a:avLst/>
            <a:gdLst>
              <a:gd name="T0" fmla="*/ 76 w 104"/>
              <a:gd name="T1" fmla="*/ 13 h 103"/>
              <a:gd name="T2" fmla="*/ 90 w 104"/>
              <a:gd name="T3" fmla="*/ 76 h 103"/>
              <a:gd name="T4" fmla="*/ 27 w 104"/>
              <a:gd name="T5" fmla="*/ 90 h 103"/>
              <a:gd name="T6" fmla="*/ 13 w 104"/>
              <a:gd name="T7" fmla="*/ 27 h 103"/>
              <a:gd name="T8" fmla="*/ 76 w 104"/>
              <a:gd name="T9" fmla="*/ 13 h 103"/>
            </a:gdLst>
            <a:ahLst/>
            <a:cxnLst>
              <a:cxn ang="0">
                <a:pos x="T0" y="T1"/>
              </a:cxn>
              <a:cxn ang="0">
                <a:pos x="T2" y="T3"/>
              </a:cxn>
              <a:cxn ang="0">
                <a:pos x="T4" y="T5"/>
              </a:cxn>
              <a:cxn ang="0">
                <a:pos x="T6" y="T7"/>
              </a:cxn>
              <a:cxn ang="0">
                <a:pos x="T8" y="T9"/>
              </a:cxn>
            </a:cxnLst>
            <a:rect l="0" t="0" r="r" b="b"/>
            <a:pathLst>
              <a:path w="104" h="103">
                <a:moveTo>
                  <a:pt x="76" y="13"/>
                </a:moveTo>
                <a:cubicBezTo>
                  <a:pt x="97" y="26"/>
                  <a:pt x="104" y="54"/>
                  <a:pt x="90" y="76"/>
                </a:cubicBezTo>
                <a:cubicBezTo>
                  <a:pt x="77" y="97"/>
                  <a:pt x="49" y="103"/>
                  <a:pt x="27" y="90"/>
                </a:cubicBezTo>
                <a:cubicBezTo>
                  <a:pt x="6" y="77"/>
                  <a:pt x="0" y="49"/>
                  <a:pt x="13" y="27"/>
                </a:cubicBezTo>
                <a:cubicBezTo>
                  <a:pt x="26" y="6"/>
                  <a:pt x="54" y="0"/>
                  <a:pt x="76" y="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15"/>
          <p:cNvSpPr/>
          <p:nvPr/>
        </p:nvSpPr>
        <p:spPr bwMode="auto">
          <a:xfrm>
            <a:off x="2391393" y="2935311"/>
            <a:ext cx="106934" cy="106934"/>
          </a:xfrm>
          <a:custGeom>
            <a:avLst/>
            <a:gdLst>
              <a:gd name="T0" fmla="*/ 87 w 119"/>
              <a:gd name="T1" fmla="*/ 15 h 119"/>
              <a:gd name="T2" fmla="*/ 104 w 119"/>
              <a:gd name="T3" fmla="*/ 87 h 119"/>
              <a:gd name="T4" fmla="*/ 32 w 119"/>
              <a:gd name="T5" fmla="*/ 104 h 119"/>
              <a:gd name="T6" fmla="*/ 15 w 119"/>
              <a:gd name="T7" fmla="*/ 32 h 119"/>
              <a:gd name="T8" fmla="*/ 87 w 119"/>
              <a:gd name="T9" fmla="*/ 15 h 119"/>
            </a:gdLst>
            <a:ahLst/>
            <a:cxnLst>
              <a:cxn ang="0">
                <a:pos x="T0" y="T1"/>
              </a:cxn>
              <a:cxn ang="0">
                <a:pos x="T2" y="T3"/>
              </a:cxn>
              <a:cxn ang="0">
                <a:pos x="T4" y="T5"/>
              </a:cxn>
              <a:cxn ang="0">
                <a:pos x="T6" y="T7"/>
              </a:cxn>
              <a:cxn ang="0">
                <a:pos x="T8" y="T9"/>
              </a:cxn>
            </a:cxnLst>
            <a:rect l="0" t="0" r="r" b="b"/>
            <a:pathLst>
              <a:path w="119" h="119">
                <a:moveTo>
                  <a:pt x="87" y="15"/>
                </a:moveTo>
                <a:cubicBezTo>
                  <a:pt x="112" y="30"/>
                  <a:pt x="119" y="63"/>
                  <a:pt x="104" y="87"/>
                </a:cubicBezTo>
                <a:cubicBezTo>
                  <a:pt x="89" y="112"/>
                  <a:pt x="56" y="119"/>
                  <a:pt x="32" y="104"/>
                </a:cubicBezTo>
                <a:cubicBezTo>
                  <a:pt x="7" y="88"/>
                  <a:pt x="0" y="56"/>
                  <a:pt x="15" y="32"/>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16"/>
          <p:cNvSpPr/>
          <p:nvPr/>
        </p:nvSpPr>
        <p:spPr bwMode="auto">
          <a:xfrm>
            <a:off x="1746976" y="3758418"/>
            <a:ext cx="106934" cy="106934"/>
          </a:xfrm>
          <a:custGeom>
            <a:avLst/>
            <a:gdLst>
              <a:gd name="T0" fmla="*/ 88 w 119"/>
              <a:gd name="T1" fmla="*/ 16 h 120"/>
              <a:gd name="T2" fmla="*/ 104 w 119"/>
              <a:gd name="T3" fmla="*/ 88 h 120"/>
              <a:gd name="T4" fmla="*/ 32 w 119"/>
              <a:gd name="T5" fmla="*/ 104 h 120"/>
              <a:gd name="T6" fmla="*/ 15 w 119"/>
              <a:gd name="T7" fmla="*/ 32 h 120"/>
              <a:gd name="T8" fmla="*/ 88 w 119"/>
              <a:gd name="T9" fmla="*/ 16 h 120"/>
            </a:gdLst>
            <a:ahLst/>
            <a:cxnLst>
              <a:cxn ang="0">
                <a:pos x="T0" y="T1"/>
              </a:cxn>
              <a:cxn ang="0">
                <a:pos x="T2" y="T3"/>
              </a:cxn>
              <a:cxn ang="0">
                <a:pos x="T4" y="T5"/>
              </a:cxn>
              <a:cxn ang="0">
                <a:pos x="T6" y="T7"/>
              </a:cxn>
              <a:cxn ang="0">
                <a:pos x="T8" y="T9"/>
              </a:cxn>
            </a:cxnLst>
            <a:rect l="0" t="0" r="r" b="b"/>
            <a:pathLst>
              <a:path w="119" h="120">
                <a:moveTo>
                  <a:pt x="88" y="16"/>
                </a:moveTo>
                <a:cubicBezTo>
                  <a:pt x="112" y="31"/>
                  <a:pt x="119" y="63"/>
                  <a:pt x="104" y="88"/>
                </a:cubicBezTo>
                <a:cubicBezTo>
                  <a:pt x="89" y="112"/>
                  <a:pt x="56" y="120"/>
                  <a:pt x="32" y="104"/>
                </a:cubicBezTo>
                <a:cubicBezTo>
                  <a:pt x="7" y="89"/>
                  <a:pt x="0" y="57"/>
                  <a:pt x="15" y="32"/>
                </a:cubicBezTo>
                <a:cubicBezTo>
                  <a:pt x="31" y="8"/>
                  <a:pt x="63" y="0"/>
                  <a:pt x="88"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17"/>
          <p:cNvSpPr/>
          <p:nvPr/>
        </p:nvSpPr>
        <p:spPr bwMode="auto">
          <a:xfrm>
            <a:off x="2572898" y="3631785"/>
            <a:ext cx="64723" cy="64723"/>
          </a:xfrm>
          <a:custGeom>
            <a:avLst/>
            <a:gdLst>
              <a:gd name="T0" fmla="*/ 52 w 72"/>
              <a:gd name="T1" fmla="*/ 10 h 72"/>
              <a:gd name="T2" fmla="*/ 62 w 72"/>
              <a:gd name="T3" fmla="*/ 53 h 72"/>
              <a:gd name="T4" fmla="*/ 19 w 72"/>
              <a:gd name="T5" fmla="*/ 63 h 72"/>
              <a:gd name="T6" fmla="*/ 9 w 72"/>
              <a:gd name="T7" fmla="*/ 20 h 72"/>
              <a:gd name="T8" fmla="*/ 52 w 72"/>
              <a:gd name="T9" fmla="*/ 10 h 72"/>
            </a:gdLst>
            <a:ahLst/>
            <a:cxnLst>
              <a:cxn ang="0">
                <a:pos x="T0" y="T1"/>
              </a:cxn>
              <a:cxn ang="0">
                <a:pos x="T2" y="T3"/>
              </a:cxn>
              <a:cxn ang="0">
                <a:pos x="T4" y="T5"/>
              </a:cxn>
              <a:cxn ang="0">
                <a:pos x="T6" y="T7"/>
              </a:cxn>
              <a:cxn ang="0">
                <a:pos x="T8" y="T9"/>
              </a:cxn>
            </a:cxnLst>
            <a:rect l="0" t="0" r="r" b="b"/>
            <a:pathLst>
              <a:path w="72" h="72">
                <a:moveTo>
                  <a:pt x="52" y="10"/>
                </a:moveTo>
                <a:cubicBezTo>
                  <a:pt x="67" y="19"/>
                  <a:pt x="72"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18"/>
          <p:cNvSpPr/>
          <p:nvPr/>
        </p:nvSpPr>
        <p:spPr bwMode="auto">
          <a:xfrm>
            <a:off x="2713599" y="3067571"/>
            <a:ext cx="63316" cy="64723"/>
          </a:xfrm>
          <a:custGeom>
            <a:avLst/>
            <a:gdLst>
              <a:gd name="T0" fmla="*/ 52 w 71"/>
              <a:gd name="T1" fmla="*/ 9 h 72"/>
              <a:gd name="T2" fmla="*/ 62 w 71"/>
              <a:gd name="T3" fmla="*/ 53 h 72"/>
              <a:gd name="T4" fmla="*/ 19 w 71"/>
              <a:gd name="T5" fmla="*/ 63 h 72"/>
              <a:gd name="T6" fmla="*/ 9 w 71"/>
              <a:gd name="T7" fmla="*/ 19 h 72"/>
              <a:gd name="T8" fmla="*/ 52 w 71"/>
              <a:gd name="T9" fmla="*/ 9 h 72"/>
            </a:gdLst>
            <a:ahLst/>
            <a:cxnLst>
              <a:cxn ang="0">
                <a:pos x="T0" y="T1"/>
              </a:cxn>
              <a:cxn ang="0">
                <a:pos x="T2" y="T3"/>
              </a:cxn>
              <a:cxn ang="0">
                <a:pos x="T4" y="T5"/>
              </a:cxn>
              <a:cxn ang="0">
                <a:pos x="T6" y="T7"/>
              </a:cxn>
              <a:cxn ang="0">
                <a:pos x="T8" y="T9"/>
              </a:cxn>
            </a:cxnLst>
            <a:rect l="0" t="0" r="r" b="b"/>
            <a:pathLst>
              <a:path w="71" h="72">
                <a:moveTo>
                  <a:pt x="52" y="9"/>
                </a:moveTo>
                <a:cubicBezTo>
                  <a:pt x="67" y="19"/>
                  <a:pt x="71" y="38"/>
                  <a:pt x="62" y="53"/>
                </a:cubicBezTo>
                <a:cubicBezTo>
                  <a:pt x="53" y="67"/>
                  <a:pt x="33" y="72"/>
                  <a:pt x="19" y="63"/>
                </a:cubicBezTo>
                <a:cubicBezTo>
                  <a:pt x="4" y="53"/>
                  <a:pt x="0" y="34"/>
                  <a:pt x="9" y="19"/>
                </a:cubicBezTo>
                <a:cubicBezTo>
                  <a:pt x="18" y="5"/>
                  <a:pt x="37"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19"/>
          <p:cNvSpPr/>
          <p:nvPr/>
        </p:nvSpPr>
        <p:spPr bwMode="auto">
          <a:xfrm>
            <a:off x="3258117" y="2596218"/>
            <a:ext cx="64723" cy="64723"/>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20"/>
          <p:cNvSpPr/>
          <p:nvPr/>
        </p:nvSpPr>
        <p:spPr bwMode="auto">
          <a:xfrm>
            <a:off x="2703750" y="2169891"/>
            <a:ext cx="149144" cy="14773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21"/>
          <p:cNvSpPr/>
          <p:nvPr/>
        </p:nvSpPr>
        <p:spPr bwMode="auto">
          <a:xfrm>
            <a:off x="3699923" y="261028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22"/>
          <p:cNvSpPr/>
          <p:nvPr/>
        </p:nvSpPr>
        <p:spPr bwMode="auto">
          <a:xfrm>
            <a:off x="4994384" y="208124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23"/>
          <p:cNvSpPr/>
          <p:nvPr/>
        </p:nvSpPr>
        <p:spPr bwMode="auto">
          <a:xfrm>
            <a:off x="3715401" y="3097117"/>
            <a:ext cx="64723" cy="64723"/>
          </a:xfrm>
          <a:custGeom>
            <a:avLst/>
            <a:gdLst>
              <a:gd name="T0" fmla="*/ 52 w 71"/>
              <a:gd name="T1" fmla="*/ 10 h 72"/>
              <a:gd name="T2" fmla="*/ 62 w 71"/>
              <a:gd name="T3" fmla="*/ 53 h 72"/>
              <a:gd name="T4" fmla="*/ 19 w 71"/>
              <a:gd name="T5" fmla="*/ 63 h 72"/>
              <a:gd name="T6" fmla="*/ 9 w 71"/>
              <a:gd name="T7" fmla="*/ 20 h 72"/>
              <a:gd name="T8" fmla="*/ 52 w 71"/>
              <a:gd name="T9" fmla="*/ 10 h 72"/>
            </a:gdLst>
            <a:ahLst/>
            <a:cxnLst>
              <a:cxn ang="0">
                <a:pos x="T0" y="T1"/>
              </a:cxn>
              <a:cxn ang="0">
                <a:pos x="T2" y="T3"/>
              </a:cxn>
              <a:cxn ang="0">
                <a:pos x="T4" y="T5"/>
              </a:cxn>
              <a:cxn ang="0">
                <a:pos x="T6" y="T7"/>
              </a:cxn>
              <a:cxn ang="0">
                <a:pos x="T8" y="T9"/>
              </a:cxn>
            </a:cxnLst>
            <a:rect l="0" t="0" r="r" b="b"/>
            <a:pathLst>
              <a:path w="71" h="72">
                <a:moveTo>
                  <a:pt x="52" y="10"/>
                </a:moveTo>
                <a:cubicBezTo>
                  <a:pt x="67" y="19"/>
                  <a:pt x="71"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24"/>
          <p:cNvSpPr/>
          <p:nvPr/>
        </p:nvSpPr>
        <p:spPr bwMode="auto">
          <a:xfrm>
            <a:off x="4192381" y="3388371"/>
            <a:ext cx="111155" cy="111154"/>
          </a:xfrm>
          <a:custGeom>
            <a:avLst/>
            <a:gdLst>
              <a:gd name="T0" fmla="*/ 91 w 124"/>
              <a:gd name="T1" fmla="*/ 16 h 123"/>
              <a:gd name="T2" fmla="*/ 108 w 124"/>
              <a:gd name="T3" fmla="*/ 90 h 123"/>
              <a:gd name="T4" fmla="*/ 33 w 124"/>
              <a:gd name="T5" fmla="*/ 107 h 123"/>
              <a:gd name="T6" fmla="*/ 16 w 124"/>
              <a:gd name="T7" fmla="*/ 33 h 123"/>
              <a:gd name="T8" fmla="*/ 91 w 124"/>
              <a:gd name="T9" fmla="*/ 16 h 123"/>
            </a:gdLst>
            <a:ahLst/>
            <a:cxnLst>
              <a:cxn ang="0">
                <a:pos x="T0" y="T1"/>
              </a:cxn>
              <a:cxn ang="0">
                <a:pos x="T2" y="T3"/>
              </a:cxn>
              <a:cxn ang="0">
                <a:pos x="T4" y="T5"/>
              </a:cxn>
              <a:cxn ang="0">
                <a:pos x="T6" y="T7"/>
              </a:cxn>
              <a:cxn ang="0">
                <a:pos x="T8" y="T9"/>
              </a:cxn>
            </a:cxnLst>
            <a:rect l="0" t="0" r="r" b="b"/>
            <a:pathLst>
              <a:path w="124" h="123">
                <a:moveTo>
                  <a:pt x="91" y="16"/>
                </a:moveTo>
                <a:cubicBezTo>
                  <a:pt x="116" y="32"/>
                  <a:pt x="124" y="65"/>
                  <a:pt x="108" y="90"/>
                </a:cubicBezTo>
                <a:cubicBezTo>
                  <a:pt x="92" y="116"/>
                  <a:pt x="59" y="123"/>
                  <a:pt x="33" y="107"/>
                </a:cubicBezTo>
                <a:cubicBezTo>
                  <a:pt x="8" y="91"/>
                  <a:pt x="0" y="58"/>
                  <a:pt x="16" y="33"/>
                </a:cubicBezTo>
                <a:cubicBezTo>
                  <a:pt x="32" y="7"/>
                  <a:pt x="65" y="0"/>
                  <a:pt x="91"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25"/>
          <p:cNvSpPr/>
          <p:nvPr/>
        </p:nvSpPr>
        <p:spPr bwMode="auto">
          <a:xfrm>
            <a:off x="4434389" y="2552601"/>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26"/>
          <p:cNvSpPr/>
          <p:nvPr/>
        </p:nvSpPr>
        <p:spPr bwMode="auto">
          <a:xfrm>
            <a:off x="3991177" y="1964465"/>
            <a:ext cx="66130"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27"/>
          <p:cNvSpPr/>
          <p:nvPr/>
        </p:nvSpPr>
        <p:spPr bwMode="auto">
          <a:xfrm>
            <a:off x="3965850" y="1455123"/>
            <a:ext cx="67537"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28"/>
          <p:cNvSpPr/>
          <p:nvPr/>
        </p:nvSpPr>
        <p:spPr bwMode="auto">
          <a:xfrm>
            <a:off x="4721421" y="1373516"/>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29"/>
          <p:cNvSpPr/>
          <p:nvPr/>
        </p:nvSpPr>
        <p:spPr bwMode="auto">
          <a:xfrm>
            <a:off x="4821319" y="646085"/>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30"/>
          <p:cNvSpPr/>
          <p:nvPr/>
        </p:nvSpPr>
        <p:spPr bwMode="auto">
          <a:xfrm>
            <a:off x="5315184" y="1476228"/>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31"/>
          <p:cNvSpPr/>
          <p:nvPr/>
        </p:nvSpPr>
        <p:spPr bwMode="auto">
          <a:xfrm>
            <a:off x="6060907" y="1023167"/>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32"/>
          <p:cNvSpPr/>
          <p:nvPr/>
        </p:nvSpPr>
        <p:spPr bwMode="auto">
          <a:xfrm>
            <a:off x="6194573" y="1604268"/>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33"/>
          <p:cNvSpPr/>
          <p:nvPr/>
        </p:nvSpPr>
        <p:spPr bwMode="auto">
          <a:xfrm>
            <a:off x="5673974" y="2250089"/>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34"/>
          <p:cNvSpPr/>
          <p:nvPr/>
        </p:nvSpPr>
        <p:spPr bwMode="auto">
          <a:xfrm>
            <a:off x="7078183" y="1491706"/>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35"/>
          <p:cNvSpPr/>
          <p:nvPr/>
        </p:nvSpPr>
        <p:spPr bwMode="auto">
          <a:xfrm>
            <a:off x="7279388" y="592619"/>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36"/>
          <p:cNvSpPr/>
          <p:nvPr/>
        </p:nvSpPr>
        <p:spPr bwMode="auto">
          <a:xfrm>
            <a:off x="7380693" y="1229999"/>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37"/>
          <p:cNvSpPr/>
          <p:nvPr/>
        </p:nvSpPr>
        <p:spPr bwMode="auto">
          <a:xfrm>
            <a:off x="6471756" y="651712"/>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38"/>
          <p:cNvSpPr/>
          <p:nvPr/>
        </p:nvSpPr>
        <p:spPr bwMode="auto">
          <a:xfrm>
            <a:off x="4223309" y="2487853"/>
            <a:ext cx="52060" cy="52059"/>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91"/>
          <p:cNvSpPr/>
          <p:nvPr/>
        </p:nvSpPr>
        <p:spPr bwMode="auto">
          <a:xfrm>
            <a:off x="2522245" y="3371487"/>
            <a:ext cx="137888" cy="121004"/>
          </a:xfrm>
          <a:custGeom>
            <a:avLst/>
            <a:gdLst>
              <a:gd name="T0" fmla="*/ 77 w 153"/>
              <a:gd name="T1" fmla="*/ 0 h 134"/>
              <a:gd name="T2" fmla="*/ 20 w 153"/>
              <a:gd name="T3" fmla="*/ 31 h 134"/>
              <a:gd name="T4" fmla="*/ 41 w 153"/>
              <a:gd name="T5" fmla="*/ 124 h 134"/>
              <a:gd name="T6" fmla="*/ 77 w 153"/>
              <a:gd name="T7" fmla="*/ 134 h 134"/>
              <a:gd name="T8" fmla="*/ 133 w 153"/>
              <a:gd name="T9" fmla="*/ 103 h 134"/>
              <a:gd name="T10" fmla="*/ 112 w 153"/>
              <a:gd name="T11" fmla="*/ 10 h 134"/>
              <a:gd name="T12" fmla="*/ 77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7" y="0"/>
                </a:moveTo>
                <a:cubicBezTo>
                  <a:pt x="54" y="0"/>
                  <a:pt x="33" y="11"/>
                  <a:pt x="20" y="31"/>
                </a:cubicBezTo>
                <a:cubicBezTo>
                  <a:pt x="0" y="63"/>
                  <a:pt x="10" y="104"/>
                  <a:pt x="41" y="124"/>
                </a:cubicBezTo>
                <a:cubicBezTo>
                  <a:pt x="52" y="131"/>
                  <a:pt x="64" y="134"/>
                  <a:pt x="77" y="134"/>
                </a:cubicBezTo>
                <a:cubicBezTo>
                  <a:pt x="99" y="134"/>
                  <a:pt x="121" y="123"/>
                  <a:pt x="133" y="103"/>
                </a:cubicBezTo>
                <a:cubicBezTo>
                  <a:pt x="153" y="71"/>
                  <a:pt x="144" y="30"/>
                  <a:pt x="112" y="10"/>
                </a:cubicBezTo>
                <a:cubicBezTo>
                  <a:pt x="101" y="3"/>
                  <a:pt x="89" y="0"/>
                  <a:pt x="77"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92"/>
          <p:cNvSpPr/>
          <p:nvPr/>
        </p:nvSpPr>
        <p:spPr bwMode="auto">
          <a:xfrm>
            <a:off x="807085" y="4183339"/>
            <a:ext cx="137888" cy="121004"/>
          </a:xfrm>
          <a:custGeom>
            <a:avLst/>
            <a:gdLst>
              <a:gd name="T0" fmla="*/ 76 w 153"/>
              <a:gd name="T1" fmla="*/ 0 h 134"/>
              <a:gd name="T2" fmla="*/ 19 w 153"/>
              <a:gd name="T3" fmla="*/ 31 h 134"/>
              <a:gd name="T4" fmla="*/ 41 w 153"/>
              <a:gd name="T5" fmla="*/ 124 h 134"/>
              <a:gd name="T6" fmla="*/ 76 w 153"/>
              <a:gd name="T7" fmla="*/ 134 h 134"/>
              <a:gd name="T8" fmla="*/ 133 w 153"/>
              <a:gd name="T9" fmla="*/ 103 h 134"/>
              <a:gd name="T10" fmla="*/ 112 w 153"/>
              <a:gd name="T11" fmla="*/ 10 h 134"/>
              <a:gd name="T12" fmla="*/ 76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6" y="0"/>
                </a:moveTo>
                <a:cubicBezTo>
                  <a:pt x="54" y="0"/>
                  <a:pt x="32" y="11"/>
                  <a:pt x="19" y="31"/>
                </a:cubicBezTo>
                <a:cubicBezTo>
                  <a:pt x="0" y="63"/>
                  <a:pt x="9" y="104"/>
                  <a:pt x="41" y="124"/>
                </a:cubicBezTo>
                <a:cubicBezTo>
                  <a:pt x="52" y="131"/>
                  <a:pt x="64" y="134"/>
                  <a:pt x="76" y="134"/>
                </a:cubicBezTo>
                <a:cubicBezTo>
                  <a:pt x="99" y="134"/>
                  <a:pt x="120" y="123"/>
                  <a:pt x="133" y="103"/>
                </a:cubicBezTo>
                <a:cubicBezTo>
                  <a:pt x="153" y="71"/>
                  <a:pt x="143" y="30"/>
                  <a:pt x="112" y="10"/>
                </a:cubicBezTo>
                <a:cubicBezTo>
                  <a:pt x="101" y="3"/>
                  <a:pt x="89"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93"/>
          <p:cNvSpPr/>
          <p:nvPr/>
        </p:nvSpPr>
        <p:spPr bwMode="auto">
          <a:xfrm>
            <a:off x="-442351" y="4156606"/>
            <a:ext cx="94271" cy="83015"/>
          </a:xfrm>
          <a:custGeom>
            <a:avLst/>
            <a:gdLst>
              <a:gd name="T0" fmla="*/ 52 w 105"/>
              <a:gd name="T1" fmla="*/ 0 h 92"/>
              <a:gd name="T2" fmla="*/ 13 w 105"/>
              <a:gd name="T3" fmla="*/ 22 h 92"/>
              <a:gd name="T4" fmla="*/ 28 w 105"/>
              <a:gd name="T5" fmla="*/ 85 h 92"/>
              <a:gd name="T6" fmla="*/ 52 w 105"/>
              <a:gd name="T7" fmla="*/ 92 h 92"/>
              <a:gd name="T8" fmla="*/ 91 w 105"/>
              <a:gd name="T9" fmla="*/ 71 h 92"/>
              <a:gd name="T10" fmla="*/ 77 w 105"/>
              <a:gd name="T11" fmla="*/ 7 h 92"/>
              <a:gd name="T12" fmla="*/ 52 w 10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05" h="92">
                <a:moveTo>
                  <a:pt x="52" y="0"/>
                </a:moveTo>
                <a:cubicBezTo>
                  <a:pt x="37" y="0"/>
                  <a:pt x="22" y="8"/>
                  <a:pt x="13" y="22"/>
                </a:cubicBezTo>
                <a:cubicBezTo>
                  <a:pt x="0" y="43"/>
                  <a:pt x="6" y="72"/>
                  <a:pt x="28" y="85"/>
                </a:cubicBezTo>
                <a:cubicBezTo>
                  <a:pt x="35" y="90"/>
                  <a:pt x="44" y="92"/>
                  <a:pt x="52" y="92"/>
                </a:cubicBezTo>
                <a:cubicBezTo>
                  <a:pt x="68" y="92"/>
                  <a:pt x="83" y="85"/>
                  <a:pt x="91" y="71"/>
                </a:cubicBezTo>
                <a:cubicBezTo>
                  <a:pt x="105" y="49"/>
                  <a:pt x="99" y="21"/>
                  <a:pt x="77" y="7"/>
                </a:cubicBezTo>
                <a:cubicBezTo>
                  <a:pt x="69" y="2"/>
                  <a:pt x="61" y="0"/>
                  <a:pt x="5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94"/>
          <p:cNvSpPr/>
          <p:nvPr/>
        </p:nvSpPr>
        <p:spPr bwMode="auto">
          <a:xfrm>
            <a:off x="1907377" y="1719643"/>
            <a:ext cx="97085" cy="84421"/>
          </a:xfrm>
          <a:custGeom>
            <a:avLst/>
            <a:gdLst>
              <a:gd name="T0" fmla="*/ 54 w 107"/>
              <a:gd name="T1" fmla="*/ 0 h 94"/>
              <a:gd name="T2" fmla="*/ 14 w 107"/>
              <a:gd name="T3" fmla="*/ 22 h 94"/>
              <a:gd name="T4" fmla="*/ 29 w 107"/>
              <a:gd name="T5" fmla="*/ 87 h 94"/>
              <a:gd name="T6" fmla="*/ 53 w 107"/>
              <a:gd name="T7" fmla="*/ 94 h 94"/>
              <a:gd name="T8" fmla="*/ 93 w 107"/>
              <a:gd name="T9" fmla="*/ 72 h 94"/>
              <a:gd name="T10" fmla="*/ 78 w 107"/>
              <a:gd name="T11" fmla="*/ 7 h 94"/>
              <a:gd name="T12" fmla="*/ 54 w 10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54" y="0"/>
                </a:moveTo>
                <a:cubicBezTo>
                  <a:pt x="38" y="0"/>
                  <a:pt x="23" y="8"/>
                  <a:pt x="14" y="22"/>
                </a:cubicBezTo>
                <a:cubicBezTo>
                  <a:pt x="0" y="44"/>
                  <a:pt x="7" y="73"/>
                  <a:pt x="29" y="87"/>
                </a:cubicBezTo>
                <a:cubicBezTo>
                  <a:pt x="36" y="91"/>
                  <a:pt x="45" y="94"/>
                  <a:pt x="53" y="94"/>
                </a:cubicBezTo>
                <a:cubicBezTo>
                  <a:pt x="69" y="94"/>
                  <a:pt x="84" y="86"/>
                  <a:pt x="93" y="72"/>
                </a:cubicBezTo>
                <a:cubicBezTo>
                  <a:pt x="107" y="50"/>
                  <a:pt x="100" y="21"/>
                  <a:pt x="78" y="7"/>
                </a:cubicBezTo>
                <a:cubicBezTo>
                  <a:pt x="71" y="3"/>
                  <a:pt x="62" y="0"/>
                  <a:pt x="5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95"/>
          <p:cNvSpPr/>
          <p:nvPr/>
        </p:nvSpPr>
        <p:spPr bwMode="auto">
          <a:xfrm>
            <a:off x="3197616" y="2081248"/>
            <a:ext cx="213867" cy="188541"/>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96"/>
          <p:cNvSpPr/>
          <p:nvPr/>
        </p:nvSpPr>
        <p:spPr bwMode="auto">
          <a:xfrm>
            <a:off x="3358017" y="5062729"/>
            <a:ext cx="153366" cy="135074"/>
          </a:xfrm>
          <a:custGeom>
            <a:avLst/>
            <a:gdLst>
              <a:gd name="T0" fmla="*/ 85 w 170"/>
              <a:gd name="T1" fmla="*/ 0 h 150"/>
              <a:gd name="T2" fmla="*/ 22 w 170"/>
              <a:gd name="T3" fmla="*/ 35 h 150"/>
              <a:gd name="T4" fmla="*/ 45 w 170"/>
              <a:gd name="T5" fmla="*/ 138 h 150"/>
              <a:gd name="T6" fmla="*/ 85 w 170"/>
              <a:gd name="T7" fmla="*/ 150 h 150"/>
              <a:gd name="T8" fmla="*/ 149 w 170"/>
              <a:gd name="T9" fmla="*/ 115 h 150"/>
              <a:gd name="T10" fmla="*/ 125 w 170"/>
              <a:gd name="T11" fmla="*/ 11 h 150"/>
              <a:gd name="T12" fmla="*/ 85 w 17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85" y="0"/>
                </a:moveTo>
                <a:cubicBezTo>
                  <a:pt x="60" y="0"/>
                  <a:pt x="36" y="12"/>
                  <a:pt x="22" y="35"/>
                </a:cubicBezTo>
                <a:cubicBezTo>
                  <a:pt x="0" y="70"/>
                  <a:pt x="10" y="116"/>
                  <a:pt x="45" y="138"/>
                </a:cubicBezTo>
                <a:cubicBezTo>
                  <a:pt x="58" y="146"/>
                  <a:pt x="72" y="150"/>
                  <a:pt x="85" y="150"/>
                </a:cubicBezTo>
                <a:cubicBezTo>
                  <a:pt x="110" y="150"/>
                  <a:pt x="134" y="137"/>
                  <a:pt x="149" y="115"/>
                </a:cubicBezTo>
                <a:cubicBezTo>
                  <a:pt x="170" y="80"/>
                  <a:pt x="160" y="33"/>
                  <a:pt x="125" y="11"/>
                </a:cubicBezTo>
                <a:cubicBezTo>
                  <a:pt x="113" y="4"/>
                  <a:pt x="99" y="0"/>
                  <a:pt x="8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97"/>
          <p:cNvSpPr/>
          <p:nvPr/>
        </p:nvSpPr>
        <p:spPr bwMode="auto">
          <a:xfrm>
            <a:off x="3742134" y="3727463"/>
            <a:ext cx="94271" cy="81607"/>
          </a:xfrm>
          <a:custGeom>
            <a:avLst/>
            <a:gdLst>
              <a:gd name="T0" fmla="*/ 53 w 105"/>
              <a:gd name="T1" fmla="*/ 0 h 91"/>
              <a:gd name="T2" fmla="*/ 14 w 105"/>
              <a:gd name="T3" fmla="*/ 21 h 91"/>
              <a:gd name="T4" fmla="*/ 28 w 105"/>
              <a:gd name="T5" fmla="*/ 84 h 91"/>
              <a:gd name="T6" fmla="*/ 52 w 105"/>
              <a:gd name="T7" fmla="*/ 91 h 91"/>
              <a:gd name="T8" fmla="*/ 91 w 105"/>
              <a:gd name="T9" fmla="*/ 70 h 91"/>
              <a:gd name="T10" fmla="*/ 77 w 105"/>
              <a:gd name="T11" fmla="*/ 7 h 91"/>
              <a:gd name="T12" fmla="*/ 53 w 10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05" h="91">
                <a:moveTo>
                  <a:pt x="53" y="0"/>
                </a:moveTo>
                <a:cubicBezTo>
                  <a:pt x="37" y="0"/>
                  <a:pt x="23" y="7"/>
                  <a:pt x="14" y="21"/>
                </a:cubicBezTo>
                <a:cubicBezTo>
                  <a:pt x="0" y="43"/>
                  <a:pt x="7" y="71"/>
                  <a:pt x="28" y="84"/>
                </a:cubicBezTo>
                <a:cubicBezTo>
                  <a:pt x="36" y="89"/>
                  <a:pt x="44" y="91"/>
                  <a:pt x="52" y="91"/>
                </a:cubicBezTo>
                <a:cubicBezTo>
                  <a:pt x="68" y="91"/>
                  <a:pt x="82" y="84"/>
                  <a:pt x="91" y="70"/>
                </a:cubicBezTo>
                <a:cubicBezTo>
                  <a:pt x="105" y="48"/>
                  <a:pt x="98" y="20"/>
                  <a:pt x="77" y="7"/>
                </a:cubicBezTo>
                <a:cubicBezTo>
                  <a:pt x="69" y="2"/>
                  <a:pt x="61" y="0"/>
                  <a:pt x="5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98"/>
          <p:cNvSpPr/>
          <p:nvPr/>
        </p:nvSpPr>
        <p:spPr bwMode="auto">
          <a:xfrm>
            <a:off x="5327848" y="3602239"/>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99"/>
          <p:cNvSpPr/>
          <p:nvPr/>
        </p:nvSpPr>
        <p:spPr bwMode="auto">
          <a:xfrm>
            <a:off x="5350360" y="2570891"/>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00"/>
          <p:cNvSpPr/>
          <p:nvPr/>
        </p:nvSpPr>
        <p:spPr bwMode="auto">
          <a:xfrm>
            <a:off x="4926847" y="1431203"/>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01"/>
          <p:cNvSpPr/>
          <p:nvPr/>
        </p:nvSpPr>
        <p:spPr bwMode="auto">
          <a:xfrm>
            <a:off x="4518810" y="1279246"/>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02"/>
          <p:cNvSpPr/>
          <p:nvPr/>
        </p:nvSpPr>
        <p:spPr bwMode="auto">
          <a:xfrm>
            <a:off x="5118202" y="-461241"/>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03"/>
          <p:cNvSpPr/>
          <p:nvPr/>
        </p:nvSpPr>
        <p:spPr bwMode="auto">
          <a:xfrm>
            <a:off x="6069349" y="243677"/>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04"/>
          <p:cNvSpPr/>
          <p:nvPr/>
        </p:nvSpPr>
        <p:spPr bwMode="auto">
          <a:xfrm>
            <a:off x="5953973" y="1194824"/>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05"/>
          <p:cNvSpPr/>
          <p:nvPr/>
        </p:nvSpPr>
        <p:spPr bwMode="auto">
          <a:xfrm>
            <a:off x="6972657" y="1367888"/>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06"/>
          <p:cNvSpPr/>
          <p:nvPr/>
        </p:nvSpPr>
        <p:spPr bwMode="auto">
          <a:xfrm>
            <a:off x="8078572" y="501162"/>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07"/>
          <p:cNvSpPr/>
          <p:nvPr/>
        </p:nvSpPr>
        <p:spPr bwMode="auto">
          <a:xfrm>
            <a:off x="8808829" y="2378115"/>
            <a:ext cx="59095" cy="52060"/>
          </a:xfrm>
          <a:custGeom>
            <a:avLst/>
            <a:gdLst>
              <a:gd name="T0" fmla="*/ 33 w 66"/>
              <a:gd name="T1" fmla="*/ 0 h 58"/>
              <a:gd name="T2" fmla="*/ 8 w 66"/>
              <a:gd name="T3" fmla="*/ 13 h 58"/>
              <a:gd name="T4" fmla="*/ 17 w 66"/>
              <a:gd name="T5" fmla="*/ 53 h 58"/>
              <a:gd name="T6" fmla="*/ 33 w 66"/>
              <a:gd name="T7" fmla="*/ 58 h 58"/>
              <a:gd name="T8" fmla="*/ 58 w 66"/>
              <a:gd name="T9" fmla="*/ 44 h 58"/>
              <a:gd name="T10" fmla="*/ 49 w 66"/>
              <a:gd name="T11" fmla="*/ 4 h 58"/>
              <a:gd name="T12" fmla="*/ 33 w 6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66" h="58">
                <a:moveTo>
                  <a:pt x="33" y="0"/>
                </a:moveTo>
                <a:cubicBezTo>
                  <a:pt x="23" y="0"/>
                  <a:pt x="14" y="4"/>
                  <a:pt x="8" y="13"/>
                </a:cubicBezTo>
                <a:cubicBezTo>
                  <a:pt x="0" y="27"/>
                  <a:pt x="4" y="45"/>
                  <a:pt x="17" y="53"/>
                </a:cubicBezTo>
                <a:cubicBezTo>
                  <a:pt x="22" y="57"/>
                  <a:pt x="28" y="58"/>
                  <a:pt x="33" y="58"/>
                </a:cubicBezTo>
                <a:cubicBezTo>
                  <a:pt x="43" y="58"/>
                  <a:pt x="52" y="53"/>
                  <a:pt x="58" y="44"/>
                </a:cubicBezTo>
                <a:cubicBezTo>
                  <a:pt x="66" y="31"/>
                  <a:pt x="62" y="13"/>
                  <a:pt x="49" y="4"/>
                </a:cubicBezTo>
                <a:cubicBezTo>
                  <a:pt x="44" y="1"/>
                  <a:pt x="38" y="0"/>
                  <a:pt x="3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73"/>
          <p:cNvSpPr/>
          <p:nvPr/>
        </p:nvSpPr>
        <p:spPr bwMode="auto">
          <a:xfrm>
            <a:off x="-872899" y="3764046"/>
            <a:ext cx="928635" cy="928635"/>
          </a:xfrm>
          <a:custGeom>
            <a:avLst/>
            <a:gdLst>
              <a:gd name="T0" fmla="*/ 753 w 1027"/>
              <a:gd name="T1" fmla="*/ 132 h 1027"/>
              <a:gd name="T2" fmla="*/ 895 w 1027"/>
              <a:gd name="T3" fmla="*/ 753 h 1027"/>
              <a:gd name="T4" fmla="*/ 274 w 1027"/>
              <a:gd name="T5" fmla="*/ 895 h 1027"/>
              <a:gd name="T6" fmla="*/ 133 w 1027"/>
              <a:gd name="T7" fmla="*/ 274 h 1027"/>
              <a:gd name="T8" fmla="*/ 753 w 1027"/>
              <a:gd name="T9" fmla="*/ 132 h 1027"/>
            </a:gdLst>
            <a:ahLst/>
            <a:cxnLst>
              <a:cxn ang="0">
                <a:pos x="T0" y="T1"/>
              </a:cxn>
              <a:cxn ang="0">
                <a:pos x="T2" y="T3"/>
              </a:cxn>
              <a:cxn ang="0">
                <a:pos x="T4" y="T5"/>
              </a:cxn>
              <a:cxn ang="0">
                <a:pos x="T6" y="T7"/>
              </a:cxn>
              <a:cxn ang="0">
                <a:pos x="T8" y="T9"/>
              </a:cxn>
            </a:cxnLst>
            <a:rect l="0" t="0" r="r" b="b"/>
            <a:pathLst>
              <a:path w="1027" h="1027">
                <a:moveTo>
                  <a:pt x="753" y="132"/>
                </a:moveTo>
                <a:cubicBezTo>
                  <a:pt x="964" y="264"/>
                  <a:pt x="1027" y="542"/>
                  <a:pt x="895" y="753"/>
                </a:cubicBezTo>
                <a:cubicBezTo>
                  <a:pt x="763" y="963"/>
                  <a:pt x="485" y="1027"/>
                  <a:pt x="274" y="895"/>
                </a:cubicBezTo>
                <a:cubicBezTo>
                  <a:pt x="64" y="762"/>
                  <a:pt x="0" y="484"/>
                  <a:pt x="133" y="274"/>
                </a:cubicBezTo>
                <a:cubicBezTo>
                  <a:pt x="265" y="63"/>
                  <a:pt x="543" y="0"/>
                  <a:pt x="753" y="13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19" name="Freeform 174"/>
          <p:cNvSpPr/>
          <p:nvPr/>
        </p:nvSpPr>
        <p:spPr bwMode="auto">
          <a:xfrm>
            <a:off x="5149156" y="3426361"/>
            <a:ext cx="527634" cy="527634"/>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0" name="Freeform 175"/>
          <p:cNvSpPr/>
          <p:nvPr/>
        </p:nvSpPr>
        <p:spPr bwMode="auto">
          <a:xfrm>
            <a:off x="4470971" y="-1123950"/>
            <a:ext cx="1423906" cy="1426720"/>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1" name="Freeform 176"/>
          <p:cNvSpPr/>
          <p:nvPr/>
        </p:nvSpPr>
        <p:spPr bwMode="auto">
          <a:xfrm>
            <a:off x="5554378" y="778346"/>
            <a:ext cx="1062302" cy="1062302"/>
          </a:xfrm>
          <a:custGeom>
            <a:avLst/>
            <a:gdLst>
              <a:gd name="T0" fmla="*/ 862 w 1175"/>
              <a:gd name="T1" fmla="*/ 151 h 1175"/>
              <a:gd name="T2" fmla="*/ 1024 w 1175"/>
              <a:gd name="T3" fmla="*/ 861 h 1175"/>
              <a:gd name="T4" fmla="*/ 314 w 1175"/>
              <a:gd name="T5" fmla="*/ 1023 h 1175"/>
              <a:gd name="T6" fmla="*/ 152 w 1175"/>
              <a:gd name="T7" fmla="*/ 313 h 1175"/>
              <a:gd name="T8" fmla="*/ 862 w 1175"/>
              <a:gd name="T9" fmla="*/ 151 h 1175"/>
            </a:gdLst>
            <a:ahLst/>
            <a:cxnLst>
              <a:cxn ang="0">
                <a:pos x="T0" y="T1"/>
              </a:cxn>
              <a:cxn ang="0">
                <a:pos x="T2" y="T3"/>
              </a:cxn>
              <a:cxn ang="0">
                <a:pos x="T4" y="T5"/>
              </a:cxn>
              <a:cxn ang="0">
                <a:pos x="T6" y="T7"/>
              </a:cxn>
              <a:cxn ang="0">
                <a:pos x="T8" y="T9"/>
              </a:cxn>
            </a:cxnLst>
            <a:rect l="0" t="0" r="r" b="b"/>
            <a:pathLst>
              <a:path w="1175" h="1175">
                <a:moveTo>
                  <a:pt x="862" y="151"/>
                </a:moveTo>
                <a:cubicBezTo>
                  <a:pt x="1103" y="302"/>
                  <a:pt x="1175" y="620"/>
                  <a:pt x="1024" y="861"/>
                </a:cubicBezTo>
                <a:cubicBezTo>
                  <a:pt x="873" y="1102"/>
                  <a:pt x="555" y="1175"/>
                  <a:pt x="314" y="1023"/>
                </a:cubicBezTo>
                <a:cubicBezTo>
                  <a:pt x="73" y="872"/>
                  <a:pt x="0" y="554"/>
                  <a:pt x="152" y="313"/>
                </a:cubicBezTo>
                <a:cubicBezTo>
                  <a:pt x="303" y="73"/>
                  <a:pt x="621" y="0"/>
                  <a:pt x="862" y="15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2" name="Freeform 177"/>
          <p:cNvSpPr/>
          <p:nvPr/>
        </p:nvSpPr>
        <p:spPr bwMode="auto">
          <a:xfrm>
            <a:off x="2482848" y="4205851"/>
            <a:ext cx="1917772" cy="1919178"/>
          </a:xfrm>
          <a:custGeom>
            <a:avLst/>
            <a:gdLst>
              <a:gd name="T0" fmla="*/ 1555 w 2121"/>
              <a:gd name="T1" fmla="*/ 273 h 2122"/>
              <a:gd name="T2" fmla="*/ 1848 w 2121"/>
              <a:gd name="T3" fmla="*/ 1555 h 2122"/>
              <a:gd name="T4" fmla="*/ 566 w 2121"/>
              <a:gd name="T5" fmla="*/ 1848 h 2122"/>
              <a:gd name="T6" fmla="*/ 273 w 2121"/>
              <a:gd name="T7" fmla="*/ 566 h 2122"/>
              <a:gd name="T8" fmla="*/ 1555 w 2121"/>
              <a:gd name="T9" fmla="*/ 273 h 2122"/>
            </a:gdLst>
            <a:ahLst/>
            <a:cxnLst>
              <a:cxn ang="0">
                <a:pos x="T0" y="T1"/>
              </a:cxn>
              <a:cxn ang="0">
                <a:pos x="T2" y="T3"/>
              </a:cxn>
              <a:cxn ang="0">
                <a:pos x="T4" y="T5"/>
              </a:cxn>
              <a:cxn ang="0">
                <a:pos x="T6" y="T7"/>
              </a:cxn>
              <a:cxn ang="0">
                <a:pos x="T8" y="T9"/>
              </a:cxn>
            </a:cxnLst>
            <a:rect l="0" t="0" r="r" b="b"/>
            <a:pathLst>
              <a:path w="2121" h="2122">
                <a:moveTo>
                  <a:pt x="1555" y="273"/>
                </a:moveTo>
                <a:cubicBezTo>
                  <a:pt x="1990" y="547"/>
                  <a:pt x="2121" y="1121"/>
                  <a:pt x="1848" y="1555"/>
                </a:cubicBezTo>
                <a:cubicBezTo>
                  <a:pt x="1575" y="1990"/>
                  <a:pt x="1001" y="2122"/>
                  <a:pt x="566" y="1848"/>
                </a:cubicBezTo>
                <a:cubicBezTo>
                  <a:pt x="131" y="1575"/>
                  <a:pt x="0" y="1001"/>
                  <a:pt x="273" y="566"/>
                </a:cubicBezTo>
                <a:cubicBezTo>
                  <a:pt x="546" y="131"/>
                  <a:pt x="1120" y="0"/>
                  <a:pt x="1555" y="27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3" name="Freeform 178"/>
          <p:cNvSpPr/>
          <p:nvPr/>
        </p:nvSpPr>
        <p:spPr bwMode="auto">
          <a:xfrm>
            <a:off x="-556319" y="4080626"/>
            <a:ext cx="296882" cy="295475"/>
          </a:xfrm>
          <a:custGeom>
            <a:avLst/>
            <a:gdLst>
              <a:gd name="T0" fmla="*/ 240 w 327"/>
              <a:gd name="T1" fmla="*/ 42 h 327"/>
              <a:gd name="T2" fmla="*/ 285 w 327"/>
              <a:gd name="T3" fmla="*/ 240 h 327"/>
              <a:gd name="T4" fmla="*/ 88 w 327"/>
              <a:gd name="T5" fmla="*/ 285 h 327"/>
              <a:gd name="T6" fmla="*/ 42 w 327"/>
              <a:gd name="T7" fmla="*/ 87 h 327"/>
              <a:gd name="T8" fmla="*/ 240 w 327"/>
              <a:gd name="T9" fmla="*/ 42 h 327"/>
            </a:gdLst>
            <a:ahLst/>
            <a:cxnLst>
              <a:cxn ang="0">
                <a:pos x="T0" y="T1"/>
              </a:cxn>
              <a:cxn ang="0">
                <a:pos x="T2" y="T3"/>
              </a:cxn>
              <a:cxn ang="0">
                <a:pos x="T4" y="T5"/>
              </a:cxn>
              <a:cxn ang="0">
                <a:pos x="T6" y="T7"/>
              </a:cxn>
              <a:cxn ang="0">
                <a:pos x="T8" y="T9"/>
              </a:cxn>
            </a:cxnLst>
            <a:rect l="0" t="0" r="r" b="b"/>
            <a:pathLst>
              <a:path w="327" h="327">
                <a:moveTo>
                  <a:pt x="240" y="42"/>
                </a:moveTo>
                <a:cubicBezTo>
                  <a:pt x="307" y="84"/>
                  <a:pt x="327" y="173"/>
                  <a:pt x="285" y="240"/>
                </a:cubicBezTo>
                <a:cubicBezTo>
                  <a:pt x="243" y="307"/>
                  <a:pt x="155" y="327"/>
                  <a:pt x="88" y="285"/>
                </a:cubicBezTo>
                <a:cubicBezTo>
                  <a:pt x="21" y="243"/>
                  <a:pt x="0" y="154"/>
                  <a:pt x="42" y="87"/>
                </a:cubicBezTo>
                <a:cubicBezTo>
                  <a:pt x="85" y="20"/>
                  <a:pt x="173" y="0"/>
                  <a:pt x="240" y="4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4" name="Freeform 179"/>
          <p:cNvSpPr/>
          <p:nvPr/>
        </p:nvSpPr>
        <p:spPr bwMode="auto">
          <a:xfrm>
            <a:off x="4956393" y="-638527"/>
            <a:ext cx="453061" cy="454469"/>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5" name="Freeform 180"/>
          <p:cNvSpPr/>
          <p:nvPr/>
        </p:nvSpPr>
        <p:spPr bwMode="auto">
          <a:xfrm>
            <a:off x="5804828" y="1028796"/>
            <a:ext cx="561402" cy="561402"/>
          </a:xfrm>
          <a:custGeom>
            <a:avLst/>
            <a:gdLst>
              <a:gd name="T0" fmla="*/ 456 w 621"/>
              <a:gd name="T1" fmla="*/ 80 h 621"/>
              <a:gd name="T2" fmla="*/ 541 w 621"/>
              <a:gd name="T3" fmla="*/ 455 h 621"/>
              <a:gd name="T4" fmla="*/ 166 w 621"/>
              <a:gd name="T5" fmla="*/ 541 h 621"/>
              <a:gd name="T6" fmla="*/ 80 w 621"/>
              <a:gd name="T7" fmla="*/ 165 h 621"/>
              <a:gd name="T8" fmla="*/ 456 w 621"/>
              <a:gd name="T9" fmla="*/ 80 h 621"/>
            </a:gdLst>
            <a:ahLst/>
            <a:cxnLst>
              <a:cxn ang="0">
                <a:pos x="T0" y="T1"/>
              </a:cxn>
              <a:cxn ang="0">
                <a:pos x="T2" y="T3"/>
              </a:cxn>
              <a:cxn ang="0">
                <a:pos x="T4" y="T5"/>
              </a:cxn>
              <a:cxn ang="0">
                <a:pos x="T6" y="T7"/>
              </a:cxn>
              <a:cxn ang="0">
                <a:pos x="T8" y="T9"/>
              </a:cxn>
            </a:cxnLst>
            <a:rect l="0" t="0" r="r" b="b"/>
            <a:pathLst>
              <a:path w="621" h="621">
                <a:moveTo>
                  <a:pt x="456" y="80"/>
                </a:moveTo>
                <a:cubicBezTo>
                  <a:pt x="583" y="160"/>
                  <a:pt x="621" y="328"/>
                  <a:pt x="541" y="455"/>
                </a:cubicBezTo>
                <a:cubicBezTo>
                  <a:pt x="461" y="582"/>
                  <a:pt x="293" y="621"/>
                  <a:pt x="166" y="541"/>
                </a:cubicBezTo>
                <a:cubicBezTo>
                  <a:pt x="39" y="461"/>
                  <a:pt x="0" y="293"/>
                  <a:pt x="80" y="165"/>
                </a:cubicBezTo>
                <a:cubicBezTo>
                  <a:pt x="160" y="38"/>
                  <a:pt x="328" y="0"/>
                  <a:pt x="456" y="8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6" name="Freeform 181"/>
          <p:cNvSpPr/>
          <p:nvPr/>
        </p:nvSpPr>
        <p:spPr bwMode="auto">
          <a:xfrm>
            <a:off x="2948573" y="4672982"/>
            <a:ext cx="986323" cy="984916"/>
          </a:xfrm>
          <a:custGeom>
            <a:avLst/>
            <a:gdLst>
              <a:gd name="T0" fmla="*/ 799 w 1090"/>
              <a:gd name="T1" fmla="*/ 140 h 1090"/>
              <a:gd name="T2" fmla="*/ 949 w 1090"/>
              <a:gd name="T3" fmla="*/ 799 h 1090"/>
              <a:gd name="T4" fmla="*/ 291 w 1090"/>
              <a:gd name="T5" fmla="*/ 950 h 1090"/>
              <a:gd name="T6" fmla="*/ 140 w 1090"/>
              <a:gd name="T7" fmla="*/ 291 h 1090"/>
              <a:gd name="T8" fmla="*/ 799 w 1090"/>
              <a:gd name="T9" fmla="*/ 140 h 1090"/>
            </a:gdLst>
            <a:ahLst/>
            <a:cxnLst>
              <a:cxn ang="0">
                <a:pos x="T0" y="T1"/>
              </a:cxn>
              <a:cxn ang="0">
                <a:pos x="T2" y="T3"/>
              </a:cxn>
              <a:cxn ang="0">
                <a:pos x="T4" y="T5"/>
              </a:cxn>
              <a:cxn ang="0">
                <a:pos x="T6" y="T7"/>
              </a:cxn>
              <a:cxn ang="0">
                <a:pos x="T8" y="T9"/>
              </a:cxn>
            </a:cxnLst>
            <a:rect l="0" t="0" r="r" b="b"/>
            <a:pathLst>
              <a:path w="1090" h="1090">
                <a:moveTo>
                  <a:pt x="799" y="140"/>
                </a:moveTo>
                <a:cubicBezTo>
                  <a:pt x="1022" y="281"/>
                  <a:pt x="1090" y="576"/>
                  <a:pt x="949" y="799"/>
                </a:cubicBezTo>
                <a:cubicBezTo>
                  <a:pt x="809" y="1023"/>
                  <a:pt x="514" y="1090"/>
                  <a:pt x="291" y="950"/>
                </a:cubicBezTo>
                <a:cubicBezTo>
                  <a:pt x="67" y="809"/>
                  <a:pt x="0" y="514"/>
                  <a:pt x="140" y="291"/>
                </a:cubicBezTo>
                <a:cubicBezTo>
                  <a:pt x="280" y="67"/>
                  <a:pt x="575" y="0"/>
                  <a:pt x="799" y="14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7" name="Freeform 182"/>
          <p:cNvSpPr/>
          <p:nvPr/>
        </p:nvSpPr>
        <p:spPr bwMode="auto">
          <a:xfrm>
            <a:off x="1516224" y="401264"/>
            <a:ext cx="3587905" cy="3587908"/>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8" name="Freeform 183"/>
          <p:cNvSpPr/>
          <p:nvPr/>
        </p:nvSpPr>
        <p:spPr bwMode="auto">
          <a:xfrm>
            <a:off x="3196210" y="4919213"/>
            <a:ext cx="491051" cy="492458"/>
          </a:xfrm>
          <a:custGeom>
            <a:avLst/>
            <a:gdLst>
              <a:gd name="T0" fmla="*/ 398 w 543"/>
              <a:gd name="T1" fmla="*/ 70 h 544"/>
              <a:gd name="T2" fmla="*/ 473 w 543"/>
              <a:gd name="T3" fmla="*/ 399 h 544"/>
              <a:gd name="T4" fmla="*/ 145 w 543"/>
              <a:gd name="T5" fmla="*/ 474 h 544"/>
              <a:gd name="T6" fmla="*/ 70 w 543"/>
              <a:gd name="T7" fmla="*/ 145 h 544"/>
              <a:gd name="T8" fmla="*/ 398 w 543"/>
              <a:gd name="T9" fmla="*/ 70 h 544"/>
            </a:gdLst>
            <a:ahLst/>
            <a:cxnLst>
              <a:cxn ang="0">
                <a:pos x="T0" y="T1"/>
              </a:cxn>
              <a:cxn ang="0">
                <a:pos x="T2" y="T3"/>
              </a:cxn>
              <a:cxn ang="0">
                <a:pos x="T4" y="T5"/>
              </a:cxn>
              <a:cxn ang="0">
                <a:pos x="T6" y="T7"/>
              </a:cxn>
              <a:cxn ang="0">
                <a:pos x="T8" y="T9"/>
              </a:cxn>
            </a:cxnLst>
            <a:rect l="0" t="0" r="r" b="b"/>
            <a:pathLst>
              <a:path w="543" h="544">
                <a:moveTo>
                  <a:pt x="398" y="70"/>
                </a:moveTo>
                <a:cubicBezTo>
                  <a:pt x="510" y="140"/>
                  <a:pt x="543" y="287"/>
                  <a:pt x="473" y="399"/>
                </a:cubicBezTo>
                <a:cubicBezTo>
                  <a:pt x="404" y="510"/>
                  <a:pt x="256" y="544"/>
                  <a:pt x="145" y="474"/>
                </a:cubicBezTo>
                <a:cubicBezTo>
                  <a:pt x="34" y="404"/>
                  <a:pt x="0" y="257"/>
                  <a:pt x="70" y="145"/>
                </a:cubicBezTo>
                <a:cubicBezTo>
                  <a:pt x="140" y="34"/>
                  <a:pt x="287" y="0"/>
                  <a:pt x="398" y="7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29" name="Freeform 184"/>
          <p:cNvSpPr/>
          <p:nvPr/>
        </p:nvSpPr>
        <p:spPr bwMode="auto">
          <a:xfrm>
            <a:off x="2053708" y="938747"/>
            <a:ext cx="2512941" cy="2512942"/>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31" name="Freeform 142"/>
          <p:cNvSpPr/>
          <p:nvPr/>
        </p:nvSpPr>
        <p:spPr bwMode="auto">
          <a:xfrm>
            <a:off x="6879793" y="719250"/>
            <a:ext cx="1121397" cy="1119990"/>
          </a:xfrm>
          <a:custGeom>
            <a:avLst/>
            <a:gdLst>
              <a:gd name="T0" fmla="*/ 912 w 1244"/>
              <a:gd name="T1" fmla="*/ 160 h 1244"/>
              <a:gd name="T2" fmla="*/ 1084 w 1244"/>
              <a:gd name="T3" fmla="*/ 912 h 1244"/>
              <a:gd name="T4" fmla="*/ 332 w 1244"/>
              <a:gd name="T5" fmla="*/ 1084 h 1244"/>
              <a:gd name="T6" fmla="*/ 161 w 1244"/>
              <a:gd name="T7" fmla="*/ 332 h 1244"/>
              <a:gd name="T8" fmla="*/ 912 w 1244"/>
              <a:gd name="T9" fmla="*/ 160 h 1244"/>
            </a:gdLst>
            <a:ahLst/>
            <a:cxnLst>
              <a:cxn ang="0">
                <a:pos x="T0" y="T1"/>
              </a:cxn>
              <a:cxn ang="0">
                <a:pos x="T2" y="T3"/>
              </a:cxn>
              <a:cxn ang="0">
                <a:pos x="T4" y="T5"/>
              </a:cxn>
              <a:cxn ang="0">
                <a:pos x="T6" y="T7"/>
              </a:cxn>
              <a:cxn ang="0">
                <a:pos x="T8" y="T9"/>
              </a:cxn>
            </a:cxnLst>
            <a:rect l="0" t="0" r="r" b="b"/>
            <a:pathLst>
              <a:path w="1244" h="1244">
                <a:moveTo>
                  <a:pt x="912" y="160"/>
                </a:moveTo>
                <a:cubicBezTo>
                  <a:pt x="1167" y="321"/>
                  <a:pt x="1244" y="657"/>
                  <a:pt x="1084" y="912"/>
                </a:cubicBezTo>
                <a:cubicBezTo>
                  <a:pt x="924" y="1167"/>
                  <a:pt x="587" y="1244"/>
                  <a:pt x="332" y="1084"/>
                </a:cubicBezTo>
                <a:cubicBezTo>
                  <a:pt x="77" y="924"/>
                  <a:pt x="0" y="587"/>
                  <a:pt x="161" y="332"/>
                </a:cubicBezTo>
                <a:cubicBezTo>
                  <a:pt x="321" y="77"/>
                  <a:pt x="657" y="0"/>
                  <a:pt x="912" y="160"/>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32" name="Freeform 143"/>
          <p:cNvSpPr/>
          <p:nvPr/>
        </p:nvSpPr>
        <p:spPr bwMode="auto">
          <a:xfrm>
            <a:off x="7149941" y="987992"/>
            <a:ext cx="582507" cy="582507"/>
          </a:xfrm>
          <a:custGeom>
            <a:avLst/>
            <a:gdLst>
              <a:gd name="T0" fmla="*/ 474 w 647"/>
              <a:gd name="T1" fmla="*/ 83 h 646"/>
              <a:gd name="T2" fmla="*/ 563 w 647"/>
              <a:gd name="T3" fmla="*/ 474 h 646"/>
              <a:gd name="T4" fmla="*/ 172 w 647"/>
              <a:gd name="T5" fmla="*/ 563 h 646"/>
              <a:gd name="T6" fmla="*/ 83 w 647"/>
              <a:gd name="T7" fmla="*/ 172 h 646"/>
              <a:gd name="T8" fmla="*/ 474 w 647"/>
              <a:gd name="T9" fmla="*/ 83 h 646"/>
            </a:gdLst>
            <a:ahLst/>
            <a:cxnLst>
              <a:cxn ang="0">
                <a:pos x="T0" y="T1"/>
              </a:cxn>
              <a:cxn ang="0">
                <a:pos x="T2" y="T3"/>
              </a:cxn>
              <a:cxn ang="0">
                <a:pos x="T4" y="T5"/>
              </a:cxn>
              <a:cxn ang="0">
                <a:pos x="T6" y="T7"/>
              </a:cxn>
              <a:cxn ang="0">
                <a:pos x="T8" y="T9"/>
              </a:cxn>
            </a:cxnLst>
            <a:rect l="0" t="0" r="r" b="b"/>
            <a:pathLst>
              <a:path w="647" h="646">
                <a:moveTo>
                  <a:pt x="474" y="83"/>
                </a:moveTo>
                <a:cubicBezTo>
                  <a:pt x="607" y="166"/>
                  <a:pt x="647" y="341"/>
                  <a:pt x="563" y="474"/>
                </a:cubicBezTo>
                <a:cubicBezTo>
                  <a:pt x="480" y="606"/>
                  <a:pt x="305" y="646"/>
                  <a:pt x="172" y="563"/>
                </a:cubicBezTo>
                <a:cubicBezTo>
                  <a:pt x="40" y="480"/>
                  <a:pt x="0" y="305"/>
                  <a:pt x="83" y="172"/>
                </a:cubicBezTo>
                <a:cubicBezTo>
                  <a:pt x="166" y="40"/>
                  <a:pt x="341" y="0"/>
                  <a:pt x="474" y="8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33" name="Freeform 144"/>
          <p:cNvSpPr/>
          <p:nvPr/>
        </p:nvSpPr>
        <p:spPr bwMode="auto">
          <a:xfrm>
            <a:off x="4417504" y="239455"/>
            <a:ext cx="921600" cy="923007"/>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34" name="Freeform 145"/>
          <p:cNvSpPr/>
          <p:nvPr/>
        </p:nvSpPr>
        <p:spPr bwMode="auto">
          <a:xfrm>
            <a:off x="4634186" y="456137"/>
            <a:ext cx="488237" cy="488237"/>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35" name="Freeform 146"/>
          <p:cNvSpPr/>
          <p:nvPr/>
        </p:nvSpPr>
        <p:spPr bwMode="auto">
          <a:xfrm>
            <a:off x="4106553" y="1197638"/>
            <a:ext cx="1882596" cy="1882596"/>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36" name="Freeform 147"/>
          <p:cNvSpPr/>
          <p:nvPr/>
        </p:nvSpPr>
        <p:spPr bwMode="auto">
          <a:xfrm>
            <a:off x="4393585" y="1483265"/>
            <a:ext cx="1309938" cy="1309938"/>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37" name="Freeform 148"/>
          <p:cNvSpPr/>
          <p:nvPr/>
        </p:nvSpPr>
        <p:spPr bwMode="auto">
          <a:xfrm>
            <a:off x="2208480" y="2756618"/>
            <a:ext cx="468539" cy="46994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38" name="Freeform 149"/>
          <p:cNvSpPr/>
          <p:nvPr/>
        </p:nvSpPr>
        <p:spPr bwMode="auto">
          <a:xfrm>
            <a:off x="3512790" y="2425968"/>
            <a:ext cx="479795" cy="479795"/>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39" name="Freeform 150"/>
          <p:cNvSpPr/>
          <p:nvPr/>
        </p:nvSpPr>
        <p:spPr bwMode="auto">
          <a:xfrm>
            <a:off x="2125466" y="1594418"/>
            <a:ext cx="1302902" cy="1302903"/>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40" name="Freeform 151"/>
          <p:cNvSpPr/>
          <p:nvPr/>
        </p:nvSpPr>
        <p:spPr bwMode="auto">
          <a:xfrm>
            <a:off x="2447673" y="1915219"/>
            <a:ext cx="659894" cy="661300"/>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41" name="Freeform 152"/>
          <p:cNvSpPr/>
          <p:nvPr/>
        </p:nvSpPr>
        <p:spPr bwMode="auto">
          <a:xfrm>
            <a:off x="1333312" y="3340533"/>
            <a:ext cx="930042" cy="930042"/>
          </a:xfrm>
          <a:custGeom>
            <a:avLst/>
            <a:gdLst>
              <a:gd name="T0" fmla="*/ 757 w 1033"/>
              <a:gd name="T1" fmla="*/ 133 h 1033"/>
              <a:gd name="T2" fmla="*/ 900 w 1033"/>
              <a:gd name="T3" fmla="*/ 757 h 1033"/>
              <a:gd name="T4" fmla="*/ 276 w 1033"/>
              <a:gd name="T5" fmla="*/ 900 h 1033"/>
              <a:gd name="T6" fmla="*/ 133 w 1033"/>
              <a:gd name="T7" fmla="*/ 276 h 1033"/>
              <a:gd name="T8" fmla="*/ 757 w 1033"/>
              <a:gd name="T9" fmla="*/ 133 h 1033"/>
            </a:gdLst>
            <a:ahLst/>
            <a:cxnLst>
              <a:cxn ang="0">
                <a:pos x="T0" y="T1"/>
              </a:cxn>
              <a:cxn ang="0">
                <a:pos x="T2" y="T3"/>
              </a:cxn>
              <a:cxn ang="0">
                <a:pos x="T4" y="T5"/>
              </a:cxn>
              <a:cxn ang="0">
                <a:pos x="T6" y="T7"/>
              </a:cxn>
              <a:cxn ang="0">
                <a:pos x="T8" y="T9"/>
              </a:cxn>
            </a:cxnLst>
            <a:rect l="0" t="0" r="r" b="b"/>
            <a:pathLst>
              <a:path w="1033" h="1033">
                <a:moveTo>
                  <a:pt x="757" y="133"/>
                </a:moveTo>
                <a:cubicBezTo>
                  <a:pt x="969" y="266"/>
                  <a:pt x="1033" y="546"/>
                  <a:pt x="900" y="757"/>
                </a:cubicBezTo>
                <a:cubicBezTo>
                  <a:pt x="767" y="969"/>
                  <a:pt x="487" y="1033"/>
                  <a:pt x="276" y="900"/>
                </a:cubicBezTo>
                <a:cubicBezTo>
                  <a:pt x="64" y="767"/>
                  <a:pt x="0" y="488"/>
                  <a:pt x="133" y="276"/>
                </a:cubicBezTo>
                <a:cubicBezTo>
                  <a:pt x="266" y="64"/>
                  <a:pt x="546" y="0"/>
                  <a:pt x="757" y="133"/>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42" name="Freeform 153"/>
          <p:cNvSpPr/>
          <p:nvPr/>
        </p:nvSpPr>
        <p:spPr bwMode="auto">
          <a:xfrm>
            <a:off x="1557029" y="3562842"/>
            <a:ext cx="484016" cy="484016"/>
          </a:xfrm>
          <a:custGeom>
            <a:avLst/>
            <a:gdLst>
              <a:gd name="T0" fmla="*/ 394 w 537"/>
              <a:gd name="T1" fmla="*/ 69 h 537"/>
              <a:gd name="T2" fmla="*/ 468 w 537"/>
              <a:gd name="T3" fmla="*/ 394 h 537"/>
              <a:gd name="T4" fmla="*/ 143 w 537"/>
              <a:gd name="T5" fmla="*/ 468 h 537"/>
              <a:gd name="T6" fmla="*/ 69 w 537"/>
              <a:gd name="T7" fmla="*/ 144 h 537"/>
              <a:gd name="T8" fmla="*/ 394 w 537"/>
              <a:gd name="T9" fmla="*/ 69 h 537"/>
            </a:gdLst>
            <a:ahLst/>
            <a:cxnLst>
              <a:cxn ang="0">
                <a:pos x="T0" y="T1"/>
              </a:cxn>
              <a:cxn ang="0">
                <a:pos x="T2" y="T3"/>
              </a:cxn>
              <a:cxn ang="0">
                <a:pos x="T4" y="T5"/>
              </a:cxn>
              <a:cxn ang="0">
                <a:pos x="T6" y="T7"/>
              </a:cxn>
              <a:cxn ang="0">
                <a:pos x="T8" y="T9"/>
              </a:cxn>
            </a:cxnLst>
            <a:rect l="0" t="0" r="r" b="b"/>
            <a:pathLst>
              <a:path w="537" h="537">
                <a:moveTo>
                  <a:pt x="394" y="69"/>
                </a:moveTo>
                <a:cubicBezTo>
                  <a:pt x="504" y="139"/>
                  <a:pt x="537" y="284"/>
                  <a:pt x="468" y="394"/>
                </a:cubicBezTo>
                <a:cubicBezTo>
                  <a:pt x="399" y="504"/>
                  <a:pt x="253" y="537"/>
                  <a:pt x="143" y="468"/>
                </a:cubicBezTo>
                <a:cubicBezTo>
                  <a:pt x="33" y="399"/>
                  <a:pt x="0" y="254"/>
                  <a:pt x="69" y="144"/>
                </a:cubicBezTo>
                <a:cubicBezTo>
                  <a:pt x="138" y="33"/>
                  <a:pt x="284" y="0"/>
                  <a:pt x="394" y="69"/>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43" name="Freeform 154"/>
          <p:cNvSpPr/>
          <p:nvPr/>
        </p:nvSpPr>
        <p:spPr bwMode="auto">
          <a:xfrm>
            <a:off x="6294472" y="473022"/>
            <a:ext cx="468539" cy="468539"/>
          </a:xfrm>
          <a:custGeom>
            <a:avLst/>
            <a:gdLst>
              <a:gd name="T0" fmla="*/ 382 w 521"/>
              <a:gd name="T1" fmla="*/ 67 h 520"/>
              <a:gd name="T2" fmla="*/ 454 w 521"/>
              <a:gd name="T3" fmla="*/ 381 h 520"/>
              <a:gd name="T4" fmla="*/ 139 w 521"/>
              <a:gd name="T5" fmla="*/ 453 h 520"/>
              <a:gd name="T6" fmla="*/ 67 w 521"/>
              <a:gd name="T7" fmla="*/ 138 h 520"/>
              <a:gd name="T8" fmla="*/ 382 w 521"/>
              <a:gd name="T9" fmla="*/ 67 h 520"/>
            </a:gdLst>
            <a:ahLst/>
            <a:cxnLst>
              <a:cxn ang="0">
                <a:pos x="T0" y="T1"/>
              </a:cxn>
              <a:cxn ang="0">
                <a:pos x="T2" y="T3"/>
              </a:cxn>
              <a:cxn ang="0">
                <a:pos x="T4" y="T5"/>
              </a:cxn>
              <a:cxn ang="0">
                <a:pos x="T6" y="T7"/>
              </a:cxn>
              <a:cxn ang="0">
                <a:pos x="T8" y="T9"/>
              </a:cxn>
            </a:cxnLst>
            <a:rect l="0" t="0" r="r" b="b"/>
            <a:pathLst>
              <a:path w="521" h="520">
                <a:moveTo>
                  <a:pt x="382" y="67"/>
                </a:moveTo>
                <a:cubicBezTo>
                  <a:pt x="488" y="134"/>
                  <a:pt x="521" y="274"/>
                  <a:pt x="454" y="381"/>
                </a:cubicBezTo>
                <a:cubicBezTo>
                  <a:pt x="387" y="488"/>
                  <a:pt x="246" y="520"/>
                  <a:pt x="139" y="453"/>
                </a:cubicBezTo>
                <a:cubicBezTo>
                  <a:pt x="33" y="386"/>
                  <a:pt x="0" y="245"/>
                  <a:pt x="67" y="138"/>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44" name="Freeform 155"/>
          <p:cNvSpPr/>
          <p:nvPr/>
        </p:nvSpPr>
        <p:spPr bwMode="auto">
          <a:xfrm>
            <a:off x="3737913" y="2939531"/>
            <a:ext cx="1018684" cy="1020092"/>
          </a:xfrm>
          <a:custGeom>
            <a:avLst/>
            <a:gdLst>
              <a:gd name="T0" fmla="*/ 830 w 1132"/>
              <a:gd name="T1" fmla="*/ 146 h 1132"/>
              <a:gd name="T2" fmla="*/ 986 w 1132"/>
              <a:gd name="T3" fmla="*/ 830 h 1132"/>
              <a:gd name="T4" fmla="*/ 302 w 1132"/>
              <a:gd name="T5" fmla="*/ 986 h 1132"/>
              <a:gd name="T6" fmla="*/ 146 w 1132"/>
              <a:gd name="T7" fmla="*/ 302 h 1132"/>
              <a:gd name="T8" fmla="*/ 830 w 1132"/>
              <a:gd name="T9" fmla="*/ 146 h 1132"/>
            </a:gdLst>
            <a:ahLst/>
            <a:cxnLst>
              <a:cxn ang="0">
                <a:pos x="T0" y="T1"/>
              </a:cxn>
              <a:cxn ang="0">
                <a:pos x="T2" y="T3"/>
              </a:cxn>
              <a:cxn ang="0">
                <a:pos x="T4" y="T5"/>
              </a:cxn>
              <a:cxn ang="0">
                <a:pos x="T6" y="T7"/>
              </a:cxn>
              <a:cxn ang="0">
                <a:pos x="T8" y="T9"/>
              </a:cxn>
            </a:cxnLst>
            <a:rect l="0" t="0" r="r" b="b"/>
            <a:pathLst>
              <a:path w="1132" h="1132">
                <a:moveTo>
                  <a:pt x="830" y="146"/>
                </a:moveTo>
                <a:cubicBezTo>
                  <a:pt x="1062" y="292"/>
                  <a:pt x="1132" y="598"/>
                  <a:pt x="986" y="830"/>
                </a:cubicBezTo>
                <a:cubicBezTo>
                  <a:pt x="840" y="1062"/>
                  <a:pt x="534" y="1132"/>
                  <a:pt x="302" y="986"/>
                </a:cubicBezTo>
                <a:cubicBezTo>
                  <a:pt x="70" y="840"/>
                  <a:pt x="0" y="534"/>
                  <a:pt x="146" y="302"/>
                </a:cubicBezTo>
                <a:cubicBezTo>
                  <a:pt x="292" y="70"/>
                  <a:pt x="598" y="0"/>
                  <a:pt x="830" y="14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45" name="Freeform 156"/>
          <p:cNvSpPr/>
          <p:nvPr/>
        </p:nvSpPr>
        <p:spPr bwMode="auto">
          <a:xfrm>
            <a:off x="2321041" y="2870588"/>
            <a:ext cx="242008" cy="242008"/>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46" name="Freeform 157"/>
          <p:cNvSpPr/>
          <p:nvPr/>
        </p:nvSpPr>
        <p:spPr bwMode="auto">
          <a:xfrm>
            <a:off x="1680846" y="3686660"/>
            <a:ext cx="236380" cy="236380"/>
          </a:xfrm>
          <a:custGeom>
            <a:avLst/>
            <a:gdLst>
              <a:gd name="T0" fmla="*/ 193 w 263"/>
              <a:gd name="T1" fmla="*/ 34 h 263"/>
              <a:gd name="T2" fmla="*/ 229 w 263"/>
              <a:gd name="T3" fmla="*/ 193 h 263"/>
              <a:gd name="T4" fmla="*/ 70 w 263"/>
              <a:gd name="T5" fmla="*/ 229 h 263"/>
              <a:gd name="T6" fmla="*/ 34 w 263"/>
              <a:gd name="T7" fmla="*/ 70 h 263"/>
              <a:gd name="T8" fmla="*/ 193 w 263"/>
              <a:gd name="T9" fmla="*/ 34 h 263"/>
            </a:gdLst>
            <a:ahLst/>
            <a:cxnLst>
              <a:cxn ang="0">
                <a:pos x="T0" y="T1"/>
              </a:cxn>
              <a:cxn ang="0">
                <a:pos x="T2" y="T3"/>
              </a:cxn>
              <a:cxn ang="0">
                <a:pos x="T4" y="T5"/>
              </a:cxn>
              <a:cxn ang="0">
                <a:pos x="T6" y="T7"/>
              </a:cxn>
              <a:cxn ang="0">
                <a:pos x="T8" y="T9"/>
              </a:cxn>
            </a:cxnLst>
            <a:rect l="0" t="0" r="r" b="b"/>
            <a:pathLst>
              <a:path w="263" h="263">
                <a:moveTo>
                  <a:pt x="193" y="34"/>
                </a:moveTo>
                <a:cubicBezTo>
                  <a:pt x="247" y="68"/>
                  <a:pt x="263" y="139"/>
                  <a:pt x="229" y="193"/>
                </a:cubicBezTo>
                <a:cubicBezTo>
                  <a:pt x="195" y="247"/>
                  <a:pt x="124" y="263"/>
                  <a:pt x="70" y="229"/>
                </a:cubicBezTo>
                <a:cubicBezTo>
                  <a:pt x="16" y="196"/>
                  <a:pt x="0" y="124"/>
                  <a:pt x="34" y="70"/>
                </a:cubicBezTo>
                <a:cubicBezTo>
                  <a:pt x="68" y="16"/>
                  <a:pt x="139" y="0"/>
                  <a:pt x="193" y="3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47" name="Freeform 158"/>
          <p:cNvSpPr/>
          <p:nvPr/>
        </p:nvSpPr>
        <p:spPr bwMode="auto">
          <a:xfrm>
            <a:off x="7297678" y="1135729"/>
            <a:ext cx="285626" cy="287033"/>
          </a:xfrm>
          <a:custGeom>
            <a:avLst/>
            <a:gdLst>
              <a:gd name="T0" fmla="*/ 232 w 317"/>
              <a:gd name="T1" fmla="*/ 41 h 318"/>
              <a:gd name="T2" fmla="*/ 276 w 317"/>
              <a:gd name="T3" fmla="*/ 233 h 318"/>
              <a:gd name="T4" fmla="*/ 84 w 317"/>
              <a:gd name="T5" fmla="*/ 277 h 318"/>
              <a:gd name="T6" fmla="*/ 41 w 317"/>
              <a:gd name="T7" fmla="*/ 85 h 318"/>
              <a:gd name="T8" fmla="*/ 232 w 317"/>
              <a:gd name="T9" fmla="*/ 41 h 318"/>
            </a:gdLst>
            <a:ahLst/>
            <a:cxnLst>
              <a:cxn ang="0">
                <a:pos x="T0" y="T1"/>
              </a:cxn>
              <a:cxn ang="0">
                <a:pos x="T2" y="T3"/>
              </a:cxn>
              <a:cxn ang="0">
                <a:pos x="T4" y="T5"/>
              </a:cxn>
              <a:cxn ang="0">
                <a:pos x="T6" y="T7"/>
              </a:cxn>
              <a:cxn ang="0">
                <a:pos x="T8" y="T9"/>
              </a:cxn>
            </a:cxnLst>
            <a:rect l="0" t="0" r="r" b="b"/>
            <a:pathLst>
              <a:path w="317" h="318">
                <a:moveTo>
                  <a:pt x="232" y="41"/>
                </a:moveTo>
                <a:cubicBezTo>
                  <a:pt x="297" y="82"/>
                  <a:pt x="317" y="168"/>
                  <a:pt x="276" y="233"/>
                </a:cubicBezTo>
                <a:cubicBezTo>
                  <a:pt x="235" y="298"/>
                  <a:pt x="149" y="318"/>
                  <a:pt x="84" y="277"/>
                </a:cubicBezTo>
                <a:cubicBezTo>
                  <a:pt x="19" y="236"/>
                  <a:pt x="0" y="150"/>
                  <a:pt x="41" y="85"/>
                </a:cubicBezTo>
                <a:cubicBezTo>
                  <a:pt x="81" y="20"/>
                  <a:pt x="167" y="0"/>
                  <a:pt x="232" y="41"/>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48" name="Freeform 159"/>
          <p:cNvSpPr/>
          <p:nvPr/>
        </p:nvSpPr>
        <p:spPr bwMode="auto">
          <a:xfrm>
            <a:off x="2603852" y="2072805"/>
            <a:ext cx="347535" cy="346127"/>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49" name="Freeform 160"/>
          <p:cNvSpPr/>
          <p:nvPr/>
        </p:nvSpPr>
        <p:spPr bwMode="auto">
          <a:xfrm>
            <a:off x="3628165" y="2541344"/>
            <a:ext cx="247636" cy="249043"/>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0" name="Freeform 161"/>
          <p:cNvSpPr/>
          <p:nvPr/>
        </p:nvSpPr>
        <p:spPr bwMode="auto">
          <a:xfrm>
            <a:off x="4911369" y="2001048"/>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1" name="Freeform 162"/>
          <p:cNvSpPr/>
          <p:nvPr/>
        </p:nvSpPr>
        <p:spPr bwMode="auto">
          <a:xfrm>
            <a:off x="3991176" y="3192795"/>
            <a:ext cx="513563" cy="513564"/>
          </a:xfrm>
          <a:custGeom>
            <a:avLst/>
            <a:gdLst>
              <a:gd name="T0" fmla="*/ 418 w 570"/>
              <a:gd name="T1" fmla="*/ 73 h 570"/>
              <a:gd name="T2" fmla="*/ 497 w 570"/>
              <a:gd name="T3" fmla="*/ 418 h 570"/>
              <a:gd name="T4" fmla="*/ 152 w 570"/>
              <a:gd name="T5" fmla="*/ 497 h 570"/>
              <a:gd name="T6" fmla="*/ 73 w 570"/>
              <a:gd name="T7" fmla="*/ 152 h 570"/>
              <a:gd name="T8" fmla="*/ 418 w 570"/>
              <a:gd name="T9" fmla="*/ 73 h 570"/>
            </a:gdLst>
            <a:ahLst/>
            <a:cxnLst>
              <a:cxn ang="0">
                <a:pos x="T0" y="T1"/>
              </a:cxn>
              <a:cxn ang="0">
                <a:pos x="T2" y="T3"/>
              </a:cxn>
              <a:cxn ang="0">
                <a:pos x="T4" y="T5"/>
              </a:cxn>
              <a:cxn ang="0">
                <a:pos x="T6" y="T7"/>
              </a:cxn>
              <a:cxn ang="0">
                <a:pos x="T8" y="T9"/>
              </a:cxn>
            </a:cxnLst>
            <a:rect l="0" t="0" r="r" b="b"/>
            <a:pathLst>
              <a:path w="570" h="570">
                <a:moveTo>
                  <a:pt x="418" y="73"/>
                </a:moveTo>
                <a:cubicBezTo>
                  <a:pt x="535" y="147"/>
                  <a:pt x="570" y="301"/>
                  <a:pt x="497" y="418"/>
                </a:cubicBezTo>
                <a:cubicBezTo>
                  <a:pt x="423" y="535"/>
                  <a:pt x="269" y="570"/>
                  <a:pt x="152" y="497"/>
                </a:cubicBezTo>
                <a:cubicBezTo>
                  <a:pt x="35" y="423"/>
                  <a:pt x="0" y="269"/>
                  <a:pt x="73" y="152"/>
                </a:cubicBezTo>
                <a:cubicBezTo>
                  <a:pt x="147" y="35"/>
                  <a:pt x="301" y="0"/>
                  <a:pt x="418" y="7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52" name="Freeform 163"/>
          <p:cNvSpPr/>
          <p:nvPr/>
        </p:nvSpPr>
        <p:spPr bwMode="auto">
          <a:xfrm>
            <a:off x="4110773" y="3312392"/>
            <a:ext cx="272962" cy="274370"/>
          </a:xfrm>
          <a:custGeom>
            <a:avLst/>
            <a:gdLst>
              <a:gd name="T0" fmla="*/ 223 w 304"/>
              <a:gd name="T1" fmla="*/ 39 h 304"/>
              <a:gd name="T2" fmla="*/ 265 w 304"/>
              <a:gd name="T3" fmla="*/ 223 h 304"/>
              <a:gd name="T4" fmla="*/ 81 w 304"/>
              <a:gd name="T5" fmla="*/ 265 h 304"/>
              <a:gd name="T6" fmla="*/ 39 w 304"/>
              <a:gd name="T7" fmla="*/ 81 h 304"/>
              <a:gd name="T8" fmla="*/ 223 w 304"/>
              <a:gd name="T9" fmla="*/ 39 h 304"/>
            </a:gdLst>
            <a:ahLst/>
            <a:cxnLst>
              <a:cxn ang="0">
                <a:pos x="T0" y="T1"/>
              </a:cxn>
              <a:cxn ang="0">
                <a:pos x="T2" y="T3"/>
              </a:cxn>
              <a:cxn ang="0">
                <a:pos x="T4" y="T5"/>
              </a:cxn>
              <a:cxn ang="0">
                <a:pos x="T6" y="T7"/>
              </a:cxn>
              <a:cxn ang="0">
                <a:pos x="T8" y="T9"/>
              </a:cxn>
            </a:cxnLst>
            <a:rect l="0" t="0" r="r" b="b"/>
            <a:pathLst>
              <a:path w="304" h="304">
                <a:moveTo>
                  <a:pt x="223" y="39"/>
                </a:moveTo>
                <a:cubicBezTo>
                  <a:pt x="285" y="78"/>
                  <a:pt x="304" y="161"/>
                  <a:pt x="265" y="223"/>
                </a:cubicBezTo>
                <a:cubicBezTo>
                  <a:pt x="226" y="285"/>
                  <a:pt x="144" y="304"/>
                  <a:pt x="81" y="265"/>
                </a:cubicBezTo>
                <a:cubicBezTo>
                  <a:pt x="19" y="226"/>
                  <a:pt x="0" y="144"/>
                  <a:pt x="39" y="81"/>
                </a:cubicBezTo>
                <a:cubicBezTo>
                  <a:pt x="78" y="19"/>
                  <a:pt x="161" y="0"/>
                  <a:pt x="223" y="3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53" name="Freeform 164"/>
          <p:cNvSpPr/>
          <p:nvPr/>
        </p:nvSpPr>
        <p:spPr bwMode="auto">
          <a:xfrm>
            <a:off x="3878614" y="1367888"/>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4" name="Freeform 165"/>
          <p:cNvSpPr/>
          <p:nvPr/>
        </p:nvSpPr>
        <p:spPr bwMode="auto">
          <a:xfrm>
            <a:off x="1741347" y="2254313"/>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5" name="Freeform 166"/>
          <p:cNvSpPr/>
          <p:nvPr/>
        </p:nvSpPr>
        <p:spPr bwMode="auto">
          <a:xfrm>
            <a:off x="2484255" y="3536109"/>
            <a:ext cx="246229" cy="247636"/>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3"/>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6" name="Freeform 167"/>
          <p:cNvSpPr/>
          <p:nvPr/>
        </p:nvSpPr>
        <p:spPr bwMode="auto">
          <a:xfrm>
            <a:off x="4749559" y="572919"/>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7" name="Freeform 168"/>
          <p:cNvSpPr/>
          <p:nvPr/>
        </p:nvSpPr>
        <p:spPr bwMode="auto">
          <a:xfrm>
            <a:off x="6104516" y="1515625"/>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8" name="Freeform 169"/>
          <p:cNvSpPr/>
          <p:nvPr/>
        </p:nvSpPr>
        <p:spPr bwMode="auto">
          <a:xfrm>
            <a:off x="6405610" y="584174"/>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59" name="文本框 458"/>
          <p:cNvSpPr txBox="1"/>
          <p:nvPr/>
        </p:nvSpPr>
        <p:spPr>
          <a:xfrm>
            <a:off x="5801586" y="3597640"/>
            <a:ext cx="5895114" cy="2377574"/>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ct val="150000"/>
              </a:lnSpc>
            </a:pPr>
            <a:r>
              <a:rPr lang="zh-CN" altLang="en-US" sz="1100" b="0" dirty="0">
                <a:solidFill>
                  <a:srgbClr val="00A3D0"/>
                </a:solidFill>
              </a:rPr>
              <a:t>翻开那一页页的纸张，上面记录的都是我们美丽的心情。</a:t>
            </a:r>
            <a:endParaRPr lang="en-US" altLang="zh-CN" sz="1100" b="0" dirty="0">
              <a:solidFill>
                <a:srgbClr val="00A3D0"/>
              </a:solidFill>
            </a:endParaRPr>
          </a:p>
          <a:p>
            <a:pPr>
              <a:lnSpc>
                <a:spcPct val="150000"/>
              </a:lnSpc>
            </a:pPr>
            <a:r>
              <a:rPr lang="zh-CN" altLang="en-US" sz="1100" b="0" dirty="0">
                <a:solidFill>
                  <a:srgbClr val="00A3D0"/>
                </a:solidFill>
              </a:rPr>
              <a:t>很喜欢用这种方式来诠释自己的心灵，因为那是属于我们自己的，文字和记忆。</a:t>
            </a:r>
            <a:endParaRPr lang="en-US" altLang="zh-CN" sz="1100" b="0" dirty="0">
              <a:solidFill>
                <a:srgbClr val="00A3D0"/>
              </a:solidFill>
            </a:endParaRPr>
          </a:p>
          <a:p>
            <a:pPr>
              <a:lnSpc>
                <a:spcPct val="150000"/>
              </a:lnSpc>
            </a:pPr>
            <a:r>
              <a:rPr lang="zh-CN" altLang="en-US" sz="1100" b="0" dirty="0">
                <a:solidFill>
                  <a:srgbClr val="00A3D0"/>
                </a:solidFill>
              </a:rPr>
              <a:t>很喜欢翻看着自己的作品，</a:t>
            </a:r>
            <a:endParaRPr lang="en-US" altLang="zh-CN" sz="1100" b="0" dirty="0">
              <a:solidFill>
                <a:srgbClr val="00A3D0"/>
              </a:solidFill>
            </a:endParaRPr>
          </a:p>
          <a:p>
            <a:pPr>
              <a:lnSpc>
                <a:spcPct val="150000"/>
              </a:lnSpc>
            </a:pPr>
            <a:r>
              <a:rPr lang="zh-CN" altLang="en-US" sz="1100" b="0" dirty="0">
                <a:solidFill>
                  <a:srgbClr val="00A3D0"/>
                </a:solidFill>
              </a:rPr>
              <a:t>虽然知道自己写的实在不怎么样。</a:t>
            </a:r>
            <a:endParaRPr lang="en-US" altLang="zh-CN" sz="1100" b="0" dirty="0">
              <a:solidFill>
                <a:srgbClr val="00A3D0"/>
              </a:solidFill>
            </a:endParaRPr>
          </a:p>
          <a:p>
            <a:pPr>
              <a:lnSpc>
                <a:spcPct val="150000"/>
              </a:lnSpc>
            </a:pPr>
            <a:r>
              <a:rPr lang="zh-CN" altLang="en-US" sz="1100" b="0" dirty="0">
                <a:solidFill>
                  <a:srgbClr val="00A3D0"/>
                </a:solidFill>
              </a:rPr>
              <a:t>总觉得把自己想写的记录下来，就是完成了一件大事，那时的心境真的很平静，很恬淡。</a:t>
            </a:r>
            <a:endParaRPr lang="en-US" altLang="zh-CN" sz="1100" b="0" dirty="0">
              <a:solidFill>
                <a:srgbClr val="00A3D0"/>
              </a:solidFill>
            </a:endParaRPr>
          </a:p>
          <a:p>
            <a:pPr>
              <a:lnSpc>
                <a:spcPct val="150000"/>
              </a:lnSpc>
            </a:pPr>
            <a:r>
              <a:rPr lang="zh-CN" altLang="en-US" sz="1100" b="0" dirty="0">
                <a:solidFill>
                  <a:srgbClr val="00A3D0"/>
                </a:solidFill>
              </a:rPr>
              <a:t>每一次的阅读和写作，总能把我的心境带入一片宁静的天空，</a:t>
            </a:r>
            <a:endParaRPr lang="en-US" altLang="zh-CN" sz="1100" b="0" dirty="0">
              <a:solidFill>
                <a:srgbClr val="00A3D0"/>
              </a:solidFill>
            </a:endParaRPr>
          </a:p>
          <a:p>
            <a:pPr>
              <a:lnSpc>
                <a:spcPct val="150000"/>
              </a:lnSpc>
            </a:pPr>
            <a:r>
              <a:rPr lang="zh-CN" altLang="en-US" sz="1100" b="0" dirty="0">
                <a:solidFill>
                  <a:srgbClr val="00A3D0"/>
                </a:solidFill>
              </a:rPr>
              <a:t>那里有着我熟悉的一切快乐和疼痛。</a:t>
            </a:r>
            <a:endParaRPr lang="en-US" altLang="zh-CN" sz="1100" b="0" dirty="0">
              <a:solidFill>
                <a:srgbClr val="00A3D0"/>
              </a:solidFill>
            </a:endParaRPr>
          </a:p>
          <a:p>
            <a:pPr>
              <a:lnSpc>
                <a:spcPct val="150000"/>
              </a:lnSpc>
            </a:pPr>
            <a:r>
              <a:rPr lang="zh-CN" altLang="en-US" sz="1100" b="0" dirty="0">
                <a:solidFill>
                  <a:srgbClr val="00A3D0"/>
                </a:solidFill>
              </a:rPr>
              <a:t>每次伤心，我都沉浸在我自己的世界里，淋漓的哭；</a:t>
            </a:r>
            <a:endParaRPr lang="en-US" altLang="zh-CN" sz="1100" b="0" dirty="0">
              <a:solidFill>
                <a:srgbClr val="00A3D0"/>
              </a:solidFill>
            </a:endParaRPr>
          </a:p>
          <a:p>
            <a:pPr>
              <a:lnSpc>
                <a:spcPct val="150000"/>
              </a:lnSpc>
            </a:pPr>
            <a:r>
              <a:rPr lang="zh-CN" altLang="en-US" sz="1100" b="0" dirty="0">
                <a:solidFill>
                  <a:srgbClr val="00A3D0"/>
                </a:solidFill>
              </a:rPr>
              <a:t>每次快乐，我都拥在自己的世界里，顾自地笑。</a:t>
            </a:r>
            <a:endParaRPr lang="zh-CN" altLang="en-US" sz="1100" dirty="0">
              <a:solidFill>
                <a:srgbClr val="00A3D0"/>
              </a:solidFill>
            </a:endParaRPr>
          </a:p>
        </p:txBody>
      </p:sp>
      <p:sp>
        <p:nvSpPr>
          <p:cNvPr id="460" name="文本框 459"/>
          <p:cNvSpPr txBox="1"/>
          <p:nvPr/>
        </p:nvSpPr>
        <p:spPr>
          <a:xfrm>
            <a:off x="5793958" y="2802172"/>
            <a:ext cx="1075029" cy="584775"/>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3200" spc="300" dirty="0">
                <a:solidFill>
                  <a:srgbClr val="45D8FF"/>
                </a:solidFill>
                <a:effectLst>
                  <a:outerShdw blurRad="101600" dir="5400000" algn="ctr" rotWithShape="0">
                    <a:srgbClr val="45D8FF">
                      <a:alpha val="90000"/>
                    </a:srgbClr>
                  </a:outerShdw>
                </a:effectLst>
              </a:rPr>
              <a:t>前言</a:t>
            </a:r>
            <a:endParaRPr lang="zh-CN" altLang="en-US" sz="3200" spc="300" dirty="0">
              <a:solidFill>
                <a:srgbClr val="45D8FF"/>
              </a:solidFill>
              <a:effectLst>
                <a:outerShdw blurRad="101600" dir="5400000" algn="ctr" rotWithShape="0">
                  <a:srgbClr val="45D8FF">
                    <a:alpha val="90000"/>
                  </a:srgbClr>
                </a:outerShdw>
              </a:effectLst>
            </a:endParaRPr>
          </a:p>
        </p:txBody>
      </p:sp>
      <p:sp>
        <p:nvSpPr>
          <p:cNvPr id="461" name="Freeform 5"/>
          <p:cNvSpPr/>
          <p:nvPr/>
        </p:nvSpPr>
        <p:spPr bwMode="auto">
          <a:xfrm>
            <a:off x="6768437" y="2716869"/>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ffectLst>
                <a:outerShdw blurRad="76200" dir="5400000" algn="ctr" rotWithShape="0">
                  <a:srgbClr val="45D8FF">
                    <a:alpha val="90000"/>
                  </a:srgbClr>
                </a:outerShdw>
              </a:effectLst>
            </a:endParaRPr>
          </a:p>
        </p:txBody>
      </p:sp>
      <p:sp>
        <p:nvSpPr>
          <p:cNvPr id="462" name="文本框 461"/>
          <p:cNvSpPr txBox="1"/>
          <p:nvPr/>
        </p:nvSpPr>
        <p:spPr>
          <a:xfrm>
            <a:off x="6873777" y="2751373"/>
            <a:ext cx="3014502" cy="707886"/>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en-US" altLang="zh-CN" sz="4000" b="0" dirty="0">
                <a:solidFill>
                  <a:srgbClr val="45D8FF"/>
                </a:solidFill>
                <a:effectLst>
                  <a:outerShdw blurRad="101600" dir="5400000" algn="ctr" rotWithShape="0">
                    <a:srgbClr val="45D8FF">
                      <a:alpha val="90000"/>
                    </a:srgbClr>
                  </a:outerShdw>
                </a:effectLst>
                <a:latin typeface="BankGothic Md BT" pitchFamily="34" charset="0"/>
              </a:rPr>
              <a:t>Preface</a:t>
            </a:r>
            <a:endParaRPr lang="zh-CN" altLang="en-US" sz="4000" b="0" dirty="0">
              <a:solidFill>
                <a:srgbClr val="45D8FF"/>
              </a:solidFill>
              <a:effectLst>
                <a:outerShdw blurRad="101600" dir="5400000" algn="ctr" rotWithShape="0">
                  <a:srgbClr val="45D8FF">
                    <a:alpha val="90000"/>
                  </a:srgbClr>
                </a:outerShdw>
              </a:effectLst>
              <a:latin typeface="BankGothic Md BT" pitchFamily="34" charset="0"/>
            </a:endParaRPr>
          </a:p>
        </p:txBody>
      </p:sp>
      <p:cxnSp>
        <p:nvCxnSpPr>
          <p:cNvPr id="463" name="直接连接符 462"/>
          <p:cNvCxnSpPr/>
          <p:nvPr/>
        </p:nvCxnSpPr>
        <p:spPr>
          <a:xfrm>
            <a:off x="5808345" y="3483610"/>
            <a:ext cx="5623560"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p:cTn id="7" dur="500" fill="hold"/>
                                        <p:tgtEl>
                                          <p:spTgt spid="203"/>
                                        </p:tgtEl>
                                        <p:attrNameLst>
                                          <p:attrName>ppt_w</p:attrName>
                                        </p:attrNameLst>
                                      </p:cBhvr>
                                      <p:tavLst>
                                        <p:tav tm="0">
                                          <p:val>
                                            <p:fltVal val="0"/>
                                          </p:val>
                                        </p:tav>
                                        <p:tav tm="100000">
                                          <p:val>
                                            <p:strVal val="#ppt_w"/>
                                          </p:val>
                                        </p:tav>
                                      </p:tavLst>
                                    </p:anim>
                                    <p:anim calcmode="lin" valueType="num">
                                      <p:cBhvr>
                                        <p:cTn id="8" dur="500" fill="hold"/>
                                        <p:tgtEl>
                                          <p:spTgt spid="203"/>
                                        </p:tgtEl>
                                        <p:attrNameLst>
                                          <p:attrName>ppt_h</p:attrName>
                                        </p:attrNameLst>
                                      </p:cBhvr>
                                      <p:tavLst>
                                        <p:tav tm="0">
                                          <p:val>
                                            <p:fltVal val="0"/>
                                          </p:val>
                                        </p:tav>
                                        <p:tav tm="100000">
                                          <p:val>
                                            <p:strVal val="#ppt_h"/>
                                          </p:val>
                                        </p:tav>
                                      </p:tavLst>
                                    </p:anim>
                                    <p:animEffect transition="in" filter="fade">
                                      <p:cBhvr>
                                        <p:cTn id="9" dur="500"/>
                                        <p:tgtEl>
                                          <p:spTgt spid="20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204"/>
                                        </p:tgtEl>
                                        <p:attrNameLst>
                                          <p:attrName>style.visibility</p:attrName>
                                        </p:attrNameLst>
                                      </p:cBhvr>
                                      <p:to>
                                        <p:strVal val="visible"/>
                                      </p:to>
                                    </p:set>
                                    <p:anim calcmode="lin" valueType="num">
                                      <p:cBhvr>
                                        <p:cTn id="12" dur="500" fill="hold"/>
                                        <p:tgtEl>
                                          <p:spTgt spid="204"/>
                                        </p:tgtEl>
                                        <p:attrNameLst>
                                          <p:attrName>ppt_w</p:attrName>
                                        </p:attrNameLst>
                                      </p:cBhvr>
                                      <p:tavLst>
                                        <p:tav tm="0">
                                          <p:val>
                                            <p:fltVal val="0"/>
                                          </p:val>
                                        </p:tav>
                                        <p:tav tm="100000">
                                          <p:val>
                                            <p:strVal val="#ppt_w"/>
                                          </p:val>
                                        </p:tav>
                                      </p:tavLst>
                                    </p:anim>
                                    <p:anim calcmode="lin" valueType="num">
                                      <p:cBhvr>
                                        <p:cTn id="13" dur="500" fill="hold"/>
                                        <p:tgtEl>
                                          <p:spTgt spid="204"/>
                                        </p:tgtEl>
                                        <p:attrNameLst>
                                          <p:attrName>ppt_h</p:attrName>
                                        </p:attrNameLst>
                                      </p:cBhvr>
                                      <p:tavLst>
                                        <p:tav tm="0">
                                          <p:val>
                                            <p:fltVal val="0"/>
                                          </p:val>
                                        </p:tav>
                                        <p:tav tm="100000">
                                          <p:val>
                                            <p:strVal val="#ppt_h"/>
                                          </p:val>
                                        </p:tav>
                                      </p:tavLst>
                                    </p:anim>
                                    <p:animEffect transition="in" filter="fade">
                                      <p:cBhvr>
                                        <p:cTn id="14" dur="500"/>
                                        <p:tgtEl>
                                          <p:spTgt spid="204"/>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05"/>
                                        </p:tgtEl>
                                        <p:attrNameLst>
                                          <p:attrName>style.visibility</p:attrName>
                                        </p:attrNameLst>
                                      </p:cBhvr>
                                      <p:to>
                                        <p:strVal val="visible"/>
                                      </p:to>
                                    </p:set>
                                    <p:anim calcmode="lin" valueType="num">
                                      <p:cBhvr>
                                        <p:cTn id="17" dur="500" fill="hold"/>
                                        <p:tgtEl>
                                          <p:spTgt spid="205"/>
                                        </p:tgtEl>
                                        <p:attrNameLst>
                                          <p:attrName>ppt_w</p:attrName>
                                        </p:attrNameLst>
                                      </p:cBhvr>
                                      <p:tavLst>
                                        <p:tav tm="0">
                                          <p:val>
                                            <p:fltVal val="0"/>
                                          </p:val>
                                        </p:tav>
                                        <p:tav tm="100000">
                                          <p:val>
                                            <p:strVal val="#ppt_w"/>
                                          </p:val>
                                        </p:tav>
                                      </p:tavLst>
                                    </p:anim>
                                    <p:anim calcmode="lin" valueType="num">
                                      <p:cBhvr>
                                        <p:cTn id="18" dur="500" fill="hold"/>
                                        <p:tgtEl>
                                          <p:spTgt spid="205"/>
                                        </p:tgtEl>
                                        <p:attrNameLst>
                                          <p:attrName>ppt_h</p:attrName>
                                        </p:attrNameLst>
                                      </p:cBhvr>
                                      <p:tavLst>
                                        <p:tav tm="0">
                                          <p:val>
                                            <p:fltVal val="0"/>
                                          </p:val>
                                        </p:tav>
                                        <p:tav tm="100000">
                                          <p:val>
                                            <p:strVal val="#ppt_h"/>
                                          </p:val>
                                        </p:tav>
                                      </p:tavLst>
                                    </p:anim>
                                    <p:animEffect transition="in" filter="fade">
                                      <p:cBhvr>
                                        <p:cTn id="19" dur="500"/>
                                        <p:tgtEl>
                                          <p:spTgt spid="205"/>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206"/>
                                        </p:tgtEl>
                                        <p:attrNameLst>
                                          <p:attrName>style.visibility</p:attrName>
                                        </p:attrNameLst>
                                      </p:cBhvr>
                                      <p:to>
                                        <p:strVal val="visible"/>
                                      </p:to>
                                    </p:set>
                                    <p:anim calcmode="lin" valueType="num">
                                      <p:cBhvr>
                                        <p:cTn id="22" dur="500" fill="hold"/>
                                        <p:tgtEl>
                                          <p:spTgt spid="206"/>
                                        </p:tgtEl>
                                        <p:attrNameLst>
                                          <p:attrName>ppt_w</p:attrName>
                                        </p:attrNameLst>
                                      </p:cBhvr>
                                      <p:tavLst>
                                        <p:tav tm="0">
                                          <p:val>
                                            <p:fltVal val="0"/>
                                          </p:val>
                                        </p:tav>
                                        <p:tav tm="100000">
                                          <p:val>
                                            <p:strVal val="#ppt_w"/>
                                          </p:val>
                                        </p:tav>
                                      </p:tavLst>
                                    </p:anim>
                                    <p:anim calcmode="lin" valueType="num">
                                      <p:cBhvr>
                                        <p:cTn id="23" dur="500" fill="hold"/>
                                        <p:tgtEl>
                                          <p:spTgt spid="206"/>
                                        </p:tgtEl>
                                        <p:attrNameLst>
                                          <p:attrName>ppt_h</p:attrName>
                                        </p:attrNameLst>
                                      </p:cBhvr>
                                      <p:tavLst>
                                        <p:tav tm="0">
                                          <p:val>
                                            <p:fltVal val="0"/>
                                          </p:val>
                                        </p:tav>
                                        <p:tav tm="100000">
                                          <p:val>
                                            <p:strVal val="#ppt_h"/>
                                          </p:val>
                                        </p:tav>
                                      </p:tavLst>
                                    </p:anim>
                                    <p:animEffect transition="in" filter="fade">
                                      <p:cBhvr>
                                        <p:cTn id="24" dur="500"/>
                                        <p:tgtEl>
                                          <p:spTgt spid="206"/>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207"/>
                                        </p:tgtEl>
                                        <p:attrNameLst>
                                          <p:attrName>style.visibility</p:attrName>
                                        </p:attrNameLst>
                                      </p:cBhvr>
                                      <p:to>
                                        <p:strVal val="visible"/>
                                      </p:to>
                                    </p:set>
                                    <p:anim calcmode="lin" valueType="num">
                                      <p:cBhvr>
                                        <p:cTn id="27" dur="500" fill="hold"/>
                                        <p:tgtEl>
                                          <p:spTgt spid="207"/>
                                        </p:tgtEl>
                                        <p:attrNameLst>
                                          <p:attrName>ppt_w</p:attrName>
                                        </p:attrNameLst>
                                      </p:cBhvr>
                                      <p:tavLst>
                                        <p:tav tm="0">
                                          <p:val>
                                            <p:fltVal val="0"/>
                                          </p:val>
                                        </p:tav>
                                        <p:tav tm="100000">
                                          <p:val>
                                            <p:strVal val="#ppt_w"/>
                                          </p:val>
                                        </p:tav>
                                      </p:tavLst>
                                    </p:anim>
                                    <p:anim calcmode="lin" valueType="num">
                                      <p:cBhvr>
                                        <p:cTn id="28" dur="500" fill="hold"/>
                                        <p:tgtEl>
                                          <p:spTgt spid="207"/>
                                        </p:tgtEl>
                                        <p:attrNameLst>
                                          <p:attrName>ppt_h</p:attrName>
                                        </p:attrNameLst>
                                      </p:cBhvr>
                                      <p:tavLst>
                                        <p:tav tm="0">
                                          <p:val>
                                            <p:fltVal val="0"/>
                                          </p:val>
                                        </p:tav>
                                        <p:tav tm="100000">
                                          <p:val>
                                            <p:strVal val="#ppt_h"/>
                                          </p:val>
                                        </p:tav>
                                      </p:tavLst>
                                    </p:anim>
                                    <p:animEffect transition="in" filter="fade">
                                      <p:cBhvr>
                                        <p:cTn id="29" dur="500"/>
                                        <p:tgtEl>
                                          <p:spTgt spid="207"/>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208"/>
                                        </p:tgtEl>
                                        <p:attrNameLst>
                                          <p:attrName>style.visibility</p:attrName>
                                        </p:attrNameLst>
                                      </p:cBhvr>
                                      <p:to>
                                        <p:strVal val="visible"/>
                                      </p:to>
                                    </p:set>
                                    <p:anim calcmode="lin" valueType="num">
                                      <p:cBhvr>
                                        <p:cTn id="32" dur="500" fill="hold"/>
                                        <p:tgtEl>
                                          <p:spTgt spid="208"/>
                                        </p:tgtEl>
                                        <p:attrNameLst>
                                          <p:attrName>ppt_w</p:attrName>
                                        </p:attrNameLst>
                                      </p:cBhvr>
                                      <p:tavLst>
                                        <p:tav tm="0">
                                          <p:val>
                                            <p:fltVal val="0"/>
                                          </p:val>
                                        </p:tav>
                                        <p:tav tm="100000">
                                          <p:val>
                                            <p:strVal val="#ppt_w"/>
                                          </p:val>
                                        </p:tav>
                                      </p:tavLst>
                                    </p:anim>
                                    <p:anim calcmode="lin" valueType="num">
                                      <p:cBhvr>
                                        <p:cTn id="33" dur="500" fill="hold"/>
                                        <p:tgtEl>
                                          <p:spTgt spid="208"/>
                                        </p:tgtEl>
                                        <p:attrNameLst>
                                          <p:attrName>ppt_h</p:attrName>
                                        </p:attrNameLst>
                                      </p:cBhvr>
                                      <p:tavLst>
                                        <p:tav tm="0">
                                          <p:val>
                                            <p:fltVal val="0"/>
                                          </p:val>
                                        </p:tav>
                                        <p:tav tm="100000">
                                          <p:val>
                                            <p:strVal val="#ppt_h"/>
                                          </p:val>
                                        </p:tav>
                                      </p:tavLst>
                                    </p:anim>
                                    <p:animEffect transition="in" filter="fade">
                                      <p:cBhvr>
                                        <p:cTn id="34" dur="500"/>
                                        <p:tgtEl>
                                          <p:spTgt spid="208"/>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209"/>
                                        </p:tgtEl>
                                        <p:attrNameLst>
                                          <p:attrName>style.visibility</p:attrName>
                                        </p:attrNameLst>
                                      </p:cBhvr>
                                      <p:to>
                                        <p:strVal val="visible"/>
                                      </p:to>
                                    </p:set>
                                    <p:anim calcmode="lin" valueType="num">
                                      <p:cBhvr>
                                        <p:cTn id="37" dur="500" fill="hold"/>
                                        <p:tgtEl>
                                          <p:spTgt spid="209"/>
                                        </p:tgtEl>
                                        <p:attrNameLst>
                                          <p:attrName>ppt_w</p:attrName>
                                        </p:attrNameLst>
                                      </p:cBhvr>
                                      <p:tavLst>
                                        <p:tav tm="0">
                                          <p:val>
                                            <p:fltVal val="0"/>
                                          </p:val>
                                        </p:tav>
                                        <p:tav tm="100000">
                                          <p:val>
                                            <p:strVal val="#ppt_w"/>
                                          </p:val>
                                        </p:tav>
                                      </p:tavLst>
                                    </p:anim>
                                    <p:anim calcmode="lin" valueType="num">
                                      <p:cBhvr>
                                        <p:cTn id="38" dur="500" fill="hold"/>
                                        <p:tgtEl>
                                          <p:spTgt spid="209"/>
                                        </p:tgtEl>
                                        <p:attrNameLst>
                                          <p:attrName>ppt_h</p:attrName>
                                        </p:attrNameLst>
                                      </p:cBhvr>
                                      <p:tavLst>
                                        <p:tav tm="0">
                                          <p:val>
                                            <p:fltVal val="0"/>
                                          </p:val>
                                        </p:tav>
                                        <p:tav tm="100000">
                                          <p:val>
                                            <p:strVal val="#ppt_h"/>
                                          </p:val>
                                        </p:tav>
                                      </p:tavLst>
                                    </p:anim>
                                    <p:animEffect transition="in" filter="fade">
                                      <p:cBhvr>
                                        <p:cTn id="39" dur="500"/>
                                        <p:tgtEl>
                                          <p:spTgt spid="209"/>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10"/>
                                        </p:tgtEl>
                                        <p:attrNameLst>
                                          <p:attrName>style.visibility</p:attrName>
                                        </p:attrNameLst>
                                      </p:cBhvr>
                                      <p:to>
                                        <p:strVal val="visible"/>
                                      </p:to>
                                    </p:set>
                                    <p:anim calcmode="lin" valueType="num">
                                      <p:cBhvr>
                                        <p:cTn id="42" dur="500" fill="hold"/>
                                        <p:tgtEl>
                                          <p:spTgt spid="210"/>
                                        </p:tgtEl>
                                        <p:attrNameLst>
                                          <p:attrName>ppt_w</p:attrName>
                                        </p:attrNameLst>
                                      </p:cBhvr>
                                      <p:tavLst>
                                        <p:tav tm="0">
                                          <p:val>
                                            <p:fltVal val="0"/>
                                          </p:val>
                                        </p:tav>
                                        <p:tav tm="100000">
                                          <p:val>
                                            <p:strVal val="#ppt_w"/>
                                          </p:val>
                                        </p:tav>
                                      </p:tavLst>
                                    </p:anim>
                                    <p:anim calcmode="lin" valueType="num">
                                      <p:cBhvr>
                                        <p:cTn id="43" dur="500" fill="hold"/>
                                        <p:tgtEl>
                                          <p:spTgt spid="210"/>
                                        </p:tgtEl>
                                        <p:attrNameLst>
                                          <p:attrName>ppt_h</p:attrName>
                                        </p:attrNameLst>
                                      </p:cBhvr>
                                      <p:tavLst>
                                        <p:tav tm="0">
                                          <p:val>
                                            <p:fltVal val="0"/>
                                          </p:val>
                                        </p:tav>
                                        <p:tav tm="100000">
                                          <p:val>
                                            <p:strVal val="#ppt_h"/>
                                          </p:val>
                                        </p:tav>
                                      </p:tavLst>
                                    </p:anim>
                                    <p:animEffect transition="in" filter="fade">
                                      <p:cBhvr>
                                        <p:cTn id="44" dur="500"/>
                                        <p:tgtEl>
                                          <p:spTgt spid="210"/>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211"/>
                                        </p:tgtEl>
                                        <p:attrNameLst>
                                          <p:attrName>style.visibility</p:attrName>
                                        </p:attrNameLst>
                                      </p:cBhvr>
                                      <p:to>
                                        <p:strVal val="visible"/>
                                      </p:to>
                                    </p:set>
                                    <p:anim calcmode="lin" valueType="num">
                                      <p:cBhvr>
                                        <p:cTn id="47" dur="500" fill="hold"/>
                                        <p:tgtEl>
                                          <p:spTgt spid="211"/>
                                        </p:tgtEl>
                                        <p:attrNameLst>
                                          <p:attrName>ppt_w</p:attrName>
                                        </p:attrNameLst>
                                      </p:cBhvr>
                                      <p:tavLst>
                                        <p:tav tm="0">
                                          <p:val>
                                            <p:fltVal val="0"/>
                                          </p:val>
                                        </p:tav>
                                        <p:tav tm="100000">
                                          <p:val>
                                            <p:strVal val="#ppt_w"/>
                                          </p:val>
                                        </p:tav>
                                      </p:tavLst>
                                    </p:anim>
                                    <p:anim calcmode="lin" valueType="num">
                                      <p:cBhvr>
                                        <p:cTn id="48" dur="500" fill="hold"/>
                                        <p:tgtEl>
                                          <p:spTgt spid="211"/>
                                        </p:tgtEl>
                                        <p:attrNameLst>
                                          <p:attrName>ppt_h</p:attrName>
                                        </p:attrNameLst>
                                      </p:cBhvr>
                                      <p:tavLst>
                                        <p:tav tm="0">
                                          <p:val>
                                            <p:fltVal val="0"/>
                                          </p:val>
                                        </p:tav>
                                        <p:tav tm="100000">
                                          <p:val>
                                            <p:strVal val="#ppt_h"/>
                                          </p:val>
                                        </p:tav>
                                      </p:tavLst>
                                    </p:anim>
                                    <p:animEffect transition="in" filter="fade">
                                      <p:cBhvr>
                                        <p:cTn id="49" dur="500"/>
                                        <p:tgtEl>
                                          <p:spTgt spid="21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12"/>
                                        </p:tgtEl>
                                        <p:attrNameLst>
                                          <p:attrName>style.visibility</p:attrName>
                                        </p:attrNameLst>
                                      </p:cBhvr>
                                      <p:to>
                                        <p:strVal val="visible"/>
                                      </p:to>
                                    </p:set>
                                    <p:anim calcmode="lin" valueType="num">
                                      <p:cBhvr>
                                        <p:cTn id="52" dur="500" fill="hold"/>
                                        <p:tgtEl>
                                          <p:spTgt spid="212"/>
                                        </p:tgtEl>
                                        <p:attrNameLst>
                                          <p:attrName>ppt_w</p:attrName>
                                        </p:attrNameLst>
                                      </p:cBhvr>
                                      <p:tavLst>
                                        <p:tav tm="0">
                                          <p:val>
                                            <p:fltVal val="0"/>
                                          </p:val>
                                        </p:tav>
                                        <p:tav tm="100000">
                                          <p:val>
                                            <p:strVal val="#ppt_w"/>
                                          </p:val>
                                        </p:tav>
                                      </p:tavLst>
                                    </p:anim>
                                    <p:anim calcmode="lin" valueType="num">
                                      <p:cBhvr>
                                        <p:cTn id="53" dur="500" fill="hold"/>
                                        <p:tgtEl>
                                          <p:spTgt spid="212"/>
                                        </p:tgtEl>
                                        <p:attrNameLst>
                                          <p:attrName>ppt_h</p:attrName>
                                        </p:attrNameLst>
                                      </p:cBhvr>
                                      <p:tavLst>
                                        <p:tav tm="0">
                                          <p:val>
                                            <p:fltVal val="0"/>
                                          </p:val>
                                        </p:tav>
                                        <p:tav tm="100000">
                                          <p:val>
                                            <p:strVal val="#ppt_h"/>
                                          </p:val>
                                        </p:tav>
                                      </p:tavLst>
                                    </p:anim>
                                    <p:animEffect transition="in" filter="fade">
                                      <p:cBhvr>
                                        <p:cTn id="54" dur="500"/>
                                        <p:tgtEl>
                                          <p:spTgt spid="21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13"/>
                                        </p:tgtEl>
                                        <p:attrNameLst>
                                          <p:attrName>style.visibility</p:attrName>
                                        </p:attrNameLst>
                                      </p:cBhvr>
                                      <p:to>
                                        <p:strVal val="visible"/>
                                      </p:to>
                                    </p:set>
                                    <p:anim calcmode="lin" valueType="num">
                                      <p:cBhvr>
                                        <p:cTn id="57" dur="500" fill="hold"/>
                                        <p:tgtEl>
                                          <p:spTgt spid="213"/>
                                        </p:tgtEl>
                                        <p:attrNameLst>
                                          <p:attrName>ppt_w</p:attrName>
                                        </p:attrNameLst>
                                      </p:cBhvr>
                                      <p:tavLst>
                                        <p:tav tm="0">
                                          <p:val>
                                            <p:fltVal val="0"/>
                                          </p:val>
                                        </p:tav>
                                        <p:tav tm="100000">
                                          <p:val>
                                            <p:strVal val="#ppt_w"/>
                                          </p:val>
                                        </p:tav>
                                      </p:tavLst>
                                    </p:anim>
                                    <p:anim calcmode="lin" valueType="num">
                                      <p:cBhvr>
                                        <p:cTn id="58" dur="500" fill="hold"/>
                                        <p:tgtEl>
                                          <p:spTgt spid="213"/>
                                        </p:tgtEl>
                                        <p:attrNameLst>
                                          <p:attrName>ppt_h</p:attrName>
                                        </p:attrNameLst>
                                      </p:cBhvr>
                                      <p:tavLst>
                                        <p:tav tm="0">
                                          <p:val>
                                            <p:fltVal val="0"/>
                                          </p:val>
                                        </p:tav>
                                        <p:tav tm="100000">
                                          <p:val>
                                            <p:strVal val="#ppt_h"/>
                                          </p:val>
                                        </p:tav>
                                      </p:tavLst>
                                    </p:anim>
                                    <p:animEffect transition="in" filter="fade">
                                      <p:cBhvr>
                                        <p:cTn id="59" dur="500"/>
                                        <p:tgtEl>
                                          <p:spTgt spid="213"/>
                                        </p:tgtEl>
                                      </p:cBhvr>
                                    </p:animEffect>
                                  </p:childTnLst>
                                </p:cTn>
                              </p:par>
                              <p:par>
                                <p:cTn id="60" presetID="53" presetClass="entr" presetSubtype="16" fill="hold" grpId="0" nodeType="withEffect">
                                  <p:stCondLst>
                                    <p:cond delay="600"/>
                                  </p:stCondLst>
                                  <p:childTnLst>
                                    <p:set>
                                      <p:cBhvr>
                                        <p:cTn id="61" dur="1" fill="hold">
                                          <p:stCondLst>
                                            <p:cond delay="0"/>
                                          </p:stCondLst>
                                        </p:cTn>
                                        <p:tgtEl>
                                          <p:spTgt spid="214"/>
                                        </p:tgtEl>
                                        <p:attrNameLst>
                                          <p:attrName>style.visibility</p:attrName>
                                        </p:attrNameLst>
                                      </p:cBhvr>
                                      <p:to>
                                        <p:strVal val="visible"/>
                                      </p:to>
                                    </p:set>
                                    <p:anim calcmode="lin" valueType="num">
                                      <p:cBhvr>
                                        <p:cTn id="62" dur="500" fill="hold"/>
                                        <p:tgtEl>
                                          <p:spTgt spid="214"/>
                                        </p:tgtEl>
                                        <p:attrNameLst>
                                          <p:attrName>ppt_w</p:attrName>
                                        </p:attrNameLst>
                                      </p:cBhvr>
                                      <p:tavLst>
                                        <p:tav tm="0">
                                          <p:val>
                                            <p:fltVal val="0"/>
                                          </p:val>
                                        </p:tav>
                                        <p:tav tm="100000">
                                          <p:val>
                                            <p:strVal val="#ppt_w"/>
                                          </p:val>
                                        </p:tav>
                                      </p:tavLst>
                                    </p:anim>
                                    <p:anim calcmode="lin" valueType="num">
                                      <p:cBhvr>
                                        <p:cTn id="63" dur="500" fill="hold"/>
                                        <p:tgtEl>
                                          <p:spTgt spid="214"/>
                                        </p:tgtEl>
                                        <p:attrNameLst>
                                          <p:attrName>ppt_h</p:attrName>
                                        </p:attrNameLst>
                                      </p:cBhvr>
                                      <p:tavLst>
                                        <p:tav tm="0">
                                          <p:val>
                                            <p:fltVal val="0"/>
                                          </p:val>
                                        </p:tav>
                                        <p:tav tm="100000">
                                          <p:val>
                                            <p:strVal val="#ppt_h"/>
                                          </p:val>
                                        </p:tav>
                                      </p:tavLst>
                                    </p:anim>
                                    <p:animEffect transition="in" filter="fade">
                                      <p:cBhvr>
                                        <p:cTn id="64" dur="500"/>
                                        <p:tgtEl>
                                          <p:spTgt spid="214"/>
                                        </p:tgtEl>
                                      </p:cBhvr>
                                    </p:animEffect>
                                  </p:childTnLst>
                                </p:cTn>
                              </p:par>
                              <p:par>
                                <p:cTn id="65" presetID="53" presetClass="entr" presetSubtype="16" fill="hold" grpId="0" nodeType="withEffect">
                                  <p:stCondLst>
                                    <p:cond delay="600"/>
                                  </p:stCondLst>
                                  <p:childTnLst>
                                    <p:set>
                                      <p:cBhvr>
                                        <p:cTn id="66" dur="1" fill="hold">
                                          <p:stCondLst>
                                            <p:cond delay="0"/>
                                          </p:stCondLst>
                                        </p:cTn>
                                        <p:tgtEl>
                                          <p:spTgt spid="215"/>
                                        </p:tgtEl>
                                        <p:attrNameLst>
                                          <p:attrName>style.visibility</p:attrName>
                                        </p:attrNameLst>
                                      </p:cBhvr>
                                      <p:to>
                                        <p:strVal val="visible"/>
                                      </p:to>
                                    </p:set>
                                    <p:anim calcmode="lin" valueType="num">
                                      <p:cBhvr>
                                        <p:cTn id="67" dur="500" fill="hold"/>
                                        <p:tgtEl>
                                          <p:spTgt spid="215"/>
                                        </p:tgtEl>
                                        <p:attrNameLst>
                                          <p:attrName>ppt_w</p:attrName>
                                        </p:attrNameLst>
                                      </p:cBhvr>
                                      <p:tavLst>
                                        <p:tav tm="0">
                                          <p:val>
                                            <p:fltVal val="0"/>
                                          </p:val>
                                        </p:tav>
                                        <p:tav tm="100000">
                                          <p:val>
                                            <p:strVal val="#ppt_w"/>
                                          </p:val>
                                        </p:tav>
                                      </p:tavLst>
                                    </p:anim>
                                    <p:anim calcmode="lin" valueType="num">
                                      <p:cBhvr>
                                        <p:cTn id="68" dur="500" fill="hold"/>
                                        <p:tgtEl>
                                          <p:spTgt spid="215"/>
                                        </p:tgtEl>
                                        <p:attrNameLst>
                                          <p:attrName>ppt_h</p:attrName>
                                        </p:attrNameLst>
                                      </p:cBhvr>
                                      <p:tavLst>
                                        <p:tav tm="0">
                                          <p:val>
                                            <p:fltVal val="0"/>
                                          </p:val>
                                        </p:tav>
                                        <p:tav tm="100000">
                                          <p:val>
                                            <p:strVal val="#ppt_h"/>
                                          </p:val>
                                        </p:tav>
                                      </p:tavLst>
                                    </p:anim>
                                    <p:animEffect transition="in" filter="fade">
                                      <p:cBhvr>
                                        <p:cTn id="69" dur="500"/>
                                        <p:tgtEl>
                                          <p:spTgt spid="215"/>
                                        </p:tgtEl>
                                      </p:cBhvr>
                                    </p:animEffect>
                                  </p:childTnLst>
                                </p:cTn>
                              </p:par>
                              <p:par>
                                <p:cTn id="70" presetID="53" presetClass="entr" presetSubtype="16" fill="hold" grpId="0" nodeType="withEffect">
                                  <p:stCondLst>
                                    <p:cond delay="700"/>
                                  </p:stCondLst>
                                  <p:childTnLst>
                                    <p:set>
                                      <p:cBhvr>
                                        <p:cTn id="71" dur="1" fill="hold">
                                          <p:stCondLst>
                                            <p:cond delay="0"/>
                                          </p:stCondLst>
                                        </p:cTn>
                                        <p:tgtEl>
                                          <p:spTgt spid="216"/>
                                        </p:tgtEl>
                                        <p:attrNameLst>
                                          <p:attrName>style.visibility</p:attrName>
                                        </p:attrNameLst>
                                      </p:cBhvr>
                                      <p:to>
                                        <p:strVal val="visible"/>
                                      </p:to>
                                    </p:set>
                                    <p:anim calcmode="lin" valueType="num">
                                      <p:cBhvr>
                                        <p:cTn id="72" dur="500" fill="hold"/>
                                        <p:tgtEl>
                                          <p:spTgt spid="216"/>
                                        </p:tgtEl>
                                        <p:attrNameLst>
                                          <p:attrName>ppt_w</p:attrName>
                                        </p:attrNameLst>
                                      </p:cBhvr>
                                      <p:tavLst>
                                        <p:tav tm="0">
                                          <p:val>
                                            <p:fltVal val="0"/>
                                          </p:val>
                                        </p:tav>
                                        <p:tav tm="100000">
                                          <p:val>
                                            <p:strVal val="#ppt_w"/>
                                          </p:val>
                                        </p:tav>
                                      </p:tavLst>
                                    </p:anim>
                                    <p:anim calcmode="lin" valueType="num">
                                      <p:cBhvr>
                                        <p:cTn id="73" dur="500" fill="hold"/>
                                        <p:tgtEl>
                                          <p:spTgt spid="216"/>
                                        </p:tgtEl>
                                        <p:attrNameLst>
                                          <p:attrName>ppt_h</p:attrName>
                                        </p:attrNameLst>
                                      </p:cBhvr>
                                      <p:tavLst>
                                        <p:tav tm="0">
                                          <p:val>
                                            <p:fltVal val="0"/>
                                          </p:val>
                                        </p:tav>
                                        <p:tav tm="100000">
                                          <p:val>
                                            <p:strVal val="#ppt_h"/>
                                          </p:val>
                                        </p:tav>
                                      </p:tavLst>
                                    </p:anim>
                                    <p:animEffect transition="in" filter="fade">
                                      <p:cBhvr>
                                        <p:cTn id="74" dur="500"/>
                                        <p:tgtEl>
                                          <p:spTgt spid="216"/>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217"/>
                                        </p:tgtEl>
                                        <p:attrNameLst>
                                          <p:attrName>style.visibility</p:attrName>
                                        </p:attrNameLst>
                                      </p:cBhvr>
                                      <p:to>
                                        <p:strVal val="visible"/>
                                      </p:to>
                                    </p:set>
                                    <p:anim calcmode="lin" valueType="num">
                                      <p:cBhvr>
                                        <p:cTn id="77" dur="500" fill="hold"/>
                                        <p:tgtEl>
                                          <p:spTgt spid="217"/>
                                        </p:tgtEl>
                                        <p:attrNameLst>
                                          <p:attrName>ppt_w</p:attrName>
                                        </p:attrNameLst>
                                      </p:cBhvr>
                                      <p:tavLst>
                                        <p:tav tm="0">
                                          <p:val>
                                            <p:fltVal val="0"/>
                                          </p:val>
                                        </p:tav>
                                        <p:tav tm="100000">
                                          <p:val>
                                            <p:strVal val="#ppt_w"/>
                                          </p:val>
                                        </p:tav>
                                      </p:tavLst>
                                    </p:anim>
                                    <p:anim calcmode="lin" valueType="num">
                                      <p:cBhvr>
                                        <p:cTn id="78" dur="500" fill="hold"/>
                                        <p:tgtEl>
                                          <p:spTgt spid="217"/>
                                        </p:tgtEl>
                                        <p:attrNameLst>
                                          <p:attrName>ppt_h</p:attrName>
                                        </p:attrNameLst>
                                      </p:cBhvr>
                                      <p:tavLst>
                                        <p:tav tm="0">
                                          <p:val>
                                            <p:fltVal val="0"/>
                                          </p:val>
                                        </p:tav>
                                        <p:tav tm="100000">
                                          <p:val>
                                            <p:strVal val="#ppt_h"/>
                                          </p:val>
                                        </p:tav>
                                      </p:tavLst>
                                    </p:anim>
                                    <p:animEffect transition="in" filter="fade">
                                      <p:cBhvr>
                                        <p:cTn id="79" dur="500"/>
                                        <p:tgtEl>
                                          <p:spTgt spid="217"/>
                                        </p:tgtEl>
                                      </p:cBhvr>
                                    </p:animEffect>
                                  </p:childTnLst>
                                </p:cTn>
                              </p:par>
                              <p:par>
                                <p:cTn id="80" presetID="53" presetClass="entr" presetSubtype="16" fill="hold" grpId="0" nodeType="withEffect">
                                  <p:stCondLst>
                                    <p:cond delay="800"/>
                                  </p:stCondLst>
                                  <p:childTnLst>
                                    <p:set>
                                      <p:cBhvr>
                                        <p:cTn id="81" dur="1" fill="hold">
                                          <p:stCondLst>
                                            <p:cond delay="0"/>
                                          </p:stCondLst>
                                        </p:cTn>
                                        <p:tgtEl>
                                          <p:spTgt spid="218"/>
                                        </p:tgtEl>
                                        <p:attrNameLst>
                                          <p:attrName>style.visibility</p:attrName>
                                        </p:attrNameLst>
                                      </p:cBhvr>
                                      <p:to>
                                        <p:strVal val="visible"/>
                                      </p:to>
                                    </p:set>
                                    <p:anim calcmode="lin" valueType="num">
                                      <p:cBhvr>
                                        <p:cTn id="82" dur="500" fill="hold"/>
                                        <p:tgtEl>
                                          <p:spTgt spid="218"/>
                                        </p:tgtEl>
                                        <p:attrNameLst>
                                          <p:attrName>ppt_w</p:attrName>
                                        </p:attrNameLst>
                                      </p:cBhvr>
                                      <p:tavLst>
                                        <p:tav tm="0">
                                          <p:val>
                                            <p:fltVal val="0"/>
                                          </p:val>
                                        </p:tav>
                                        <p:tav tm="100000">
                                          <p:val>
                                            <p:strVal val="#ppt_w"/>
                                          </p:val>
                                        </p:tav>
                                      </p:tavLst>
                                    </p:anim>
                                    <p:anim calcmode="lin" valueType="num">
                                      <p:cBhvr>
                                        <p:cTn id="83" dur="500" fill="hold"/>
                                        <p:tgtEl>
                                          <p:spTgt spid="218"/>
                                        </p:tgtEl>
                                        <p:attrNameLst>
                                          <p:attrName>ppt_h</p:attrName>
                                        </p:attrNameLst>
                                      </p:cBhvr>
                                      <p:tavLst>
                                        <p:tav tm="0">
                                          <p:val>
                                            <p:fltVal val="0"/>
                                          </p:val>
                                        </p:tav>
                                        <p:tav tm="100000">
                                          <p:val>
                                            <p:strVal val="#ppt_h"/>
                                          </p:val>
                                        </p:tav>
                                      </p:tavLst>
                                    </p:anim>
                                    <p:animEffect transition="in" filter="fade">
                                      <p:cBhvr>
                                        <p:cTn id="84" dur="500"/>
                                        <p:tgtEl>
                                          <p:spTgt spid="218"/>
                                        </p:tgtEl>
                                      </p:cBhvr>
                                    </p:animEffect>
                                  </p:childTnLst>
                                </p:cTn>
                              </p:par>
                              <p:par>
                                <p:cTn id="85" presetID="53" presetClass="entr" presetSubtype="16" fill="hold" grpId="0" nodeType="withEffect">
                                  <p:stCondLst>
                                    <p:cond delay="800"/>
                                  </p:stCondLst>
                                  <p:childTnLst>
                                    <p:set>
                                      <p:cBhvr>
                                        <p:cTn id="86" dur="1" fill="hold">
                                          <p:stCondLst>
                                            <p:cond delay="0"/>
                                          </p:stCondLst>
                                        </p:cTn>
                                        <p:tgtEl>
                                          <p:spTgt spid="219"/>
                                        </p:tgtEl>
                                        <p:attrNameLst>
                                          <p:attrName>style.visibility</p:attrName>
                                        </p:attrNameLst>
                                      </p:cBhvr>
                                      <p:to>
                                        <p:strVal val="visible"/>
                                      </p:to>
                                    </p:set>
                                    <p:anim calcmode="lin" valueType="num">
                                      <p:cBhvr>
                                        <p:cTn id="87" dur="500" fill="hold"/>
                                        <p:tgtEl>
                                          <p:spTgt spid="219"/>
                                        </p:tgtEl>
                                        <p:attrNameLst>
                                          <p:attrName>ppt_w</p:attrName>
                                        </p:attrNameLst>
                                      </p:cBhvr>
                                      <p:tavLst>
                                        <p:tav tm="0">
                                          <p:val>
                                            <p:fltVal val="0"/>
                                          </p:val>
                                        </p:tav>
                                        <p:tav tm="100000">
                                          <p:val>
                                            <p:strVal val="#ppt_w"/>
                                          </p:val>
                                        </p:tav>
                                      </p:tavLst>
                                    </p:anim>
                                    <p:anim calcmode="lin" valueType="num">
                                      <p:cBhvr>
                                        <p:cTn id="88" dur="500" fill="hold"/>
                                        <p:tgtEl>
                                          <p:spTgt spid="219"/>
                                        </p:tgtEl>
                                        <p:attrNameLst>
                                          <p:attrName>ppt_h</p:attrName>
                                        </p:attrNameLst>
                                      </p:cBhvr>
                                      <p:tavLst>
                                        <p:tav tm="0">
                                          <p:val>
                                            <p:fltVal val="0"/>
                                          </p:val>
                                        </p:tav>
                                        <p:tav tm="100000">
                                          <p:val>
                                            <p:strVal val="#ppt_h"/>
                                          </p:val>
                                        </p:tav>
                                      </p:tavLst>
                                    </p:anim>
                                    <p:animEffect transition="in" filter="fade">
                                      <p:cBhvr>
                                        <p:cTn id="89" dur="500"/>
                                        <p:tgtEl>
                                          <p:spTgt spid="219"/>
                                        </p:tgtEl>
                                      </p:cBhvr>
                                    </p:animEffect>
                                  </p:childTnLst>
                                </p:cTn>
                              </p:par>
                              <p:par>
                                <p:cTn id="90" presetID="53" presetClass="entr" presetSubtype="16" fill="hold" grpId="0" nodeType="withEffect">
                                  <p:stCondLst>
                                    <p:cond delay="900"/>
                                  </p:stCondLst>
                                  <p:childTnLst>
                                    <p:set>
                                      <p:cBhvr>
                                        <p:cTn id="91" dur="1" fill="hold">
                                          <p:stCondLst>
                                            <p:cond delay="0"/>
                                          </p:stCondLst>
                                        </p:cTn>
                                        <p:tgtEl>
                                          <p:spTgt spid="220"/>
                                        </p:tgtEl>
                                        <p:attrNameLst>
                                          <p:attrName>style.visibility</p:attrName>
                                        </p:attrNameLst>
                                      </p:cBhvr>
                                      <p:to>
                                        <p:strVal val="visible"/>
                                      </p:to>
                                    </p:set>
                                    <p:anim calcmode="lin" valueType="num">
                                      <p:cBhvr>
                                        <p:cTn id="92" dur="500" fill="hold"/>
                                        <p:tgtEl>
                                          <p:spTgt spid="220"/>
                                        </p:tgtEl>
                                        <p:attrNameLst>
                                          <p:attrName>ppt_w</p:attrName>
                                        </p:attrNameLst>
                                      </p:cBhvr>
                                      <p:tavLst>
                                        <p:tav tm="0">
                                          <p:val>
                                            <p:fltVal val="0"/>
                                          </p:val>
                                        </p:tav>
                                        <p:tav tm="100000">
                                          <p:val>
                                            <p:strVal val="#ppt_w"/>
                                          </p:val>
                                        </p:tav>
                                      </p:tavLst>
                                    </p:anim>
                                    <p:anim calcmode="lin" valueType="num">
                                      <p:cBhvr>
                                        <p:cTn id="93" dur="500" fill="hold"/>
                                        <p:tgtEl>
                                          <p:spTgt spid="220"/>
                                        </p:tgtEl>
                                        <p:attrNameLst>
                                          <p:attrName>ppt_h</p:attrName>
                                        </p:attrNameLst>
                                      </p:cBhvr>
                                      <p:tavLst>
                                        <p:tav tm="0">
                                          <p:val>
                                            <p:fltVal val="0"/>
                                          </p:val>
                                        </p:tav>
                                        <p:tav tm="100000">
                                          <p:val>
                                            <p:strVal val="#ppt_h"/>
                                          </p:val>
                                        </p:tav>
                                      </p:tavLst>
                                    </p:anim>
                                    <p:animEffect transition="in" filter="fade">
                                      <p:cBhvr>
                                        <p:cTn id="94" dur="500"/>
                                        <p:tgtEl>
                                          <p:spTgt spid="220"/>
                                        </p:tgtEl>
                                      </p:cBhvr>
                                    </p:animEffect>
                                  </p:childTnLst>
                                </p:cTn>
                              </p:par>
                              <p:par>
                                <p:cTn id="95" presetID="53" presetClass="entr" presetSubtype="16" fill="hold" grpId="0" nodeType="withEffect">
                                  <p:stCondLst>
                                    <p:cond delay="900"/>
                                  </p:stCondLst>
                                  <p:childTnLst>
                                    <p:set>
                                      <p:cBhvr>
                                        <p:cTn id="96" dur="1" fill="hold">
                                          <p:stCondLst>
                                            <p:cond delay="0"/>
                                          </p:stCondLst>
                                        </p:cTn>
                                        <p:tgtEl>
                                          <p:spTgt spid="221"/>
                                        </p:tgtEl>
                                        <p:attrNameLst>
                                          <p:attrName>style.visibility</p:attrName>
                                        </p:attrNameLst>
                                      </p:cBhvr>
                                      <p:to>
                                        <p:strVal val="visible"/>
                                      </p:to>
                                    </p:set>
                                    <p:anim calcmode="lin" valueType="num">
                                      <p:cBhvr>
                                        <p:cTn id="97" dur="500" fill="hold"/>
                                        <p:tgtEl>
                                          <p:spTgt spid="221"/>
                                        </p:tgtEl>
                                        <p:attrNameLst>
                                          <p:attrName>ppt_w</p:attrName>
                                        </p:attrNameLst>
                                      </p:cBhvr>
                                      <p:tavLst>
                                        <p:tav tm="0">
                                          <p:val>
                                            <p:fltVal val="0"/>
                                          </p:val>
                                        </p:tav>
                                        <p:tav tm="100000">
                                          <p:val>
                                            <p:strVal val="#ppt_w"/>
                                          </p:val>
                                        </p:tav>
                                      </p:tavLst>
                                    </p:anim>
                                    <p:anim calcmode="lin" valueType="num">
                                      <p:cBhvr>
                                        <p:cTn id="98" dur="500" fill="hold"/>
                                        <p:tgtEl>
                                          <p:spTgt spid="221"/>
                                        </p:tgtEl>
                                        <p:attrNameLst>
                                          <p:attrName>ppt_h</p:attrName>
                                        </p:attrNameLst>
                                      </p:cBhvr>
                                      <p:tavLst>
                                        <p:tav tm="0">
                                          <p:val>
                                            <p:fltVal val="0"/>
                                          </p:val>
                                        </p:tav>
                                        <p:tav tm="100000">
                                          <p:val>
                                            <p:strVal val="#ppt_h"/>
                                          </p:val>
                                        </p:tav>
                                      </p:tavLst>
                                    </p:anim>
                                    <p:animEffect transition="in" filter="fade">
                                      <p:cBhvr>
                                        <p:cTn id="99" dur="500"/>
                                        <p:tgtEl>
                                          <p:spTgt spid="221"/>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22"/>
                                        </p:tgtEl>
                                        <p:attrNameLst>
                                          <p:attrName>style.visibility</p:attrName>
                                        </p:attrNameLst>
                                      </p:cBhvr>
                                      <p:to>
                                        <p:strVal val="visible"/>
                                      </p:to>
                                    </p:set>
                                    <p:anim calcmode="lin" valueType="num">
                                      <p:cBhvr>
                                        <p:cTn id="102" dur="500" fill="hold"/>
                                        <p:tgtEl>
                                          <p:spTgt spid="222"/>
                                        </p:tgtEl>
                                        <p:attrNameLst>
                                          <p:attrName>ppt_w</p:attrName>
                                        </p:attrNameLst>
                                      </p:cBhvr>
                                      <p:tavLst>
                                        <p:tav tm="0">
                                          <p:val>
                                            <p:fltVal val="0"/>
                                          </p:val>
                                        </p:tav>
                                        <p:tav tm="100000">
                                          <p:val>
                                            <p:strVal val="#ppt_w"/>
                                          </p:val>
                                        </p:tav>
                                      </p:tavLst>
                                    </p:anim>
                                    <p:anim calcmode="lin" valueType="num">
                                      <p:cBhvr>
                                        <p:cTn id="103" dur="500" fill="hold"/>
                                        <p:tgtEl>
                                          <p:spTgt spid="222"/>
                                        </p:tgtEl>
                                        <p:attrNameLst>
                                          <p:attrName>ppt_h</p:attrName>
                                        </p:attrNameLst>
                                      </p:cBhvr>
                                      <p:tavLst>
                                        <p:tav tm="0">
                                          <p:val>
                                            <p:fltVal val="0"/>
                                          </p:val>
                                        </p:tav>
                                        <p:tav tm="100000">
                                          <p:val>
                                            <p:strVal val="#ppt_h"/>
                                          </p:val>
                                        </p:tav>
                                      </p:tavLst>
                                    </p:anim>
                                    <p:animEffect transition="in" filter="fade">
                                      <p:cBhvr>
                                        <p:cTn id="104" dur="500"/>
                                        <p:tgtEl>
                                          <p:spTgt spid="222"/>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23"/>
                                        </p:tgtEl>
                                        <p:attrNameLst>
                                          <p:attrName>style.visibility</p:attrName>
                                        </p:attrNameLst>
                                      </p:cBhvr>
                                      <p:to>
                                        <p:strVal val="visible"/>
                                      </p:to>
                                    </p:set>
                                    <p:anim calcmode="lin" valueType="num">
                                      <p:cBhvr>
                                        <p:cTn id="107" dur="500" fill="hold"/>
                                        <p:tgtEl>
                                          <p:spTgt spid="223"/>
                                        </p:tgtEl>
                                        <p:attrNameLst>
                                          <p:attrName>ppt_w</p:attrName>
                                        </p:attrNameLst>
                                      </p:cBhvr>
                                      <p:tavLst>
                                        <p:tav tm="0">
                                          <p:val>
                                            <p:fltVal val="0"/>
                                          </p:val>
                                        </p:tav>
                                        <p:tav tm="100000">
                                          <p:val>
                                            <p:strVal val="#ppt_w"/>
                                          </p:val>
                                        </p:tav>
                                      </p:tavLst>
                                    </p:anim>
                                    <p:anim calcmode="lin" valueType="num">
                                      <p:cBhvr>
                                        <p:cTn id="108" dur="500" fill="hold"/>
                                        <p:tgtEl>
                                          <p:spTgt spid="223"/>
                                        </p:tgtEl>
                                        <p:attrNameLst>
                                          <p:attrName>ppt_h</p:attrName>
                                        </p:attrNameLst>
                                      </p:cBhvr>
                                      <p:tavLst>
                                        <p:tav tm="0">
                                          <p:val>
                                            <p:fltVal val="0"/>
                                          </p:val>
                                        </p:tav>
                                        <p:tav tm="100000">
                                          <p:val>
                                            <p:strVal val="#ppt_h"/>
                                          </p:val>
                                        </p:tav>
                                      </p:tavLst>
                                    </p:anim>
                                    <p:animEffect transition="in" filter="fade">
                                      <p:cBhvr>
                                        <p:cTn id="109" dur="500"/>
                                        <p:tgtEl>
                                          <p:spTgt spid="223"/>
                                        </p:tgtEl>
                                      </p:cBhvr>
                                    </p:animEffect>
                                  </p:childTnLst>
                                </p:cTn>
                              </p:par>
                              <p:par>
                                <p:cTn id="110" presetID="53" presetClass="entr" presetSubtype="16" fill="hold" grpId="0" nodeType="withEffect">
                                  <p:stCondLst>
                                    <p:cond delay="1100"/>
                                  </p:stCondLst>
                                  <p:childTnLst>
                                    <p:set>
                                      <p:cBhvr>
                                        <p:cTn id="111" dur="1" fill="hold">
                                          <p:stCondLst>
                                            <p:cond delay="0"/>
                                          </p:stCondLst>
                                        </p:cTn>
                                        <p:tgtEl>
                                          <p:spTgt spid="224"/>
                                        </p:tgtEl>
                                        <p:attrNameLst>
                                          <p:attrName>style.visibility</p:attrName>
                                        </p:attrNameLst>
                                      </p:cBhvr>
                                      <p:to>
                                        <p:strVal val="visible"/>
                                      </p:to>
                                    </p:set>
                                    <p:anim calcmode="lin" valueType="num">
                                      <p:cBhvr>
                                        <p:cTn id="112" dur="500" fill="hold"/>
                                        <p:tgtEl>
                                          <p:spTgt spid="224"/>
                                        </p:tgtEl>
                                        <p:attrNameLst>
                                          <p:attrName>ppt_w</p:attrName>
                                        </p:attrNameLst>
                                      </p:cBhvr>
                                      <p:tavLst>
                                        <p:tav tm="0">
                                          <p:val>
                                            <p:fltVal val="0"/>
                                          </p:val>
                                        </p:tav>
                                        <p:tav tm="100000">
                                          <p:val>
                                            <p:strVal val="#ppt_w"/>
                                          </p:val>
                                        </p:tav>
                                      </p:tavLst>
                                    </p:anim>
                                    <p:anim calcmode="lin" valueType="num">
                                      <p:cBhvr>
                                        <p:cTn id="113" dur="500" fill="hold"/>
                                        <p:tgtEl>
                                          <p:spTgt spid="224"/>
                                        </p:tgtEl>
                                        <p:attrNameLst>
                                          <p:attrName>ppt_h</p:attrName>
                                        </p:attrNameLst>
                                      </p:cBhvr>
                                      <p:tavLst>
                                        <p:tav tm="0">
                                          <p:val>
                                            <p:fltVal val="0"/>
                                          </p:val>
                                        </p:tav>
                                        <p:tav tm="100000">
                                          <p:val>
                                            <p:strVal val="#ppt_h"/>
                                          </p:val>
                                        </p:tav>
                                      </p:tavLst>
                                    </p:anim>
                                    <p:animEffect transition="in" filter="fade">
                                      <p:cBhvr>
                                        <p:cTn id="114" dur="500"/>
                                        <p:tgtEl>
                                          <p:spTgt spid="224"/>
                                        </p:tgtEl>
                                      </p:cBhvr>
                                    </p:animEffect>
                                  </p:childTnLst>
                                </p:cTn>
                              </p:par>
                              <p:par>
                                <p:cTn id="115" presetID="53" presetClass="entr" presetSubtype="16" fill="hold" grpId="0" nodeType="withEffect">
                                  <p:stCondLst>
                                    <p:cond delay="1100"/>
                                  </p:stCondLst>
                                  <p:childTnLst>
                                    <p:set>
                                      <p:cBhvr>
                                        <p:cTn id="116" dur="1" fill="hold">
                                          <p:stCondLst>
                                            <p:cond delay="0"/>
                                          </p:stCondLst>
                                        </p:cTn>
                                        <p:tgtEl>
                                          <p:spTgt spid="225"/>
                                        </p:tgtEl>
                                        <p:attrNameLst>
                                          <p:attrName>style.visibility</p:attrName>
                                        </p:attrNameLst>
                                      </p:cBhvr>
                                      <p:to>
                                        <p:strVal val="visible"/>
                                      </p:to>
                                    </p:set>
                                    <p:anim calcmode="lin" valueType="num">
                                      <p:cBhvr>
                                        <p:cTn id="117" dur="500" fill="hold"/>
                                        <p:tgtEl>
                                          <p:spTgt spid="225"/>
                                        </p:tgtEl>
                                        <p:attrNameLst>
                                          <p:attrName>ppt_w</p:attrName>
                                        </p:attrNameLst>
                                      </p:cBhvr>
                                      <p:tavLst>
                                        <p:tav tm="0">
                                          <p:val>
                                            <p:fltVal val="0"/>
                                          </p:val>
                                        </p:tav>
                                        <p:tav tm="100000">
                                          <p:val>
                                            <p:strVal val="#ppt_w"/>
                                          </p:val>
                                        </p:tav>
                                      </p:tavLst>
                                    </p:anim>
                                    <p:anim calcmode="lin" valueType="num">
                                      <p:cBhvr>
                                        <p:cTn id="118" dur="500" fill="hold"/>
                                        <p:tgtEl>
                                          <p:spTgt spid="225"/>
                                        </p:tgtEl>
                                        <p:attrNameLst>
                                          <p:attrName>ppt_h</p:attrName>
                                        </p:attrNameLst>
                                      </p:cBhvr>
                                      <p:tavLst>
                                        <p:tav tm="0">
                                          <p:val>
                                            <p:fltVal val="0"/>
                                          </p:val>
                                        </p:tav>
                                        <p:tav tm="100000">
                                          <p:val>
                                            <p:strVal val="#ppt_h"/>
                                          </p:val>
                                        </p:tav>
                                      </p:tavLst>
                                    </p:anim>
                                    <p:animEffect transition="in" filter="fade">
                                      <p:cBhvr>
                                        <p:cTn id="119" dur="500"/>
                                        <p:tgtEl>
                                          <p:spTgt spid="225"/>
                                        </p:tgtEl>
                                      </p:cBhvr>
                                    </p:animEffect>
                                  </p:childTnLst>
                                </p:cTn>
                              </p:par>
                              <p:par>
                                <p:cTn id="120" presetID="53" presetClass="entr" presetSubtype="16" fill="hold" grpId="0" nodeType="withEffect">
                                  <p:stCondLst>
                                    <p:cond delay="1200"/>
                                  </p:stCondLst>
                                  <p:childTnLst>
                                    <p:set>
                                      <p:cBhvr>
                                        <p:cTn id="121" dur="1" fill="hold">
                                          <p:stCondLst>
                                            <p:cond delay="0"/>
                                          </p:stCondLst>
                                        </p:cTn>
                                        <p:tgtEl>
                                          <p:spTgt spid="226"/>
                                        </p:tgtEl>
                                        <p:attrNameLst>
                                          <p:attrName>style.visibility</p:attrName>
                                        </p:attrNameLst>
                                      </p:cBhvr>
                                      <p:to>
                                        <p:strVal val="visible"/>
                                      </p:to>
                                    </p:set>
                                    <p:anim calcmode="lin" valueType="num">
                                      <p:cBhvr>
                                        <p:cTn id="122" dur="500" fill="hold"/>
                                        <p:tgtEl>
                                          <p:spTgt spid="226"/>
                                        </p:tgtEl>
                                        <p:attrNameLst>
                                          <p:attrName>ppt_w</p:attrName>
                                        </p:attrNameLst>
                                      </p:cBhvr>
                                      <p:tavLst>
                                        <p:tav tm="0">
                                          <p:val>
                                            <p:fltVal val="0"/>
                                          </p:val>
                                        </p:tav>
                                        <p:tav tm="100000">
                                          <p:val>
                                            <p:strVal val="#ppt_w"/>
                                          </p:val>
                                        </p:tav>
                                      </p:tavLst>
                                    </p:anim>
                                    <p:anim calcmode="lin" valueType="num">
                                      <p:cBhvr>
                                        <p:cTn id="123" dur="500" fill="hold"/>
                                        <p:tgtEl>
                                          <p:spTgt spid="226"/>
                                        </p:tgtEl>
                                        <p:attrNameLst>
                                          <p:attrName>ppt_h</p:attrName>
                                        </p:attrNameLst>
                                      </p:cBhvr>
                                      <p:tavLst>
                                        <p:tav tm="0">
                                          <p:val>
                                            <p:fltVal val="0"/>
                                          </p:val>
                                        </p:tav>
                                        <p:tav tm="100000">
                                          <p:val>
                                            <p:strVal val="#ppt_h"/>
                                          </p:val>
                                        </p:tav>
                                      </p:tavLst>
                                    </p:anim>
                                    <p:animEffect transition="in" filter="fade">
                                      <p:cBhvr>
                                        <p:cTn id="124" dur="500"/>
                                        <p:tgtEl>
                                          <p:spTgt spid="226"/>
                                        </p:tgtEl>
                                      </p:cBhvr>
                                    </p:animEffect>
                                  </p:childTnLst>
                                </p:cTn>
                              </p:par>
                              <p:par>
                                <p:cTn id="125" presetID="53" presetClass="entr" presetSubtype="16" fill="hold" grpId="0" nodeType="withEffect">
                                  <p:stCondLst>
                                    <p:cond delay="1200"/>
                                  </p:stCondLst>
                                  <p:childTnLst>
                                    <p:set>
                                      <p:cBhvr>
                                        <p:cTn id="126" dur="1" fill="hold">
                                          <p:stCondLst>
                                            <p:cond delay="0"/>
                                          </p:stCondLst>
                                        </p:cTn>
                                        <p:tgtEl>
                                          <p:spTgt spid="227"/>
                                        </p:tgtEl>
                                        <p:attrNameLst>
                                          <p:attrName>style.visibility</p:attrName>
                                        </p:attrNameLst>
                                      </p:cBhvr>
                                      <p:to>
                                        <p:strVal val="visible"/>
                                      </p:to>
                                    </p:set>
                                    <p:anim calcmode="lin" valueType="num">
                                      <p:cBhvr>
                                        <p:cTn id="127" dur="500" fill="hold"/>
                                        <p:tgtEl>
                                          <p:spTgt spid="227"/>
                                        </p:tgtEl>
                                        <p:attrNameLst>
                                          <p:attrName>ppt_w</p:attrName>
                                        </p:attrNameLst>
                                      </p:cBhvr>
                                      <p:tavLst>
                                        <p:tav tm="0">
                                          <p:val>
                                            <p:fltVal val="0"/>
                                          </p:val>
                                        </p:tav>
                                        <p:tav tm="100000">
                                          <p:val>
                                            <p:strVal val="#ppt_w"/>
                                          </p:val>
                                        </p:tav>
                                      </p:tavLst>
                                    </p:anim>
                                    <p:anim calcmode="lin" valueType="num">
                                      <p:cBhvr>
                                        <p:cTn id="128" dur="500" fill="hold"/>
                                        <p:tgtEl>
                                          <p:spTgt spid="227"/>
                                        </p:tgtEl>
                                        <p:attrNameLst>
                                          <p:attrName>ppt_h</p:attrName>
                                        </p:attrNameLst>
                                      </p:cBhvr>
                                      <p:tavLst>
                                        <p:tav tm="0">
                                          <p:val>
                                            <p:fltVal val="0"/>
                                          </p:val>
                                        </p:tav>
                                        <p:tav tm="100000">
                                          <p:val>
                                            <p:strVal val="#ppt_h"/>
                                          </p:val>
                                        </p:tav>
                                      </p:tavLst>
                                    </p:anim>
                                    <p:animEffect transition="in" filter="fade">
                                      <p:cBhvr>
                                        <p:cTn id="129" dur="500"/>
                                        <p:tgtEl>
                                          <p:spTgt spid="227"/>
                                        </p:tgtEl>
                                      </p:cBhvr>
                                    </p:animEffect>
                                  </p:childTnLst>
                                </p:cTn>
                              </p:par>
                              <p:par>
                                <p:cTn id="130" presetID="53" presetClass="entr" presetSubtype="16" fill="hold" grpId="0" nodeType="withEffect">
                                  <p:stCondLst>
                                    <p:cond delay="1300"/>
                                  </p:stCondLst>
                                  <p:childTnLst>
                                    <p:set>
                                      <p:cBhvr>
                                        <p:cTn id="131" dur="1" fill="hold">
                                          <p:stCondLst>
                                            <p:cond delay="0"/>
                                          </p:stCondLst>
                                        </p:cTn>
                                        <p:tgtEl>
                                          <p:spTgt spid="228"/>
                                        </p:tgtEl>
                                        <p:attrNameLst>
                                          <p:attrName>style.visibility</p:attrName>
                                        </p:attrNameLst>
                                      </p:cBhvr>
                                      <p:to>
                                        <p:strVal val="visible"/>
                                      </p:to>
                                    </p:set>
                                    <p:anim calcmode="lin" valueType="num">
                                      <p:cBhvr>
                                        <p:cTn id="132" dur="500" fill="hold"/>
                                        <p:tgtEl>
                                          <p:spTgt spid="228"/>
                                        </p:tgtEl>
                                        <p:attrNameLst>
                                          <p:attrName>ppt_w</p:attrName>
                                        </p:attrNameLst>
                                      </p:cBhvr>
                                      <p:tavLst>
                                        <p:tav tm="0">
                                          <p:val>
                                            <p:fltVal val="0"/>
                                          </p:val>
                                        </p:tav>
                                        <p:tav tm="100000">
                                          <p:val>
                                            <p:strVal val="#ppt_w"/>
                                          </p:val>
                                        </p:tav>
                                      </p:tavLst>
                                    </p:anim>
                                    <p:anim calcmode="lin" valueType="num">
                                      <p:cBhvr>
                                        <p:cTn id="133" dur="500" fill="hold"/>
                                        <p:tgtEl>
                                          <p:spTgt spid="228"/>
                                        </p:tgtEl>
                                        <p:attrNameLst>
                                          <p:attrName>ppt_h</p:attrName>
                                        </p:attrNameLst>
                                      </p:cBhvr>
                                      <p:tavLst>
                                        <p:tav tm="0">
                                          <p:val>
                                            <p:fltVal val="0"/>
                                          </p:val>
                                        </p:tav>
                                        <p:tav tm="100000">
                                          <p:val>
                                            <p:strVal val="#ppt_h"/>
                                          </p:val>
                                        </p:tav>
                                      </p:tavLst>
                                    </p:anim>
                                    <p:animEffect transition="in" filter="fade">
                                      <p:cBhvr>
                                        <p:cTn id="134" dur="500"/>
                                        <p:tgtEl>
                                          <p:spTgt spid="228"/>
                                        </p:tgtEl>
                                      </p:cBhvr>
                                    </p:animEffect>
                                  </p:childTnLst>
                                </p:cTn>
                              </p:par>
                              <p:par>
                                <p:cTn id="135" presetID="53" presetClass="entr" presetSubtype="16" fill="hold" grpId="0" nodeType="withEffect">
                                  <p:stCondLst>
                                    <p:cond delay="1300"/>
                                  </p:stCondLst>
                                  <p:childTnLst>
                                    <p:set>
                                      <p:cBhvr>
                                        <p:cTn id="136" dur="1" fill="hold">
                                          <p:stCondLst>
                                            <p:cond delay="0"/>
                                          </p:stCondLst>
                                        </p:cTn>
                                        <p:tgtEl>
                                          <p:spTgt spid="229"/>
                                        </p:tgtEl>
                                        <p:attrNameLst>
                                          <p:attrName>style.visibility</p:attrName>
                                        </p:attrNameLst>
                                      </p:cBhvr>
                                      <p:to>
                                        <p:strVal val="visible"/>
                                      </p:to>
                                    </p:set>
                                    <p:anim calcmode="lin" valueType="num">
                                      <p:cBhvr>
                                        <p:cTn id="137" dur="500" fill="hold"/>
                                        <p:tgtEl>
                                          <p:spTgt spid="229"/>
                                        </p:tgtEl>
                                        <p:attrNameLst>
                                          <p:attrName>ppt_w</p:attrName>
                                        </p:attrNameLst>
                                      </p:cBhvr>
                                      <p:tavLst>
                                        <p:tav tm="0">
                                          <p:val>
                                            <p:fltVal val="0"/>
                                          </p:val>
                                        </p:tav>
                                        <p:tav tm="100000">
                                          <p:val>
                                            <p:strVal val="#ppt_w"/>
                                          </p:val>
                                        </p:tav>
                                      </p:tavLst>
                                    </p:anim>
                                    <p:anim calcmode="lin" valueType="num">
                                      <p:cBhvr>
                                        <p:cTn id="138" dur="500" fill="hold"/>
                                        <p:tgtEl>
                                          <p:spTgt spid="229"/>
                                        </p:tgtEl>
                                        <p:attrNameLst>
                                          <p:attrName>ppt_h</p:attrName>
                                        </p:attrNameLst>
                                      </p:cBhvr>
                                      <p:tavLst>
                                        <p:tav tm="0">
                                          <p:val>
                                            <p:fltVal val="0"/>
                                          </p:val>
                                        </p:tav>
                                        <p:tav tm="100000">
                                          <p:val>
                                            <p:strVal val="#ppt_h"/>
                                          </p:val>
                                        </p:tav>
                                      </p:tavLst>
                                    </p:anim>
                                    <p:animEffect transition="in" filter="fade">
                                      <p:cBhvr>
                                        <p:cTn id="139" dur="500"/>
                                        <p:tgtEl>
                                          <p:spTgt spid="229"/>
                                        </p:tgtEl>
                                      </p:cBhvr>
                                    </p:animEffect>
                                  </p:childTnLst>
                                </p:cTn>
                              </p:par>
                              <p:par>
                                <p:cTn id="140" presetID="53" presetClass="entr" presetSubtype="16" fill="hold" grpId="0" nodeType="withEffect">
                                  <p:stCondLst>
                                    <p:cond delay="1400"/>
                                  </p:stCondLst>
                                  <p:childTnLst>
                                    <p:set>
                                      <p:cBhvr>
                                        <p:cTn id="141" dur="1" fill="hold">
                                          <p:stCondLst>
                                            <p:cond delay="0"/>
                                          </p:stCondLst>
                                        </p:cTn>
                                        <p:tgtEl>
                                          <p:spTgt spid="230"/>
                                        </p:tgtEl>
                                        <p:attrNameLst>
                                          <p:attrName>style.visibility</p:attrName>
                                        </p:attrNameLst>
                                      </p:cBhvr>
                                      <p:to>
                                        <p:strVal val="visible"/>
                                      </p:to>
                                    </p:set>
                                    <p:anim calcmode="lin" valueType="num">
                                      <p:cBhvr>
                                        <p:cTn id="142" dur="500" fill="hold"/>
                                        <p:tgtEl>
                                          <p:spTgt spid="230"/>
                                        </p:tgtEl>
                                        <p:attrNameLst>
                                          <p:attrName>ppt_w</p:attrName>
                                        </p:attrNameLst>
                                      </p:cBhvr>
                                      <p:tavLst>
                                        <p:tav tm="0">
                                          <p:val>
                                            <p:fltVal val="0"/>
                                          </p:val>
                                        </p:tav>
                                        <p:tav tm="100000">
                                          <p:val>
                                            <p:strVal val="#ppt_w"/>
                                          </p:val>
                                        </p:tav>
                                      </p:tavLst>
                                    </p:anim>
                                    <p:anim calcmode="lin" valueType="num">
                                      <p:cBhvr>
                                        <p:cTn id="143" dur="500" fill="hold"/>
                                        <p:tgtEl>
                                          <p:spTgt spid="230"/>
                                        </p:tgtEl>
                                        <p:attrNameLst>
                                          <p:attrName>ppt_h</p:attrName>
                                        </p:attrNameLst>
                                      </p:cBhvr>
                                      <p:tavLst>
                                        <p:tav tm="0">
                                          <p:val>
                                            <p:fltVal val="0"/>
                                          </p:val>
                                        </p:tav>
                                        <p:tav tm="100000">
                                          <p:val>
                                            <p:strVal val="#ppt_h"/>
                                          </p:val>
                                        </p:tav>
                                      </p:tavLst>
                                    </p:anim>
                                    <p:animEffect transition="in" filter="fade">
                                      <p:cBhvr>
                                        <p:cTn id="144" dur="500"/>
                                        <p:tgtEl>
                                          <p:spTgt spid="230"/>
                                        </p:tgtEl>
                                      </p:cBhvr>
                                    </p:animEffect>
                                  </p:childTnLst>
                                </p:cTn>
                              </p:par>
                              <p:par>
                                <p:cTn id="145" presetID="53" presetClass="entr" presetSubtype="16" fill="hold" grpId="0" nodeType="withEffect">
                                  <p:stCondLst>
                                    <p:cond delay="1400"/>
                                  </p:stCondLst>
                                  <p:childTnLst>
                                    <p:set>
                                      <p:cBhvr>
                                        <p:cTn id="146" dur="1" fill="hold">
                                          <p:stCondLst>
                                            <p:cond delay="0"/>
                                          </p:stCondLst>
                                        </p:cTn>
                                        <p:tgtEl>
                                          <p:spTgt spid="231"/>
                                        </p:tgtEl>
                                        <p:attrNameLst>
                                          <p:attrName>style.visibility</p:attrName>
                                        </p:attrNameLst>
                                      </p:cBhvr>
                                      <p:to>
                                        <p:strVal val="visible"/>
                                      </p:to>
                                    </p:set>
                                    <p:anim calcmode="lin" valueType="num">
                                      <p:cBhvr>
                                        <p:cTn id="147" dur="500" fill="hold"/>
                                        <p:tgtEl>
                                          <p:spTgt spid="231"/>
                                        </p:tgtEl>
                                        <p:attrNameLst>
                                          <p:attrName>ppt_w</p:attrName>
                                        </p:attrNameLst>
                                      </p:cBhvr>
                                      <p:tavLst>
                                        <p:tav tm="0">
                                          <p:val>
                                            <p:fltVal val="0"/>
                                          </p:val>
                                        </p:tav>
                                        <p:tav tm="100000">
                                          <p:val>
                                            <p:strVal val="#ppt_w"/>
                                          </p:val>
                                        </p:tav>
                                      </p:tavLst>
                                    </p:anim>
                                    <p:anim calcmode="lin" valueType="num">
                                      <p:cBhvr>
                                        <p:cTn id="148" dur="500" fill="hold"/>
                                        <p:tgtEl>
                                          <p:spTgt spid="231"/>
                                        </p:tgtEl>
                                        <p:attrNameLst>
                                          <p:attrName>ppt_h</p:attrName>
                                        </p:attrNameLst>
                                      </p:cBhvr>
                                      <p:tavLst>
                                        <p:tav tm="0">
                                          <p:val>
                                            <p:fltVal val="0"/>
                                          </p:val>
                                        </p:tav>
                                        <p:tav tm="100000">
                                          <p:val>
                                            <p:strVal val="#ppt_h"/>
                                          </p:val>
                                        </p:tav>
                                      </p:tavLst>
                                    </p:anim>
                                    <p:animEffect transition="in" filter="fade">
                                      <p:cBhvr>
                                        <p:cTn id="149" dur="500"/>
                                        <p:tgtEl>
                                          <p:spTgt spid="231"/>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32"/>
                                        </p:tgtEl>
                                        <p:attrNameLst>
                                          <p:attrName>style.visibility</p:attrName>
                                        </p:attrNameLst>
                                      </p:cBhvr>
                                      <p:to>
                                        <p:strVal val="visible"/>
                                      </p:to>
                                    </p:set>
                                    <p:anim calcmode="lin" valueType="num">
                                      <p:cBhvr>
                                        <p:cTn id="152" dur="500" fill="hold"/>
                                        <p:tgtEl>
                                          <p:spTgt spid="232"/>
                                        </p:tgtEl>
                                        <p:attrNameLst>
                                          <p:attrName>ppt_w</p:attrName>
                                        </p:attrNameLst>
                                      </p:cBhvr>
                                      <p:tavLst>
                                        <p:tav tm="0">
                                          <p:val>
                                            <p:fltVal val="0"/>
                                          </p:val>
                                        </p:tav>
                                        <p:tav tm="100000">
                                          <p:val>
                                            <p:strVal val="#ppt_w"/>
                                          </p:val>
                                        </p:tav>
                                      </p:tavLst>
                                    </p:anim>
                                    <p:anim calcmode="lin" valueType="num">
                                      <p:cBhvr>
                                        <p:cTn id="153" dur="500" fill="hold"/>
                                        <p:tgtEl>
                                          <p:spTgt spid="232"/>
                                        </p:tgtEl>
                                        <p:attrNameLst>
                                          <p:attrName>ppt_h</p:attrName>
                                        </p:attrNameLst>
                                      </p:cBhvr>
                                      <p:tavLst>
                                        <p:tav tm="0">
                                          <p:val>
                                            <p:fltVal val="0"/>
                                          </p:val>
                                        </p:tav>
                                        <p:tav tm="100000">
                                          <p:val>
                                            <p:strVal val="#ppt_h"/>
                                          </p:val>
                                        </p:tav>
                                      </p:tavLst>
                                    </p:anim>
                                    <p:animEffect transition="in" filter="fade">
                                      <p:cBhvr>
                                        <p:cTn id="154" dur="500"/>
                                        <p:tgtEl>
                                          <p:spTgt spid="232"/>
                                        </p:tgtEl>
                                      </p:cBhvr>
                                    </p:animEffect>
                                  </p:childTnLst>
                                </p:cTn>
                              </p:par>
                              <p:par>
                                <p:cTn id="155" presetID="53" presetClass="entr" presetSubtype="16" fill="hold" grpId="0" nodeType="withEffect">
                                  <p:stCondLst>
                                    <p:cond delay="1500"/>
                                  </p:stCondLst>
                                  <p:childTnLst>
                                    <p:set>
                                      <p:cBhvr>
                                        <p:cTn id="156" dur="1" fill="hold">
                                          <p:stCondLst>
                                            <p:cond delay="0"/>
                                          </p:stCondLst>
                                        </p:cTn>
                                        <p:tgtEl>
                                          <p:spTgt spid="233"/>
                                        </p:tgtEl>
                                        <p:attrNameLst>
                                          <p:attrName>style.visibility</p:attrName>
                                        </p:attrNameLst>
                                      </p:cBhvr>
                                      <p:to>
                                        <p:strVal val="visible"/>
                                      </p:to>
                                    </p:set>
                                    <p:anim calcmode="lin" valueType="num">
                                      <p:cBhvr>
                                        <p:cTn id="157" dur="500" fill="hold"/>
                                        <p:tgtEl>
                                          <p:spTgt spid="233"/>
                                        </p:tgtEl>
                                        <p:attrNameLst>
                                          <p:attrName>ppt_w</p:attrName>
                                        </p:attrNameLst>
                                      </p:cBhvr>
                                      <p:tavLst>
                                        <p:tav tm="0">
                                          <p:val>
                                            <p:fltVal val="0"/>
                                          </p:val>
                                        </p:tav>
                                        <p:tav tm="100000">
                                          <p:val>
                                            <p:strVal val="#ppt_w"/>
                                          </p:val>
                                        </p:tav>
                                      </p:tavLst>
                                    </p:anim>
                                    <p:anim calcmode="lin" valueType="num">
                                      <p:cBhvr>
                                        <p:cTn id="158" dur="500" fill="hold"/>
                                        <p:tgtEl>
                                          <p:spTgt spid="233"/>
                                        </p:tgtEl>
                                        <p:attrNameLst>
                                          <p:attrName>ppt_h</p:attrName>
                                        </p:attrNameLst>
                                      </p:cBhvr>
                                      <p:tavLst>
                                        <p:tav tm="0">
                                          <p:val>
                                            <p:fltVal val="0"/>
                                          </p:val>
                                        </p:tav>
                                        <p:tav tm="100000">
                                          <p:val>
                                            <p:strVal val="#ppt_h"/>
                                          </p:val>
                                        </p:tav>
                                      </p:tavLst>
                                    </p:anim>
                                    <p:animEffect transition="in" filter="fade">
                                      <p:cBhvr>
                                        <p:cTn id="159" dur="500"/>
                                        <p:tgtEl>
                                          <p:spTgt spid="233"/>
                                        </p:tgtEl>
                                      </p:cBhvr>
                                    </p:animEffect>
                                  </p:childTnLst>
                                </p:cTn>
                              </p:par>
                              <p:par>
                                <p:cTn id="160" presetID="53" presetClass="entr" presetSubtype="16" fill="hold" grpId="0" nodeType="withEffect">
                                  <p:stCondLst>
                                    <p:cond delay="1600"/>
                                  </p:stCondLst>
                                  <p:childTnLst>
                                    <p:set>
                                      <p:cBhvr>
                                        <p:cTn id="161" dur="1" fill="hold">
                                          <p:stCondLst>
                                            <p:cond delay="0"/>
                                          </p:stCondLst>
                                        </p:cTn>
                                        <p:tgtEl>
                                          <p:spTgt spid="174"/>
                                        </p:tgtEl>
                                        <p:attrNameLst>
                                          <p:attrName>style.visibility</p:attrName>
                                        </p:attrNameLst>
                                      </p:cBhvr>
                                      <p:to>
                                        <p:strVal val="visible"/>
                                      </p:to>
                                    </p:set>
                                    <p:anim calcmode="lin" valueType="num">
                                      <p:cBhvr>
                                        <p:cTn id="162" dur="500" fill="hold"/>
                                        <p:tgtEl>
                                          <p:spTgt spid="174"/>
                                        </p:tgtEl>
                                        <p:attrNameLst>
                                          <p:attrName>ppt_w</p:attrName>
                                        </p:attrNameLst>
                                      </p:cBhvr>
                                      <p:tavLst>
                                        <p:tav tm="0">
                                          <p:val>
                                            <p:fltVal val="0"/>
                                          </p:val>
                                        </p:tav>
                                        <p:tav tm="100000">
                                          <p:val>
                                            <p:strVal val="#ppt_w"/>
                                          </p:val>
                                        </p:tav>
                                      </p:tavLst>
                                    </p:anim>
                                    <p:anim calcmode="lin" valueType="num">
                                      <p:cBhvr>
                                        <p:cTn id="163" dur="500" fill="hold"/>
                                        <p:tgtEl>
                                          <p:spTgt spid="174"/>
                                        </p:tgtEl>
                                        <p:attrNameLst>
                                          <p:attrName>ppt_h</p:attrName>
                                        </p:attrNameLst>
                                      </p:cBhvr>
                                      <p:tavLst>
                                        <p:tav tm="0">
                                          <p:val>
                                            <p:fltVal val="0"/>
                                          </p:val>
                                        </p:tav>
                                        <p:tav tm="100000">
                                          <p:val>
                                            <p:strVal val="#ppt_h"/>
                                          </p:val>
                                        </p:tav>
                                      </p:tavLst>
                                    </p:anim>
                                    <p:animEffect transition="in" filter="fade">
                                      <p:cBhvr>
                                        <p:cTn id="164" dur="500"/>
                                        <p:tgtEl>
                                          <p:spTgt spid="174"/>
                                        </p:tgtEl>
                                      </p:cBhvr>
                                    </p:animEffect>
                                  </p:childTnLst>
                                </p:cTn>
                              </p:par>
                              <p:par>
                                <p:cTn id="165" presetID="53" presetClass="entr" presetSubtype="16" fill="hold" grpId="0" nodeType="withEffect">
                                  <p:stCondLst>
                                    <p:cond delay="1600"/>
                                  </p:stCondLst>
                                  <p:childTnLst>
                                    <p:set>
                                      <p:cBhvr>
                                        <p:cTn id="166" dur="1" fill="hold">
                                          <p:stCondLst>
                                            <p:cond delay="0"/>
                                          </p:stCondLst>
                                        </p:cTn>
                                        <p:tgtEl>
                                          <p:spTgt spid="175"/>
                                        </p:tgtEl>
                                        <p:attrNameLst>
                                          <p:attrName>style.visibility</p:attrName>
                                        </p:attrNameLst>
                                      </p:cBhvr>
                                      <p:to>
                                        <p:strVal val="visible"/>
                                      </p:to>
                                    </p:set>
                                    <p:anim calcmode="lin" valueType="num">
                                      <p:cBhvr>
                                        <p:cTn id="167" dur="500" fill="hold"/>
                                        <p:tgtEl>
                                          <p:spTgt spid="175"/>
                                        </p:tgtEl>
                                        <p:attrNameLst>
                                          <p:attrName>ppt_w</p:attrName>
                                        </p:attrNameLst>
                                      </p:cBhvr>
                                      <p:tavLst>
                                        <p:tav tm="0">
                                          <p:val>
                                            <p:fltVal val="0"/>
                                          </p:val>
                                        </p:tav>
                                        <p:tav tm="100000">
                                          <p:val>
                                            <p:strVal val="#ppt_w"/>
                                          </p:val>
                                        </p:tav>
                                      </p:tavLst>
                                    </p:anim>
                                    <p:anim calcmode="lin" valueType="num">
                                      <p:cBhvr>
                                        <p:cTn id="168" dur="500" fill="hold"/>
                                        <p:tgtEl>
                                          <p:spTgt spid="175"/>
                                        </p:tgtEl>
                                        <p:attrNameLst>
                                          <p:attrName>ppt_h</p:attrName>
                                        </p:attrNameLst>
                                      </p:cBhvr>
                                      <p:tavLst>
                                        <p:tav tm="0">
                                          <p:val>
                                            <p:fltVal val="0"/>
                                          </p:val>
                                        </p:tav>
                                        <p:tav tm="100000">
                                          <p:val>
                                            <p:strVal val="#ppt_h"/>
                                          </p:val>
                                        </p:tav>
                                      </p:tavLst>
                                    </p:anim>
                                    <p:animEffect transition="in" filter="fade">
                                      <p:cBhvr>
                                        <p:cTn id="169" dur="500"/>
                                        <p:tgtEl>
                                          <p:spTgt spid="175"/>
                                        </p:tgtEl>
                                      </p:cBhvr>
                                    </p:animEffect>
                                  </p:childTnLst>
                                </p:cTn>
                              </p:par>
                              <p:par>
                                <p:cTn id="170" presetID="53" presetClass="entr" presetSubtype="16" fill="hold" grpId="0" nodeType="withEffect">
                                  <p:stCondLst>
                                    <p:cond delay="1700"/>
                                  </p:stCondLst>
                                  <p:childTnLst>
                                    <p:set>
                                      <p:cBhvr>
                                        <p:cTn id="171" dur="1" fill="hold">
                                          <p:stCondLst>
                                            <p:cond delay="0"/>
                                          </p:stCondLst>
                                        </p:cTn>
                                        <p:tgtEl>
                                          <p:spTgt spid="323"/>
                                        </p:tgtEl>
                                        <p:attrNameLst>
                                          <p:attrName>style.visibility</p:attrName>
                                        </p:attrNameLst>
                                      </p:cBhvr>
                                      <p:to>
                                        <p:strVal val="visible"/>
                                      </p:to>
                                    </p:set>
                                    <p:anim calcmode="lin" valueType="num">
                                      <p:cBhvr>
                                        <p:cTn id="172" dur="500" fill="hold"/>
                                        <p:tgtEl>
                                          <p:spTgt spid="323"/>
                                        </p:tgtEl>
                                        <p:attrNameLst>
                                          <p:attrName>ppt_w</p:attrName>
                                        </p:attrNameLst>
                                      </p:cBhvr>
                                      <p:tavLst>
                                        <p:tav tm="0">
                                          <p:val>
                                            <p:fltVal val="0"/>
                                          </p:val>
                                        </p:tav>
                                        <p:tav tm="100000">
                                          <p:val>
                                            <p:strVal val="#ppt_w"/>
                                          </p:val>
                                        </p:tav>
                                      </p:tavLst>
                                    </p:anim>
                                    <p:anim calcmode="lin" valueType="num">
                                      <p:cBhvr>
                                        <p:cTn id="173" dur="500" fill="hold"/>
                                        <p:tgtEl>
                                          <p:spTgt spid="323"/>
                                        </p:tgtEl>
                                        <p:attrNameLst>
                                          <p:attrName>ppt_h</p:attrName>
                                        </p:attrNameLst>
                                      </p:cBhvr>
                                      <p:tavLst>
                                        <p:tav tm="0">
                                          <p:val>
                                            <p:fltVal val="0"/>
                                          </p:val>
                                        </p:tav>
                                        <p:tav tm="100000">
                                          <p:val>
                                            <p:strVal val="#ppt_h"/>
                                          </p:val>
                                        </p:tav>
                                      </p:tavLst>
                                    </p:anim>
                                    <p:animEffect transition="in" filter="fade">
                                      <p:cBhvr>
                                        <p:cTn id="174" dur="500"/>
                                        <p:tgtEl>
                                          <p:spTgt spid="323"/>
                                        </p:tgtEl>
                                      </p:cBhvr>
                                    </p:animEffect>
                                  </p:childTnLst>
                                </p:cTn>
                              </p:par>
                              <p:par>
                                <p:cTn id="175" presetID="53" presetClass="entr" presetSubtype="16" fill="hold" grpId="0" nodeType="withEffect">
                                  <p:stCondLst>
                                    <p:cond delay="1700"/>
                                  </p:stCondLst>
                                  <p:childTnLst>
                                    <p:set>
                                      <p:cBhvr>
                                        <p:cTn id="176" dur="1" fill="hold">
                                          <p:stCondLst>
                                            <p:cond delay="0"/>
                                          </p:stCondLst>
                                        </p:cTn>
                                        <p:tgtEl>
                                          <p:spTgt spid="324"/>
                                        </p:tgtEl>
                                        <p:attrNameLst>
                                          <p:attrName>style.visibility</p:attrName>
                                        </p:attrNameLst>
                                      </p:cBhvr>
                                      <p:to>
                                        <p:strVal val="visible"/>
                                      </p:to>
                                    </p:set>
                                    <p:anim calcmode="lin" valueType="num">
                                      <p:cBhvr>
                                        <p:cTn id="177" dur="500" fill="hold"/>
                                        <p:tgtEl>
                                          <p:spTgt spid="324"/>
                                        </p:tgtEl>
                                        <p:attrNameLst>
                                          <p:attrName>ppt_w</p:attrName>
                                        </p:attrNameLst>
                                      </p:cBhvr>
                                      <p:tavLst>
                                        <p:tav tm="0">
                                          <p:val>
                                            <p:fltVal val="0"/>
                                          </p:val>
                                        </p:tav>
                                        <p:tav tm="100000">
                                          <p:val>
                                            <p:strVal val="#ppt_w"/>
                                          </p:val>
                                        </p:tav>
                                      </p:tavLst>
                                    </p:anim>
                                    <p:anim calcmode="lin" valueType="num">
                                      <p:cBhvr>
                                        <p:cTn id="178" dur="500" fill="hold"/>
                                        <p:tgtEl>
                                          <p:spTgt spid="324"/>
                                        </p:tgtEl>
                                        <p:attrNameLst>
                                          <p:attrName>ppt_h</p:attrName>
                                        </p:attrNameLst>
                                      </p:cBhvr>
                                      <p:tavLst>
                                        <p:tav tm="0">
                                          <p:val>
                                            <p:fltVal val="0"/>
                                          </p:val>
                                        </p:tav>
                                        <p:tav tm="100000">
                                          <p:val>
                                            <p:strVal val="#ppt_h"/>
                                          </p:val>
                                        </p:tav>
                                      </p:tavLst>
                                    </p:anim>
                                    <p:animEffect transition="in" filter="fade">
                                      <p:cBhvr>
                                        <p:cTn id="179" dur="500"/>
                                        <p:tgtEl>
                                          <p:spTgt spid="324"/>
                                        </p:tgtEl>
                                      </p:cBhvr>
                                    </p:animEffect>
                                  </p:childTnLst>
                                </p:cTn>
                              </p:par>
                              <p:par>
                                <p:cTn id="180" presetID="53" presetClass="entr" presetSubtype="16" fill="hold" grpId="0" nodeType="withEffect">
                                  <p:stCondLst>
                                    <p:cond delay="1800"/>
                                  </p:stCondLst>
                                  <p:childTnLst>
                                    <p:set>
                                      <p:cBhvr>
                                        <p:cTn id="181" dur="1" fill="hold">
                                          <p:stCondLst>
                                            <p:cond delay="0"/>
                                          </p:stCondLst>
                                        </p:cTn>
                                        <p:tgtEl>
                                          <p:spTgt spid="325"/>
                                        </p:tgtEl>
                                        <p:attrNameLst>
                                          <p:attrName>style.visibility</p:attrName>
                                        </p:attrNameLst>
                                      </p:cBhvr>
                                      <p:to>
                                        <p:strVal val="visible"/>
                                      </p:to>
                                    </p:set>
                                    <p:anim calcmode="lin" valueType="num">
                                      <p:cBhvr>
                                        <p:cTn id="182" dur="500" fill="hold"/>
                                        <p:tgtEl>
                                          <p:spTgt spid="325"/>
                                        </p:tgtEl>
                                        <p:attrNameLst>
                                          <p:attrName>ppt_w</p:attrName>
                                        </p:attrNameLst>
                                      </p:cBhvr>
                                      <p:tavLst>
                                        <p:tav tm="0">
                                          <p:val>
                                            <p:fltVal val="0"/>
                                          </p:val>
                                        </p:tav>
                                        <p:tav tm="100000">
                                          <p:val>
                                            <p:strVal val="#ppt_w"/>
                                          </p:val>
                                        </p:tav>
                                      </p:tavLst>
                                    </p:anim>
                                    <p:anim calcmode="lin" valueType="num">
                                      <p:cBhvr>
                                        <p:cTn id="183" dur="500" fill="hold"/>
                                        <p:tgtEl>
                                          <p:spTgt spid="325"/>
                                        </p:tgtEl>
                                        <p:attrNameLst>
                                          <p:attrName>ppt_h</p:attrName>
                                        </p:attrNameLst>
                                      </p:cBhvr>
                                      <p:tavLst>
                                        <p:tav tm="0">
                                          <p:val>
                                            <p:fltVal val="0"/>
                                          </p:val>
                                        </p:tav>
                                        <p:tav tm="100000">
                                          <p:val>
                                            <p:strVal val="#ppt_h"/>
                                          </p:val>
                                        </p:tav>
                                      </p:tavLst>
                                    </p:anim>
                                    <p:animEffect transition="in" filter="fade">
                                      <p:cBhvr>
                                        <p:cTn id="184" dur="500"/>
                                        <p:tgtEl>
                                          <p:spTgt spid="325"/>
                                        </p:tgtEl>
                                      </p:cBhvr>
                                    </p:animEffect>
                                  </p:childTnLst>
                                </p:cTn>
                              </p:par>
                              <p:par>
                                <p:cTn id="185" presetID="53" presetClass="entr" presetSubtype="16" fill="hold" grpId="0" nodeType="withEffect">
                                  <p:stCondLst>
                                    <p:cond delay="1800"/>
                                  </p:stCondLst>
                                  <p:childTnLst>
                                    <p:set>
                                      <p:cBhvr>
                                        <p:cTn id="186" dur="1" fill="hold">
                                          <p:stCondLst>
                                            <p:cond delay="0"/>
                                          </p:stCondLst>
                                        </p:cTn>
                                        <p:tgtEl>
                                          <p:spTgt spid="326"/>
                                        </p:tgtEl>
                                        <p:attrNameLst>
                                          <p:attrName>style.visibility</p:attrName>
                                        </p:attrNameLst>
                                      </p:cBhvr>
                                      <p:to>
                                        <p:strVal val="visible"/>
                                      </p:to>
                                    </p:set>
                                    <p:anim calcmode="lin" valueType="num">
                                      <p:cBhvr>
                                        <p:cTn id="187" dur="500" fill="hold"/>
                                        <p:tgtEl>
                                          <p:spTgt spid="326"/>
                                        </p:tgtEl>
                                        <p:attrNameLst>
                                          <p:attrName>ppt_w</p:attrName>
                                        </p:attrNameLst>
                                      </p:cBhvr>
                                      <p:tavLst>
                                        <p:tav tm="0">
                                          <p:val>
                                            <p:fltVal val="0"/>
                                          </p:val>
                                        </p:tav>
                                        <p:tav tm="100000">
                                          <p:val>
                                            <p:strVal val="#ppt_w"/>
                                          </p:val>
                                        </p:tav>
                                      </p:tavLst>
                                    </p:anim>
                                    <p:anim calcmode="lin" valueType="num">
                                      <p:cBhvr>
                                        <p:cTn id="188" dur="500" fill="hold"/>
                                        <p:tgtEl>
                                          <p:spTgt spid="326"/>
                                        </p:tgtEl>
                                        <p:attrNameLst>
                                          <p:attrName>ppt_h</p:attrName>
                                        </p:attrNameLst>
                                      </p:cBhvr>
                                      <p:tavLst>
                                        <p:tav tm="0">
                                          <p:val>
                                            <p:fltVal val="0"/>
                                          </p:val>
                                        </p:tav>
                                        <p:tav tm="100000">
                                          <p:val>
                                            <p:strVal val="#ppt_h"/>
                                          </p:val>
                                        </p:tav>
                                      </p:tavLst>
                                    </p:anim>
                                    <p:animEffect transition="in" filter="fade">
                                      <p:cBhvr>
                                        <p:cTn id="189" dur="500"/>
                                        <p:tgtEl>
                                          <p:spTgt spid="326"/>
                                        </p:tgtEl>
                                      </p:cBhvr>
                                    </p:animEffect>
                                  </p:childTnLst>
                                </p:cTn>
                              </p:par>
                              <p:par>
                                <p:cTn id="190" presetID="53" presetClass="entr" presetSubtype="16" fill="hold" grpId="0" nodeType="withEffect">
                                  <p:stCondLst>
                                    <p:cond delay="1900"/>
                                  </p:stCondLst>
                                  <p:childTnLst>
                                    <p:set>
                                      <p:cBhvr>
                                        <p:cTn id="191" dur="1" fill="hold">
                                          <p:stCondLst>
                                            <p:cond delay="0"/>
                                          </p:stCondLst>
                                        </p:cTn>
                                        <p:tgtEl>
                                          <p:spTgt spid="327"/>
                                        </p:tgtEl>
                                        <p:attrNameLst>
                                          <p:attrName>style.visibility</p:attrName>
                                        </p:attrNameLst>
                                      </p:cBhvr>
                                      <p:to>
                                        <p:strVal val="visible"/>
                                      </p:to>
                                    </p:set>
                                    <p:anim calcmode="lin" valueType="num">
                                      <p:cBhvr>
                                        <p:cTn id="192" dur="500" fill="hold"/>
                                        <p:tgtEl>
                                          <p:spTgt spid="327"/>
                                        </p:tgtEl>
                                        <p:attrNameLst>
                                          <p:attrName>ppt_w</p:attrName>
                                        </p:attrNameLst>
                                      </p:cBhvr>
                                      <p:tavLst>
                                        <p:tav tm="0">
                                          <p:val>
                                            <p:fltVal val="0"/>
                                          </p:val>
                                        </p:tav>
                                        <p:tav tm="100000">
                                          <p:val>
                                            <p:strVal val="#ppt_w"/>
                                          </p:val>
                                        </p:tav>
                                      </p:tavLst>
                                    </p:anim>
                                    <p:anim calcmode="lin" valueType="num">
                                      <p:cBhvr>
                                        <p:cTn id="193" dur="500" fill="hold"/>
                                        <p:tgtEl>
                                          <p:spTgt spid="327"/>
                                        </p:tgtEl>
                                        <p:attrNameLst>
                                          <p:attrName>ppt_h</p:attrName>
                                        </p:attrNameLst>
                                      </p:cBhvr>
                                      <p:tavLst>
                                        <p:tav tm="0">
                                          <p:val>
                                            <p:fltVal val="0"/>
                                          </p:val>
                                        </p:tav>
                                        <p:tav tm="100000">
                                          <p:val>
                                            <p:strVal val="#ppt_h"/>
                                          </p:val>
                                        </p:tav>
                                      </p:tavLst>
                                    </p:anim>
                                    <p:animEffect transition="in" filter="fade">
                                      <p:cBhvr>
                                        <p:cTn id="194" dur="500"/>
                                        <p:tgtEl>
                                          <p:spTgt spid="327"/>
                                        </p:tgtEl>
                                      </p:cBhvr>
                                    </p:animEffect>
                                  </p:childTnLst>
                                </p:cTn>
                              </p:par>
                              <p:par>
                                <p:cTn id="195" presetID="53" presetClass="entr" presetSubtype="16" fill="hold" grpId="0" nodeType="withEffect">
                                  <p:stCondLst>
                                    <p:cond delay="1900"/>
                                  </p:stCondLst>
                                  <p:childTnLst>
                                    <p:set>
                                      <p:cBhvr>
                                        <p:cTn id="196" dur="1" fill="hold">
                                          <p:stCondLst>
                                            <p:cond delay="0"/>
                                          </p:stCondLst>
                                        </p:cTn>
                                        <p:tgtEl>
                                          <p:spTgt spid="328"/>
                                        </p:tgtEl>
                                        <p:attrNameLst>
                                          <p:attrName>style.visibility</p:attrName>
                                        </p:attrNameLst>
                                      </p:cBhvr>
                                      <p:to>
                                        <p:strVal val="visible"/>
                                      </p:to>
                                    </p:set>
                                    <p:anim calcmode="lin" valueType="num">
                                      <p:cBhvr>
                                        <p:cTn id="197" dur="500" fill="hold"/>
                                        <p:tgtEl>
                                          <p:spTgt spid="328"/>
                                        </p:tgtEl>
                                        <p:attrNameLst>
                                          <p:attrName>ppt_w</p:attrName>
                                        </p:attrNameLst>
                                      </p:cBhvr>
                                      <p:tavLst>
                                        <p:tav tm="0">
                                          <p:val>
                                            <p:fltVal val="0"/>
                                          </p:val>
                                        </p:tav>
                                        <p:tav tm="100000">
                                          <p:val>
                                            <p:strVal val="#ppt_w"/>
                                          </p:val>
                                        </p:tav>
                                      </p:tavLst>
                                    </p:anim>
                                    <p:anim calcmode="lin" valueType="num">
                                      <p:cBhvr>
                                        <p:cTn id="198" dur="500" fill="hold"/>
                                        <p:tgtEl>
                                          <p:spTgt spid="328"/>
                                        </p:tgtEl>
                                        <p:attrNameLst>
                                          <p:attrName>ppt_h</p:attrName>
                                        </p:attrNameLst>
                                      </p:cBhvr>
                                      <p:tavLst>
                                        <p:tav tm="0">
                                          <p:val>
                                            <p:fltVal val="0"/>
                                          </p:val>
                                        </p:tav>
                                        <p:tav tm="100000">
                                          <p:val>
                                            <p:strVal val="#ppt_h"/>
                                          </p:val>
                                        </p:tav>
                                      </p:tavLst>
                                    </p:anim>
                                    <p:animEffect transition="in" filter="fade">
                                      <p:cBhvr>
                                        <p:cTn id="199" dur="500"/>
                                        <p:tgtEl>
                                          <p:spTgt spid="328"/>
                                        </p:tgtEl>
                                      </p:cBhvr>
                                    </p:animEffect>
                                  </p:childTnLst>
                                </p:cTn>
                              </p:par>
                              <p:par>
                                <p:cTn id="200" presetID="53" presetClass="entr" presetSubtype="16" fill="hold" grpId="0" nodeType="withEffect">
                                  <p:stCondLst>
                                    <p:cond delay="2000"/>
                                  </p:stCondLst>
                                  <p:childTnLst>
                                    <p:set>
                                      <p:cBhvr>
                                        <p:cTn id="201" dur="1" fill="hold">
                                          <p:stCondLst>
                                            <p:cond delay="0"/>
                                          </p:stCondLst>
                                        </p:cTn>
                                        <p:tgtEl>
                                          <p:spTgt spid="329"/>
                                        </p:tgtEl>
                                        <p:attrNameLst>
                                          <p:attrName>style.visibility</p:attrName>
                                        </p:attrNameLst>
                                      </p:cBhvr>
                                      <p:to>
                                        <p:strVal val="visible"/>
                                      </p:to>
                                    </p:set>
                                    <p:anim calcmode="lin" valueType="num">
                                      <p:cBhvr>
                                        <p:cTn id="202" dur="500" fill="hold"/>
                                        <p:tgtEl>
                                          <p:spTgt spid="329"/>
                                        </p:tgtEl>
                                        <p:attrNameLst>
                                          <p:attrName>ppt_w</p:attrName>
                                        </p:attrNameLst>
                                      </p:cBhvr>
                                      <p:tavLst>
                                        <p:tav tm="0">
                                          <p:val>
                                            <p:fltVal val="0"/>
                                          </p:val>
                                        </p:tav>
                                        <p:tav tm="100000">
                                          <p:val>
                                            <p:strVal val="#ppt_w"/>
                                          </p:val>
                                        </p:tav>
                                      </p:tavLst>
                                    </p:anim>
                                    <p:anim calcmode="lin" valueType="num">
                                      <p:cBhvr>
                                        <p:cTn id="203" dur="500" fill="hold"/>
                                        <p:tgtEl>
                                          <p:spTgt spid="329"/>
                                        </p:tgtEl>
                                        <p:attrNameLst>
                                          <p:attrName>ppt_h</p:attrName>
                                        </p:attrNameLst>
                                      </p:cBhvr>
                                      <p:tavLst>
                                        <p:tav tm="0">
                                          <p:val>
                                            <p:fltVal val="0"/>
                                          </p:val>
                                        </p:tav>
                                        <p:tav tm="100000">
                                          <p:val>
                                            <p:strVal val="#ppt_h"/>
                                          </p:val>
                                        </p:tav>
                                      </p:tavLst>
                                    </p:anim>
                                    <p:animEffect transition="in" filter="fade">
                                      <p:cBhvr>
                                        <p:cTn id="204" dur="500"/>
                                        <p:tgtEl>
                                          <p:spTgt spid="329"/>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330"/>
                                        </p:tgtEl>
                                        <p:attrNameLst>
                                          <p:attrName>style.visibility</p:attrName>
                                        </p:attrNameLst>
                                      </p:cBhvr>
                                      <p:to>
                                        <p:strVal val="visible"/>
                                      </p:to>
                                    </p:set>
                                    <p:anim calcmode="lin" valueType="num">
                                      <p:cBhvr>
                                        <p:cTn id="207" dur="500" fill="hold"/>
                                        <p:tgtEl>
                                          <p:spTgt spid="330"/>
                                        </p:tgtEl>
                                        <p:attrNameLst>
                                          <p:attrName>ppt_w</p:attrName>
                                        </p:attrNameLst>
                                      </p:cBhvr>
                                      <p:tavLst>
                                        <p:tav tm="0">
                                          <p:val>
                                            <p:fltVal val="0"/>
                                          </p:val>
                                        </p:tav>
                                        <p:tav tm="100000">
                                          <p:val>
                                            <p:strVal val="#ppt_w"/>
                                          </p:val>
                                        </p:tav>
                                      </p:tavLst>
                                    </p:anim>
                                    <p:anim calcmode="lin" valueType="num">
                                      <p:cBhvr>
                                        <p:cTn id="208" dur="500" fill="hold"/>
                                        <p:tgtEl>
                                          <p:spTgt spid="330"/>
                                        </p:tgtEl>
                                        <p:attrNameLst>
                                          <p:attrName>ppt_h</p:attrName>
                                        </p:attrNameLst>
                                      </p:cBhvr>
                                      <p:tavLst>
                                        <p:tav tm="0">
                                          <p:val>
                                            <p:fltVal val="0"/>
                                          </p:val>
                                        </p:tav>
                                        <p:tav tm="100000">
                                          <p:val>
                                            <p:strVal val="#ppt_h"/>
                                          </p:val>
                                        </p:tav>
                                      </p:tavLst>
                                    </p:anim>
                                    <p:animEffect transition="in" filter="fade">
                                      <p:cBhvr>
                                        <p:cTn id="209" dur="500"/>
                                        <p:tgtEl>
                                          <p:spTgt spid="330"/>
                                        </p:tgtEl>
                                      </p:cBhvr>
                                    </p:animEffect>
                                  </p:childTnLst>
                                </p:cTn>
                              </p:par>
                              <p:par>
                                <p:cTn id="210" presetID="53" presetClass="entr" presetSubtype="16" fill="hold" grpId="0" nodeType="withEffect">
                                  <p:stCondLst>
                                    <p:cond delay="2100"/>
                                  </p:stCondLst>
                                  <p:childTnLst>
                                    <p:set>
                                      <p:cBhvr>
                                        <p:cTn id="211" dur="1" fill="hold">
                                          <p:stCondLst>
                                            <p:cond delay="0"/>
                                          </p:stCondLst>
                                        </p:cTn>
                                        <p:tgtEl>
                                          <p:spTgt spid="331"/>
                                        </p:tgtEl>
                                        <p:attrNameLst>
                                          <p:attrName>style.visibility</p:attrName>
                                        </p:attrNameLst>
                                      </p:cBhvr>
                                      <p:to>
                                        <p:strVal val="visible"/>
                                      </p:to>
                                    </p:set>
                                    <p:anim calcmode="lin" valueType="num">
                                      <p:cBhvr>
                                        <p:cTn id="212" dur="500" fill="hold"/>
                                        <p:tgtEl>
                                          <p:spTgt spid="331"/>
                                        </p:tgtEl>
                                        <p:attrNameLst>
                                          <p:attrName>ppt_w</p:attrName>
                                        </p:attrNameLst>
                                      </p:cBhvr>
                                      <p:tavLst>
                                        <p:tav tm="0">
                                          <p:val>
                                            <p:fltVal val="0"/>
                                          </p:val>
                                        </p:tav>
                                        <p:tav tm="100000">
                                          <p:val>
                                            <p:strVal val="#ppt_w"/>
                                          </p:val>
                                        </p:tav>
                                      </p:tavLst>
                                    </p:anim>
                                    <p:anim calcmode="lin" valueType="num">
                                      <p:cBhvr>
                                        <p:cTn id="213" dur="500" fill="hold"/>
                                        <p:tgtEl>
                                          <p:spTgt spid="331"/>
                                        </p:tgtEl>
                                        <p:attrNameLst>
                                          <p:attrName>ppt_h</p:attrName>
                                        </p:attrNameLst>
                                      </p:cBhvr>
                                      <p:tavLst>
                                        <p:tav tm="0">
                                          <p:val>
                                            <p:fltVal val="0"/>
                                          </p:val>
                                        </p:tav>
                                        <p:tav tm="100000">
                                          <p:val>
                                            <p:strVal val="#ppt_h"/>
                                          </p:val>
                                        </p:tav>
                                      </p:tavLst>
                                    </p:anim>
                                    <p:animEffect transition="in" filter="fade">
                                      <p:cBhvr>
                                        <p:cTn id="214" dur="500"/>
                                        <p:tgtEl>
                                          <p:spTgt spid="331"/>
                                        </p:tgtEl>
                                      </p:cBhvr>
                                    </p:animEffect>
                                  </p:childTnLst>
                                </p:cTn>
                              </p:par>
                              <p:par>
                                <p:cTn id="215" presetID="53" presetClass="entr" presetSubtype="16" fill="hold" grpId="0" nodeType="withEffect">
                                  <p:stCondLst>
                                    <p:cond delay="2100"/>
                                  </p:stCondLst>
                                  <p:childTnLst>
                                    <p:set>
                                      <p:cBhvr>
                                        <p:cTn id="216" dur="1" fill="hold">
                                          <p:stCondLst>
                                            <p:cond delay="0"/>
                                          </p:stCondLst>
                                        </p:cTn>
                                        <p:tgtEl>
                                          <p:spTgt spid="332"/>
                                        </p:tgtEl>
                                        <p:attrNameLst>
                                          <p:attrName>style.visibility</p:attrName>
                                        </p:attrNameLst>
                                      </p:cBhvr>
                                      <p:to>
                                        <p:strVal val="visible"/>
                                      </p:to>
                                    </p:set>
                                    <p:anim calcmode="lin" valueType="num">
                                      <p:cBhvr>
                                        <p:cTn id="217" dur="500" fill="hold"/>
                                        <p:tgtEl>
                                          <p:spTgt spid="332"/>
                                        </p:tgtEl>
                                        <p:attrNameLst>
                                          <p:attrName>ppt_w</p:attrName>
                                        </p:attrNameLst>
                                      </p:cBhvr>
                                      <p:tavLst>
                                        <p:tav tm="0">
                                          <p:val>
                                            <p:fltVal val="0"/>
                                          </p:val>
                                        </p:tav>
                                        <p:tav tm="100000">
                                          <p:val>
                                            <p:strVal val="#ppt_w"/>
                                          </p:val>
                                        </p:tav>
                                      </p:tavLst>
                                    </p:anim>
                                    <p:anim calcmode="lin" valueType="num">
                                      <p:cBhvr>
                                        <p:cTn id="218" dur="500" fill="hold"/>
                                        <p:tgtEl>
                                          <p:spTgt spid="332"/>
                                        </p:tgtEl>
                                        <p:attrNameLst>
                                          <p:attrName>ppt_h</p:attrName>
                                        </p:attrNameLst>
                                      </p:cBhvr>
                                      <p:tavLst>
                                        <p:tav tm="0">
                                          <p:val>
                                            <p:fltVal val="0"/>
                                          </p:val>
                                        </p:tav>
                                        <p:tav tm="100000">
                                          <p:val>
                                            <p:strVal val="#ppt_h"/>
                                          </p:val>
                                        </p:tav>
                                      </p:tavLst>
                                    </p:anim>
                                    <p:animEffect transition="in" filter="fade">
                                      <p:cBhvr>
                                        <p:cTn id="219" dur="500"/>
                                        <p:tgtEl>
                                          <p:spTgt spid="332"/>
                                        </p:tgtEl>
                                      </p:cBhvr>
                                    </p:animEffect>
                                  </p:childTnLst>
                                </p:cTn>
                              </p:par>
                              <p:par>
                                <p:cTn id="220" presetID="53" presetClass="entr" presetSubtype="16" fill="hold" grpId="0" nodeType="withEffect">
                                  <p:stCondLst>
                                    <p:cond delay="2200"/>
                                  </p:stCondLst>
                                  <p:childTnLst>
                                    <p:set>
                                      <p:cBhvr>
                                        <p:cTn id="221" dur="1" fill="hold">
                                          <p:stCondLst>
                                            <p:cond delay="0"/>
                                          </p:stCondLst>
                                        </p:cTn>
                                        <p:tgtEl>
                                          <p:spTgt spid="333"/>
                                        </p:tgtEl>
                                        <p:attrNameLst>
                                          <p:attrName>style.visibility</p:attrName>
                                        </p:attrNameLst>
                                      </p:cBhvr>
                                      <p:to>
                                        <p:strVal val="visible"/>
                                      </p:to>
                                    </p:set>
                                    <p:anim calcmode="lin" valueType="num">
                                      <p:cBhvr>
                                        <p:cTn id="222" dur="500" fill="hold"/>
                                        <p:tgtEl>
                                          <p:spTgt spid="333"/>
                                        </p:tgtEl>
                                        <p:attrNameLst>
                                          <p:attrName>ppt_w</p:attrName>
                                        </p:attrNameLst>
                                      </p:cBhvr>
                                      <p:tavLst>
                                        <p:tav tm="0">
                                          <p:val>
                                            <p:fltVal val="0"/>
                                          </p:val>
                                        </p:tav>
                                        <p:tav tm="100000">
                                          <p:val>
                                            <p:strVal val="#ppt_w"/>
                                          </p:val>
                                        </p:tav>
                                      </p:tavLst>
                                    </p:anim>
                                    <p:anim calcmode="lin" valueType="num">
                                      <p:cBhvr>
                                        <p:cTn id="223" dur="500" fill="hold"/>
                                        <p:tgtEl>
                                          <p:spTgt spid="333"/>
                                        </p:tgtEl>
                                        <p:attrNameLst>
                                          <p:attrName>ppt_h</p:attrName>
                                        </p:attrNameLst>
                                      </p:cBhvr>
                                      <p:tavLst>
                                        <p:tav tm="0">
                                          <p:val>
                                            <p:fltVal val="0"/>
                                          </p:val>
                                        </p:tav>
                                        <p:tav tm="100000">
                                          <p:val>
                                            <p:strVal val="#ppt_h"/>
                                          </p:val>
                                        </p:tav>
                                      </p:tavLst>
                                    </p:anim>
                                    <p:animEffect transition="in" filter="fade">
                                      <p:cBhvr>
                                        <p:cTn id="224" dur="500"/>
                                        <p:tgtEl>
                                          <p:spTgt spid="333"/>
                                        </p:tgtEl>
                                      </p:cBhvr>
                                    </p:animEffect>
                                  </p:childTnLst>
                                </p:cTn>
                              </p:par>
                              <p:par>
                                <p:cTn id="225" presetID="53" presetClass="entr" presetSubtype="16" fill="hold" grpId="0" nodeType="withEffect">
                                  <p:stCondLst>
                                    <p:cond delay="2200"/>
                                  </p:stCondLst>
                                  <p:childTnLst>
                                    <p:set>
                                      <p:cBhvr>
                                        <p:cTn id="226" dur="1" fill="hold">
                                          <p:stCondLst>
                                            <p:cond delay="0"/>
                                          </p:stCondLst>
                                        </p:cTn>
                                        <p:tgtEl>
                                          <p:spTgt spid="334"/>
                                        </p:tgtEl>
                                        <p:attrNameLst>
                                          <p:attrName>style.visibility</p:attrName>
                                        </p:attrNameLst>
                                      </p:cBhvr>
                                      <p:to>
                                        <p:strVal val="visible"/>
                                      </p:to>
                                    </p:set>
                                    <p:anim calcmode="lin" valueType="num">
                                      <p:cBhvr>
                                        <p:cTn id="227" dur="500" fill="hold"/>
                                        <p:tgtEl>
                                          <p:spTgt spid="334"/>
                                        </p:tgtEl>
                                        <p:attrNameLst>
                                          <p:attrName>ppt_w</p:attrName>
                                        </p:attrNameLst>
                                      </p:cBhvr>
                                      <p:tavLst>
                                        <p:tav tm="0">
                                          <p:val>
                                            <p:fltVal val="0"/>
                                          </p:val>
                                        </p:tav>
                                        <p:tav tm="100000">
                                          <p:val>
                                            <p:strVal val="#ppt_w"/>
                                          </p:val>
                                        </p:tav>
                                      </p:tavLst>
                                    </p:anim>
                                    <p:anim calcmode="lin" valueType="num">
                                      <p:cBhvr>
                                        <p:cTn id="228" dur="500" fill="hold"/>
                                        <p:tgtEl>
                                          <p:spTgt spid="334"/>
                                        </p:tgtEl>
                                        <p:attrNameLst>
                                          <p:attrName>ppt_h</p:attrName>
                                        </p:attrNameLst>
                                      </p:cBhvr>
                                      <p:tavLst>
                                        <p:tav tm="0">
                                          <p:val>
                                            <p:fltVal val="0"/>
                                          </p:val>
                                        </p:tav>
                                        <p:tav tm="100000">
                                          <p:val>
                                            <p:strVal val="#ppt_h"/>
                                          </p:val>
                                        </p:tav>
                                      </p:tavLst>
                                    </p:anim>
                                    <p:animEffect transition="in" filter="fade">
                                      <p:cBhvr>
                                        <p:cTn id="229" dur="500"/>
                                        <p:tgtEl>
                                          <p:spTgt spid="334"/>
                                        </p:tgtEl>
                                      </p:cBhvr>
                                    </p:animEffect>
                                  </p:childTnLst>
                                </p:cTn>
                              </p:par>
                              <p:par>
                                <p:cTn id="230" presetID="53" presetClass="entr" presetSubtype="16" fill="hold" grpId="0" nodeType="withEffect">
                                  <p:stCondLst>
                                    <p:cond delay="2300"/>
                                  </p:stCondLst>
                                  <p:childTnLst>
                                    <p:set>
                                      <p:cBhvr>
                                        <p:cTn id="231" dur="1" fill="hold">
                                          <p:stCondLst>
                                            <p:cond delay="0"/>
                                          </p:stCondLst>
                                        </p:cTn>
                                        <p:tgtEl>
                                          <p:spTgt spid="335"/>
                                        </p:tgtEl>
                                        <p:attrNameLst>
                                          <p:attrName>style.visibility</p:attrName>
                                        </p:attrNameLst>
                                      </p:cBhvr>
                                      <p:to>
                                        <p:strVal val="visible"/>
                                      </p:to>
                                    </p:set>
                                    <p:anim calcmode="lin" valueType="num">
                                      <p:cBhvr>
                                        <p:cTn id="232" dur="500" fill="hold"/>
                                        <p:tgtEl>
                                          <p:spTgt spid="335"/>
                                        </p:tgtEl>
                                        <p:attrNameLst>
                                          <p:attrName>ppt_w</p:attrName>
                                        </p:attrNameLst>
                                      </p:cBhvr>
                                      <p:tavLst>
                                        <p:tav tm="0">
                                          <p:val>
                                            <p:fltVal val="0"/>
                                          </p:val>
                                        </p:tav>
                                        <p:tav tm="100000">
                                          <p:val>
                                            <p:strVal val="#ppt_w"/>
                                          </p:val>
                                        </p:tav>
                                      </p:tavLst>
                                    </p:anim>
                                    <p:anim calcmode="lin" valueType="num">
                                      <p:cBhvr>
                                        <p:cTn id="233" dur="500" fill="hold"/>
                                        <p:tgtEl>
                                          <p:spTgt spid="335"/>
                                        </p:tgtEl>
                                        <p:attrNameLst>
                                          <p:attrName>ppt_h</p:attrName>
                                        </p:attrNameLst>
                                      </p:cBhvr>
                                      <p:tavLst>
                                        <p:tav tm="0">
                                          <p:val>
                                            <p:fltVal val="0"/>
                                          </p:val>
                                        </p:tav>
                                        <p:tav tm="100000">
                                          <p:val>
                                            <p:strVal val="#ppt_h"/>
                                          </p:val>
                                        </p:tav>
                                      </p:tavLst>
                                    </p:anim>
                                    <p:animEffect transition="in" filter="fade">
                                      <p:cBhvr>
                                        <p:cTn id="234" dur="500"/>
                                        <p:tgtEl>
                                          <p:spTgt spid="335"/>
                                        </p:tgtEl>
                                      </p:cBhvr>
                                    </p:animEffect>
                                  </p:childTnLst>
                                </p:cTn>
                              </p:par>
                              <p:par>
                                <p:cTn id="235" presetID="53" presetClass="entr" presetSubtype="16" fill="hold" grpId="0" nodeType="withEffect">
                                  <p:stCondLst>
                                    <p:cond delay="2300"/>
                                  </p:stCondLst>
                                  <p:childTnLst>
                                    <p:set>
                                      <p:cBhvr>
                                        <p:cTn id="236" dur="1" fill="hold">
                                          <p:stCondLst>
                                            <p:cond delay="0"/>
                                          </p:stCondLst>
                                        </p:cTn>
                                        <p:tgtEl>
                                          <p:spTgt spid="336"/>
                                        </p:tgtEl>
                                        <p:attrNameLst>
                                          <p:attrName>style.visibility</p:attrName>
                                        </p:attrNameLst>
                                      </p:cBhvr>
                                      <p:to>
                                        <p:strVal val="visible"/>
                                      </p:to>
                                    </p:set>
                                    <p:anim calcmode="lin" valueType="num">
                                      <p:cBhvr>
                                        <p:cTn id="237" dur="500" fill="hold"/>
                                        <p:tgtEl>
                                          <p:spTgt spid="336"/>
                                        </p:tgtEl>
                                        <p:attrNameLst>
                                          <p:attrName>ppt_w</p:attrName>
                                        </p:attrNameLst>
                                      </p:cBhvr>
                                      <p:tavLst>
                                        <p:tav tm="0">
                                          <p:val>
                                            <p:fltVal val="0"/>
                                          </p:val>
                                        </p:tav>
                                        <p:tav tm="100000">
                                          <p:val>
                                            <p:strVal val="#ppt_w"/>
                                          </p:val>
                                        </p:tav>
                                      </p:tavLst>
                                    </p:anim>
                                    <p:anim calcmode="lin" valueType="num">
                                      <p:cBhvr>
                                        <p:cTn id="238" dur="500" fill="hold"/>
                                        <p:tgtEl>
                                          <p:spTgt spid="336"/>
                                        </p:tgtEl>
                                        <p:attrNameLst>
                                          <p:attrName>ppt_h</p:attrName>
                                        </p:attrNameLst>
                                      </p:cBhvr>
                                      <p:tavLst>
                                        <p:tav tm="0">
                                          <p:val>
                                            <p:fltVal val="0"/>
                                          </p:val>
                                        </p:tav>
                                        <p:tav tm="100000">
                                          <p:val>
                                            <p:strVal val="#ppt_h"/>
                                          </p:val>
                                        </p:tav>
                                      </p:tavLst>
                                    </p:anim>
                                    <p:animEffect transition="in" filter="fade">
                                      <p:cBhvr>
                                        <p:cTn id="239" dur="500"/>
                                        <p:tgtEl>
                                          <p:spTgt spid="336"/>
                                        </p:tgtEl>
                                      </p:cBhvr>
                                    </p:animEffect>
                                  </p:childTnLst>
                                </p:cTn>
                              </p:par>
                              <p:par>
                                <p:cTn id="240" presetID="53" presetClass="entr" presetSubtype="16" fill="hold" grpId="0" nodeType="withEffect">
                                  <p:stCondLst>
                                    <p:cond delay="2400"/>
                                  </p:stCondLst>
                                  <p:childTnLst>
                                    <p:set>
                                      <p:cBhvr>
                                        <p:cTn id="241" dur="1" fill="hold">
                                          <p:stCondLst>
                                            <p:cond delay="0"/>
                                          </p:stCondLst>
                                        </p:cTn>
                                        <p:tgtEl>
                                          <p:spTgt spid="337"/>
                                        </p:tgtEl>
                                        <p:attrNameLst>
                                          <p:attrName>style.visibility</p:attrName>
                                        </p:attrNameLst>
                                      </p:cBhvr>
                                      <p:to>
                                        <p:strVal val="visible"/>
                                      </p:to>
                                    </p:set>
                                    <p:anim calcmode="lin" valueType="num">
                                      <p:cBhvr>
                                        <p:cTn id="242" dur="500" fill="hold"/>
                                        <p:tgtEl>
                                          <p:spTgt spid="337"/>
                                        </p:tgtEl>
                                        <p:attrNameLst>
                                          <p:attrName>ppt_w</p:attrName>
                                        </p:attrNameLst>
                                      </p:cBhvr>
                                      <p:tavLst>
                                        <p:tav tm="0">
                                          <p:val>
                                            <p:fltVal val="0"/>
                                          </p:val>
                                        </p:tav>
                                        <p:tav tm="100000">
                                          <p:val>
                                            <p:strVal val="#ppt_w"/>
                                          </p:val>
                                        </p:tav>
                                      </p:tavLst>
                                    </p:anim>
                                    <p:anim calcmode="lin" valueType="num">
                                      <p:cBhvr>
                                        <p:cTn id="243" dur="500" fill="hold"/>
                                        <p:tgtEl>
                                          <p:spTgt spid="337"/>
                                        </p:tgtEl>
                                        <p:attrNameLst>
                                          <p:attrName>ppt_h</p:attrName>
                                        </p:attrNameLst>
                                      </p:cBhvr>
                                      <p:tavLst>
                                        <p:tav tm="0">
                                          <p:val>
                                            <p:fltVal val="0"/>
                                          </p:val>
                                        </p:tav>
                                        <p:tav tm="100000">
                                          <p:val>
                                            <p:strVal val="#ppt_h"/>
                                          </p:val>
                                        </p:tav>
                                      </p:tavLst>
                                    </p:anim>
                                    <p:animEffect transition="in" filter="fade">
                                      <p:cBhvr>
                                        <p:cTn id="244" dur="500"/>
                                        <p:tgtEl>
                                          <p:spTgt spid="337"/>
                                        </p:tgtEl>
                                      </p:cBhvr>
                                    </p:animEffect>
                                  </p:childTnLst>
                                </p:cTn>
                              </p:par>
                              <p:par>
                                <p:cTn id="245" presetID="53" presetClass="entr" presetSubtype="16" fill="hold" grpId="0" nodeType="withEffect">
                                  <p:stCondLst>
                                    <p:cond delay="2400"/>
                                  </p:stCondLst>
                                  <p:childTnLst>
                                    <p:set>
                                      <p:cBhvr>
                                        <p:cTn id="246" dur="1" fill="hold">
                                          <p:stCondLst>
                                            <p:cond delay="0"/>
                                          </p:stCondLst>
                                        </p:cTn>
                                        <p:tgtEl>
                                          <p:spTgt spid="338"/>
                                        </p:tgtEl>
                                        <p:attrNameLst>
                                          <p:attrName>style.visibility</p:attrName>
                                        </p:attrNameLst>
                                      </p:cBhvr>
                                      <p:to>
                                        <p:strVal val="visible"/>
                                      </p:to>
                                    </p:set>
                                    <p:anim calcmode="lin" valueType="num">
                                      <p:cBhvr>
                                        <p:cTn id="247" dur="500" fill="hold"/>
                                        <p:tgtEl>
                                          <p:spTgt spid="338"/>
                                        </p:tgtEl>
                                        <p:attrNameLst>
                                          <p:attrName>ppt_w</p:attrName>
                                        </p:attrNameLst>
                                      </p:cBhvr>
                                      <p:tavLst>
                                        <p:tav tm="0">
                                          <p:val>
                                            <p:fltVal val="0"/>
                                          </p:val>
                                        </p:tav>
                                        <p:tav tm="100000">
                                          <p:val>
                                            <p:strVal val="#ppt_w"/>
                                          </p:val>
                                        </p:tav>
                                      </p:tavLst>
                                    </p:anim>
                                    <p:anim calcmode="lin" valueType="num">
                                      <p:cBhvr>
                                        <p:cTn id="248" dur="500" fill="hold"/>
                                        <p:tgtEl>
                                          <p:spTgt spid="338"/>
                                        </p:tgtEl>
                                        <p:attrNameLst>
                                          <p:attrName>ppt_h</p:attrName>
                                        </p:attrNameLst>
                                      </p:cBhvr>
                                      <p:tavLst>
                                        <p:tav tm="0">
                                          <p:val>
                                            <p:fltVal val="0"/>
                                          </p:val>
                                        </p:tav>
                                        <p:tav tm="100000">
                                          <p:val>
                                            <p:strVal val="#ppt_h"/>
                                          </p:val>
                                        </p:tav>
                                      </p:tavLst>
                                    </p:anim>
                                    <p:animEffect transition="in" filter="fade">
                                      <p:cBhvr>
                                        <p:cTn id="249" dur="500"/>
                                        <p:tgtEl>
                                          <p:spTgt spid="338"/>
                                        </p:tgtEl>
                                      </p:cBhvr>
                                    </p:animEffect>
                                  </p:childTnLst>
                                </p:cTn>
                              </p:par>
                              <p:par>
                                <p:cTn id="250" presetID="53" presetClass="entr" presetSubtype="16" fill="hold" grpId="0" nodeType="withEffect">
                                  <p:stCondLst>
                                    <p:cond delay="2500"/>
                                  </p:stCondLst>
                                  <p:childTnLst>
                                    <p:set>
                                      <p:cBhvr>
                                        <p:cTn id="251" dur="1" fill="hold">
                                          <p:stCondLst>
                                            <p:cond delay="0"/>
                                          </p:stCondLst>
                                        </p:cTn>
                                        <p:tgtEl>
                                          <p:spTgt spid="339"/>
                                        </p:tgtEl>
                                        <p:attrNameLst>
                                          <p:attrName>style.visibility</p:attrName>
                                        </p:attrNameLst>
                                      </p:cBhvr>
                                      <p:to>
                                        <p:strVal val="visible"/>
                                      </p:to>
                                    </p:set>
                                    <p:anim calcmode="lin" valueType="num">
                                      <p:cBhvr>
                                        <p:cTn id="252" dur="500" fill="hold"/>
                                        <p:tgtEl>
                                          <p:spTgt spid="339"/>
                                        </p:tgtEl>
                                        <p:attrNameLst>
                                          <p:attrName>ppt_w</p:attrName>
                                        </p:attrNameLst>
                                      </p:cBhvr>
                                      <p:tavLst>
                                        <p:tav tm="0">
                                          <p:val>
                                            <p:fltVal val="0"/>
                                          </p:val>
                                        </p:tav>
                                        <p:tav tm="100000">
                                          <p:val>
                                            <p:strVal val="#ppt_w"/>
                                          </p:val>
                                        </p:tav>
                                      </p:tavLst>
                                    </p:anim>
                                    <p:anim calcmode="lin" valueType="num">
                                      <p:cBhvr>
                                        <p:cTn id="253" dur="500" fill="hold"/>
                                        <p:tgtEl>
                                          <p:spTgt spid="339"/>
                                        </p:tgtEl>
                                        <p:attrNameLst>
                                          <p:attrName>ppt_h</p:attrName>
                                        </p:attrNameLst>
                                      </p:cBhvr>
                                      <p:tavLst>
                                        <p:tav tm="0">
                                          <p:val>
                                            <p:fltVal val="0"/>
                                          </p:val>
                                        </p:tav>
                                        <p:tav tm="100000">
                                          <p:val>
                                            <p:strVal val="#ppt_h"/>
                                          </p:val>
                                        </p:tav>
                                      </p:tavLst>
                                    </p:anim>
                                    <p:animEffect transition="in" filter="fade">
                                      <p:cBhvr>
                                        <p:cTn id="254" dur="500"/>
                                        <p:tgtEl>
                                          <p:spTgt spid="339"/>
                                        </p:tgtEl>
                                      </p:cBhvr>
                                    </p:animEffect>
                                  </p:childTnLst>
                                </p:cTn>
                              </p:par>
                              <p:par>
                                <p:cTn id="255" presetID="53" presetClass="entr" presetSubtype="16" fill="hold" grpId="0" nodeType="withEffect">
                                  <p:stCondLst>
                                    <p:cond delay="2500"/>
                                  </p:stCondLst>
                                  <p:childTnLst>
                                    <p:set>
                                      <p:cBhvr>
                                        <p:cTn id="256" dur="1" fill="hold">
                                          <p:stCondLst>
                                            <p:cond delay="0"/>
                                          </p:stCondLst>
                                        </p:cTn>
                                        <p:tgtEl>
                                          <p:spTgt spid="340"/>
                                        </p:tgtEl>
                                        <p:attrNameLst>
                                          <p:attrName>style.visibility</p:attrName>
                                        </p:attrNameLst>
                                      </p:cBhvr>
                                      <p:to>
                                        <p:strVal val="visible"/>
                                      </p:to>
                                    </p:set>
                                    <p:anim calcmode="lin" valueType="num">
                                      <p:cBhvr>
                                        <p:cTn id="257" dur="500" fill="hold"/>
                                        <p:tgtEl>
                                          <p:spTgt spid="340"/>
                                        </p:tgtEl>
                                        <p:attrNameLst>
                                          <p:attrName>ppt_w</p:attrName>
                                        </p:attrNameLst>
                                      </p:cBhvr>
                                      <p:tavLst>
                                        <p:tav tm="0">
                                          <p:val>
                                            <p:fltVal val="0"/>
                                          </p:val>
                                        </p:tav>
                                        <p:tav tm="100000">
                                          <p:val>
                                            <p:strVal val="#ppt_w"/>
                                          </p:val>
                                        </p:tav>
                                      </p:tavLst>
                                    </p:anim>
                                    <p:anim calcmode="lin" valueType="num">
                                      <p:cBhvr>
                                        <p:cTn id="258" dur="500" fill="hold"/>
                                        <p:tgtEl>
                                          <p:spTgt spid="340"/>
                                        </p:tgtEl>
                                        <p:attrNameLst>
                                          <p:attrName>ppt_h</p:attrName>
                                        </p:attrNameLst>
                                      </p:cBhvr>
                                      <p:tavLst>
                                        <p:tav tm="0">
                                          <p:val>
                                            <p:fltVal val="0"/>
                                          </p:val>
                                        </p:tav>
                                        <p:tav tm="100000">
                                          <p:val>
                                            <p:strVal val="#ppt_h"/>
                                          </p:val>
                                        </p:tav>
                                      </p:tavLst>
                                    </p:anim>
                                    <p:animEffect transition="in" filter="fade">
                                      <p:cBhvr>
                                        <p:cTn id="259" dur="500"/>
                                        <p:tgtEl>
                                          <p:spTgt spid="340"/>
                                        </p:tgtEl>
                                      </p:cBhvr>
                                    </p:animEffect>
                                  </p:childTnLst>
                                </p:cTn>
                              </p:par>
                              <p:par>
                                <p:cTn id="260" presetID="53" presetClass="entr" presetSubtype="16" fill="hold" grpId="0" nodeType="withEffect">
                                  <p:stCondLst>
                                    <p:cond delay="2600"/>
                                  </p:stCondLst>
                                  <p:childTnLst>
                                    <p:set>
                                      <p:cBhvr>
                                        <p:cTn id="261" dur="1" fill="hold">
                                          <p:stCondLst>
                                            <p:cond delay="0"/>
                                          </p:stCondLst>
                                        </p:cTn>
                                        <p:tgtEl>
                                          <p:spTgt spid="341"/>
                                        </p:tgtEl>
                                        <p:attrNameLst>
                                          <p:attrName>style.visibility</p:attrName>
                                        </p:attrNameLst>
                                      </p:cBhvr>
                                      <p:to>
                                        <p:strVal val="visible"/>
                                      </p:to>
                                    </p:set>
                                    <p:anim calcmode="lin" valueType="num">
                                      <p:cBhvr>
                                        <p:cTn id="262" dur="500" fill="hold"/>
                                        <p:tgtEl>
                                          <p:spTgt spid="341"/>
                                        </p:tgtEl>
                                        <p:attrNameLst>
                                          <p:attrName>ppt_w</p:attrName>
                                        </p:attrNameLst>
                                      </p:cBhvr>
                                      <p:tavLst>
                                        <p:tav tm="0">
                                          <p:val>
                                            <p:fltVal val="0"/>
                                          </p:val>
                                        </p:tav>
                                        <p:tav tm="100000">
                                          <p:val>
                                            <p:strVal val="#ppt_w"/>
                                          </p:val>
                                        </p:tav>
                                      </p:tavLst>
                                    </p:anim>
                                    <p:anim calcmode="lin" valueType="num">
                                      <p:cBhvr>
                                        <p:cTn id="263" dur="500" fill="hold"/>
                                        <p:tgtEl>
                                          <p:spTgt spid="341"/>
                                        </p:tgtEl>
                                        <p:attrNameLst>
                                          <p:attrName>ppt_h</p:attrName>
                                        </p:attrNameLst>
                                      </p:cBhvr>
                                      <p:tavLst>
                                        <p:tav tm="0">
                                          <p:val>
                                            <p:fltVal val="0"/>
                                          </p:val>
                                        </p:tav>
                                        <p:tav tm="100000">
                                          <p:val>
                                            <p:strVal val="#ppt_h"/>
                                          </p:val>
                                        </p:tav>
                                      </p:tavLst>
                                    </p:anim>
                                    <p:animEffect transition="in" filter="fade">
                                      <p:cBhvr>
                                        <p:cTn id="264" dur="500"/>
                                        <p:tgtEl>
                                          <p:spTgt spid="341"/>
                                        </p:tgtEl>
                                      </p:cBhvr>
                                    </p:animEffect>
                                  </p:childTnLst>
                                </p:cTn>
                              </p:par>
                              <p:par>
                                <p:cTn id="265" presetID="53" presetClass="entr" presetSubtype="16" fill="hold" grpId="0" nodeType="withEffect">
                                  <p:stCondLst>
                                    <p:cond delay="2600"/>
                                  </p:stCondLst>
                                  <p:childTnLst>
                                    <p:set>
                                      <p:cBhvr>
                                        <p:cTn id="266" dur="1" fill="hold">
                                          <p:stCondLst>
                                            <p:cond delay="0"/>
                                          </p:stCondLst>
                                        </p:cTn>
                                        <p:tgtEl>
                                          <p:spTgt spid="342"/>
                                        </p:tgtEl>
                                        <p:attrNameLst>
                                          <p:attrName>style.visibility</p:attrName>
                                        </p:attrNameLst>
                                      </p:cBhvr>
                                      <p:to>
                                        <p:strVal val="visible"/>
                                      </p:to>
                                    </p:set>
                                    <p:anim calcmode="lin" valueType="num">
                                      <p:cBhvr>
                                        <p:cTn id="267" dur="500" fill="hold"/>
                                        <p:tgtEl>
                                          <p:spTgt spid="342"/>
                                        </p:tgtEl>
                                        <p:attrNameLst>
                                          <p:attrName>ppt_w</p:attrName>
                                        </p:attrNameLst>
                                      </p:cBhvr>
                                      <p:tavLst>
                                        <p:tav tm="0">
                                          <p:val>
                                            <p:fltVal val="0"/>
                                          </p:val>
                                        </p:tav>
                                        <p:tav tm="100000">
                                          <p:val>
                                            <p:strVal val="#ppt_w"/>
                                          </p:val>
                                        </p:tav>
                                      </p:tavLst>
                                    </p:anim>
                                    <p:anim calcmode="lin" valueType="num">
                                      <p:cBhvr>
                                        <p:cTn id="268" dur="500" fill="hold"/>
                                        <p:tgtEl>
                                          <p:spTgt spid="342"/>
                                        </p:tgtEl>
                                        <p:attrNameLst>
                                          <p:attrName>ppt_h</p:attrName>
                                        </p:attrNameLst>
                                      </p:cBhvr>
                                      <p:tavLst>
                                        <p:tav tm="0">
                                          <p:val>
                                            <p:fltVal val="0"/>
                                          </p:val>
                                        </p:tav>
                                        <p:tav tm="100000">
                                          <p:val>
                                            <p:strVal val="#ppt_h"/>
                                          </p:val>
                                        </p:tav>
                                      </p:tavLst>
                                    </p:anim>
                                    <p:animEffect transition="in" filter="fade">
                                      <p:cBhvr>
                                        <p:cTn id="269" dur="500"/>
                                        <p:tgtEl>
                                          <p:spTgt spid="342"/>
                                        </p:tgtEl>
                                      </p:cBhvr>
                                    </p:animEffect>
                                  </p:childTnLst>
                                </p:cTn>
                              </p:par>
                              <p:par>
                                <p:cTn id="270" presetID="53" presetClass="entr" presetSubtype="16" fill="hold" grpId="0" nodeType="withEffect">
                                  <p:stCondLst>
                                    <p:cond delay="2700"/>
                                  </p:stCondLst>
                                  <p:childTnLst>
                                    <p:set>
                                      <p:cBhvr>
                                        <p:cTn id="271" dur="1" fill="hold">
                                          <p:stCondLst>
                                            <p:cond delay="0"/>
                                          </p:stCondLst>
                                        </p:cTn>
                                        <p:tgtEl>
                                          <p:spTgt spid="343"/>
                                        </p:tgtEl>
                                        <p:attrNameLst>
                                          <p:attrName>style.visibility</p:attrName>
                                        </p:attrNameLst>
                                      </p:cBhvr>
                                      <p:to>
                                        <p:strVal val="visible"/>
                                      </p:to>
                                    </p:set>
                                    <p:anim calcmode="lin" valueType="num">
                                      <p:cBhvr>
                                        <p:cTn id="272" dur="500" fill="hold"/>
                                        <p:tgtEl>
                                          <p:spTgt spid="343"/>
                                        </p:tgtEl>
                                        <p:attrNameLst>
                                          <p:attrName>ppt_w</p:attrName>
                                        </p:attrNameLst>
                                      </p:cBhvr>
                                      <p:tavLst>
                                        <p:tav tm="0">
                                          <p:val>
                                            <p:fltVal val="0"/>
                                          </p:val>
                                        </p:tav>
                                        <p:tav tm="100000">
                                          <p:val>
                                            <p:strVal val="#ppt_w"/>
                                          </p:val>
                                        </p:tav>
                                      </p:tavLst>
                                    </p:anim>
                                    <p:anim calcmode="lin" valueType="num">
                                      <p:cBhvr>
                                        <p:cTn id="273" dur="500" fill="hold"/>
                                        <p:tgtEl>
                                          <p:spTgt spid="343"/>
                                        </p:tgtEl>
                                        <p:attrNameLst>
                                          <p:attrName>ppt_h</p:attrName>
                                        </p:attrNameLst>
                                      </p:cBhvr>
                                      <p:tavLst>
                                        <p:tav tm="0">
                                          <p:val>
                                            <p:fltVal val="0"/>
                                          </p:val>
                                        </p:tav>
                                        <p:tav tm="100000">
                                          <p:val>
                                            <p:strVal val="#ppt_h"/>
                                          </p:val>
                                        </p:tav>
                                      </p:tavLst>
                                    </p:anim>
                                    <p:animEffect transition="in" filter="fade">
                                      <p:cBhvr>
                                        <p:cTn id="274" dur="500"/>
                                        <p:tgtEl>
                                          <p:spTgt spid="343"/>
                                        </p:tgtEl>
                                      </p:cBhvr>
                                    </p:animEffect>
                                  </p:childTnLst>
                                </p:cTn>
                              </p:par>
                              <p:par>
                                <p:cTn id="275" presetID="53" presetClass="entr" presetSubtype="16" fill="hold" grpId="0" nodeType="withEffect">
                                  <p:stCondLst>
                                    <p:cond delay="2700"/>
                                  </p:stCondLst>
                                  <p:childTnLst>
                                    <p:set>
                                      <p:cBhvr>
                                        <p:cTn id="276" dur="1" fill="hold">
                                          <p:stCondLst>
                                            <p:cond delay="0"/>
                                          </p:stCondLst>
                                        </p:cTn>
                                        <p:tgtEl>
                                          <p:spTgt spid="344"/>
                                        </p:tgtEl>
                                        <p:attrNameLst>
                                          <p:attrName>style.visibility</p:attrName>
                                        </p:attrNameLst>
                                      </p:cBhvr>
                                      <p:to>
                                        <p:strVal val="visible"/>
                                      </p:to>
                                    </p:set>
                                    <p:anim calcmode="lin" valueType="num">
                                      <p:cBhvr>
                                        <p:cTn id="277" dur="500" fill="hold"/>
                                        <p:tgtEl>
                                          <p:spTgt spid="344"/>
                                        </p:tgtEl>
                                        <p:attrNameLst>
                                          <p:attrName>ppt_w</p:attrName>
                                        </p:attrNameLst>
                                      </p:cBhvr>
                                      <p:tavLst>
                                        <p:tav tm="0">
                                          <p:val>
                                            <p:fltVal val="0"/>
                                          </p:val>
                                        </p:tav>
                                        <p:tav tm="100000">
                                          <p:val>
                                            <p:strVal val="#ppt_w"/>
                                          </p:val>
                                        </p:tav>
                                      </p:tavLst>
                                    </p:anim>
                                    <p:anim calcmode="lin" valueType="num">
                                      <p:cBhvr>
                                        <p:cTn id="278" dur="500" fill="hold"/>
                                        <p:tgtEl>
                                          <p:spTgt spid="344"/>
                                        </p:tgtEl>
                                        <p:attrNameLst>
                                          <p:attrName>ppt_h</p:attrName>
                                        </p:attrNameLst>
                                      </p:cBhvr>
                                      <p:tavLst>
                                        <p:tav tm="0">
                                          <p:val>
                                            <p:fltVal val="0"/>
                                          </p:val>
                                        </p:tav>
                                        <p:tav tm="100000">
                                          <p:val>
                                            <p:strVal val="#ppt_h"/>
                                          </p:val>
                                        </p:tav>
                                      </p:tavLst>
                                    </p:anim>
                                    <p:animEffect transition="in" filter="fade">
                                      <p:cBhvr>
                                        <p:cTn id="279" dur="500"/>
                                        <p:tgtEl>
                                          <p:spTgt spid="344"/>
                                        </p:tgtEl>
                                      </p:cBhvr>
                                    </p:animEffect>
                                  </p:childTnLst>
                                </p:cTn>
                              </p:par>
                              <p:par>
                                <p:cTn id="280" presetID="53" presetClass="entr" presetSubtype="16" fill="hold" grpId="0" nodeType="withEffect">
                                  <p:stCondLst>
                                    <p:cond delay="2800"/>
                                  </p:stCondLst>
                                  <p:childTnLst>
                                    <p:set>
                                      <p:cBhvr>
                                        <p:cTn id="281" dur="1" fill="hold">
                                          <p:stCondLst>
                                            <p:cond delay="0"/>
                                          </p:stCondLst>
                                        </p:cTn>
                                        <p:tgtEl>
                                          <p:spTgt spid="345"/>
                                        </p:tgtEl>
                                        <p:attrNameLst>
                                          <p:attrName>style.visibility</p:attrName>
                                        </p:attrNameLst>
                                      </p:cBhvr>
                                      <p:to>
                                        <p:strVal val="visible"/>
                                      </p:to>
                                    </p:set>
                                    <p:anim calcmode="lin" valueType="num">
                                      <p:cBhvr>
                                        <p:cTn id="282" dur="500" fill="hold"/>
                                        <p:tgtEl>
                                          <p:spTgt spid="345"/>
                                        </p:tgtEl>
                                        <p:attrNameLst>
                                          <p:attrName>ppt_w</p:attrName>
                                        </p:attrNameLst>
                                      </p:cBhvr>
                                      <p:tavLst>
                                        <p:tav tm="0">
                                          <p:val>
                                            <p:fltVal val="0"/>
                                          </p:val>
                                        </p:tav>
                                        <p:tav tm="100000">
                                          <p:val>
                                            <p:strVal val="#ppt_w"/>
                                          </p:val>
                                        </p:tav>
                                      </p:tavLst>
                                    </p:anim>
                                    <p:anim calcmode="lin" valueType="num">
                                      <p:cBhvr>
                                        <p:cTn id="283" dur="500" fill="hold"/>
                                        <p:tgtEl>
                                          <p:spTgt spid="345"/>
                                        </p:tgtEl>
                                        <p:attrNameLst>
                                          <p:attrName>ppt_h</p:attrName>
                                        </p:attrNameLst>
                                      </p:cBhvr>
                                      <p:tavLst>
                                        <p:tav tm="0">
                                          <p:val>
                                            <p:fltVal val="0"/>
                                          </p:val>
                                        </p:tav>
                                        <p:tav tm="100000">
                                          <p:val>
                                            <p:strVal val="#ppt_h"/>
                                          </p:val>
                                        </p:tav>
                                      </p:tavLst>
                                    </p:anim>
                                    <p:animEffect transition="in" filter="fade">
                                      <p:cBhvr>
                                        <p:cTn id="284" dur="500"/>
                                        <p:tgtEl>
                                          <p:spTgt spid="345"/>
                                        </p:tgtEl>
                                      </p:cBhvr>
                                    </p:animEffect>
                                  </p:childTnLst>
                                </p:cTn>
                              </p:par>
                              <p:par>
                                <p:cTn id="285" presetID="53" presetClass="entr" presetSubtype="16" fill="hold" grpId="0" nodeType="withEffect">
                                  <p:stCondLst>
                                    <p:cond delay="2800"/>
                                  </p:stCondLst>
                                  <p:childTnLst>
                                    <p:set>
                                      <p:cBhvr>
                                        <p:cTn id="286" dur="1" fill="hold">
                                          <p:stCondLst>
                                            <p:cond delay="0"/>
                                          </p:stCondLst>
                                        </p:cTn>
                                        <p:tgtEl>
                                          <p:spTgt spid="346"/>
                                        </p:tgtEl>
                                        <p:attrNameLst>
                                          <p:attrName>style.visibility</p:attrName>
                                        </p:attrNameLst>
                                      </p:cBhvr>
                                      <p:to>
                                        <p:strVal val="visible"/>
                                      </p:to>
                                    </p:set>
                                    <p:anim calcmode="lin" valueType="num">
                                      <p:cBhvr>
                                        <p:cTn id="287" dur="500" fill="hold"/>
                                        <p:tgtEl>
                                          <p:spTgt spid="346"/>
                                        </p:tgtEl>
                                        <p:attrNameLst>
                                          <p:attrName>ppt_w</p:attrName>
                                        </p:attrNameLst>
                                      </p:cBhvr>
                                      <p:tavLst>
                                        <p:tav tm="0">
                                          <p:val>
                                            <p:fltVal val="0"/>
                                          </p:val>
                                        </p:tav>
                                        <p:tav tm="100000">
                                          <p:val>
                                            <p:strVal val="#ppt_w"/>
                                          </p:val>
                                        </p:tav>
                                      </p:tavLst>
                                    </p:anim>
                                    <p:anim calcmode="lin" valueType="num">
                                      <p:cBhvr>
                                        <p:cTn id="288" dur="500" fill="hold"/>
                                        <p:tgtEl>
                                          <p:spTgt spid="346"/>
                                        </p:tgtEl>
                                        <p:attrNameLst>
                                          <p:attrName>ppt_h</p:attrName>
                                        </p:attrNameLst>
                                      </p:cBhvr>
                                      <p:tavLst>
                                        <p:tav tm="0">
                                          <p:val>
                                            <p:fltVal val="0"/>
                                          </p:val>
                                        </p:tav>
                                        <p:tav tm="100000">
                                          <p:val>
                                            <p:strVal val="#ppt_h"/>
                                          </p:val>
                                        </p:tav>
                                      </p:tavLst>
                                    </p:anim>
                                    <p:animEffect transition="in" filter="fade">
                                      <p:cBhvr>
                                        <p:cTn id="289" dur="500"/>
                                        <p:tgtEl>
                                          <p:spTgt spid="346"/>
                                        </p:tgtEl>
                                      </p:cBhvr>
                                    </p:animEffect>
                                  </p:childTnLst>
                                </p:cTn>
                              </p:par>
                              <p:par>
                                <p:cTn id="290" presetID="53" presetClass="entr" presetSubtype="16" fill="hold" grpId="0" nodeType="withEffect">
                                  <p:stCondLst>
                                    <p:cond delay="2900"/>
                                  </p:stCondLst>
                                  <p:childTnLst>
                                    <p:set>
                                      <p:cBhvr>
                                        <p:cTn id="291" dur="1" fill="hold">
                                          <p:stCondLst>
                                            <p:cond delay="0"/>
                                          </p:stCondLst>
                                        </p:cTn>
                                        <p:tgtEl>
                                          <p:spTgt spid="347"/>
                                        </p:tgtEl>
                                        <p:attrNameLst>
                                          <p:attrName>style.visibility</p:attrName>
                                        </p:attrNameLst>
                                      </p:cBhvr>
                                      <p:to>
                                        <p:strVal val="visible"/>
                                      </p:to>
                                    </p:set>
                                    <p:anim calcmode="lin" valueType="num">
                                      <p:cBhvr>
                                        <p:cTn id="292" dur="500" fill="hold"/>
                                        <p:tgtEl>
                                          <p:spTgt spid="347"/>
                                        </p:tgtEl>
                                        <p:attrNameLst>
                                          <p:attrName>ppt_w</p:attrName>
                                        </p:attrNameLst>
                                      </p:cBhvr>
                                      <p:tavLst>
                                        <p:tav tm="0">
                                          <p:val>
                                            <p:fltVal val="0"/>
                                          </p:val>
                                        </p:tav>
                                        <p:tav tm="100000">
                                          <p:val>
                                            <p:strVal val="#ppt_w"/>
                                          </p:val>
                                        </p:tav>
                                      </p:tavLst>
                                    </p:anim>
                                    <p:anim calcmode="lin" valueType="num">
                                      <p:cBhvr>
                                        <p:cTn id="293" dur="500" fill="hold"/>
                                        <p:tgtEl>
                                          <p:spTgt spid="347"/>
                                        </p:tgtEl>
                                        <p:attrNameLst>
                                          <p:attrName>ppt_h</p:attrName>
                                        </p:attrNameLst>
                                      </p:cBhvr>
                                      <p:tavLst>
                                        <p:tav tm="0">
                                          <p:val>
                                            <p:fltVal val="0"/>
                                          </p:val>
                                        </p:tav>
                                        <p:tav tm="100000">
                                          <p:val>
                                            <p:strVal val="#ppt_h"/>
                                          </p:val>
                                        </p:tav>
                                      </p:tavLst>
                                    </p:anim>
                                    <p:animEffect transition="in" filter="fade">
                                      <p:cBhvr>
                                        <p:cTn id="294" dur="500"/>
                                        <p:tgtEl>
                                          <p:spTgt spid="347"/>
                                        </p:tgtEl>
                                      </p:cBhvr>
                                    </p:animEffect>
                                  </p:childTnLst>
                                </p:cTn>
                              </p:par>
                              <p:par>
                                <p:cTn id="295" presetID="53" presetClass="entr" presetSubtype="16" fill="hold" grpId="0" nodeType="withEffect">
                                  <p:stCondLst>
                                    <p:cond delay="2900"/>
                                  </p:stCondLst>
                                  <p:childTnLst>
                                    <p:set>
                                      <p:cBhvr>
                                        <p:cTn id="296" dur="1" fill="hold">
                                          <p:stCondLst>
                                            <p:cond delay="0"/>
                                          </p:stCondLst>
                                        </p:cTn>
                                        <p:tgtEl>
                                          <p:spTgt spid="348"/>
                                        </p:tgtEl>
                                        <p:attrNameLst>
                                          <p:attrName>style.visibility</p:attrName>
                                        </p:attrNameLst>
                                      </p:cBhvr>
                                      <p:to>
                                        <p:strVal val="visible"/>
                                      </p:to>
                                    </p:set>
                                    <p:anim calcmode="lin" valueType="num">
                                      <p:cBhvr>
                                        <p:cTn id="297" dur="500" fill="hold"/>
                                        <p:tgtEl>
                                          <p:spTgt spid="348"/>
                                        </p:tgtEl>
                                        <p:attrNameLst>
                                          <p:attrName>ppt_w</p:attrName>
                                        </p:attrNameLst>
                                      </p:cBhvr>
                                      <p:tavLst>
                                        <p:tav tm="0">
                                          <p:val>
                                            <p:fltVal val="0"/>
                                          </p:val>
                                        </p:tav>
                                        <p:tav tm="100000">
                                          <p:val>
                                            <p:strVal val="#ppt_w"/>
                                          </p:val>
                                        </p:tav>
                                      </p:tavLst>
                                    </p:anim>
                                    <p:anim calcmode="lin" valueType="num">
                                      <p:cBhvr>
                                        <p:cTn id="298" dur="500" fill="hold"/>
                                        <p:tgtEl>
                                          <p:spTgt spid="348"/>
                                        </p:tgtEl>
                                        <p:attrNameLst>
                                          <p:attrName>ppt_h</p:attrName>
                                        </p:attrNameLst>
                                      </p:cBhvr>
                                      <p:tavLst>
                                        <p:tav tm="0">
                                          <p:val>
                                            <p:fltVal val="0"/>
                                          </p:val>
                                        </p:tav>
                                        <p:tav tm="100000">
                                          <p:val>
                                            <p:strVal val="#ppt_h"/>
                                          </p:val>
                                        </p:tav>
                                      </p:tavLst>
                                    </p:anim>
                                    <p:animEffect transition="in" filter="fade">
                                      <p:cBhvr>
                                        <p:cTn id="299" dur="500"/>
                                        <p:tgtEl>
                                          <p:spTgt spid="348"/>
                                        </p:tgtEl>
                                      </p:cBhvr>
                                    </p:animEffect>
                                  </p:childTnLst>
                                </p:cTn>
                              </p:par>
                              <p:par>
                                <p:cTn id="300" presetID="53" presetClass="entr" presetSubtype="16" fill="hold" grpId="0" nodeType="withEffect">
                                  <p:stCondLst>
                                    <p:cond delay="3000"/>
                                  </p:stCondLst>
                                  <p:childTnLst>
                                    <p:set>
                                      <p:cBhvr>
                                        <p:cTn id="301" dur="1" fill="hold">
                                          <p:stCondLst>
                                            <p:cond delay="0"/>
                                          </p:stCondLst>
                                        </p:cTn>
                                        <p:tgtEl>
                                          <p:spTgt spid="349"/>
                                        </p:tgtEl>
                                        <p:attrNameLst>
                                          <p:attrName>style.visibility</p:attrName>
                                        </p:attrNameLst>
                                      </p:cBhvr>
                                      <p:to>
                                        <p:strVal val="visible"/>
                                      </p:to>
                                    </p:set>
                                    <p:anim calcmode="lin" valueType="num">
                                      <p:cBhvr>
                                        <p:cTn id="302" dur="500" fill="hold"/>
                                        <p:tgtEl>
                                          <p:spTgt spid="349"/>
                                        </p:tgtEl>
                                        <p:attrNameLst>
                                          <p:attrName>ppt_w</p:attrName>
                                        </p:attrNameLst>
                                      </p:cBhvr>
                                      <p:tavLst>
                                        <p:tav tm="0">
                                          <p:val>
                                            <p:fltVal val="0"/>
                                          </p:val>
                                        </p:tav>
                                        <p:tav tm="100000">
                                          <p:val>
                                            <p:strVal val="#ppt_w"/>
                                          </p:val>
                                        </p:tav>
                                      </p:tavLst>
                                    </p:anim>
                                    <p:anim calcmode="lin" valueType="num">
                                      <p:cBhvr>
                                        <p:cTn id="303" dur="500" fill="hold"/>
                                        <p:tgtEl>
                                          <p:spTgt spid="349"/>
                                        </p:tgtEl>
                                        <p:attrNameLst>
                                          <p:attrName>ppt_h</p:attrName>
                                        </p:attrNameLst>
                                      </p:cBhvr>
                                      <p:tavLst>
                                        <p:tav tm="0">
                                          <p:val>
                                            <p:fltVal val="0"/>
                                          </p:val>
                                        </p:tav>
                                        <p:tav tm="100000">
                                          <p:val>
                                            <p:strVal val="#ppt_h"/>
                                          </p:val>
                                        </p:tav>
                                      </p:tavLst>
                                    </p:anim>
                                    <p:animEffect transition="in" filter="fade">
                                      <p:cBhvr>
                                        <p:cTn id="304" dur="500"/>
                                        <p:tgtEl>
                                          <p:spTgt spid="349"/>
                                        </p:tgtEl>
                                      </p:cBhvr>
                                    </p:animEffect>
                                  </p:childTnLst>
                                </p:cTn>
                              </p:par>
                              <p:par>
                                <p:cTn id="305" presetID="53" presetClass="entr" presetSubtype="16" fill="hold" grpId="0" nodeType="withEffect">
                                  <p:stCondLst>
                                    <p:cond delay="3000"/>
                                  </p:stCondLst>
                                  <p:childTnLst>
                                    <p:set>
                                      <p:cBhvr>
                                        <p:cTn id="306" dur="1" fill="hold">
                                          <p:stCondLst>
                                            <p:cond delay="0"/>
                                          </p:stCondLst>
                                        </p:cTn>
                                        <p:tgtEl>
                                          <p:spTgt spid="350"/>
                                        </p:tgtEl>
                                        <p:attrNameLst>
                                          <p:attrName>style.visibility</p:attrName>
                                        </p:attrNameLst>
                                      </p:cBhvr>
                                      <p:to>
                                        <p:strVal val="visible"/>
                                      </p:to>
                                    </p:set>
                                    <p:anim calcmode="lin" valueType="num">
                                      <p:cBhvr>
                                        <p:cTn id="307" dur="500" fill="hold"/>
                                        <p:tgtEl>
                                          <p:spTgt spid="350"/>
                                        </p:tgtEl>
                                        <p:attrNameLst>
                                          <p:attrName>ppt_w</p:attrName>
                                        </p:attrNameLst>
                                      </p:cBhvr>
                                      <p:tavLst>
                                        <p:tav tm="0">
                                          <p:val>
                                            <p:fltVal val="0"/>
                                          </p:val>
                                        </p:tav>
                                        <p:tav tm="100000">
                                          <p:val>
                                            <p:strVal val="#ppt_w"/>
                                          </p:val>
                                        </p:tav>
                                      </p:tavLst>
                                    </p:anim>
                                    <p:anim calcmode="lin" valueType="num">
                                      <p:cBhvr>
                                        <p:cTn id="308" dur="500" fill="hold"/>
                                        <p:tgtEl>
                                          <p:spTgt spid="350"/>
                                        </p:tgtEl>
                                        <p:attrNameLst>
                                          <p:attrName>ppt_h</p:attrName>
                                        </p:attrNameLst>
                                      </p:cBhvr>
                                      <p:tavLst>
                                        <p:tav tm="0">
                                          <p:val>
                                            <p:fltVal val="0"/>
                                          </p:val>
                                        </p:tav>
                                        <p:tav tm="100000">
                                          <p:val>
                                            <p:strVal val="#ppt_h"/>
                                          </p:val>
                                        </p:tav>
                                      </p:tavLst>
                                    </p:anim>
                                    <p:animEffect transition="in" filter="fade">
                                      <p:cBhvr>
                                        <p:cTn id="309" dur="500"/>
                                        <p:tgtEl>
                                          <p:spTgt spid="350"/>
                                        </p:tgtEl>
                                      </p:cBhvr>
                                    </p:animEffect>
                                  </p:childTnLst>
                                </p:cTn>
                              </p:par>
                              <p:par>
                                <p:cTn id="310" presetID="53" presetClass="entr" presetSubtype="16" fill="hold" grpId="0" nodeType="withEffect">
                                  <p:stCondLst>
                                    <p:cond delay="3100"/>
                                  </p:stCondLst>
                                  <p:childTnLst>
                                    <p:set>
                                      <p:cBhvr>
                                        <p:cTn id="311" dur="1" fill="hold">
                                          <p:stCondLst>
                                            <p:cond delay="0"/>
                                          </p:stCondLst>
                                        </p:cTn>
                                        <p:tgtEl>
                                          <p:spTgt spid="351"/>
                                        </p:tgtEl>
                                        <p:attrNameLst>
                                          <p:attrName>style.visibility</p:attrName>
                                        </p:attrNameLst>
                                      </p:cBhvr>
                                      <p:to>
                                        <p:strVal val="visible"/>
                                      </p:to>
                                    </p:set>
                                    <p:anim calcmode="lin" valueType="num">
                                      <p:cBhvr>
                                        <p:cTn id="312" dur="500" fill="hold"/>
                                        <p:tgtEl>
                                          <p:spTgt spid="351"/>
                                        </p:tgtEl>
                                        <p:attrNameLst>
                                          <p:attrName>ppt_w</p:attrName>
                                        </p:attrNameLst>
                                      </p:cBhvr>
                                      <p:tavLst>
                                        <p:tav tm="0">
                                          <p:val>
                                            <p:fltVal val="0"/>
                                          </p:val>
                                        </p:tav>
                                        <p:tav tm="100000">
                                          <p:val>
                                            <p:strVal val="#ppt_w"/>
                                          </p:val>
                                        </p:tav>
                                      </p:tavLst>
                                    </p:anim>
                                    <p:anim calcmode="lin" valueType="num">
                                      <p:cBhvr>
                                        <p:cTn id="313" dur="500" fill="hold"/>
                                        <p:tgtEl>
                                          <p:spTgt spid="351"/>
                                        </p:tgtEl>
                                        <p:attrNameLst>
                                          <p:attrName>ppt_h</p:attrName>
                                        </p:attrNameLst>
                                      </p:cBhvr>
                                      <p:tavLst>
                                        <p:tav tm="0">
                                          <p:val>
                                            <p:fltVal val="0"/>
                                          </p:val>
                                        </p:tav>
                                        <p:tav tm="100000">
                                          <p:val>
                                            <p:strVal val="#ppt_h"/>
                                          </p:val>
                                        </p:tav>
                                      </p:tavLst>
                                    </p:anim>
                                    <p:animEffect transition="in" filter="fade">
                                      <p:cBhvr>
                                        <p:cTn id="314" dur="500"/>
                                        <p:tgtEl>
                                          <p:spTgt spid="351"/>
                                        </p:tgtEl>
                                      </p:cBhvr>
                                    </p:animEffect>
                                  </p:childTnLst>
                                </p:cTn>
                              </p:par>
                              <p:par>
                                <p:cTn id="315" presetID="53" presetClass="entr" presetSubtype="16" fill="hold" grpId="0" nodeType="withEffect">
                                  <p:stCondLst>
                                    <p:cond delay="3100"/>
                                  </p:stCondLst>
                                  <p:childTnLst>
                                    <p:set>
                                      <p:cBhvr>
                                        <p:cTn id="316" dur="1" fill="hold">
                                          <p:stCondLst>
                                            <p:cond delay="0"/>
                                          </p:stCondLst>
                                        </p:cTn>
                                        <p:tgtEl>
                                          <p:spTgt spid="352"/>
                                        </p:tgtEl>
                                        <p:attrNameLst>
                                          <p:attrName>style.visibility</p:attrName>
                                        </p:attrNameLst>
                                      </p:cBhvr>
                                      <p:to>
                                        <p:strVal val="visible"/>
                                      </p:to>
                                    </p:set>
                                    <p:anim calcmode="lin" valueType="num">
                                      <p:cBhvr>
                                        <p:cTn id="317" dur="500" fill="hold"/>
                                        <p:tgtEl>
                                          <p:spTgt spid="352"/>
                                        </p:tgtEl>
                                        <p:attrNameLst>
                                          <p:attrName>ppt_w</p:attrName>
                                        </p:attrNameLst>
                                      </p:cBhvr>
                                      <p:tavLst>
                                        <p:tav tm="0">
                                          <p:val>
                                            <p:fltVal val="0"/>
                                          </p:val>
                                        </p:tav>
                                        <p:tav tm="100000">
                                          <p:val>
                                            <p:strVal val="#ppt_w"/>
                                          </p:val>
                                        </p:tav>
                                      </p:tavLst>
                                    </p:anim>
                                    <p:anim calcmode="lin" valueType="num">
                                      <p:cBhvr>
                                        <p:cTn id="318" dur="500" fill="hold"/>
                                        <p:tgtEl>
                                          <p:spTgt spid="352"/>
                                        </p:tgtEl>
                                        <p:attrNameLst>
                                          <p:attrName>ppt_h</p:attrName>
                                        </p:attrNameLst>
                                      </p:cBhvr>
                                      <p:tavLst>
                                        <p:tav tm="0">
                                          <p:val>
                                            <p:fltVal val="0"/>
                                          </p:val>
                                        </p:tav>
                                        <p:tav tm="100000">
                                          <p:val>
                                            <p:strVal val="#ppt_h"/>
                                          </p:val>
                                        </p:tav>
                                      </p:tavLst>
                                    </p:anim>
                                    <p:animEffect transition="in" filter="fade">
                                      <p:cBhvr>
                                        <p:cTn id="319" dur="500"/>
                                        <p:tgtEl>
                                          <p:spTgt spid="352"/>
                                        </p:tgtEl>
                                      </p:cBhvr>
                                    </p:animEffect>
                                  </p:childTnLst>
                                </p:cTn>
                              </p:par>
                              <p:par>
                                <p:cTn id="320" presetID="53" presetClass="entr" presetSubtype="16" fill="hold" grpId="0" nodeType="withEffect">
                                  <p:stCondLst>
                                    <p:cond delay="3200"/>
                                  </p:stCondLst>
                                  <p:childTnLst>
                                    <p:set>
                                      <p:cBhvr>
                                        <p:cTn id="321" dur="1" fill="hold">
                                          <p:stCondLst>
                                            <p:cond delay="0"/>
                                          </p:stCondLst>
                                        </p:cTn>
                                        <p:tgtEl>
                                          <p:spTgt spid="353"/>
                                        </p:tgtEl>
                                        <p:attrNameLst>
                                          <p:attrName>style.visibility</p:attrName>
                                        </p:attrNameLst>
                                      </p:cBhvr>
                                      <p:to>
                                        <p:strVal val="visible"/>
                                      </p:to>
                                    </p:set>
                                    <p:anim calcmode="lin" valueType="num">
                                      <p:cBhvr>
                                        <p:cTn id="322" dur="500" fill="hold"/>
                                        <p:tgtEl>
                                          <p:spTgt spid="353"/>
                                        </p:tgtEl>
                                        <p:attrNameLst>
                                          <p:attrName>ppt_w</p:attrName>
                                        </p:attrNameLst>
                                      </p:cBhvr>
                                      <p:tavLst>
                                        <p:tav tm="0">
                                          <p:val>
                                            <p:fltVal val="0"/>
                                          </p:val>
                                        </p:tav>
                                        <p:tav tm="100000">
                                          <p:val>
                                            <p:strVal val="#ppt_w"/>
                                          </p:val>
                                        </p:tav>
                                      </p:tavLst>
                                    </p:anim>
                                    <p:anim calcmode="lin" valueType="num">
                                      <p:cBhvr>
                                        <p:cTn id="323" dur="500" fill="hold"/>
                                        <p:tgtEl>
                                          <p:spTgt spid="353"/>
                                        </p:tgtEl>
                                        <p:attrNameLst>
                                          <p:attrName>ppt_h</p:attrName>
                                        </p:attrNameLst>
                                      </p:cBhvr>
                                      <p:tavLst>
                                        <p:tav tm="0">
                                          <p:val>
                                            <p:fltVal val="0"/>
                                          </p:val>
                                        </p:tav>
                                        <p:tav tm="100000">
                                          <p:val>
                                            <p:strVal val="#ppt_h"/>
                                          </p:val>
                                        </p:tav>
                                      </p:tavLst>
                                    </p:anim>
                                    <p:animEffect transition="in" filter="fade">
                                      <p:cBhvr>
                                        <p:cTn id="324" dur="500"/>
                                        <p:tgtEl>
                                          <p:spTgt spid="353"/>
                                        </p:tgtEl>
                                      </p:cBhvr>
                                    </p:animEffect>
                                  </p:childTnLst>
                                </p:cTn>
                              </p:par>
                              <p:par>
                                <p:cTn id="325" presetID="53" presetClass="entr" presetSubtype="16" fill="hold" grpId="0" nodeType="withEffect">
                                  <p:stCondLst>
                                    <p:cond delay="3200"/>
                                  </p:stCondLst>
                                  <p:childTnLst>
                                    <p:set>
                                      <p:cBhvr>
                                        <p:cTn id="326" dur="1" fill="hold">
                                          <p:stCondLst>
                                            <p:cond delay="0"/>
                                          </p:stCondLst>
                                        </p:cTn>
                                        <p:tgtEl>
                                          <p:spTgt spid="354"/>
                                        </p:tgtEl>
                                        <p:attrNameLst>
                                          <p:attrName>style.visibility</p:attrName>
                                        </p:attrNameLst>
                                      </p:cBhvr>
                                      <p:to>
                                        <p:strVal val="visible"/>
                                      </p:to>
                                    </p:set>
                                    <p:anim calcmode="lin" valueType="num">
                                      <p:cBhvr>
                                        <p:cTn id="327" dur="500" fill="hold"/>
                                        <p:tgtEl>
                                          <p:spTgt spid="354"/>
                                        </p:tgtEl>
                                        <p:attrNameLst>
                                          <p:attrName>ppt_w</p:attrName>
                                        </p:attrNameLst>
                                      </p:cBhvr>
                                      <p:tavLst>
                                        <p:tav tm="0">
                                          <p:val>
                                            <p:fltVal val="0"/>
                                          </p:val>
                                        </p:tav>
                                        <p:tav tm="100000">
                                          <p:val>
                                            <p:strVal val="#ppt_w"/>
                                          </p:val>
                                        </p:tav>
                                      </p:tavLst>
                                    </p:anim>
                                    <p:anim calcmode="lin" valueType="num">
                                      <p:cBhvr>
                                        <p:cTn id="328" dur="500" fill="hold"/>
                                        <p:tgtEl>
                                          <p:spTgt spid="354"/>
                                        </p:tgtEl>
                                        <p:attrNameLst>
                                          <p:attrName>ppt_h</p:attrName>
                                        </p:attrNameLst>
                                      </p:cBhvr>
                                      <p:tavLst>
                                        <p:tav tm="0">
                                          <p:val>
                                            <p:fltVal val="0"/>
                                          </p:val>
                                        </p:tav>
                                        <p:tav tm="100000">
                                          <p:val>
                                            <p:strVal val="#ppt_h"/>
                                          </p:val>
                                        </p:tav>
                                      </p:tavLst>
                                    </p:anim>
                                    <p:animEffect transition="in" filter="fade">
                                      <p:cBhvr>
                                        <p:cTn id="329" dur="500"/>
                                        <p:tgtEl>
                                          <p:spTgt spid="354"/>
                                        </p:tgtEl>
                                      </p:cBhvr>
                                    </p:animEffect>
                                  </p:childTnLst>
                                </p:cTn>
                              </p:par>
                              <p:par>
                                <p:cTn id="330" presetID="53" presetClass="entr" presetSubtype="16" fill="hold" grpId="0" nodeType="withEffect">
                                  <p:stCondLst>
                                    <p:cond delay="3300"/>
                                  </p:stCondLst>
                                  <p:childTnLst>
                                    <p:set>
                                      <p:cBhvr>
                                        <p:cTn id="331" dur="1" fill="hold">
                                          <p:stCondLst>
                                            <p:cond delay="0"/>
                                          </p:stCondLst>
                                        </p:cTn>
                                        <p:tgtEl>
                                          <p:spTgt spid="355"/>
                                        </p:tgtEl>
                                        <p:attrNameLst>
                                          <p:attrName>style.visibility</p:attrName>
                                        </p:attrNameLst>
                                      </p:cBhvr>
                                      <p:to>
                                        <p:strVal val="visible"/>
                                      </p:to>
                                    </p:set>
                                    <p:anim calcmode="lin" valueType="num">
                                      <p:cBhvr>
                                        <p:cTn id="332" dur="500" fill="hold"/>
                                        <p:tgtEl>
                                          <p:spTgt spid="355"/>
                                        </p:tgtEl>
                                        <p:attrNameLst>
                                          <p:attrName>ppt_w</p:attrName>
                                        </p:attrNameLst>
                                      </p:cBhvr>
                                      <p:tavLst>
                                        <p:tav tm="0">
                                          <p:val>
                                            <p:fltVal val="0"/>
                                          </p:val>
                                        </p:tav>
                                        <p:tav tm="100000">
                                          <p:val>
                                            <p:strVal val="#ppt_w"/>
                                          </p:val>
                                        </p:tav>
                                      </p:tavLst>
                                    </p:anim>
                                    <p:anim calcmode="lin" valueType="num">
                                      <p:cBhvr>
                                        <p:cTn id="333" dur="500" fill="hold"/>
                                        <p:tgtEl>
                                          <p:spTgt spid="355"/>
                                        </p:tgtEl>
                                        <p:attrNameLst>
                                          <p:attrName>ppt_h</p:attrName>
                                        </p:attrNameLst>
                                      </p:cBhvr>
                                      <p:tavLst>
                                        <p:tav tm="0">
                                          <p:val>
                                            <p:fltVal val="0"/>
                                          </p:val>
                                        </p:tav>
                                        <p:tav tm="100000">
                                          <p:val>
                                            <p:strVal val="#ppt_h"/>
                                          </p:val>
                                        </p:tav>
                                      </p:tavLst>
                                    </p:anim>
                                    <p:animEffect transition="in" filter="fade">
                                      <p:cBhvr>
                                        <p:cTn id="334" dur="500"/>
                                        <p:tgtEl>
                                          <p:spTgt spid="355"/>
                                        </p:tgtEl>
                                      </p:cBhvr>
                                    </p:animEffect>
                                  </p:childTnLst>
                                </p:cTn>
                              </p:par>
                              <p:par>
                                <p:cTn id="335" presetID="53" presetClass="entr" presetSubtype="16" fill="hold" grpId="0" nodeType="withEffect">
                                  <p:stCondLst>
                                    <p:cond delay="3300"/>
                                  </p:stCondLst>
                                  <p:childTnLst>
                                    <p:set>
                                      <p:cBhvr>
                                        <p:cTn id="336" dur="1" fill="hold">
                                          <p:stCondLst>
                                            <p:cond delay="0"/>
                                          </p:stCondLst>
                                        </p:cTn>
                                        <p:tgtEl>
                                          <p:spTgt spid="356"/>
                                        </p:tgtEl>
                                        <p:attrNameLst>
                                          <p:attrName>style.visibility</p:attrName>
                                        </p:attrNameLst>
                                      </p:cBhvr>
                                      <p:to>
                                        <p:strVal val="visible"/>
                                      </p:to>
                                    </p:set>
                                    <p:anim calcmode="lin" valueType="num">
                                      <p:cBhvr>
                                        <p:cTn id="337" dur="500" fill="hold"/>
                                        <p:tgtEl>
                                          <p:spTgt spid="356"/>
                                        </p:tgtEl>
                                        <p:attrNameLst>
                                          <p:attrName>ppt_w</p:attrName>
                                        </p:attrNameLst>
                                      </p:cBhvr>
                                      <p:tavLst>
                                        <p:tav tm="0">
                                          <p:val>
                                            <p:fltVal val="0"/>
                                          </p:val>
                                        </p:tav>
                                        <p:tav tm="100000">
                                          <p:val>
                                            <p:strVal val="#ppt_w"/>
                                          </p:val>
                                        </p:tav>
                                      </p:tavLst>
                                    </p:anim>
                                    <p:anim calcmode="lin" valueType="num">
                                      <p:cBhvr>
                                        <p:cTn id="338" dur="500" fill="hold"/>
                                        <p:tgtEl>
                                          <p:spTgt spid="356"/>
                                        </p:tgtEl>
                                        <p:attrNameLst>
                                          <p:attrName>ppt_h</p:attrName>
                                        </p:attrNameLst>
                                      </p:cBhvr>
                                      <p:tavLst>
                                        <p:tav tm="0">
                                          <p:val>
                                            <p:fltVal val="0"/>
                                          </p:val>
                                        </p:tav>
                                        <p:tav tm="100000">
                                          <p:val>
                                            <p:strVal val="#ppt_h"/>
                                          </p:val>
                                        </p:tav>
                                      </p:tavLst>
                                    </p:anim>
                                    <p:animEffect transition="in" filter="fade">
                                      <p:cBhvr>
                                        <p:cTn id="339" dur="500"/>
                                        <p:tgtEl>
                                          <p:spTgt spid="356"/>
                                        </p:tgtEl>
                                      </p:cBhvr>
                                    </p:animEffect>
                                  </p:childTnLst>
                                </p:cTn>
                              </p:par>
                              <p:par>
                                <p:cTn id="340" presetID="53" presetClass="entr" presetSubtype="16" fill="hold" grpId="0" nodeType="withEffect">
                                  <p:stCondLst>
                                    <p:cond delay="3400"/>
                                  </p:stCondLst>
                                  <p:childTnLst>
                                    <p:set>
                                      <p:cBhvr>
                                        <p:cTn id="341" dur="1" fill="hold">
                                          <p:stCondLst>
                                            <p:cond delay="0"/>
                                          </p:stCondLst>
                                        </p:cTn>
                                        <p:tgtEl>
                                          <p:spTgt spid="357"/>
                                        </p:tgtEl>
                                        <p:attrNameLst>
                                          <p:attrName>style.visibility</p:attrName>
                                        </p:attrNameLst>
                                      </p:cBhvr>
                                      <p:to>
                                        <p:strVal val="visible"/>
                                      </p:to>
                                    </p:set>
                                    <p:anim calcmode="lin" valueType="num">
                                      <p:cBhvr>
                                        <p:cTn id="342" dur="500" fill="hold"/>
                                        <p:tgtEl>
                                          <p:spTgt spid="357"/>
                                        </p:tgtEl>
                                        <p:attrNameLst>
                                          <p:attrName>ppt_w</p:attrName>
                                        </p:attrNameLst>
                                      </p:cBhvr>
                                      <p:tavLst>
                                        <p:tav tm="0">
                                          <p:val>
                                            <p:fltVal val="0"/>
                                          </p:val>
                                        </p:tav>
                                        <p:tav tm="100000">
                                          <p:val>
                                            <p:strVal val="#ppt_w"/>
                                          </p:val>
                                        </p:tav>
                                      </p:tavLst>
                                    </p:anim>
                                    <p:anim calcmode="lin" valueType="num">
                                      <p:cBhvr>
                                        <p:cTn id="343" dur="500" fill="hold"/>
                                        <p:tgtEl>
                                          <p:spTgt spid="357"/>
                                        </p:tgtEl>
                                        <p:attrNameLst>
                                          <p:attrName>ppt_h</p:attrName>
                                        </p:attrNameLst>
                                      </p:cBhvr>
                                      <p:tavLst>
                                        <p:tav tm="0">
                                          <p:val>
                                            <p:fltVal val="0"/>
                                          </p:val>
                                        </p:tav>
                                        <p:tav tm="100000">
                                          <p:val>
                                            <p:strVal val="#ppt_h"/>
                                          </p:val>
                                        </p:tav>
                                      </p:tavLst>
                                    </p:anim>
                                    <p:animEffect transition="in" filter="fade">
                                      <p:cBhvr>
                                        <p:cTn id="344" dur="500"/>
                                        <p:tgtEl>
                                          <p:spTgt spid="357"/>
                                        </p:tgtEl>
                                      </p:cBhvr>
                                    </p:animEffect>
                                  </p:childTnLst>
                                </p:cTn>
                              </p:par>
                              <p:par>
                                <p:cTn id="345" presetID="53" presetClass="entr" presetSubtype="16" fill="hold" grpId="0" nodeType="withEffect">
                                  <p:stCondLst>
                                    <p:cond delay="3400"/>
                                  </p:stCondLst>
                                  <p:childTnLst>
                                    <p:set>
                                      <p:cBhvr>
                                        <p:cTn id="346" dur="1" fill="hold">
                                          <p:stCondLst>
                                            <p:cond delay="0"/>
                                          </p:stCondLst>
                                        </p:cTn>
                                        <p:tgtEl>
                                          <p:spTgt spid="358"/>
                                        </p:tgtEl>
                                        <p:attrNameLst>
                                          <p:attrName>style.visibility</p:attrName>
                                        </p:attrNameLst>
                                      </p:cBhvr>
                                      <p:to>
                                        <p:strVal val="visible"/>
                                      </p:to>
                                    </p:set>
                                    <p:anim calcmode="lin" valueType="num">
                                      <p:cBhvr>
                                        <p:cTn id="347" dur="500" fill="hold"/>
                                        <p:tgtEl>
                                          <p:spTgt spid="358"/>
                                        </p:tgtEl>
                                        <p:attrNameLst>
                                          <p:attrName>ppt_w</p:attrName>
                                        </p:attrNameLst>
                                      </p:cBhvr>
                                      <p:tavLst>
                                        <p:tav tm="0">
                                          <p:val>
                                            <p:fltVal val="0"/>
                                          </p:val>
                                        </p:tav>
                                        <p:tav tm="100000">
                                          <p:val>
                                            <p:strVal val="#ppt_w"/>
                                          </p:val>
                                        </p:tav>
                                      </p:tavLst>
                                    </p:anim>
                                    <p:anim calcmode="lin" valueType="num">
                                      <p:cBhvr>
                                        <p:cTn id="348" dur="500" fill="hold"/>
                                        <p:tgtEl>
                                          <p:spTgt spid="358"/>
                                        </p:tgtEl>
                                        <p:attrNameLst>
                                          <p:attrName>ppt_h</p:attrName>
                                        </p:attrNameLst>
                                      </p:cBhvr>
                                      <p:tavLst>
                                        <p:tav tm="0">
                                          <p:val>
                                            <p:fltVal val="0"/>
                                          </p:val>
                                        </p:tav>
                                        <p:tav tm="100000">
                                          <p:val>
                                            <p:strVal val="#ppt_h"/>
                                          </p:val>
                                        </p:tav>
                                      </p:tavLst>
                                    </p:anim>
                                    <p:animEffect transition="in" filter="fade">
                                      <p:cBhvr>
                                        <p:cTn id="349" dur="500"/>
                                        <p:tgtEl>
                                          <p:spTgt spid="358"/>
                                        </p:tgtEl>
                                      </p:cBhvr>
                                    </p:animEffect>
                                  </p:childTnLst>
                                </p:cTn>
                              </p:par>
                              <p:par>
                                <p:cTn id="350" presetID="53" presetClass="entr" presetSubtype="16" fill="hold" grpId="0" nodeType="withEffect">
                                  <p:stCondLst>
                                    <p:cond delay="3500"/>
                                  </p:stCondLst>
                                  <p:childTnLst>
                                    <p:set>
                                      <p:cBhvr>
                                        <p:cTn id="351" dur="1" fill="hold">
                                          <p:stCondLst>
                                            <p:cond delay="0"/>
                                          </p:stCondLst>
                                        </p:cTn>
                                        <p:tgtEl>
                                          <p:spTgt spid="359"/>
                                        </p:tgtEl>
                                        <p:attrNameLst>
                                          <p:attrName>style.visibility</p:attrName>
                                        </p:attrNameLst>
                                      </p:cBhvr>
                                      <p:to>
                                        <p:strVal val="visible"/>
                                      </p:to>
                                    </p:set>
                                    <p:anim calcmode="lin" valueType="num">
                                      <p:cBhvr>
                                        <p:cTn id="352" dur="500" fill="hold"/>
                                        <p:tgtEl>
                                          <p:spTgt spid="359"/>
                                        </p:tgtEl>
                                        <p:attrNameLst>
                                          <p:attrName>ppt_w</p:attrName>
                                        </p:attrNameLst>
                                      </p:cBhvr>
                                      <p:tavLst>
                                        <p:tav tm="0">
                                          <p:val>
                                            <p:fltVal val="0"/>
                                          </p:val>
                                        </p:tav>
                                        <p:tav tm="100000">
                                          <p:val>
                                            <p:strVal val="#ppt_w"/>
                                          </p:val>
                                        </p:tav>
                                      </p:tavLst>
                                    </p:anim>
                                    <p:anim calcmode="lin" valueType="num">
                                      <p:cBhvr>
                                        <p:cTn id="353" dur="500" fill="hold"/>
                                        <p:tgtEl>
                                          <p:spTgt spid="359"/>
                                        </p:tgtEl>
                                        <p:attrNameLst>
                                          <p:attrName>ppt_h</p:attrName>
                                        </p:attrNameLst>
                                      </p:cBhvr>
                                      <p:tavLst>
                                        <p:tav tm="0">
                                          <p:val>
                                            <p:fltVal val="0"/>
                                          </p:val>
                                        </p:tav>
                                        <p:tav tm="100000">
                                          <p:val>
                                            <p:strVal val="#ppt_h"/>
                                          </p:val>
                                        </p:tav>
                                      </p:tavLst>
                                    </p:anim>
                                    <p:animEffect transition="in" filter="fade">
                                      <p:cBhvr>
                                        <p:cTn id="354" dur="500"/>
                                        <p:tgtEl>
                                          <p:spTgt spid="359"/>
                                        </p:tgtEl>
                                      </p:cBhvr>
                                    </p:animEffect>
                                  </p:childTnLst>
                                </p:cTn>
                              </p:par>
                              <p:par>
                                <p:cTn id="355" presetID="53" presetClass="entr" presetSubtype="16" fill="hold" grpId="0" nodeType="withEffect">
                                  <p:stCondLst>
                                    <p:cond delay="3500"/>
                                  </p:stCondLst>
                                  <p:childTnLst>
                                    <p:set>
                                      <p:cBhvr>
                                        <p:cTn id="356" dur="1" fill="hold">
                                          <p:stCondLst>
                                            <p:cond delay="0"/>
                                          </p:stCondLst>
                                        </p:cTn>
                                        <p:tgtEl>
                                          <p:spTgt spid="360"/>
                                        </p:tgtEl>
                                        <p:attrNameLst>
                                          <p:attrName>style.visibility</p:attrName>
                                        </p:attrNameLst>
                                      </p:cBhvr>
                                      <p:to>
                                        <p:strVal val="visible"/>
                                      </p:to>
                                    </p:set>
                                    <p:anim calcmode="lin" valueType="num">
                                      <p:cBhvr>
                                        <p:cTn id="357" dur="500" fill="hold"/>
                                        <p:tgtEl>
                                          <p:spTgt spid="360"/>
                                        </p:tgtEl>
                                        <p:attrNameLst>
                                          <p:attrName>ppt_w</p:attrName>
                                        </p:attrNameLst>
                                      </p:cBhvr>
                                      <p:tavLst>
                                        <p:tav tm="0">
                                          <p:val>
                                            <p:fltVal val="0"/>
                                          </p:val>
                                        </p:tav>
                                        <p:tav tm="100000">
                                          <p:val>
                                            <p:strVal val="#ppt_w"/>
                                          </p:val>
                                        </p:tav>
                                      </p:tavLst>
                                    </p:anim>
                                    <p:anim calcmode="lin" valueType="num">
                                      <p:cBhvr>
                                        <p:cTn id="358" dur="500" fill="hold"/>
                                        <p:tgtEl>
                                          <p:spTgt spid="360"/>
                                        </p:tgtEl>
                                        <p:attrNameLst>
                                          <p:attrName>ppt_h</p:attrName>
                                        </p:attrNameLst>
                                      </p:cBhvr>
                                      <p:tavLst>
                                        <p:tav tm="0">
                                          <p:val>
                                            <p:fltVal val="0"/>
                                          </p:val>
                                        </p:tav>
                                        <p:tav tm="100000">
                                          <p:val>
                                            <p:strVal val="#ppt_h"/>
                                          </p:val>
                                        </p:tav>
                                      </p:tavLst>
                                    </p:anim>
                                    <p:animEffect transition="in" filter="fade">
                                      <p:cBhvr>
                                        <p:cTn id="359" dur="500"/>
                                        <p:tgtEl>
                                          <p:spTgt spid="360"/>
                                        </p:tgtEl>
                                      </p:cBhvr>
                                    </p:animEffect>
                                  </p:childTnLst>
                                </p:cTn>
                              </p:par>
                              <p:par>
                                <p:cTn id="360" presetID="53" presetClass="entr" presetSubtype="16" fill="hold" grpId="0" nodeType="withEffect">
                                  <p:stCondLst>
                                    <p:cond delay="3600"/>
                                  </p:stCondLst>
                                  <p:childTnLst>
                                    <p:set>
                                      <p:cBhvr>
                                        <p:cTn id="361" dur="1" fill="hold">
                                          <p:stCondLst>
                                            <p:cond delay="0"/>
                                          </p:stCondLst>
                                        </p:cTn>
                                        <p:tgtEl>
                                          <p:spTgt spid="361"/>
                                        </p:tgtEl>
                                        <p:attrNameLst>
                                          <p:attrName>style.visibility</p:attrName>
                                        </p:attrNameLst>
                                      </p:cBhvr>
                                      <p:to>
                                        <p:strVal val="visible"/>
                                      </p:to>
                                    </p:set>
                                    <p:anim calcmode="lin" valueType="num">
                                      <p:cBhvr>
                                        <p:cTn id="362" dur="500" fill="hold"/>
                                        <p:tgtEl>
                                          <p:spTgt spid="361"/>
                                        </p:tgtEl>
                                        <p:attrNameLst>
                                          <p:attrName>ppt_w</p:attrName>
                                        </p:attrNameLst>
                                      </p:cBhvr>
                                      <p:tavLst>
                                        <p:tav tm="0">
                                          <p:val>
                                            <p:fltVal val="0"/>
                                          </p:val>
                                        </p:tav>
                                        <p:tav tm="100000">
                                          <p:val>
                                            <p:strVal val="#ppt_w"/>
                                          </p:val>
                                        </p:tav>
                                      </p:tavLst>
                                    </p:anim>
                                    <p:anim calcmode="lin" valueType="num">
                                      <p:cBhvr>
                                        <p:cTn id="363" dur="500" fill="hold"/>
                                        <p:tgtEl>
                                          <p:spTgt spid="361"/>
                                        </p:tgtEl>
                                        <p:attrNameLst>
                                          <p:attrName>ppt_h</p:attrName>
                                        </p:attrNameLst>
                                      </p:cBhvr>
                                      <p:tavLst>
                                        <p:tav tm="0">
                                          <p:val>
                                            <p:fltVal val="0"/>
                                          </p:val>
                                        </p:tav>
                                        <p:tav tm="100000">
                                          <p:val>
                                            <p:strVal val="#ppt_h"/>
                                          </p:val>
                                        </p:tav>
                                      </p:tavLst>
                                    </p:anim>
                                    <p:animEffect transition="in" filter="fade">
                                      <p:cBhvr>
                                        <p:cTn id="364" dur="500"/>
                                        <p:tgtEl>
                                          <p:spTgt spid="361"/>
                                        </p:tgtEl>
                                      </p:cBhvr>
                                    </p:animEffect>
                                  </p:childTnLst>
                                </p:cTn>
                              </p:par>
                              <p:par>
                                <p:cTn id="365" presetID="53" presetClass="entr" presetSubtype="16" fill="hold" grpId="0" nodeType="withEffect">
                                  <p:stCondLst>
                                    <p:cond delay="3600"/>
                                  </p:stCondLst>
                                  <p:childTnLst>
                                    <p:set>
                                      <p:cBhvr>
                                        <p:cTn id="366" dur="1" fill="hold">
                                          <p:stCondLst>
                                            <p:cond delay="0"/>
                                          </p:stCondLst>
                                        </p:cTn>
                                        <p:tgtEl>
                                          <p:spTgt spid="362"/>
                                        </p:tgtEl>
                                        <p:attrNameLst>
                                          <p:attrName>style.visibility</p:attrName>
                                        </p:attrNameLst>
                                      </p:cBhvr>
                                      <p:to>
                                        <p:strVal val="visible"/>
                                      </p:to>
                                    </p:set>
                                    <p:anim calcmode="lin" valueType="num">
                                      <p:cBhvr>
                                        <p:cTn id="367" dur="500" fill="hold"/>
                                        <p:tgtEl>
                                          <p:spTgt spid="362"/>
                                        </p:tgtEl>
                                        <p:attrNameLst>
                                          <p:attrName>ppt_w</p:attrName>
                                        </p:attrNameLst>
                                      </p:cBhvr>
                                      <p:tavLst>
                                        <p:tav tm="0">
                                          <p:val>
                                            <p:fltVal val="0"/>
                                          </p:val>
                                        </p:tav>
                                        <p:tav tm="100000">
                                          <p:val>
                                            <p:strVal val="#ppt_w"/>
                                          </p:val>
                                        </p:tav>
                                      </p:tavLst>
                                    </p:anim>
                                    <p:anim calcmode="lin" valueType="num">
                                      <p:cBhvr>
                                        <p:cTn id="368" dur="500" fill="hold"/>
                                        <p:tgtEl>
                                          <p:spTgt spid="362"/>
                                        </p:tgtEl>
                                        <p:attrNameLst>
                                          <p:attrName>ppt_h</p:attrName>
                                        </p:attrNameLst>
                                      </p:cBhvr>
                                      <p:tavLst>
                                        <p:tav tm="0">
                                          <p:val>
                                            <p:fltVal val="0"/>
                                          </p:val>
                                        </p:tav>
                                        <p:tav tm="100000">
                                          <p:val>
                                            <p:strVal val="#ppt_h"/>
                                          </p:val>
                                        </p:tav>
                                      </p:tavLst>
                                    </p:anim>
                                    <p:animEffect transition="in" filter="fade">
                                      <p:cBhvr>
                                        <p:cTn id="369" dur="500"/>
                                        <p:tgtEl>
                                          <p:spTgt spid="362"/>
                                        </p:tgtEl>
                                      </p:cBhvr>
                                    </p:animEffect>
                                  </p:childTnLst>
                                </p:cTn>
                              </p:par>
                              <p:par>
                                <p:cTn id="370" presetID="53" presetClass="entr" presetSubtype="16" fill="hold" grpId="0" nodeType="withEffect">
                                  <p:stCondLst>
                                    <p:cond delay="3700"/>
                                  </p:stCondLst>
                                  <p:childTnLst>
                                    <p:set>
                                      <p:cBhvr>
                                        <p:cTn id="371" dur="1" fill="hold">
                                          <p:stCondLst>
                                            <p:cond delay="0"/>
                                          </p:stCondLst>
                                        </p:cTn>
                                        <p:tgtEl>
                                          <p:spTgt spid="363"/>
                                        </p:tgtEl>
                                        <p:attrNameLst>
                                          <p:attrName>style.visibility</p:attrName>
                                        </p:attrNameLst>
                                      </p:cBhvr>
                                      <p:to>
                                        <p:strVal val="visible"/>
                                      </p:to>
                                    </p:set>
                                    <p:anim calcmode="lin" valueType="num">
                                      <p:cBhvr>
                                        <p:cTn id="372" dur="500" fill="hold"/>
                                        <p:tgtEl>
                                          <p:spTgt spid="363"/>
                                        </p:tgtEl>
                                        <p:attrNameLst>
                                          <p:attrName>ppt_w</p:attrName>
                                        </p:attrNameLst>
                                      </p:cBhvr>
                                      <p:tavLst>
                                        <p:tav tm="0">
                                          <p:val>
                                            <p:fltVal val="0"/>
                                          </p:val>
                                        </p:tav>
                                        <p:tav tm="100000">
                                          <p:val>
                                            <p:strVal val="#ppt_w"/>
                                          </p:val>
                                        </p:tav>
                                      </p:tavLst>
                                    </p:anim>
                                    <p:anim calcmode="lin" valueType="num">
                                      <p:cBhvr>
                                        <p:cTn id="373" dur="500" fill="hold"/>
                                        <p:tgtEl>
                                          <p:spTgt spid="363"/>
                                        </p:tgtEl>
                                        <p:attrNameLst>
                                          <p:attrName>ppt_h</p:attrName>
                                        </p:attrNameLst>
                                      </p:cBhvr>
                                      <p:tavLst>
                                        <p:tav tm="0">
                                          <p:val>
                                            <p:fltVal val="0"/>
                                          </p:val>
                                        </p:tav>
                                        <p:tav tm="100000">
                                          <p:val>
                                            <p:strVal val="#ppt_h"/>
                                          </p:val>
                                        </p:tav>
                                      </p:tavLst>
                                    </p:anim>
                                    <p:animEffect transition="in" filter="fade">
                                      <p:cBhvr>
                                        <p:cTn id="374" dur="500"/>
                                        <p:tgtEl>
                                          <p:spTgt spid="363"/>
                                        </p:tgtEl>
                                      </p:cBhvr>
                                    </p:animEffect>
                                  </p:childTnLst>
                                </p:cTn>
                              </p:par>
                              <p:par>
                                <p:cTn id="375" presetID="53" presetClass="entr" presetSubtype="16" fill="hold" grpId="0" nodeType="withEffect">
                                  <p:stCondLst>
                                    <p:cond delay="3700"/>
                                  </p:stCondLst>
                                  <p:childTnLst>
                                    <p:set>
                                      <p:cBhvr>
                                        <p:cTn id="376" dur="1" fill="hold">
                                          <p:stCondLst>
                                            <p:cond delay="0"/>
                                          </p:stCondLst>
                                        </p:cTn>
                                        <p:tgtEl>
                                          <p:spTgt spid="364"/>
                                        </p:tgtEl>
                                        <p:attrNameLst>
                                          <p:attrName>style.visibility</p:attrName>
                                        </p:attrNameLst>
                                      </p:cBhvr>
                                      <p:to>
                                        <p:strVal val="visible"/>
                                      </p:to>
                                    </p:set>
                                    <p:anim calcmode="lin" valueType="num">
                                      <p:cBhvr>
                                        <p:cTn id="377" dur="500" fill="hold"/>
                                        <p:tgtEl>
                                          <p:spTgt spid="364"/>
                                        </p:tgtEl>
                                        <p:attrNameLst>
                                          <p:attrName>ppt_w</p:attrName>
                                        </p:attrNameLst>
                                      </p:cBhvr>
                                      <p:tavLst>
                                        <p:tav tm="0">
                                          <p:val>
                                            <p:fltVal val="0"/>
                                          </p:val>
                                        </p:tav>
                                        <p:tav tm="100000">
                                          <p:val>
                                            <p:strVal val="#ppt_w"/>
                                          </p:val>
                                        </p:tav>
                                      </p:tavLst>
                                    </p:anim>
                                    <p:anim calcmode="lin" valueType="num">
                                      <p:cBhvr>
                                        <p:cTn id="378" dur="500" fill="hold"/>
                                        <p:tgtEl>
                                          <p:spTgt spid="364"/>
                                        </p:tgtEl>
                                        <p:attrNameLst>
                                          <p:attrName>ppt_h</p:attrName>
                                        </p:attrNameLst>
                                      </p:cBhvr>
                                      <p:tavLst>
                                        <p:tav tm="0">
                                          <p:val>
                                            <p:fltVal val="0"/>
                                          </p:val>
                                        </p:tav>
                                        <p:tav tm="100000">
                                          <p:val>
                                            <p:strVal val="#ppt_h"/>
                                          </p:val>
                                        </p:tav>
                                      </p:tavLst>
                                    </p:anim>
                                    <p:animEffect transition="in" filter="fade">
                                      <p:cBhvr>
                                        <p:cTn id="379" dur="500"/>
                                        <p:tgtEl>
                                          <p:spTgt spid="364"/>
                                        </p:tgtEl>
                                      </p:cBhvr>
                                    </p:animEffect>
                                  </p:childTnLst>
                                </p:cTn>
                              </p:par>
                              <p:par>
                                <p:cTn id="380" presetID="53" presetClass="entr" presetSubtype="16" fill="hold" grpId="0" nodeType="withEffect">
                                  <p:stCondLst>
                                    <p:cond delay="3800"/>
                                  </p:stCondLst>
                                  <p:childTnLst>
                                    <p:set>
                                      <p:cBhvr>
                                        <p:cTn id="381" dur="1" fill="hold">
                                          <p:stCondLst>
                                            <p:cond delay="0"/>
                                          </p:stCondLst>
                                        </p:cTn>
                                        <p:tgtEl>
                                          <p:spTgt spid="365"/>
                                        </p:tgtEl>
                                        <p:attrNameLst>
                                          <p:attrName>style.visibility</p:attrName>
                                        </p:attrNameLst>
                                      </p:cBhvr>
                                      <p:to>
                                        <p:strVal val="visible"/>
                                      </p:to>
                                    </p:set>
                                    <p:anim calcmode="lin" valueType="num">
                                      <p:cBhvr>
                                        <p:cTn id="382" dur="500" fill="hold"/>
                                        <p:tgtEl>
                                          <p:spTgt spid="365"/>
                                        </p:tgtEl>
                                        <p:attrNameLst>
                                          <p:attrName>ppt_w</p:attrName>
                                        </p:attrNameLst>
                                      </p:cBhvr>
                                      <p:tavLst>
                                        <p:tav tm="0">
                                          <p:val>
                                            <p:fltVal val="0"/>
                                          </p:val>
                                        </p:tav>
                                        <p:tav tm="100000">
                                          <p:val>
                                            <p:strVal val="#ppt_w"/>
                                          </p:val>
                                        </p:tav>
                                      </p:tavLst>
                                    </p:anim>
                                    <p:anim calcmode="lin" valueType="num">
                                      <p:cBhvr>
                                        <p:cTn id="383" dur="500" fill="hold"/>
                                        <p:tgtEl>
                                          <p:spTgt spid="365"/>
                                        </p:tgtEl>
                                        <p:attrNameLst>
                                          <p:attrName>ppt_h</p:attrName>
                                        </p:attrNameLst>
                                      </p:cBhvr>
                                      <p:tavLst>
                                        <p:tav tm="0">
                                          <p:val>
                                            <p:fltVal val="0"/>
                                          </p:val>
                                        </p:tav>
                                        <p:tav tm="100000">
                                          <p:val>
                                            <p:strVal val="#ppt_h"/>
                                          </p:val>
                                        </p:tav>
                                      </p:tavLst>
                                    </p:anim>
                                    <p:animEffect transition="in" filter="fade">
                                      <p:cBhvr>
                                        <p:cTn id="384" dur="500"/>
                                        <p:tgtEl>
                                          <p:spTgt spid="365"/>
                                        </p:tgtEl>
                                      </p:cBhvr>
                                    </p:animEffect>
                                  </p:childTnLst>
                                </p:cTn>
                              </p:par>
                              <p:par>
                                <p:cTn id="385" presetID="53" presetClass="entr" presetSubtype="16" fill="hold" grpId="0" nodeType="withEffect">
                                  <p:stCondLst>
                                    <p:cond delay="3800"/>
                                  </p:stCondLst>
                                  <p:childTnLst>
                                    <p:set>
                                      <p:cBhvr>
                                        <p:cTn id="386" dur="1" fill="hold">
                                          <p:stCondLst>
                                            <p:cond delay="0"/>
                                          </p:stCondLst>
                                        </p:cTn>
                                        <p:tgtEl>
                                          <p:spTgt spid="366"/>
                                        </p:tgtEl>
                                        <p:attrNameLst>
                                          <p:attrName>style.visibility</p:attrName>
                                        </p:attrNameLst>
                                      </p:cBhvr>
                                      <p:to>
                                        <p:strVal val="visible"/>
                                      </p:to>
                                    </p:set>
                                    <p:anim calcmode="lin" valueType="num">
                                      <p:cBhvr>
                                        <p:cTn id="387" dur="500" fill="hold"/>
                                        <p:tgtEl>
                                          <p:spTgt spid="366"/>
                                        </p:tgtEl>
                                        <p:attrNameLst>
                                          <p:attrName>ppt_w</p:attrName>
                                        </p:attrNameLst>
                                      </p:cBhvr>
                                      <p:tavLst>
                                        <p:tav tm="0">
                                          <p:val>
                                            <p:fltVal val="0"/>
                                          </p:val>
                                        </p:tav>
                                        <p:tav tm="100000">
                                          <p:val>
                                            <p:strVal val="#ppt_w"/>
                                          </p:val>
                                        </p:tav>
                                      </p:tavLst>
                                    </p:anim>
                                    <p:anim calcmode="lin" valueType="num">
                                      <p:cBhvr>
                                        <p:cTn id="388" dur="500" fill="hold"/>
                                        <p:tgtEl>
                                          <p:spTgt spid="366"/>
                                        </p:tgtEl>
                                        <p:attrNameLst>
                                          <p:attrName>ppt_h</p:attrName>
                                        </p:attrNameLst>
                                      </p:cBhvr>
                                      <p:tavLst>
                                        <p:tav tm="0">
                                          <p:val>
                                            <p:fltVal val="0"/>
                                          </p:val>
                                        </p:tav>
                                        <p:tav tm="100000">
                                          <p:val>
                                            <p:strVal val="#ppt_h"/>
                                          </p:val>
                                        </p:tav>
                                      </p:tavLst>
                                    </p:anim>
                                    <p:animEffect transition="in" filter="fade">
                                      <p:cBhvr>
                                        <p:cTn id="389" dur="500"/>
                                        <p:tgtEl>
                                          <p:spTgt spid="366"/>
                                        </p:tgtEl>
                                      </p:cBhvr>
                                    </p:animEffect>
                                  </p:childTnLst>
                                </p:cTn>
                              </p:par>
                              <p:par>
                                <p:cTn id="390" presetID="53" presetClass="entr" presetSubtype="16" fill="hold" grpId="0" nodeType="withEffect">
                                  <p:stCondLst>
                                    <p:cond delay="3900"/>
                                  </p:stCondLst>
                                  <p:childTnLst>
                                    <p:set>
                                      <p:cBhvr>
                                        <p:cTn id="391" dur="1" fill="hold">
                                          <p:stCondLst>
                                            <p:cond delay="0"/>
                                          </p:stCondLst>
                                        </p:cTn>
                                        <p:tgtEl>
                                          <p:spTgt spid="367"/>
                                        </p:tgtEl>
                                        <p:attrNameLst>
                                          <p:attrName>style.visibility</p:attrName>
                                        </p:attrNameLst>
                                      </p:cBhvr>
                                      <p:to>
                                        <p:strVal val="visible"/>
                                      </p:to>
                                    </p:set>
                                    <p:anim calcmode="lin" valueType="num">
                                      <p:cBhvr>
                                        <p:cTn id="392" dur="500" fill="hold"/>
                                        <p:tgtEl>
                                          <p:spTgt spid="367"/>
                                        </p:tgtEl>
                                        <p:attrNameLst>
                                          <p:attrName>ppt_w</p:attrName>
                                        </p:attrNameLst>
                                      </p:cBhvr>
                                      <p:tavLst>
                                        <p:tav tm="0">
                                          <p:val>
                                            <p:fltVal val="0"/>
                                          </p:val>
                                        </p:tav>
                                        <p:tav tm="100000">
                                          <p:val>
                                            <p:strVal val="#ppt_w"/>
                                          </p:val>
                                        </p:tav>
                                      </p:tavLst>
                                    </p:anim>
                                    <p:anim calcmode="lin" valueType="num">
                                      <p:cBhvr>
                                        <p:cTn id="393" dur="500" fill="hold"/>
                                        <p:tgtEl>
                                          <p:spTgt spid="367"/>
                                        </p:tgtEl>
                                        <p:attrNameLst>
                                          <p:attrName>ppt_h</p:attrName>
                                        </p:attrNameLst>
                                      </p:cBhvr>
                                      <p:tavLst>
                                        <p:tav tm="0">
                                          <p:val>
                                            <p:fltVal val="0"/>
                                          </p:val>
                                        </p:tav>
                                        <p:tav tm="100000">
                                          <p:val>
                                            <p:strVal val="#ppt_h"/>
                                          </p:val>
                                        </p:tav>
                                      </p:tavLst>
                                    </p:anim>
                                    <p:animEffect transition="in" filter="fade">
                                      <p:cBhvr>
                                        <p:cTn id="394" dur="500"/>
                                        <p:tgtEl>
                                          <p:spTgt spid="367"/>
                                        </p:tgtEl>
                                      </p:cBhvr>
                                    </p:animEffect>
                                  </p:childTnLst>
                                </p:cTn>
                              </p:par>
                              <p:par>
                                <p:cTn id="395" presetID="53" presetClass="entr" presetSubtype="16" fill="hold" grpId="0" nodeType="withEffect">
                                  <p:stCondLst>
                                    <p:cond delay="3900"/>
                                  </p:stCondLst>
                                  <p:childTnLst>
                                    <p:set>
                                      <p:cBhvr>
                                        <p:cTn id="396" dur="1" fill="hold">
                                          <p:stCondLst>
                                            <p:cond delay="0"/>
                                          </p:stCondLst>
                                        </p:cTn>
                                        <p:tgtEl>
                                          <p:spTgt spid="368"/>
                                        </p:tgtEl>
                                        <p:attrNameLst>
                                          <p:attrName>style.visibility</p:attrName>
                                        </p:attrNameLst>
                                      </p:cBhvr>
                                      <p:to>
                                        <p:strVal val="visible"/>
                                      </p:to>
                                    </p:set>
                                    <p:anim calcmode="lin" valueType="num">
                                      <p:cBhvr>
                                        <p:cTn id="397" dur="500" fill="hold"/>
                                        <p:tgtEl>
                                          <p:spTgt spid="368"/>
                                        </p:tgtEl>
                                        <p:attrNameLst>
                                          <p:attrName>ppt_w</p:attrName>
                                        </p:attrNameLst>
                                      </p:cBhvr>
                                      <p:tavLst>
                                        <p:tav tm="0">
                                          <p:val>
                                            <p:fltVal val="0"/>
                                          </p:val>
                                        </p:tav>
                                        <p:tav tm="100000">
                                          <p:val>
                                            <p:strVal val="#ppt_w"/>
                                          </p:val>
                                        </p:tav>
                                      </p:tavLst>
                                    </p:anim>
                                    <p:anim calcmode="lin" valueType="num">
                                      <p:cBhvr>
                                        <p:cTn id="398" dur="500" fill="hold"/>
                                        <p:tgtEl>
                                          <p:spTgt spid="368"/>
                                        </p:tgtEl>
                                        <p:attrNameLst>
                                          <p:attrName>ppt_h</p:attrName>
                                        </p:attrNameLst>
                                      </p:cBhvr>
                                      <p:tavLst>
                                        <p:tav tm="0">
                                          <p:val>
                                            <p:fltVal val="0"/>
                                          </p:val>
                                        </p:tav>
                                        <p:tav tm="100000">
                                          <p:val>
                                            <p:strVal val="#ppt_h"/>
                                          </p:val>
                                        </p:tav>
                                      </p:tavLst>
                                    </p:anim>
                                    <p:animEffect transition="in" filter="fade">
                                      <p:cBhvr>
                                        <p:cTn id="399" dur="500"/>
                                        <p:tgtEl>
                                          <p:spTgt spid="368"/>
                                        </p:tgtEl>
                                      </p:cBhvr>
                                    </p:animEffect>
                                  </p:childTnLst>
                                </p:cTn>
                              </p:par>
                              <p:par>
                                <p:cTn id="400" presetID="53" presetClass="entr" presetSubtype="16" fill="hold" grpId="0" nodeType="withEffect">
                                  <p:stCondLst>
                                    <p:cond delay="3900"/>
                                  </p:stCondLst>
                                  <p:childTnLst>
                                    <p:set>
                                      <p:cBhvr>
                                        <p:cTn id="401" dur="1" fill="hold">
                                          <p:stCondLst>
                                            <p:cond delay="0"/>
                                          </p:stCondLst>
                                        </p:cTn>
                                        <p:tgtEl>
                                          <p:spTgt spid="369"/>
                                        </p:tgtEl>
                                        <p:attrNameLst>
                                          <p:attrName>style.visibility</p:attrName>
                                        </p:attrNameLst>
                                      </p:cBhvr>
                                      <p:to>
                                        <p:strVal val="visible"/>
                                      </p:to>
                                    </p:set>
                                    <p:anim calcmode="lin" valueType="num">
                                      <p:cBhvr>
                                        <p:cTn id="402" dur="500" fill="hold"/>
                                        <p:tgtEl>
                                          <p:spTgt spid="369"/>
                                        </p:tgtEl>
                                        <p:attrNameLst>
                                          <p:attrName>ppt_w</p:attrName>
                                        </p:attrNameLst>
                                      </p:cBhvr>
                                      <p:tavLst>
                                        <p:tav tm="0">
                                          <p:val>
                                            <p:fltVal val="0"/>
                                          </p:val>
                                        </p:tav>
                                        <p:tav tm="100000">
                                          <p:val>
                                            <p:strVal val="#ppt_w"/>
                                          </p:val>
                                        </p:tav>
                                      </p:tavLst>
                                    </p:anim>
                                    <p:anim calcmode="lin" valueType="num">
                                      <p:cBhvr>
                                        <p:cTn id="403" dur="500" fill="hold"/>
                                        <p:tgtEl>
                                          <p:spTgt spid="369"/>
                                        </p:tgtEl>
                                        <p:attrNameLst>
                                          <p:attrName>ppt_h</p:attrName>
                                        </p:attrNameLst>
                                      </p:cBhvr>
                                      <p:tavLst>
                                        <p:tav tm="0">
                                          <p:val>
                                            <p:fltVal val="0"/>
                                          </p:val>
                                        </p:tav>
                                        <p:tav tm="100000">
                                          <p:val>
                                            <p:strVal val="#ppt_h"/>
                                          </p:val>
                                        </p:tav>
                                      </p:tavLst>
                                    </p:anim>
                                    <p:animEffect transition="in" filter="fade">
                                      <p:cBhvr>
                                        <p:cTn id="404" dur="500"/>
                                        <p:tgtEl>
                                          <p:spTgt spid="369"/>
                                        </p:tgtEl>
                                      </p:cBhvr>
                                    </p:animEffect>
                                  </p:childTnLst>
                                </p:cTn>
                              </p:par>
                              <p:par>
                                <p:cTn id="405" presetID="53" presetClass="entr" presetSubtype="16" fill="hold" grpId="0" nodeType="withEffect">
                                  <p:stCondLst>
                                    <p:cond delay="2600"/>
                                  </p:stCondLst>
                                  <p:childTnLst>
                                    <p:set>
                                      <p:cBhvr>
                                        <p:cTn id="406" dur="1" fill="hold">
                                          <p:stCondLst>
                                            <p:cond delay="0"/>
                                          </p:stCondLst>
                                        </p:cTn>
                                        <p:tgtEl>
                                          <p:spTgt spid="371"/>
                                        </p:tgtEl>
                                        <p:attrNameLst>
                                          <p:attrName>style.visibility</p:attrName>
                                        </p:attrNameLst>
                                      </p:cBhvr>
                                      <p:to>
                                        <p:strVal val="visible"/>
                                      </p:to>
                                    </p:set>
                                    <p:anim calcmode="lin" valueType="num">
                                      <p:cBhvr>
                                        <p:cTn id="407" dur="500" fill="hold"/>
                                        <p:tgtEl>
                                          <p:spTgt spid="371"/>
                                        </p:tgtEl>
                                        <p:attrNameLst>
                                          <p:attrName>ppt_w</p:attrName>
                                        </p:attrNameLst>
                                      </p:cBhvr>
                                      <p:tavLst>
                                        <p:tav tm="0">
                                          <p:val>
                                            <p:fltVal val="0"/>
                                          </p:val>
                                        </p:tav>
                                        <p:tav tm="100000">
                                          <p:val>
                                            <p:strVal val="#ppt_w"/>
                                          </p:val>
                                        </p:tav>
                                      </p:tavLst>
                                    </p:anim>
                                    <p:anim calcmode="lin" valueType="num">
                                      <p:cBhvr>
                                        <p:cTn id="408" dur="500" fill="hold"/>
                                        <p:tgtEl>
                                          <p:spTgt spid="371"/>
                                        </p:tgtEl>
                                        <p:attrNameLst>
                                          <p:attrName>ppt_h</p:attrName>
                                        </p:attrNameLst>
                                      </p:cBhvr>
                                      <p:tavLst>
                                        <p:tav tm="0">
                                          <p:val>
                                            <p:fltVal val="0"/>
                                          </p:val>
                                        </p:tav>
                                        <p:tav tm="100000">
                                          <p:val>
                                            <p:strVal val="#ppt_h"/>
                                          </p:val>
                                        </p:tav>
                                      </p:tavLst>
                                    </p:anim>
                                    <p:animEffect transition="in" filter="fade">
                                      <p:cBhvr>
                                        <p:cTn id="409" dur="500"/>
                                        <p:tgtEl>
                                          <p:spTgt spid="371"/>
                                        </p:tgtEl>
                                      </p:cBhvr>
                                    </p:animEffect>
                                  </p:childTnLst>
                                </p:cTn>
                              </p:par>
                              <p:par>
                                <p:cTn id="410" presetID="53" presetClass="entr" presetSubtype="16" fill="hold" grpId="0" nodeType="withEffect">
                                  <p:stCondLst>
                                    <p:cond delay="2600"/>
                                  </p:stCondLst>
                                  <p:childTnLst>
                                    <p:set>
                                      <p:cBhvr>
                                        <p:cTn id="411" dur="1" fill="hold">
                                          <p:stCondLst>
                                            <p:cond delay="0"/>
                                          </p:stCondLst>
                                        </p:cTn>
                                        <p:tgtEl>
                                          <p:spTgt spid="372"/>
                                        </p:tgtEl>
                                        <p:attrNameLst>
                                          <p:attrName>style.visibility</p:attrName>
                                        </p:attrNameLst>
                                      </p:cBhvr>
                                      <p:to>
                                        <p:strVal val="visible"/>
                                      </p:to>
                                    </p:set>
                                    <p:anim calcmode="lin" valueType="num">
                                      <p:cBhvr>
                                        <p:cTn id="412" dur="500" fill="hold"/>
                                        <p:tgtEl>
                                          <p:spTgt spid="372"/>
                                        </p:tgtEl>
                                        <p:attrNameLst>
                                          <p:attrName>ppt_w</p:attrName>
                                        </p:attrNameLst>
                                      </p:cBhvr>
                                      <p:tavLst>
                                        <p:tav tm="0">
                                          <p:val>
                                            <p:fltVal val="0"/>
                                          </p:val>
                                        </p:tav>
                                        <p:tav tm="100000">
                                          <p:val>
                                            <p:strVal val="#ppt_w"/>
                                          </p:val>
                                        </p:tav>
                                      </p:tavLst>
                                    </p:anim>
                                    <p:anim calcmode="lin" valueType="num">
                                      <p:cBhvr>
                                        <p:cTn id="413" dur="500" fill="hold"/>
                                        <p:tgtEl>
                                          <p:spTgt spid="372"/>
                                        </p:tgtEl>
                                        <p:attrNameLst>
                                          <p:attrName>ppt_h</p:attrName>
                                        </p:attrNameLst>
                                      </p:cBhvr>
                                      <p:tavLst>
                                        <p:tav tm="0">
                                          <p:val>
                                            <p:fltVal val="0"/>
                                          </p:val>
                                        </p:tav>
                                        <p:tav tm="100000">
                                          <p:val>
                                            <p:strVal val="#ppt_h"/>
                                          </p:val>
                                        </p:tav>
                                      </p:tavLst>
                                    </p:anim>
                                    <p:animEffect transition="in" filter="fade">
                                      <p:cBhvr>
                                        <p:cTn id="414" dur="500"/>
                                        <p:tgtEl>
                                          <p:spTgt spid="372"/>
                                        </p:tgtEl>
                                      </p:cBhvr>
                                    </p:animEffect>
                                  </p:childTnLst>
                                </p:cTn>
                              </p:par>
                              <p:par>
                                <p:cTn id="415" presetID="53" presetClass="entr" presetSubtype="16" fill="hold" grpId="0" nodeType="withEffect">
                                  <p:stCondLst>
                                    <p:cond delay="2700"/>
                                  </p:stCondLst>
                                  <p:childTnLst>
                                    <p:set>
                                      <p:cBhvr>
                                        <p:cTn id="416" dur="1" fill="hold">
                                          <p:stCondLst>
                                            <p:cond delay="0"/>
                                          </p:stCondLst>
                                        </p:cTn>
                                        <p:tgtEl>
                                          <p:spTgt spid="373"/>
                                        </p:tgtEl>
                                        <p:attrNameLst>
                                          <p:attrName>style.visibility</p:attrName>
                                        </p:attrNameLst>
                                      </p:cBhvr>
                                      <p:to>
                                        <p:strVal val="visible"/>
                                      </p:to>
                                    </p:set>
                                    <p:anim calcmode="lin" valueType="num">
                                      <p:cBhvr>
                                        <p:cTn id="417" dur="500" fill="hold"/>
                                        <p:tgtEl>
                                          <p:spTgt spid="373"/>
                                        </p:tgtEl>
                                        <p:attrNameLst>
                                          <p:attrName>ppt_w</p:attrName>
                                        </p:attrNameLst>
                                      </p:cBhvr>
                                      <p:tavLst>
                                        <p:tav tm="0">
                                          <p:val>
                                            <p:fltVal val="0"/>
                                          </p:val>
                                        </p:tav>
                                        <p:tav tm="100000">
                                          <p:val>
                                            <p:strVal val="#ppt_w"/>
                                          </p:val>
                                        </p:tav>
                                      </p:tavLst>
                                    </p:anim>
                                    <p:anim calcmode="lin" valueType="num">
                                      <p:cBhvr>
                                        <p:cTn id="418" dur="500" fill="hold"/>
                                        <p:tgtEl>
                                          <p:spTgt spid="373"/>
                                        </p:tgtEl>
                                        <p:attrNameLst>
                                          <p:attrName>ppt_h</p:attrName>
                                        </p:attrNameLst>
                                      </p:cBhvr>
                                      <p:tavLst>
                                        <p:tav tm="0">
                                          <p:val>
                                            <p:fltVal val="0"/>
                                          </p:val>
                                        </p:tav>
                                        <p:tav tm="100000">
                                          <p:val>
                                            <p:strVal val="#ppt_h"/>
                                          </p:val>
                                        </p:tav>
                                      </p:tavLst>
                                    </p:anim>
                                    <p:animEffect transition="in" filter="fade">
                                      <p:cBhvr>
                                        <p:cTn id="419" dur="500"/>
                                        <p:tgtEl>
                                          <p:spTgt spid="373"/>
                                        </p:tgtEl>
                                      </p:cBhvr>
                                    </p:animEffect>
                                  </p:childTnLst>
                                </p:cTn>
                              </p:par>
                              <p:par>
                                <p:cTn id="420" presetID="53" presetClass="entr" presetSubtype="16" fill="hold" grpId="0" nodeType="withEffect">
                                  <p:stCondLst>
                                    <p:cond delay="2700"/>
                                  </p:stCondLst>
                                  <p:childTnLst>
                                    <p:set>
                                      <p:cBhvr>
                                        <p:cTn id="421" dur="1" fill="hold">
                                          <p:stCondLst>
                                            <p:cond delay="0"/>
                                          </p:stCondLst>
                                        </p:cTn>
                                        <p:tgtEl>
                                          <p:spTgt spid="374"/>
                                        </p:tgtEl>
                                        <p:attrNameLst>
                                          <p:attrName>style.visibility</p:attrName>
                                        </p:attrNameLst>
                                      </p:cBhvr>
                                      <p:to>
                                        <p:strVal val="visible"/>
                                      </p:to>
                                    </p:set>
                                    <p:anim calcmode="lin" valueType="num">
                                      <p:cBhvr>
                                        <p:cTn id="422" dur="500" fill="hold"/>
                                        <p:tgtEl>
                                          <p:spTgt spid="374"/>
                                        </p:tgtEl>
                                        <p:attrNameLst>
                                          <p:attrName>ppt_w</p:attrName>
                                        </p:attrNameLst>
                                      </p:cBhvr>
                                      <p:tavLst>
                                        <p:tav tm="0">
                                          <p:val>
                                            <p:fltVal val="0"/>
                                          </p:val>
                                        </p:tav>
                                        <p:tav tm="100000">
                                          <p:val>
                                            <p:strVal val="#ppt_w"/>
                                          </p:val>
                                        </p:tav>
                                      </p:tavLst>
                                    </p:anim>
                                    <p:anim calcmode="lin" valueType="num">
                                      <p:cBhvr>
                                        <p:cTn id="423" dur="500" fill="hold"/>
                                        <p:tgtEl>
                                          <p:spTgt spid="374"/>
                                        </p:tgtEl>
                                        <p:attrNameLst>
                                          <p:attrName>ppt_h</p:attrName>
                                        </p:attrNameLst>
                                      </p:cBhvr>
                                      <p:tavLst>
                                        <p:tav tm="0">
                                          <p:val>
                                            <p:fltVal val="0"/>
                                          </p:val>
                                        </p:tav>
                                        <p:tav tm="100000">
                                          <p:val>
                                            <p:strVal val="#ppt_h"/>
                                          </p:val>
                                        </p:tav>
                                      </p:tavLst>
                                    </p:anim>
                                    <p:animEffect transition="in" filter="fade">
                                      <p:cBhvr>
                                        <p:cTn id="424" dur="500"/>
                                        <p:tgtEl>
                                          <p:spTgt spid="374"/>
                                        </p:tgtEl>
                                      </p:cBhvr>
                                    </p:animEffect>
                                  </p:childTnLst>
                                </p:cTn>
                              </p:par>
                              <p:par>
                                <p:cTn id="425" presetID="53" presetClass="entr" presetSubtype="16" fill="hold" grpId="0" nodeType="withEffect">
                                  <p:stCondLst>
                                    <p:cond delay="2800"/>
                                  </p:stCondLst>
                                  <p:childTnLst>
                                    <p:set>
                                      <p:cBhvr>
                                        <p:cTn id="426" dur="1" fill="hold">
                                          <p:stCondLst>
                                            <p:cond delay="0"/>
                                          </p:stCondLst>
                                        </p:cTn>
                                        <p:tgtEl>
                                          <p:spTgt spid="375"/>
                                        </p:tgtEl>
                                        <p:attrNameLst>
                                          <p:attrName>style.visibility</p:attrName>
                                        </p:attrNameLst>
                                      </p:cBhvr>
                                      <p:to>
                                        <p:strVal val="visible"/>
                                      </p:to>
                                    </p:set>
                                    <p:anim calcmode="lin" valueType="num">
                                      <p:cBhvr>
                                        <p:cTn id="427" dur="500" fill="hold"/>
                                        <p:tgtEl>
                                          <p:spTgt spid="375"/>
                                        </p:tgtEl>
                                        <p:attrNameLst>
                                          <p:attrName>ppt_w</p:attrName>
                                        </p:attrNameLst>
                                      </p:cBhvr>
                                      <p:tavLst>
                                        <p:tav tm="0">
                                          <p:val>
                                            <p:fltVal val="0"/>
                                          </p:val>
                                        </p:tav>
                                        <p:tav tm="100000">
                                          <p:val>
                                            <p:strVal val="#ppt_w"/>
                                          </p:val>
                                        </p:tav>
                                      </p:tavLst>
                                    </p:anim>
                                    <p:anim calcmode="lin" valueType="num">
                                      <p:cBhvr>
                                        <p:cTn id="428" dur="500" fill="hold"/>
                                        <p:tgtEl>
                                          <p:spTgt spid="375"/>
                                        </p:tgtEl>
                                        <p:attrNameLst>
                                          <p:attrName>ppt_h</p:attrName>
                                        </p:attrNameLst>
                                      </p:cBhvr>
                                      <p:tavLst>
                                        <p:tav tm="0">
                                          <p:val>
                                            <p:fltVal val="0"/>
                                          </p:val>
                                        </p:tav>
                                        <p:tav tm="100000">
                                          <p:val>
                                            <p:strVal val="#ppt_h"/>
                                          </p:val>
                                        </p:tav>
                                      </p:tavLst>
                                    </p:anim>
                                    <p:animEffect transition="in" filter="fade">
                                      <p:cBhvr>
                                        <p:cTn id="429" dur="500"/>
                                        <p:tgtEl>
                                          <p:spTgt spid="375"/>
                                        </p:tgtEl>
                                      </p:cBhvr>
                                    </p:animEffect>
                                  </p:childTnLst>
                                </p:cTn>
                              </p:par>
                              <p:par>
                                <p:cTn id="430" presetID="53" presetClass="entr" presetSubtype="16" fill="hold" grpId="0" nodeType="withEffect">
                                  <p:stCondLst>
                                    <p:cond delay="2800"/>
                                  </p:stCondLst>
                                  <p:childTnLst>
                                    <p:set>
                                      <p:cBhvr>
                                        <p:cTn id="431" dur="1" fill="hold">
                                          <p:stCondLst>
                                            <p:cond delay="0"/>
                                          </p:stCondLst>
                                        </p:cTn>
                                        <p:tgtEl>
                                          <p:spTgt spid="376"/>
                                        </p:tgtEl>
                                        <p:attrNameLst>
                                          <p:attrName>style.visibility</p:attrName>
                                        </p:attrNameLst>
                                      </p:cBhvr>
                                      <p:to>
                                        <p:strVal val="visible"/>
                                      </p:to>
                                    </p:set>
                                    <p:anim calcmode="lin" valueType="num">
                                      <p:cBhvr>
                                        <p:cTn id="432" dur="500" fill="hold"/>
                                        <p:tgtEl>
                                          <p:spTgt spid="376"/>
                                        </p:tgtEl>
                                        <p:attrNameLst>
                                          <p:attrName>ppt_w</p:attrName>
                                        </p:attrNameLst>
                                      </p:cBhvr>
                                      <p:tavLst>
                                        <p:tav tm="0">
                                          <p:val>
                                            <p:fltVal val="0"/>
                                          </p:val>
                                        </p:tav>
                                        <p:tav tm="100000">
                                          <p:val>
                                            <p:strVal val="#ppt_w"/>
                                          </p:val>
                                        </p:tav>
                                      </p:tavLst>
                                    </p:anim>
                                    <p:anim calcmode="lin" valueType="num">
                                      <p:cBhvr>
                                        <p:cTn id="433" dur="500" fill="hold"/>
                                        <p:tgtEl>
                                          <p:spTgt spid="376"/>
                                        </p:tgtEl>
                                        <p:attrNameLst>
                                          <p:attrName>ppt_h</p:attrName>
                                        </p:attrNameLst>
                                      </p:cBhvr>
                                      <p:tavLst>
                                        <p:tav tm="0">
                                          <p:val>
                                            <p:fltVal val="0"/>
                                          </p:val>
                                        </p:tav>
                                        <p:tav tm="100000">
                                          <p:val>
                                            <p:strVal val="#ppt_h"/>
                                          </p:val>
                                        </p:tav>
                                      </p:tavLst>
                                    </p:anim>
                                    <p:animEffect transition="in" filter="fade">
                                      <p:cBhvr>
                                        <p:cTn id="434" dur="500"/>
                                        <p:tgtEl>
                                          <p:spTgt spid="376"/>
                                        </p:tgtEl>
                                      </p:cBhvr>
                                    </p:animEffect>
                                  </p:childTnLst>
                                </p:cTn>
                              </p:par>
                              <p:par>
                                <p:cTn id="435" presetID="53" presetClass="entr" presetSubtype="16" fill="hold" grpId="0" nodeType="withEffect">
                                  <p:stCondLst>
                                    <p:cond delay="2900"/>
                                  </p:stCondLst>
                                  <p:childTnLst>
                                    <p:set>
                                      <p:cBhvr>
                                        <p:cTn id="436" dur="1" fill="hold">
                                          <p:stCondLst>
                                            <p:cond delay="0"/>
                                          </p:stCondLst>
                                        </p:cTn>
                                        <p:tgtEl>
                                          <p:spTgt spid="377"/>
                                        </p:tgtEl>
                                        <p:attrNameLst>
                                          <p:attrName>style.visibility</p:attrName>
                                        </p:attrNameLst>
                                      </p:cBhvr>
                                      <p:to>
                                        <p:strVal val="visible"/>
                                      </p:to>
                                    </p:set>
                                    <p:anim calcmode="lin" valueType="num">
                                      <p:cBhvr>
                                        <p:cTn id="437" dur="500" fill="hold"/>
                                        <p:tgtEl>
                                          <p:spTgt spid="377"/>
                                        </p:tgtEl>
                                        <p:attrNameLst>
                                          <p:attrName>ppt_w</p:attrName>
                                        </p:attrNameLst>
                                      </p:cBhvr>
                                      <p:tavLst>
                                        <p:tav tm="0">
                                          <p:val>
                                            <p:fltVal val="0"/>
                                          </p:val>
                                        </p:tav>
                                        <p:tav tm="100000">
                                          <p:val>
                                            <p:strVal val="#ppt_w"/>
                                          </p:val>
                                        </p:tav>
                                      </p:tavLst>
                                    </p:anim>
                                    <p:anim calcmode="lin" valueType="num">
                                      <p:cBhvr>
                                        <p:cTn id="438" dur="500" fill="hold"/>
                                        <p:tgtEl>
                                          <p:spTgt spid="377"/>
                                        </p:tgtEl>
                                        <p:attrNameLst>
                                          <p:attrName>ppt_h</p:attrName>
                                        </p:attrNameLst>
                                      </p:cBhvr>
                                      <p:tavLst>
                                        <p:tav tm="0">
                                          <p:val>
                                            <p:fltVal val="0"/>
                                          </p:val>
                                        </p:tav>
                                        <p:tav tm="100000">
                                          <p:val>
                                            <p:strVal val="#ppt_h"/>
                                          </p:val>
                                        </p:tav>
                                      </p:tavLst>
                                    </p:anim>
                                    <p:animEffect transition="in" filter="fade">
                                      <p:cBhvr>
                                        <p:cTn id="439" dur="500"/>
                                        <p:tgtEl>
                                          <p:spTgt spid="377"/>
                                        </p:tgtEl>
                                      </p:cBhvr>
                                    </p:animEffect>
                                  </p:childTnLst>
                                </p:cTn>
                              </p:par>
                              <p:par>
                                <p:cTn id="440" presetID="53" presetClass="entr" presetSubtype="16" fill="hold" grpId="0" nodeType="withEffect">
                                  <p:stCondLst>
                                    <p:cond delay="2900"/>
                                  </p:stCondLst>
                                  <p:childTnLst>
                                    <p:set>
                                      <p:cBhvr>
                                        <p:cTn id="441" dur="1" fill="hold">
                                          <p:stCondLst>
                                            <p:cond delay="0"/>
                                          </p:stCondLst>
                                        </p:cTn>
                                        <p:tgtEl>
                                          <p:spTgt spid="378"/>
                                        </p:tgtEl>
                                        <p:attrNameLst>
                                          <p:attrName>style.visibility</p:attrName>
                                        </p:attrNameLst>
                                      </p:cBhvr>
                                      <p:to>
                                        <p:strVal val="visible"/>
                                      </p:to>
                                    </p:set>
                                    <p:anim calcmode="lin" valueType="num">
                                      <p:cBhvr>
                                        <p:cTn id="442" dur="500" fill="hold"/>
                                        <p:tgtEl>
                                          <p:spTgt spid="378"/>
                                        </p:tgtEl>
                                        <p:attrNameLst>
                                          <p:attrName>ppt_w</p:attrName>
                                        </p:attrNameLst>
                                      </p:cBhvr>
                                      <p:tavLst>
                                        <p:tav tm="0">
                                          <p:val>
                                            <p:fltVal val="0"/>
                                          </p:val>
                                        </p:tav>
                                        <p:tav tm="100000">
                                          <p:val>
                                            <p:strVal val="#ppt_w"/>
                                          </p:val>
                                        </p:tav>
                                      </p:tavLst>
                                    </p:anim>
                                    <p:anim calcmode="lin" valueType="num">
                                      <p:cBhvr>
                                        <p:cTn id="443" dur="500" fill="hold"/>
                                        <p:tgtEl>
                                          <p:spTgt spid="378"/>
                                        </p:tgtEl>
                                        <p:attrNameLst>
                                          <p:attrName>ppt_h</p:attrName>
                                        </p:attrNameLst>
                                      </p:cBhvr>
                                      <p:tavLst>
                                        <p:tav tm="0">
                                          <p:val>
                                            <p:fltVal val="0"/>
                                          </p:val>
                                        </p:tav>
                                        <p:tav tm="100000">
                                          <p:val>
                                            <p:strVal val="#ppt_h"/>
                                          </p:val>
                                        </p:tav>
                                      </p:tavLst>
                                    </p:anim>
                                    <p:animEffect transition="in" filter="fade">
                                      <p:cBhvr>
                                        <p:cTn id="444" dur="500"/>
                                        <p:tgtEl>
                                          <p:spTgt spid="378"/>
                                        </p:tgtEl>
                                      </p:cBhvr>
                                    </p:animEffect>
                                  </p:childTnLst>
                                </p:cTn>
                              </p:par>
                              <p:par>
                                <p:cTn id="445" presetID="53" presetClass="entr" presetSubtype="16" fill="hold" grpId="0" nodeType="withEffect">
                                  <p:stCondLst>
                                    <p:cond delay="3000"/>
                                  </p:stCondLst>
                                  <p:childTnLst>
                                    <p:set>
                                      <p:cBhvr>
                                        <p:cTn id="446" dur="1" fill="hold">
                                          <p:stCondLst>
                                            <p:cond delay="0"/>
                                          </p:stCondLst>
                                        </p:cTn>
                                        <p:tgtEl>
                                          <p:spTgt spid="379"/>
                                        </p:tgtEl>
                                        <p:attrNameLst>
                                          <p:attrName>style.visibility</p:attrName>
                                        </p:attrNameLst>
                                      </p:cBhvr>
                                      <p:to>
                                        <p:strVal val="visible"/>
                                      </p:to>
                                    </p:set>
                                    <p:anim calcmode="lin" valueType="num">
                                      <p:cBhvr>
                                        <p:cTn id="447" dur="500" fill="hold"/>
                                        <p:tgtEl>
                                          <p:spTgt spid="379"/>
                                        </p:tgtEl>
                                        <p:attrNameLst>
                                          <p:attrName>ppt_w</p:attrName>
                                        </p:attrNameLst>
                                      </p:cBhvr>
                                      <p:tavLst>
                                        <p:tav tm="0">
                                          <p:val>
                                            <p:fltVal val="0"/>
                                          </p:val>
                                        </p:tav>
                                        <p:tav tm="100000">
                                          <p:val>
                                            <p:strVal val="#ppt_w"/>
                                          </p:val>
                                        </p:tav>
                                      </p:tavLst>
                                    </p:anim>
                                    <p:anim calcmode="lin" valueType="num">
                                      <p:cBhvr>
                                        <p:cTn id="448" dur="500" fill="hold"/>
                                        <p:tgtEl>
                                          <p:spTgt spid="379"/>
                                        </p:tgtEl>
                                        <p:attrNameLst>
                                          <p:attrName>ppt_h</p:attrName>
                                        </p:attrNameLst>
                                      </p:cBhvr>
                                      <p:tavLst>
                                        <p:tav tm="0">
                                          <p:val>
                                            <p:fltVal val="0"/>
                                          </p:val>
                                        </p:tav>
                                        <p:tav tm="100000">
                                          <p:val>
                                            <p:strVal val="#ppt_h"/>
                                          </p:val>
                                        </p:tav>
                                      </p:tavLst>
                                    </p:anim>
                                    <p:animEffect transition="in" filter="fade">
                                      <p:cBhvr>
                                        <p:cTn id="449" dur="500"/>
                                        <p:tgtEl>
                                          <p:spTgt spid="379"/>
                                        </p:tgtEl>
                                      </p:cBhvr>
                                    </p:animEffect>
                                  </p:childTnLst>
                                </p:cTn>
                              </p:par>
                              <p:par>
                                <p:cTn id="450" presetID="53" presetClass="entr" presetSubtype="16" fill="hold" grpId="0" nodeType="withEffect">
                                  <p:stCondLst>
                                    <p:cond delay="3000"/>
                                  </p:stCondLst>
                                  <p:childTnLst>
                                    <p:set>
                                      <p:cBhvr>
                                        <p:cTn id="451" dur="1" fill="hold">
                                          <p:stCondLst>
                                            <p:cond delay="0"/>
                                          </p:stCondLst>
                                        </p:cTn>
                                        <p:tgtEl>
                                          <p:spTgt spid="380"/>
                                        </p:tgtEl>
                                        <p:attrNameLst>
                                          <p:attrName>style.visibility</p:attrName>
                                        </p:attrNameLst>
                                      </p:cBhvr>
                                      <p:to>
                                        <p:strVal val="visible"/>
                                      </p:to>
                                    </p:set>
                                    <p:anim calcmode="lin" valueType="num">
                                      <p:cBhvr>
                                        <p:cTn id="452" dur="500" fill="hold"/>
                                        <p:tgtEl>
                                          <p:spTgt spid="380"/>
                                        </p:tgtEl>
                                        <p:attrNameLst>
                                          <p:attrName>ppt_w</p:attrName>
                                        </p:attrNameLst>
                                      </p:cBhvr>
                                      <p:tavLst>
                                        <p:tav tm="0">
                                          <p:val>
                                            <p:fltVal val="0"/>
                                          </p:val>
                                        </p:tav>
                                        <p:tav tm="100000">
                                          <p:val>
                                            <p:strVal val="#ppt_w"/>
                                          </p:val>
                                        </p:tav>
                                      </p:tavLst>
                                    </p:anim>
                                    <p:anim calcmode="lin" valueType="num">
                                      <p:cBhvr>
                                        <p:cTn id="453" dur="500" fill="hold"/>
                                        <p:tgtEl>
                                          <p:spTgt spid="380"/>
                                        </p:tgtEl>
                                        <p:attrNameLst>
                                          <p:attrName>ppt_h</p:attrName>
                                        </p:attrNameLst>
                                      </p:cBhvr>
                                      <p:tavLst>
                                        <p:tav tm="0">
                                          <p:val>
                                            <p:fltVal val="0"/>
                                          </p:val>
                                        </p:tav>
                                        <p:tav tm="100000">
                                          <p:val>
                                            <p:strVal val="#ppt_h"/>
                                          </p:val>
                                        </p:tav>
                                      </p:tavLst>
                                    </p:anim>
                                    <p:animEffect transition="in" filter="fade">
                                      <p:cBhvr>
                                        <p:cTn id="454" dur="500"/>
                                        <p:tgtEl>
                                          <p:spTgt spid="380"/>
                                        </p:tgtEl>
                                      </p:cBhvr>
                                    </p:animEffect>
                                  </p:childTnLst>
                                </p:cTn>
                              </p:par>
                              <p:par>
                                <p:cTn id="455" presetID="53" presetClass="entr" presetSubtype="16" fill="hold" grpId="0" nodeType="withEffect">
                                  <p:stCondLst>
                                    <p:cond delay="3100"/>
                                  </p:stCondLst>
                                  <p:childTnLst>
                                    <p:set>
                                      <p:cBhvr>
                                        <p:cTn id="456" dur="1" fill="hold">
                                          <p:stCondLst>
                                            <p:cond delay="0"/>
                                          </p:stCondLst>
                                        </p:cTn>
                                        <p:tgtEl>
                                          <p:spTgt spid="381"/>
                                        </p:tgtEl>
                                        <p:attrNameLst>
                                          <p:attrName>style.visibility</p:attrName>
                                        </p:attrNameLst>
                                      </p:cBhvr>
                                      <p:to>
                                        <p:strVal val="visible"/>
                                      </p:to>
                                    </p:set>
                                    <p:anim calcmode="lin" valueType="num">
                                      <p:cBhvr>
                                        <p:cTn id="457" dur="500" fill="hold"/>
                                        <p:tgtEl>
                                          <p:spTgt spid="381"/>
                                        </p:tgtEl>
                                        <p:attrNameLst>
                                          <p:attrName>ppt_w</p:attrName>
                                        </p:attrNameLst>
                                      </p:cBhvr>
                                      <p:tavLst>
                                        <p:tav tm="0">
                                          <p:val>
                                            <p:fltVal val="0"/>
                                          </p:val>
                                        </p:tav>
                                        <p:tav tm="100000">
                                          <p:val>
                                            <p:strVal val="#ppt_w"/>
                                          </p:val>
                                        </p:tav>
                                      </p:tavLst>
                                    </p:anim>
                                    <p:anim calcmode="lin" valueType="num">
                                      <p:cBhvr>
                                        <p:cTn id="458" dur="500" fill="hold"/>
                                        <p:tgtEl>
                                          <p:spTgt spid="381"/>
                                        </p:tgtEl>
                                        <p:attrNameLst>
                                          <p:attrName>ppt_h</p:attrName>
                                        </p:attrNameLst>
                                      </p:cBhvr>
                                      <p:tavLst>
                                        <p:tav tm="0">
                                          <p:val>
                                            <p:fltVal val="0"/>
                                          </p:val>
                                        </p:tav>
                                        <p:tav tm="100000">
                                          <p:val>
                                            <p:strVal val="#ppt_h"/>
                                          </p:val>
                                        </p:tav>
                                      </p:tavLst>
                                    </p:anim>
                                    <p:animEffect transition="in" filter="fade">
                                      <p:cBhvr>
                                        <p:cTn id="459" dur="500"/>
                                        <p:tgtEl>
                                          <p:spTgt spid="381"/>
                                        </p:tgtEl>
                                      </p:cBhvr>
                                    </p:animEffect>
                                  </p:childTnLst>
                                </p:cTn>
                              </p:par>
                              <p:par>
                                <p:cTn id="460" presetID="53" presetClass="entr" presetSubtype="16" fill="hold" grpId="0" nodeType="withEffect">
                                  <p:stCondLst>
                                    <p:cond delay="3100"/>
                                  </p:stCondLst>
                                  <p:childTnLst>
                                    <p:set>
                                      <p:cBhvr>
                                        <p:cTn id="461" dur="1" fill="hold">
                                          <p:stCondLst>
                                            <p:cond delay="0"/>
                                          </p:stCondLst>
                                        </p:cTn>
                                        <p:tgtEl>
                                          <p:spTgt spid="382"/>
                                        </p:tgtEl>
                                        <p:attrNameLst>
                                          <p:attrName>style.visibility</p:attrName>
                                        </p:attrNameLst>
                                      </p:cBhvr>
                                      <p:to>
                                        <p:strVal val="visible"/>
                                      </p:to>
                                    </p:set>
                                    <p:anim calcmode="lin" valueType="num">
                                      <p:cBhvr>
                                        <p:cTn id="462" dur="500" fill="hold"/>
                                        <p:tgtEl>
                                          <p:spTgt spid="382"/>
                                        </p:tgtEl>
                                        <p:attrNameLst>
                                          <p:attrName>ppt_w</p:attrName>
                                        </p:attrNameLst>
                                      </p:cBhvr>
                                      <p:tavLst>
                                        <p:tav tm="0">
                                          <p:val>
                                            <p:fltVal val="0"/>
                                          </p:val>
                                        </p:tav>
                                        <p:tav tm="100000">
                                          <p:val>
                                            <p:strVal val="#ppt_w"/>
                                          </p:val>
                                        </p:tav>
                                      </p:tavLst>
                                    </p:anim>
                                    <p:anim calcmode="lin" valueType="num">
                                      <p:cBhvr>
                                        <p:cTn id="463" dur="500" fill="hold"/>
                                        <p:tgtEl>
                                          <p:spTgt spid="382"/>
                                        </p:tgtEl>
                                        <p:attrNameLst>
                                          <p:attrName>ppt_h</p:attrName>
                                        </p:attrNameLst>
                                      </p:cBhvr>
                                      <p:tavLst>
                                        <p:tav tm="0">
                                          <p:val>
                                            <p:fltVal val="0"/>
                                          </p:val>
                                        </p:tav>
                                        <p:tav tm="100000">
                                          <p:val>
                                            <p:strVal val="#ppt_h"/>
                                          </p:val>
                                        </p:tav>
                                      </p:tavLst>
                                    </p:anim>
                                    <p:animEffect transition="in" filter="fade">
                                      <p:cBhvr>
                                        <p:cTn id="464" dur="500"/>
                                        <p:tgtEl>
                                          <p:spTgt spid="382"/>
                                        </p:tgtEl>
                                      </p:cBhvr>
                                    </p:animEffect>
                                  </p:childTnLst>
                                </p:cTn>
                              </p:par>
                              <p:par>
                                <p:cTn id="465" presetID="53" presetClass="entr" presetSubtype="16" fill="hold" grpId="0" nodeType="withEffect">
                                  <p:stCondLst>
                                    <p:cond delay="3200"/>
                                  </p:stCondLst>
                                  <p:childTnLst>
                                    <p:set>
                                      <p:cBhvr>
                                        <p:cTn id="466" dur="1" fill="hold">
                                          <p:stCondLst>
                                            <p:cond delay="0"/>
                                          </p:stCondLst>
                                        </p:cTn>
                                        <p:tgtEl>
                                          <p:spTgt spid="383"/>
                                        </p:tgtEl>
                                        <p:attrNameLst>
                                          <p:attrName>style.visibility</p:attrName>
                                        </p:attrNameLst>
                                      </p:cBhvr>
                                      <p:to>
                                        <p:strVal val="visible"/>
                                      </p:to>
                                    </p:set>
                                    <p:anim calcmode="lin" valueType="num">
                                      <p:cBhvr>
                                        <p:cTn id="467" dur="500" fill="hold"/>
                                        <p:tgtEl>
                                          <p:spTgt spid="383"/>
                                        </p:tgtEl>
                                        <p:attrNameLst>
                                          <p:attrName>ppt_w</p:attrName>
                                        </p:attrNameLst>
                                      </p:cBhvr>
                                      <p:tavLst>
                                        <p:tav tm="0">
                                          <p:val>
                                            <p:fltVal val="0"/>
                                          </p:val>
                                        </p:tav>
                                        <p:tav tm="100000">
                                          <p:val>
                                            <p:strVal val="#ppt_w"/>
                                          </p:val>
                                        </p:tav>
                                      </p:tavLst>
                                    </p:anim>
                                    <p:anim calcmode="lin" valueType="num">
                                      <p:cBhvr>
                                        <p:cTn id="468" dur="500" fill="hold"/>
                                        <p:tgtEl>
                                          <p:spTgt spid="383"/>
                                        </p:tgtEl>
                                        <p:attrNameLst>
                                          <p:attrName>ppt_h</p:attrName>
                                        </p:attrNameLst>
                                      </p:cBhvr>
                                      <p:tavLst>
                                        <p:tav tm="0">
                                          <p:val>
                                            <p:fltVal val="0"/>
                                          </p:val>
                                        </p:tav>
                                        <p:tav tm="100000">
                                          <p:val>
                                            <p:strVal val="#ppt_h"/>
                                          </p:val>
                                        </p:tav>
                                      </p:tavLst>
                                    </p:anim>
                                    <p:animEffect transition="in" filter="fade">
                                      <p:cBhvr>
                                        <p:cTn id="469" dur="500"/>
                                        <p:tgtEl>
                                          <p:spTgt spid="383"/>
                                        </p:tgtEl>
                                      </p:cBhvr>
                                    </p:animEffect>
                                  </p:childTnLst>
                                </p:cTn>
                              </p:par>
                              <p:par>
                                <p:cTn id="470" presetID="53" presetClass="entr" presetSubtype="16" fill="hold" grpId="0" nodeType="withEffect">
                                  <p:stCondLst>
                                    <p:cond delay="3200"/>
                                  </p:stCondLst>
                                  <p:childTnLst>
                                    <p:set>
                                      <p:cBhvr>
                                        <p:cTn id="471" dur="1" fill="hold">
                                          <p:stCondLst>
                                            <p:cond delay="0"/>
                                          </p:stCondLst>
                                        </p:cTn>
                                        <p:tgtEl>
                                          <p:spTgt spid="384"/>
                                        </p:tgtEl>
                                        <p:attrNameLst>
                                          <p:attrName>style.visibility</p:attrName>
                                        </p:attrNameLst>
                                      </p:cBhvr>
                                      <p:to>
                                        <p:strVal val="visible"/>
                                      </p:to>
                                    </p:set>
                                    <p:anim calcmode="lin" valueType="num">
                                      <p:cBhvr>
                                        <p:cTn id="472" dur="500" fill="hold"/>
                                        <p:tgtEl>
                                          <p:spTgt spid="384"/>
                                        </p:tgtEl>
                                        <p:attrNameLst>
                                          <p:attrName>ppt_w</p:attrName>
                                        </p:attrNameLst>
                                      </p:cBhvr>
                                      <p:tavLst>
                                        <p:tav tm="0">
                                          <p:val>
                                            <p:fltVal val="0"/>
                                          </p:val>
                                        </p:tav>
                                        <p:tav tm="100000">
                                          <p:val>
                                            <p:strVal val="#ppt_w"/>
                                          </p:val>
                                        </p:tav>
                                      </p:tavLst>
                                    </p:anim>
                                    <p:anim calcmode="lin" valueType="num">
                                      <p:cBhvr>
                                        <p:cTn id="473" dur="500" fill="hold"/>
                                        <p:tgtEl>
                                          <p:spTgt spid="384"/>
                                        </p:tgtEl>
                                        <p:attrNameLst>
                                          <p:attrName>ppt_h</p:attrName>
                                        </p:attrNameLst>
                                      </p:cBhvr>
                                      <p:tavLst>
                                        <p:tav tm="0">
                                          <p:val>
                                            <p:fltVal val="0"/>
                                          </p:val>
                                        </p:tav>
                                        <p:tav tm="100000">
                                          <p:val>
                                            <p:strVal val="#ppt_h"/>
                                          </p:val>
                                        </p:tav>
                                      </p:tavLst>
                                    </p:anim>
                                    <p:animEffect transition="in" filter="fade">
                                      <p:cBhvr>
                                        <p:cTn id="474" dur="500"/>
                                        <p:tgtEl>
                                          <p:spTgt spid="384"/>
                                        </p:tgtEl>
                                      </p:cBhvr>
                                    </p:animEffect>
                                  </p:childTnLst>
                                </p:cTn>
                              </p:par>
                              <p:par>
                                <p:cTn id="475" presetID="53" presetClass="entr" presetSubtype="16" fill="hold" grpId="0" nodeType="withEffect">
                                  <p:stCondLst>
                                    <p:cond delay="3300"/>
                                  </p:stCondLst>
                                  <p:childTnLst>
                                    <p:set>
                                      <p:cBhvr>
                                        <p:cTn id="476" dur="1" fill="hold">
                                          <p:stCondLst>
                                            <p:cond delay="0"/>
                                          </p:stCondLst>
                                        </p:cTn>
                                        <p:tgtEl>
                                          <p:spTgt spid="385"/>
                                        </p:tgtEl>
                                        <p:attrNameLst>
                                          <p:attrName>style.visibility</p:attrName>
                                        </p:attrNameLst>
                                      </p:cBhvr>
                                      <p:to>
                                        <p:strVal val="visible"/>
                                      </p:to>
                                    </p:set>
                                    <p:anim calcmode="lin" valueType="num">
                                      <p:cBhvr>
                                        <p:cTn id="477" dur="500" fill="hold"/>
                                        <p:tgtEl>
                                          <p:spTgt spid="385"/>
                                        </p:tgtEl>
                                        <p:attrNameLst>
                                          <p:attrName>ppt_w</p:attrName>
                                        </p:attrNameLst>
                                      </p:cBhvr>
                                      <p:tavLst>
                                        <p:tav tm="0">
                                          <p:val>
                                            <p:fltVal val="0"/>
                                          </p:val>
                                        </p:tav>
                                        <p:tav tm="100000">
                                          <p:val>
                                            <p:strVal val="#ppt_w"/>
                                          </p:val>
                                        </p:tav>
                                      </p:tavLst>
                                    </p:anim>
                                    <p:anim calcmode="lin" valueType="num">
                                      <p:cBhvr>
                                        <p:cTn id="478" dur="500" fill="hold"/>
                                        <p:tgtEl>
                                          <p:spTgt spid="385"/>
                                        </p:tgtEl>
                                        <p:attrNameLst>
                                          <p:attrName>ppt_h</p:attrName>
                                        </p:attrNameLst>
                                      </p:cBhvr>
                                      <p:tavLst>
                                        <p:tav tm="0">
                                          <p:val>
                                            <p:fltVal val="0"/>
                                          </p:val>
                                        </p:tav>
                                        <p:tav tm="100000">
                                          <p:val>
                                            <p:strVal val="#ppt_h"/>
                                          </p:val>
                                        </p:tav>
                                      </p:tavLst>
                                    </p:anim>
                                    <p:animEffect transition="in" filter="fade">
                                      <p:cBhvr>
                                        <p:cTn id="479" dur="500"/>
                                        <p:tgtEl>
                                          <p:spTgt spid="385"/>
                                        </p:tgtEl>
                                      </p:cBhvr>
                                    </p:animEffect>
                                  </p:childTnLst>
                                </p:cTn>
                              </p:par>
                              <p:par>
                                <p:cTn id="480" presetID="53" presetClass="entr" presetSubtype="16" fill="hold" grpId="0" nodeType="withEffect">
                                  <p:stCondLst>
                                    <p:cond delay="3300"/>
                                  </p:stCondLst>
                                  <p:childTnLst>
                                    <p:set>
                                      <p:cBhvr>
                                        <p:cTn id="481" dur="1" fill="hold">
                                          <p:stCondLst>
                                            <p:cond delay="0"/>
                                          </p:stCondLst>
                                        </p:cTn>
                                        <p:tgtEl>
                                          <p:spTgt spid="386"/>
                                        </p:tgtEl>
                                        <p:attrNameLst>
                                          <p:attrName>style.visibility</p:attrName>
                                        </p:attrNameLst>
                                      </p:cBhvr>
                                      <p:to>
                                        <p:strVal val="visible"/>
                                      </p:to>
                                    </p:set>
                                    <p:anim calcmode="lin" valueType="num">
                                      <p:cBhvr>
                                        <p:cTn id="482" dur="500" fill="hold"/>
                                        <p:tgtEl>
                                          <p:spTgt spid="386"/>
                                        </p:tgtEl>
                                        <p:attrNameLst>
                                          <p:attrName>ppt_w</p:attrName>
                                        </p:attrNameLst>
                                      </p:cBhvr>
                                      <p:tavLst>
                                        <p:tav tm="0">
                                          <p:val>
                                            <p:fltVal val="0"/>
                                          </p:val>
                                        </p:tav>
                                        <p:tav tm="100000">
                                          <p:val>
                                            <p:strVal val="#ppt_w"/>
                                          </p:val>
                                        </p:tav>
                                      </p:tavLst>
                                    </p:anim>
                                    <p:anim calcmode="lin" valueType="num">
                                      <p:cBhvr>
                                        <p:cTn id="483" dur="500" fill="hold"/>
                                        <p:tgtEl>
                                          <p:spTgt spid="386"/>
                                        </p:tgtEl>
                                        <p:attrNameLst>
                                          <p:attrName>ppt_h</p:attrName>
                                        </p:attrNameLst>
                                      </p:cBhvr>
                                      <p:tavLst>
                                        <p:tav tm="0">
                                          <p:val>
                                            <p:fltVal val="0"/>
                                          </p:val>
                                        </p:tav>
                                        <p:tav tm="100000">
                                          <p:val>
                                            <p:strVal val="#ppt_h"/>
                                          </p:val>
                                        </p:tav>
                                      </p:tavLst>
                                    </p:anim>
                                    <p:animEffect transition="in" filter="fade">
                                      <p:cBhvr>
                                        <p:cTn id="484" dur="500"/>
                                        <p:tgtEl>
                                          <p:spTgt spid="386"/>
                                        </p:tgtEl>
                                      </p:cBhvr>
                                    </p:animEffect>
                                  </p:childTnLst>
                                </p:cTn>
                              </p:par>
                              <p:par>
                                <p:cTn id="485" presetID="53" presetClass="entr" presetSubtype="16" fill="hold" grpId="0" nodeType="withEffect">
                                  <p:stCondLst>
                                    <p:cond delay="3400"/>
                                  </p:stCondLst>
                                  <p:childTnLst>
                                    <p:set>
                                      <p:cBhvr>
                                        <p:cTn id="486" dur="1" fill="hold">
                                          <p:stCondLst>
                                            <p:cond delay="0"/>
                                          </p:stCondLst>
                                        </p:cTn>
                                        <p:tgtEl>
                                          <p:spTgt spid="387"/>
                                        </p:tgtEl>
                                        <p:attrNameLst>
                                          <p:attrName>style.visibility</p:attrName>
                                        </p:attrNameLst>
                                      </p:cBhvr>
                                      <p:to>
                                        <p:strVal val="visible"/>
                                      </p:to>
                                    </p:set>
                                    <p:anim calcmode="lin" valueType="num">
                                      <p:cBhvr>
                                        <p:cTn id="487" dur="500" fill="hold"/>
                                        <p:tgtEl>
                                          <p:spTgt spid="387"/>
                                        </p:tgtEl>
                                        <p:attrNameLst>
                                          <p:attrName>ppt_w</p:attrName>
                                        </p:attrNameLst>
                                      </p:cBhvr>
                                      <p:tavLst>
                                        <p:tav tm="0">
                                          <p:val>
                                            <p:fltVal val="0"/>
                                          </p:val>
                                        </p:tav>
                                        <p:tav tm="100000">
                                          <p:val>
                                            <p:strVal val="#ppt_w"/>
                                          </p:val>
                                        </p:tav>
                                      </p:tavLst>
                                    </p:anim>
                                    <p:anim calcmode="lin" valueType="num">
                                      <p:cBhvr>
                                        <p:cTn id="488" dur="500" fill="hold"/>
                                        <p:tgtEl>
                                          <p:spTgt spid="387"/>
                                        </p:tgtEl>
                                        <p:attrNameLst>
                                          <p:attrName>ppt_h</p:attrName>
                                        </p:attrNameLst>
                                      </p:cBhvr>
                                      <p:tavLst>
                                        <p:tav tm="0">
                                          <p:val>
                                            <p:fltVal val="0"/>
                                          </p:val>
                                        </p:tav>
                                        <p:tav tm="100000">
                                          <p:val>
                                            <p:strVal val="#ppt_h"/>
                                          </p:val>
                                        </p:tav>
                                      </p:tavLst>
                                    </p:anim>
                                    <p:animEffect transition="in" filter="fade">
                                      <p:cBhvr>
                                        <p:cTn id="489" dur="500"/>
                                        <p:tgtEl>
                                          <p:spTgt spid="387"/>
                                        </p:tgtEl>
                                      </p:cBhvr>
                                    </p:animEffect>
                                  </p:childTnLst>
                                </p:cTn>
                              </p:par>
                              <p:par>
                                <p:cTn id="490" presetID="53" presetClass="entr" presetSubtype="16" fill="hold" grpId="0" nodeType="withEffect">
                                  <p:stCondLst>
                                    <p:cond delay="3400"/>
                                  </p:stCondLst>
                                  <p:childTnLst>
                                    <p:set>
                                      <p:cBhvr>
                                        <p:cTn id="491" dur="1" fill="hold">
                                          <p:stCondLst>
                                            <p:cond delay="0"/>
                                          </p:stCondLst>
                                        </p:cTn>
                                        <p:tgtEl>
                                          <p:spTgt spid="388"/>
                                        </p:tgtEl>
                                        <p:attrNameLst>
                                          <p:attrName>style.visibility</p:attrName>
                                        </p:attrNameLst>
                                      </p:cBhvr>
                                      <p:to>
                                        <p:strVal val="visible"/>
                                      </p:to>
                                    </p:set>
                                    <p:anim calcmode="lin" valueType="num">
                                      <p:cBhvr>
                                        <p:cTn id="492" dur="500" fill="hold"/>
                                        <p:tgtEl>
                                          <p:spTgt spid="388"/>
                                        </p:tgtEl>
                                        <p:attrNameLst>
                                          <p:attrName>ppt_w</p:attrName>
                                        </p:attrNameLst>
                                      </p:cBhvr>
                                      <p:tavLst>
                                        <p:tav tm="0">
                                          <p:val>
                                            <p:fltVal val="0"/>
                                          </p:val>
                                        </p:tav>
                                        <p:tav tm="100000">
                                          <p:val>
                                            <p:strVal val="#ppt_w"/>
                                          </p:val>
                                        </p:tav>
                                      </p:tavLst>
                                    </p:anim>
                                    <p:anim calcmode="lin" valueType="num">
                                      <p:cBhvr>
                                        <p:cTn id="493" dur="500" fill="hold"/>
                                        <p:tgtEl>
                                          <p:spTgt spid="388"/>
                                        </p:tgtEl>
                                        <p:attrNameLst>
                                          <p:attrName>ppt_h</p:attrName>
                                        </p:attrNameLst>
                                      </p:cBhvr>
                                      <p:tavLst>
                                        <p:tav tm="0">
                                          <p:val>
                                            <p:fltVal val="0"/>
                                          </p:val>
                                        </p:tav>
                                        <p:tav tm="100000">
                                          <p:val>
                                            <p:strVal val="#ppt_h"/>
                                          </p:val>
                                        </p:tav>
                                      </p:tavLst>
                                    </p:anim>
                                    <p:animEffect transition="in" filter="fade">
                                      <p:cBhvr>
                                        <p:cTn id="494" dur="500"/>
                                        <p:tgtEl>
                                          <p:spTgt spid="388"/>
                                        </p:tgtEl>
                                      </p:cBhvr>
                                    </p:animEffect>
                                  </p:childTnLst>
                                </p:cTn>
                              </p:par>
                              <p:par>
                                <p:cTn id="495" presetID="53" presetClass="entr" presetSubtype="16" fill="hold" grpId="0" nodeType="withEffect">
                                  <p:stCondLst>
                                    <p:cond delay="3500"/>
                                  </p:stCondLst>
                                  <p:childTnLst>
                                    <p:set>
                                      <p:cBhvr>
                                        <p:cTn id="496" dur="1" fill="hold">
                                          <p:stCondLst>
                                            <p:cond delay="0"/>
                                          </p:stCondLst>
                                        </p:cTn>
                                        <p:tgtEl>
                                          <p:spTgt spid="389"/>
                                        </p:tgtEl>
                                        <p:attrNameLst>
                                          <p:attrName>style.visibility</p:attrName>
                                        </p:attrNameLst>
                                      </p:cBhvr>
                                      <p:to>
                                        <p:strVal val="visible"/>
                                      </p:to>
                                    </p:set>
                                    <p:anim calcmode="lin" valueType="num">
                                      <p:cBhvr>
                                        <p:cTn id="497" dur="500" fill="hold"/>
                                        <p:tgtEl>
                                          <p:spTgt spid="389"/>
                                        </p:tgtEl>
                                        <p:attrNameLst>
                                          <p:attrName>ppt_w</p:attrName>
                                        </p:attrNameLst>
                                      </p:cBhvr>
                                      <p:tavLst>
                                        <p:tav tm="0">
                                          <p:val>
                                            <p:fltVal val="0"/>
                                          </p:val>
                                        </p:tav>
                                        <p:tav tm="100000">
                                          <p:val>
                                            <p:strVal val="#ppt_w"/>
                                          </p:val>
                                        </p:tav>
                                      </p:tavLst>
                                    </p:anim>
                                    <p:anim calcmode="lin" valueType="num">
                                      <p:cBhvr>
                                        <p:cTn id="498" dur="500" fill="hold"/>
                                        <p:tgtEl>
                                          <p:spTgt spid="389"/>
                                        </p:tgtEl>
                                        <p:attrNameLst>
                                          <p:attrName>ppt_h</p:attrName>
                                        </p:attrNameLst>
                                      </p:cBhvr>
                                      <p:tavLst>
                                        <p:tav tm="0">
                                          <p:val>
                                            <p:fltVal val="0"/>
                                          </p:val>
                                        </p:tav>
                                        <p:tav tm="100000">
                                          <p:val>
                                            <p:strVal val="#ppt_h"/>
                                          </p:val>
                                        </p:tav>
                                      </p:tavLst>
                                    </p:anim>
                                    <p:animEffect transition="in" filter="fade">
                                      <p:cBhvr>
                                        <p:cTn id="499" dur="500"/>
                                        <p:tgtEl>
                                          <p:spTgt spid="389"/>
                                        </p:tgtEl>
                                      </p:cBhvr>
                                    </p:animEffect>
                                  </p:childTnLst>
                                </p:cTn>
                              </p:par>
                              <p:par>
                                <p:cTn id="500" presetID="53" presetClass="entr" presetSubtype="16" fill="hold" grpId="0" nodeType="withEffect">
                                  <p:stCondLst>
                                    <p:cond delay="3500"/>
                                  </p:stCondLst>
                                  <p:childTnLst>
                                    <p:set>
                                      <p:cBhvr>
                                        <p:cTn id="501" dur="1" fill="hold">
                                          <p:stCondLst>
                                            <p:cond delay="0"/>
                                          </p:stCondLst>
                                        </p:cTn>
                                        <p:tgtEl>
                                          <p:spTgt spid="390"/>
                                        </p:tgtEl>
                                        <p:attrNameLst>
                                          <p:attrName>style.visibility</p:attrName>
                                        </p:attrNameLst>
                                      </p:cBhvr>
                                      <p:to>
                                        <p:strVal val="visible"/>
                                      </p:to>
                                    </p:set>
                                    <p:anim calcmode="lin" valueType="num">
                                      <p:cBhvr>
                                        <p:cTn id="502" dur="500" fill="hold"/>
                                        <p:tgtEl>
                                          <p:spTgt spid="390"/>
                                        </p:tgtEl>
                                        <p:attrNameLst>
                                          <p:attrName>ppt_w</p:attrName>
                                        </p:attrNameLst>
                                      </p:cBhvr>
                                      <p:tavLst>
                                        <p:tav tm="0">
                                          <p:val>
                                            <p:fltVal val="0"/>
                                          </p:val>
                                        </p:tav>
                                        <p:tav tm="100000">
                                          <p:val>
                                            <p:strVal val="#ppt_w"/>
                                          </p:val>
                                        </p:tav>
                                      </p:tavLst>
                                    </p:anim>
                                    <p:anim calcmode="lin" valueType="num">
                                      <p:cBhvr>
                                        <p:cTn id="503" dur="500" fill="hold"/>
                                        <p:tgtEl>
                                          <p:spTgt spid="390"/>
                                        </p:tgtEl>
                                        <p:attrNameLst>
                                          <p:attrName>ppt_h</p:attrName>
                                        </p:attrNameLst>
                                      </p:cBhvr>
                                      <p:tavLst>
                                        <p:tav tm="0">
                                          <p:val>
                                            <p:fltVal val="0"/>
                                          </p:val>
                                        </p:tav>
                                        <p:tav tm="100000">
                                          <p:val>
                                            <p:strVal val="#ppt_h"/>
                                          </p:val>
                                        </p:tav>
                                      </p:tavLst>
                                    </p:anim>
                                    <p:animEffect transition="in" filter="fade">
                                      <p:cBhvr>
                                        <p:cTn id="504" dur="500"/>
                                        <p:tgtEl>
                                          <p:spTgt spid="390"/>
                                        </p:tgtEl>
                                      </p:cBhvr>
                                    </p:animEffect>
                                  </p:childTnLst>
                                </p:cTn>
                              </p:par>
                              <p:par>
                                <p:cTn id="505" presetID="53" presetClass="entr" presetSubtype="16" fill="hold" grpId="0" nodeType="withEffect">
                                  <p:stCondLst>
                                    <p:cond delay="3600"/>
                                  </p:stCondLst>
                                  <p:childTnLst>
                                    <p:set>
                                      <p:cBhvr>
                                        <p:cTn id="506" dur="1" fill="hold">
                                          <p:stCondLst>
                                            <p:cond delay="0"/>
                                          </p:stCondLst>
                                        </p:cTn>
                                        <p:tgtEl>
                                          <p:spTgt spid="391"/>
                                        </p:tgtEl>
                                        <p:attrNameLst>
                                          <p:attrName>style.visibility</p:attrName>
                                        </p:attrNameLst>
                                      </p:cBhvr>
                                      <p:to>
                                        <p:strVal val="visible"/>
                                      </p:to>
                                    </p:set>
                                    <p:anim calcmode="lin" valueType="num">
                                      <p:cBhvr>
                                        <p:cTn id="507" dur="500" fill="hold"/>
                                        <p:tgtEl>
                                          <p:spTgt spid="391"/>
                                        </p:tgtEl>
                                        <p:attrNameLst>
                                          <p:attrName>ppt_w</p:attrName>
                                        </p:attrNameLst>
                                      </p:cBhvr>
                                      <p:tavLst>
                                        <p:tav tm="0">
                                          <p:val>
                                            <p:fltVal val="0"/>
                                          </p:val>
                                        </p:tav>
                                        <p:tav tm="100000">
                                          <p:val>
                                            <p:strVal val="#ppt_w"/>
                                          </p:val>
                                        </p:tav>
                                      </p:tavLst>
                                    </p:anim>
                                    <p:anim calcmode="lin" valueType="num">
                                      <p:cBhvr>
                                        <p:cTn id="508" dur="500" fill="hold"/>
                                        <p:tgtEl>
                                          <p:spTgt spid="391"/>
                                        </p:tgtEl>
                                        <p:attrNameLst>
                                          <p:attrName>ppt_h</p:attrName>
                                        </p:attrNameLst>
                                      </p:cBhvr>
                                      <p:tavLst>
                                        <p:tav tm="0">
                                          <p:val>
                                            <p:fltVal val="0"/>
                                          </p:val>
                                        </p:tav>
                                        <p:tav tm="100000">
                                          <p:val>
                                            <p:strVal val="#ppt_h"/>
                                          </p:val>
                                        </p:tav>
                                      </p:tavLst>
                                    </p:anim>
                                    <p:animEffect transition="in" filter="fade">
                                      <p:cBhvr>
                                        <p:cTn id="509" dur="500"/>
                                        <p:tgtEl>
                                          <p:spTgt spid="391"/>
                                        </p:tgtEl>
                                      </p:cBhvr>
                                    </p:animEffect>
                                  </p:childTnLst>
                                </p:cTn>
                              </p:par>
                              <p:par>
                                <p:cTn id="510" presetID="53" presetClass="entr" presetSubtype="16" fill="hold" grpId="0" nodeType="withEffect">
                                  <p:stCondLst>
                                    <p:cond delay="3600"/>
                                  </p:stCondLst>
                                  <p:childTnLst>
                                    <p:set>
                                      <p:cBhvr>
                                        <p:cTn id="511" dur="1" fill="hold">
                                          <p:stCondLst>
                                            <p:cond delay="0"/>
                                          </p:stCondLst>
                                        </p:cTn>
                                        <p:tgtEl>
                                          <p:spTgt spid="392"/>
                                        </p:tgtEl>
                                        <p:attrNameLst>
                                          <p:attrName>style.visibility</p:attrName>
                                        </p:attrNameLst>
                                      </p:cBhvr>
                                      <p:to>
                                        <p:strVal val="visible"/>
                                      </p:to>
                                    </p:set>
                                    <p:anim calcmode="lin" valueType="num">
                                      <p:cBhvr>
                                        <p:cTn id="512" dur="500" fill="hold"/>
                                        <p:tgtEl>
                                          <p:spTgt spid="392"/>
                                        </p:tgtEl>
                                        <p:attrNameLst>
                                          <p:attrName>ppt_w</p:attrName>
                                        </p:attrNameLst>
                                      </p:cBhvr>
                                      <p:tavLst>
                                        <p:tav tm="0">
                                          <p:val>
                                            <p:fltVal val="0"/>
                                          </p:val>
                                        </p:tav>
                                        <p:tav tm="100000">
                                          <p:val>
                                            <p:strVal val="#ppt_w"/>
                                          </p:val>
                                        </p:tav>
                                      </p:tavLst>
                                    </p:anim>
                                    <p:anim calcmode="lin" valueType="num">
                                      <p:cBhvr>
                                        <p:cTn id="513" dur="500" fill="hold"/>
                                        <p:tgtEl>
                                          <p:spTgt spid="392"/>
                                        </p:tgtEl>
                                        <p:attrNameLst>
                                          <p:attrName>ppt_h</p:attrName>
                                        </p:attrNameLst>
                                      </p:cBhvr>
                                      <p:tavLst>
                                        <p:tav tm="0">
                                          <p:val>
                                            <p:fltVal val="0"/>
                                          </p:val>
                                        </p:tav>
                                        <p:tav tm="100000">
                                          <p:val>
                                            <p:strVal val="#ppt_h"/>
                                          </p:val>
                                        </p:tav>
                                      </p:tavLst>
                                    </p:anim>
                                    <p:animEffect transition="in" filter="fade">
                                      <p:cBhvr>
                                        <p:cTn id="514" dur="500"/>
                                        <p:tgtEl>
                                          <p:spTgt spid="392"/>
                                        </p:tgtEl>
                                      </p:cBhvr>
                                    </p:animEffect>
                                  </p:childTnLst>
                                </p:cTn>
                              </p:par>
                              <p:par>
                                <p:cTn id="515" presetID="53" presetClass="entr" presetSubtype="16" fill="hold" grpId="0" nodeType="withEffect">
                                  <p:stCondLst>
                                    <p:cond delay="3700"/>
                                  </p:stCondLst>
                                  <p:childTnLst>
                                    <p:set>
                                      <p:cBhvr>
                                        <p:cTn id="516" dur="1" fill="hold">
                                          <p:stCondLst>
                                            <p:cond delay="0"/>
                                          </p:stCondLst>
                                        </p:cTn>
                                        <p:tgtEl>
                                          <p:spTgt spid="393"/>
                                        </p:tgtEl>
                                        <p:attrNameLst>
                                          <p:attrName>style.visibility</p:attrName>
                                        </p:attrNameLst>
                                      </p:cBhvr>
                                      <p:to>
                                        <p:strVal val="visible"/>
                                      </p:to>
                                    </p:set>
                                    <p:anim calcmode="lin" valueType="num">
                                      <p:cBhvr>
                                        <p:cTn id="517" dur="500" fill="hold"/>
                                        <p:tgtEl>
                                          <p:spTgt spid="393"/>
                                        </p:tgtEl>
                                        <p:attrNameLst>
                                          <p:attrName>ppt_w</p:attrName>
                                        </p:attrNameLst>
                                      </p:cBhvr>
                                      <p:tavLst>
                                        <p:tav tm="0">
                                          <p:val>
                                            <p:fltVal val="0"/>
                                          </p:val>
                                        </p:tav>
                                        <p:tav tm="100000">
                                          <p:val>
                                            <p:strVal val="#ppt_w"/>
                                          </p:val>
                                        </p:tav>
                                      </p:tavLst>
                                    </p:anim>
                                    <p:anim calcmode="lin" valueType="num">
                                      <p:cBhvr>
                                        <p:cTn id="518" dur="500" fill="hold"/>
                                        <p:tgtEl>
                                          <p:spTgt spid="393"/>
                                        </p:tgtEl>
                                        <p:attrNameLst>
                                          <p:attrName>ppt_h</p:attrName>
                                        </p:attrNameLst>
                                      </p:cBhvr>
                                      <p:tavLst>
                                        <p:tav tm="0">
                                          <p:val>
                                            <p:fltVal val="0"/>
                                          </p:val>
                                        </p:tav>
                                        <p:tav tm="100000">
                                          <p:val>
                                            <p:strVal val="#ppt_h"/>
                                          </p:val>
                                        </p:tav>
                                      </p:tavLst>
                                    </p:anim>
                                    <p:animEffect transition="in" filter="fade">
                                      <p:cBhvr>
                                        <p:cTn id="519" dur="500"/>
                                        <p:tgtEl>
                                          <p:spTgt spid="393"/>
                                        </p:tgtEl>
                                      </p:cBhvr>
                                    </p:animEffect>
                                  </p:childTnLst>
                                </p:cTn>
                              </p:par>
                              <p:par>
                                <p:cTn id="520" presetID="53" presetClass="entr" presetSubtype="16" fill="hold" grpId="0" nodeType="withEffect">
                                  <p:stCondLst>
                                    <p:cond delay="3700"/>
                                  </p:stCondLst>
                                  <p:childTnLst>
                                    <p:set>
                                      <p:cBhvr>
                                        <p:cTn id="521" dur="1" fill="hold">
                                          <p:stCondLst>
                                            <p:cond delay="0"/>
                                          </p:stCondLst>
                                        </p:cTn>
                                        <p:tgtEl>
                                          <p:spTgt spid="394"/>
                                        </p:tgtEl>
                                        <p:attrNameLst>
                                          <p:attrName>style.visibility</p:attrName>
                                        </p:attrNameLst>
                                      </p:cBhvr>
                                      <p:to>
                                        <p:strVal val="visible"/>
                                      </p:to>
                                    </p:set>
                                    <p:anim calcmode="lin" valueType="num">
                                      <p:cBhvr>
                                        <p:cTn id="522" dur="500" fill="hold"/>
                                        <p:tgtEl>
                                          <p:spTgt spid="394"/>
                                        </p:tgtEl>
                                        <p:attrNameLst>
                                          <p:attrName>ppt_w</p:attrName>
                                        </p:attrNameLst>
                                      </p:cBhvr>
                                      <p:tavLst>
                                        <p:tav tm="0">
                                          <p:val>
                                            <p:fltVal val="0"/>
                                          </p:val>
                                        </p:tav>
                                        <p:tav tm="100000">
                                          <p:val>
                                            <p:strVal val="#ppt_w"/>
                                          </p:val>
                                        </p:tav>
                                      </p:tavLst>
                                    </p:anim>
                                    <p:anim calcmode="lin" valueType="num">
                                      <p:cBhvr>
                                        <p:cTn id="523" dur="500" fill="hold"/>
                                        <p:tgtEl>
                                          <p:spTgt spid="394"/>
                                        </p:tgtEl>
                                        <p:attrNameLst>
                                          <p:attrName>ppt_h</p:attrName>
                                        </p:attrNameLst>
                                      </p:cBhvr>
                                      <p:tavLst>
                                        <p:tav tm="0">
                                          <p:val>
                                            <p:fltVal val="0"/>
                                          </p:val>
                                        </p:tav>
                                        <p:tav tm="100000">
                                          <p:val>
                                            <p:strVal val="#ppt_h"/>
                                          </p:val>
                                        </p:tav>
                                      </p:tavLst>
                                    </p:anim>
                                    <p:animEffect transition="in" filter="fade">
                                      <p:cBhvr>
                                        <p:cTn id="524" dur="500"/>
                                        <p:tgtEl>
                                          <p:spTgt spid="394"/>
                                        </p:tgtEl>
                                      </p:cBhvr>
                                    </p:animEffect>
                                  </p:childTnLst>
                                </p:cTn>
                              </p:par>
                              <p:par>
                                <p:cTn id="525" presetID="53" presetClass="entr" presetSubtype="16" fill="hold" grpId="0" nodeType="withEffect">
                                  <p:stCondLst>
                                    <p:cond delay="3800"/>
                                  </p:stCondLst>
                                  <p:childTnLst>
                                    <p:set>
                                      <p:cBhvr>
                                        <p:cTn id="526" dur="1" fill="hold">
                                          <p:stCondLst>
                                            <p:cond delay="0"/>
                                          </p:stCondLst>
                                        </p:cTn>
                                        <p:tgtEl>
                                          <p:spTgt spid="395"/>
                                        </p:tgtEl>
                                        <p:attrNameLst>
                                          <p:attrName>style.visibility</p:attrName>
                                        </p:attrNameLst>
                                      </p:cBhvr>
                                      <p:to>
                                        <p:strVal val="visible"/>
                                      </p:to>
                                    </p:set>
                                    <p:anim calcmode="lin" valueType="num">
                                      <p:cBhvr>
                                        <p:cTn id="527" dur="500" fill="hold"/>
                                        <p:tgtEl>
                                          <p:spTgt spid="395"/>
                                        </p:tgtEl>
                                        <p:attrNameLst>
                                          <p:attrName>ppt_w</p:attrName>
                                        </p:attrNameLst>
                                      </p:cBhvr>
                                      <p:tavLst>
                                        <p:tav tm="0">
                                          <p:val>
                                            <p:fltVal val="0"/>
                                          </p:val>
                                        </p:tav>
                                        <p:tav tm="100000">
                                          <p:val>
                                            <p:strVal val="#ppt_w"/>
                                          </p:val>
                                        </p:tav>
                                      </p:tavLst>
                                    </p:anim>
                                    <p:anim calcmode="lin" valueType="num">
                                      <p:cBhvr>
                                        <p:cTn id="528" dur="500" fill="hold"/>
                                        <p:tgtEl>
                                          <p:spTgt spid="395"/>
                                        </p:tgtEl>
                                        <p:attrNameLst>
                                          <p:attrName>ppt_h</p:attrName>
                                        </p:attrNameLst>
                                      </p:cBhvr>
                                      <p:tavLst>
                                        <p:tav tm="0">
                                          <p:val>
                                            <p:fltVal val="0"/>
                                          </p:val>
                                        </p:tav>
                                        <p:tav tm="100000">
                                          <p:val>
                                            <p:strVal val="#ppt_h"/>
                                          </p:val>
                                        </p:tav>
                                      </p:tavLst>
                                    </p:anim>
                                    <p:animEffect transition="in" filter="fade">
                                      <p:cBhvr>
                                        <p:cTn id="529" dur="500"/>
                                        <p:tgtEl>
                                          <p:spTgt spid="395"/>
                                        </p:tgtEl>
                                      </p:cBhvr>
                                    </p:animEffect>
                                  </p:childTnLst>
                                </p:cTn>
                              </p:par>
                              <p:par>
                                <p:cTn id="530" presetID="53" presetClass="entr" presetSubtype="16" fill="hold" grpId="0" nodeType="withEffect">
                                  <p:stCondLst>
                                    <p:cond delay="3800"/>
                                  </p:stCondLst>
                                  <p:childTnLst>
                                    <p:set>
                                      <p:cBhvr>
                                        <p:cTn id="531" dur="1" fill="hold">
                                          <p:stCondLst>
                                            <p:cond delay="0"/>
                                          </p:stCondLst>
                                        </p:cTn>
                                        <p:tgtEl>
                                          <p:spTgt spid="396"/>
                                        </p:tgtEl>
                                        <p:attrNameLst>
                                          <p:attrName>style.visibility</p:attrName>
                                        </p:attrNameLst>
                                      </p:cBhvr>
                                      <p:to>
                                        <p:strVal val="visible"/>
                                      </p:to>
                                    </p:set>
                                    <p:anim calcmode="lin" valueType="num">
                                      <p:cBhvr>
                                        <p:cTn id="532" dur="500" fill="hold"/>
                                        <p:tgtEl>
                                          <p:spTgt spid="396"/>
                                        </p:tgtEl>
                                        <p:attrNameLst>
                                          <p:attrName>ppt_w</p:attrName>
                                        </p:attrNameLst>
                                      </p:cBhvr>
                                      <p:tavLst>
                                        <p:tav tm="0">
                                          <p:val>
                                            <p:fltVal val="0"/>
                                          </p:val>
                                        </p:tav>
                                        <p:tav tm="100000">
                                          <p:val>
                                            <p:strVal val="#ppt_w"/>
                                          </p:val>
                                        </p:tav>
                                      </p:tavLst>
                                    </p:anim>
                                    <p:anim calcmode="lin" valueType="num">
                                      <p:cBhvr>
                                        <p:cTn id="533" dur="500" fill="hold"/>
                                        <p:tgtEl>
                                          <p:spTgt spid="396"/>
                                        </p:tgtEl>
                                        <p:attrNameLst>
                                          <p:attrName>ppt_h</p:attrName>
                                        </p:attrNameLst>
                                      </p:cBhvr>
                                      <p:tavLst>
                                        <p:tav tm="0">
                                          <p:val>
                                            <p:fltVal val="0"/>
                                          </p:val>
                                        </p:tav>
                                        <p:tav tm="100000">
                                          <p:val>
                                            <p:strVal val="#ppt_h"/>
                                          </p:val>
                                        </p:tav>
                                      </p:tavLst>
                                    </p:anim>
                                    <p:animEffect transition="in" filter="fade">
                                      <p:cBhvr>
                                        <p:cTn id="534" dur="500"/>
                                        <p:tgtEl>
                                          <p:spTgt spid="396"/>
                                        </p:tgtEl>
                                      </p:cBhvr>
                                    </p:animEffect>
                                  </p:childTnLst>
                                </p:cTn>
                              </p:par>
                              <p:par>
                                <p:cTn id="535" presetID="53" presetClass="entr" presetSubtype="16" fill="hold" grpId="0" nodeType="withEffect">
                                  <p:stCondLst>
                                    <p:cond delay="3900"/>
                                  </p:stCondLst>
                                  <p:childTnLst>
                                    <p:set>
                                      <p:cBhvr>
                                        <p:cTn id="536" dur="1" fill="hold">
                                          <p:stCondLst>
                                            <p:cond delay="0"/>
                                          </p:stCondLst>
                                        </p:cTn>
                                        <p:tgtEl>
                                          <p:spTgt spid="397"/>
                                        </p:tgtEl>
                                        <p:attrNameLst>
                                          <p:attrName>style.visibility</p:attrName>
                                        </p:attrNameLst>
                                      </p:cBhvr>
                                      <p:to>
                                        <p:strVal val="visible"/>
                                      </p:to>
                                    </p:set>
                                    <p:anim calcmode="lin" valueType="num">
                                      <p:cBhvr>
                                        <p:cTn id="537" dur="500" fill="hold"/>
                                        <p:tgtEl>
                                          <p:spTgt spid="397"/>
                                        </p:tgtEl>
                                        <p:attrNameLst>
                                          <p:attrName>ppt_w</p:attrName>
                                        </p:attrNameLst>
                                      </p:cBhvr>
                                      <p:tavLst>
                                        <p:tav tm="0">
                                          <p:val>
                                            <p:fltVal val="0"/>
                                          </p:val>
                                        </p:tav>
                                        <p:tav tm="100000">
                                          <p:val>
                                            <p:strVal val="#ppt_w"/>
                                          </p:val>
                                        </p:tav>
                                      </p:tavLst>
                                    </p:anim>
                                    <p:anim calcmode="lin" valueType="num">
                                      <p:cBhvr>
                                        <p:cTn id="538" dur="500" fill="hold"/>
                                        <p:tgtEl>
                                          <p:spTgt spid="397"/>
                                        </p:tgtEl>
                                        <p:attrNameLst>
                                          <p:attrName>ppt_h</p:attrName>
                                        </p:attrNameLst>
                                      </p:cBhvr>
                                      <p:tavLst>
                                        <p:tav tm="0">
                                          <p:val>
                                            <p:fltVal val="0"/>
                                          </p:val>
                                        </p:tav>
                                        <p:tav tm="100000">
                                          <p:val>
                                            <p:strVal val="#ppt_h"/>
                                          </p:val>
                                        </p:tav>
                                      </p:tavLst>
                                    </p:anim>
                                    <p:animEffect transition="in" filter="fade">
                                      <p:cBhvr>
                                        <p:cTn id="539" dur="500"/>
                                        <p:tgtEl>
                                          <p:spTgt spid="397"/>
                                        </p:tgtEl>
                                      </p:cBhvr>
                                    </p:animEffect>
                                  </p:childTnLst>
                                </p:cTn>
                              </p:par>
                              <p:par>
                                <p:cTn id="540" presetID="53" presetClass="entr" presetSubtype="16" fill="hold" grpId="0" nodeType="withEffect">
                                  <p:stCondLst>
                                    <p:cond delay="3900"/>
                                  </p:stCondLst>
                                  <p:childTnLst>
                                    <p:set>
                                      <p:cBhvr>
                                        <p:cTn id="541" dur="1" fill="hold">
                                          <p:stCondLst>
                                            <p:cond delay="0"/>
                                          </p:stCondLst>
                                        </p:cTn>
                                        <p:tgtEl>
                                          <p:spTgt spid="398"/>
                                        </p:tgtEl>
                                        <p:attrNameLst>
                                          <p:attrName>style.visibility</p:attrName>
                                        </p:attrNameLst>
                                      </p:cBhvr>
                                      <p:to>
                                        <p:strVal val="visible"/>
                                      </p:to>
                                    </p:set>
                                    <p:anim calcmode="lin" valueType="num">
                                      <p:cBhvr>
                                        <p:cTn id="542" dur="500" fill="hold"/>
                                        <p:tgtEl>
                                          <p:spTgt spid="398"/>
                                        </p:tgtEl>
                                        <p:attrNameLst>
                                          <p:attrName>ppt_w</p:attrName>
                                        </p:attrNameLst>
                                      </p:cBhvr>
                                      <p:tavLst>
                                        <p:tav tm="0">
                                          <p:val>
                                            <p:fltVal val="0"/>
                                          </p:val>
                                        </p:tav>
                                        <p:tav tm="100000">
                                          <p:val>
                                            <p:strVal val="#ppt_w"/>
                                          </p:val>
                                        </p:tav>
                                      </p:tavLst>
                                    </p:anim>
                                    <p:anim calcmode="lin" valueType="num">
                                      <p:cBhvr>
                                        <p:cTn id="543" dur="500" fill="hold"/>
                                        <p:tgtEl>
                                          <p:spTgt spid="398"/>
                                        </p:tgtEl>
                                        <p:attrNameLst>
                                          <p:attrName>ppt_h</p:attrName>
                                        </p:attrNameLst>
                                      </p:cBhvr>
                                      <p:tavLst>
                                        <p:tav tm="0">
                                          <p:val>
                                            <p:fltVal val="0"/>
                                          </p:val>
                                        </p:tav>
                                        <p:tav tm="100000">
                                          <p:val>
                                            <p:strVal val="#ppt_h"/>
                                          </p:val>
                                        </p:tav>
                                      </p:tavLst>
                                    </p:anim>
                                    <p:animEffect transition="in" filter="fade">
                                      <p:cBhvr>
                                        <p:cTn id="544" dur="500"/>
                                        <p:tgtEl>
                                          <p:spTgt spid="398"/>
                                        </p:tgtEl>
                                      </p:cBhvr>
                                    </p:animEffect>
                                  </p:childTnLst>
                                </p:cTn>
                              </p:par>
                              <p:par>
                                <p:cTn id="545" presetID="53" presetClass="entr" presetSubtype="16" fill="hold" grpId="0" nodeType="withEffect">
                                  <p:stCondLst>
                                    <p:cond delay="700"/>
                                  </p:stCondLst>
                                  <p:childTnLst>
                                    <p:set>
                                      <p:cBhvr>
                                        <p:cTn id="546" dur="1" fill="hold">
                                          <p:stCondLst>
                                            <p:cond delay="0"/>
                                          </p:stCondLst>
                                        </p:cTn>
                                        <p:tgtEl>
                                          <p:spTgt spid="400"/>
                                        </p:tgtEl>
                                        <p:attrNameLst>
                                          <p:attrName>style.visibility</p:attrName>
                                        </p:attrNameLst>
                                      </p:cBhvr>
                                      <p:to>
                                        <p:strVal val="visible"/>
                                      </p:to>
                                    </p:set>
                                    <p:anim calcmode="lin" valueType="num">
                                      <p:cBhvr>
                                        <p:cTn id="547" dur="500" fill="hold"/>
                                        <p:tgtEl>
                                          <p:spTgt spid="400"/>
                                        </p:tgtEl>
                                        <p:attrNameLst>
                                          <p:attrName>ppt_w</p:attrName>
                                        </p:attrNameLst>
                                      </p:cBhvr>
                                      <p:tavLst>
                                        <p:tav tm="0">
                                          <p:val>
                                            <p:fltVal val="0"/>
                                          </p:val>
                                        </p:tav>
                                        <p:tav tm="100000">
                                          <p:val>
                                            <p:strVal val="#ppt_w"/>
                                          </p:val>
                                        </p:tav>
                                      </p:tavLst>
                                    </p:anim>
                                    <p:anim calcmode="lin" valueType="num">
                                      <p:cBhvr>
                                        <p:cTn id="548" dur="500" fill="hold"/>
                                        <p:tgtEl>
                                          <p:spTgt spid="400"/>
                                        </p:tgtEl>
                                        <p:attrNameLst>
                                          <p:attrName>ppt_h</p:attrName>
                                        </p:attrNameLst>
                                      </p:cBhvr>
                                      <p:tavLst>
                                        <p:tav tm="0">
                                          <p:val>
                                            <p:fltVal val="0"/>
                                          </p:val>
                                        </p:tav>
                                        <p:tav tm="100000">
                                          <p:val>
                                            <p:strVal val="#ppt_h"/>
                                          </p:val>
                                        </p:tav>
                                      </p:tavLst>
                                    </p:anim>
                                    <p:animEffect transition="in" filter="fade">
                                      <p:cBhvr>
                                        <p:cTn id="549" dur="500"/>
                                        <p:tgtEl>
                                          <p:spTgt spid="400"/>
                                        </p:tgtEl>
                                      </p:cBhvr>
                                    </p:animEffect>
                                  </p:childTnLst>
                                </p:cTn>
                              </p:par>
                              <p:par>
                                <p:cTn id="550" presetID="53" presetClass="entr" presetSubtype="16" fill="hold" grpId="0" nodeType="withEffect">
                                  <p:stCondLst>
                                    <p:cond delay="700"/>
                                  </p:stCondLst>
                                  <p:childTnLst>
                                    <p:set>
                                      <p:cBhvr>
                                        <p:cTn id="551" dur="1" fill="hold">
                                          <p:stCondLst>
                                            <p:cond delay="0"/>
                                          </p:stCondLst>
                                        </p:cTn>
                                        <p:tgtEl>
                                          <p:spTgt spid="401"/>
                                        </p:tgtEl>
                                        <p:attrNameLst>
                                          <p:attrName>style.visibility</p:attrName>
                                        </p:attrNameLst>
                                      </p:cBhvr>
                                      <p:to>
                                        <p:strVal val="visible"/>
                                      </p:to>
                                    </p:set>
                                    <p:anim calcmode="lin" valueType="num">
                                      <p:cBhvr>
                                        <p:cTn id="552" dur="500" fill="hold"/>
                                        <p:tgtEl>
                                          <p:spTgt spid="401"/>
                                        </p:tgtEl>
                                        <p:attrNameLst>
                                          <p:attrName>ppt_w</p:attrName>
                                        </p:attrNameLst>
                                      </p:cBhvr>
                                      <p:tavLst>
                                        <p:tav tm="0">
                                          <p:val>
                                            <p:fltVal val="0"/>
                                          </p:val>
                                        </p:tav>
                                        <p:tav tm="100000">
                                          <p:val>
                                            <p:strVal val="#ppt_w"/>
                                          </p:val>
                                        </p:tav>
                                      </p:tavLst>
                                    </p:anim>
                                    <p:anim calcmode="lin" valueType="num">
                                      <p:cBhvr>
                                        <p:cTn id="553" dur="500" fill="hold"/>
                                        <p:tgtEl>
                                          <p:spTgt spid="401"/>
                                        </p:tgtEl>
                                        <p:attrNameLst>
                                          <p:attrName>ppt_h</p:attrName>
                                        </p:attrNameLst>
                                      </p:cBhvr>
                                      <p:tavLst>
                                        <p:tav tm="0">
                                          <p:val>
                                            <p:fltVal val="0"/>
                                          </p:val>
                                        </p:tav>
                                        <p:tav tm="100000">
                                          <p:val>
                                            <p:strVal val="#ppt_h"/>
                                          </p:val>
                                        </p:tav>
                                      </p:tavLst>
                                    </p:anim>
                                    <p:animEffect transition="in" filter="fade">
                                      <p:cBhvr>
                                        <p:cTn id="554" dur="500"/>
                                        <p:tgtEl>
                                          <p:spTgt spid="401"/>
                                        </p:tgtEl>
                                      </p:cBhvr>
                                    </p:animEffect>
                                  </p:childTnLst>
                                </p:cTn>
                              </p:par>
                              <p:par>
                                <p:cTn id="555" presetID="53" presetClass="entr" presetSubtype="16" fill="hold" grpId="0" nodeType="withEffect">
                                  <p:stCondLst>
                                    <p:cond delay="800"/>
                                  </p:stCondLst>
                                  <p:childTnLst>
                                    <p:set>
                                      <p:cBhvr>
                                        <p:cTn id="556" dur="1" fill="hold">
                                          <p:stCondLst>
                                            <p:cond delay="0"/>
                                          </p:stCondLst>
                                        </p:cTn>
                                        <p:tgtEl>
                                          <p:spTgt spid="402"/>
                                        </p:tgtEl>
                                        <p:attrNameLst>
                                          <p:attrName>style.visibility</p:attrName>
                                        </p:attrNameLst>
                                      </p:cBhvr>
                                      <p:to>
                                        <p:strVal val="visible"/>
                                      </p:to>
                                    </p:set>
                                    <p:anim calcmode="lin" valueType="num">
                                      <p:cBhvr>
                                        <p:cTn id="557" dur="500" fill="hold"/>
                                        <p:tgtEl>
                                          <p:spTgt spid="402"/>
                                        </p:tgtEl>
                                        <p:attrNameLst>
                                          <p:attrName>ppt_w</p:attrName>
                                        </p:attrNameLst>
                                      </p:cBhvr>
                                      <p:tavLst>
                                        <p:tav tm="0">
                                          <p:val>
                                            <p:fltVal val="0"/>
                                          </p:val>
                                        </p:tav>
                                        <p:tav tm="100000">
                                          <p:val>
                                            <p:strVal val="#ppt_w"/>
                                          </p:val>
                                        </p:tav>
                                      </p:tavLst>
                                    </p:anim>
                                    <p:anim calcmode="lin" valueType="num">
                                      <p:cBhvr>
                                        <p:cTn id="558" dur="500" fill="hold"/>
                                        <p:tgtEl>
                                          <p:spTgt spid="402"/>
                                        </p:tgtEl>
                                        <p:attrNameLst>
                                          <p:attrName>ppt_h</p:attrName>
                                        </p:attrNameLst>
                                      </p:cBhvr>
                                      <p:tavLst>
                                        <p:tav tm="0">
                                          <p:val>
                                            <p:fltVal val="0"/>
                                          </p:val>
                                        </p:tav>
                                        <p:tav tm="100000">
                                          <p:val>
                                            <p:strVal val="#ppt_h"/>
                                          </p:val>
                                        </p:tav>
                                      </p:tavLst>
                                    </p:anim>
                                    <p:animEffect transition="in" filter="fade">
                                      <p:cBhvr>
                                        <p:cTn id="559" dur="500"/>
                                        <p:tgtEl>
                                          <p:spTgt spid="402"/>
                                        </p:tgtEl>
                                      </p:cBhvr>
                                    </p:animEffect>
                                  </p:childTnLst>
                                </p:cTn>
                              </p:par>
                              <p:par>
                                <p:cTn id="560" presetID="53" presetClass="entr" presetSubtype="16" fill="hold" grpId="0" nodeType="withEffect">
                                  <p:stCondLst>
                                    <p:cond delay="800"/>
                                  </p:stCondLst>
                                  <p:childTnLst>
                                    <p:set>
                                      <p:cBhvr>
                                        <p:cTn id="561" dur="1" fill="hold">
                                          <p:stCondLst>
                                            <p:cond delay="0"/>
                                          </p:stCondLst>
                                        </p:cTn>
                                        <p:tgtEl>
                                          <p:spTgt spid="403"/>
                                        </p:tgtEl>
                                        <p:attrNameLst>
                                          <p:attrName>style.visibility</p:attrName>
                                        </p:attrNameLst>
                                      </p:cBhvr>
                                      <p:to>
                                        <p:strVal val="visible"/>
                                      </p:to>
                                    </p:set>
                                    <p:anim calcmode="lin" valueType="num">
                                      <p:cBhvr>
                                        <p:cTn id="562" dur="500" fill="hold"/>
                                        <p:tgtEl>
                                          <p:spTgt spid="403"/>
                                        </p:tgtEl>
                                        <p:attrNameLst>
                                          <p:attrName>ppt_w</p:attrName>
                                        </p:attrNameLst>
                                      </p:cBhvr>
                                      <p:tavLst>
                                        <p:tav tm="0">
                                          <p:val>
                                            <p:fltVal val="0"/>
                                          </p:val>
                                        </p:tav>
                                        <p:tav tm="100000">
                                          <p:val>
                                            <p:strVal val="#ppt_w"/>
                                          </p:val>
                                        </p:tav>
                                      </p:tavLst>
                                    </p:anim>
                                    <p:anim calcmode="lin" valueType="num">
                                      <p:cBhvr>
                                        <p:cTn id="563" dur="500" fill="hold"/>
                                        <p:tgtEl>
                                          <p:spTgt spid="403"/>
                                        </p:tgtEl>
                                        <p:attrNameLst>
                                          <p:attrName>ppt_h</p:attrName>
                                        </p:attrNameLst>
                                      </p:cBhvr>
                                      <p:tavLst>
                                        <p:tav tm="0">
                                          <p:val>
                                            <p:fltVal val="0"/>
                                          </p:val>
                                        </p:tav>
                                        <p:tav tm="100000">
                                          <p:val>
                                            <p:strVal val="#ppt_h"/>
                                          </p:val>
                                        </p:tav>
                                      </p:tavLst>
                                    </p:anim>
                                    <p:animEffect transition="in" filter="fade">
                                      <p:cBhvr>
                                        <p:cTn id="564" dur="500"/>
                                        <p:tgtEl>
                                          <p:spTgt spid="403"/>
                                        </p:tgtEl>
                                      </p:cBhvr>
                                    </p:animEffect>
                                  </p:childTnLst>
                                </p:cTn>
                              </p:par>
                              <p:par>
                                <p:cTn id="565" presetID="53" presetClass="entr" presetSubtype="16" fill="hold" grpId="0" nodeType="withEffect">
                                  <p:stCondLst>
                                    <p:cond delay="900"/>
                                  </p:stCondLst>
                                  <p:childTnLst>
                                    <p:set>
                                      <p:cBhvr>
                                        <p:cTn id="566" dur="1" fill="hold">
                                          <p:stCondLst>
                                            <p:cond delay="0"/>
                                          </p:stCondLst>
                                        </p:cTn>
                                        <p:tgtEl>
                                          <p:spTgt spid="404"/>
                                        </p:tgtEl>
                                        <p:attrNameLst>
                                          <p:attrName>style.visibility</p:attrName>
                                        </p:attrNameLst>
                                      </p:cBhvr>
                                      <p:to>
                                        <p:strVal val="visible"/>
                                      </p:to>
                                    </p:set>
                                    <p:anim calcmode="lin" valueType="num">
                                      <p:cBhvr>
                                        <p:cTn id="567" dur="500" fill="hold"/>
                                        <p:tgtEl>
                                          <p:spTgt spid="404"/>
                                        </p:tgtEl>
                                        <p:attrNameLst>
                                          <p:attrName>ppt_w</p:attrName>
                                        </p:attrNameLst>
                                      </p:cBhvr>
                                      <p:tavLst>
                                        <p:tav tm="0">
                                          <p:val>
                                            <p:fltVal val="0"/>
                                          </p:val>
                                        </p:tav>
                                        <p:tav tm="100000">
                                          <p:val>
                                            <p:strVal val="#ppt_w"/>
                                          </p:val>
                                        </p:tav>
                                      </p:tavLst>
                                    </p:anim>
                                    <p:anim calcmode="lin" valueType="num">
                                      <p:cBhvr>
                                        <p:cTn id="568" dur="500" fill="hold"/>
                                        <p:tgtEl>
                                          <p:spTgt spid="404"/>
                                        </p:tgtEl>
                                        <p:attrNameLst>
                                          <p:attrName>ppt_h</p:attrName>
                                        </p:attrNameLst>
                                      </p:cBhvr>
                                      <p:tavLst>
                                        <p:tav tm="0">
                                          <p:val>
                                            <p:fltVal val="0"/>
                                          </p:val>
                                        </p:tav>
                                        <p:tav tm="100000">
                                          <p:val>
                                            <p:strVal val="#ppt_h"/>
                                          </p:val>
                                        </p:tav>
                                      </p:tavLst>
                                    </p:anim>
                                    <p:animEffect transition="in" filter="fade">
                                      <p:cBhvr>
                                        <p:cTn id="569" dur="500"/>
                                        <p:tgtEl>
                                          <p:spTgt spid="404"/>
                                        </p:tgtEl>
                                      </p:cBhvr>
                                    </p:animEffect>
                                  </p:childTnLst>
                                </p:cTn>
                              </p:par>
                              <p:par>
                                <p:cTn id="570" presetID="53" presetClass="entr" presetSubtype="16" fill="hold" grpId="0" nodeType="withEffect">
                                  <p:stCondLst>
                                    <p:cond delay="900"/>
                                  </p:stCondLst>
                                  <p:childTnLst>
                                    <p:set>
                                      <p:cBhvr>
                                        <p:cTn id="571" dur="1" fill="hold">
                                          <p:stCondLst>
                                            <p:cond delay="0"/>
                                          </p:stCondLst>
                                        </p:cTn>
                                        <p:tgtEl>
                                          <p:spTgt spid="405"/>
                                        </p:tgtEl>
                                        <p:attrNameLst>
                                          <p:attrName>style.visibility</p:attrName>
                                        </p:attrNameLst>
                                      </p:cBhvr>
                                      <p:to>
                                        <p:strVal val="visible"/>
                                      </p:to>
                                    </p:set>
                                    <p:anim calcmode="lin" valueType="num">
                                      <p:cBhvr>
                                        <p:cTn id="572" dur="500" fill="hold"/>
                                        <p:tgtEl>
                                          <p:spTgt spid="405"/>
                                        </p:tgtEl>
                                        <p:attrNameLst>
                                          <p:attrName>ppt_w</p:attrName>
                                        </p:attrNameLst>
                                      </p:cBhvr>
                                      <p:tavLst>
                                        <p:tav tm="0">
                                          <p:val>
                                            <p:fltVal val="0"/>
                                          </p:val>
                                        </p:tav>
                                        <p:tav tm="100000">
                                          <p:val>
                                            <p:strVal val="#ppt_w"/>
                                          </p:val>
                                        </p:tav>
                                      </p:tavLst>
                                    </p:anim>
                                    <p:anim calcmode="lin" valueType="num">
                                      <p:cBhvr>
                                        <p:cTn id="573" dur="500" fill="hold"/>
                                        <p:tgtEl>
                                          <p:spTgt spid="405"/>
                                        </p:tgtEl>
                                        <p:attrNameLst>
                                          <p:attrName>ppt_h</p:attrName>
                                        </p:attrNameLst>
                                      </p:cBhvr>
                                      <p:tavLst>
                                        <p:tav tm="0">
                                          <p:val>
                                            <p:fltVal val="0"/>
                                          </p:val>
                                        </p:tav>
                                        <p:tav tm="100000">
                                          <p:val>
                                            <p:strVal val="#ppt_h"/>
                                          </p:val>
                                        </p:tav>
                                      </p:tavLst>
                                    </p:anim>
                                    <p:animEffect transition="in" filter="fade">
                                      <p:cBhvr>
                                        <p:cTn id="574" dur="500"/>
                                        <p:tgtEl>
                                          <p:spTgt spid="405"/>
                                        </p:tgtEl>
                                      </p:cBhvr>
                                    </p:animEffect>
                                  </p:childTnLst>
                                </p:cTn>
                              </p:par>
                              <p:par>
                                <p:cTn id="575" presetID="53" presetClass="entr" presetSubtype="16" fill="hold" grpId="0" nodeType="withEffect">
                                  <p:stCondLst>
                                    <p:cond delay="1000"/>
                                  </p:stCondLst>
                                  <p:childTnLst>
                                    <p:set>
                                      <p:cBhvr>
                                        <p:cTn id="576" dur="1" fill="hold">
                                          <p:stCondLst>
                                            <p:cond delay="0"/>
                                          </p:stCondLst>
                                        </p:cTn>
                                        <p:tgtEl>
                                          <p:spTgt spid="406"/>
                                        </p:tgtEl>
                                        <p:attrNameLst>
                                          <p:attrName>style.visibility</p:attrName>
                                        </p:attrNameLst>
                                      </p:cBhvr>
                                      <p:to>
                                        <p:strVal val="visible"/>
                                      </p:to>
                                    </p:set>
                                    <p:anim calcmode="lin" valueType="num">
                                      <p:cBhvr>
                                        <p:cTn id="577" dur="500" fill="hold"/>
                                        <p:tgtEl>
                                          <p:spTgt spid="406"/>
                                        </p:tgtEl>
                                        <p:attrNameLst>
                                          <p:attrName>ppt_w</p:attrName>
                                        </p:attrNameLst>
                                      </p:cBhvr>
                                      <p:tavLst>
                                        <p:tav tm="0">
                                          <p:val>
                                            <p:fltVal val="0"/>
                                          </p:val>
                                        </p:tav>
                                        <p:tav tm="100000">
                                          <p:val>
                                            <p:strVal val="#ppt_w"/>
                                          </p:val>
                                        </p:tav>
                                      </p:tavLst>
                                    </p:anim>
                                    <p:anim calcmode="lin" valueType="num">
                                      <p:cBhvr>
                                        <p:cTn id="578" dur="500" fill="hold"/>
                                        <p:tgtEl>
                                          <p:spTgt spid="406"/>
                                        </p:tgtEl>
                                        <p:attrNameLst>
                                          <p:attrName>ppt_h</p:attrName>
                                        </p:attrNameLst>
                                      </p:cBhvr>
                                      <p:tavLst>
                                        <p:tav tm="0">
                                          <p:val>
                                            <p:fltVal val="0"/>
                                          </p:val>
                                        </p:tav>
                                        <p:tav tm="100000">
                                          <p:val>
                                            <p:strVal val="#ppt_h"/>
                                          </p:val>
                                        </p:tav>
                                      </p:tavLst>
                                    </p:anim>
                                    <p:animEffect transition="in" filter="fade">
                                      <p:cBhvr>
                                        <p:cTn id="579" dur="500"/>
                                        <p:tgtEl>
                                          <p:spTgt spid="406"/>
                                        </p:tgtEl>
                                      </p:cBhvr>
                                    </p:animEffect>
                                  </p:childTnLst>
                                </p:cTn>
                              </p:par>
                              <p:par>
                                <p:cTn id="580" presetID="53" presetClass="entr" presetSubtype="16" fill="hold" grpId="0" nodeType="withEffect">
                                  <p:stCondLst>
                                    <p:cond delay="1000"/>
                                  </p:stCondLst>
                                  <p:childTnLst>
                                    <p:set>
                                      <p:cBhvr>
                                        <p:cTn id="581" dur="1" fill="hold">
                                          <p:stCondLst>
                                            <p:cond delay="0"/>
                                          </p:stCondLst>
                                        </p:cTn>
                                        <p:tgtEl>
                                          <p:spTgt spid="407"/>
                                        </p:tgtEl>
                                        <p:attrNameLst>
                                          <p:attrName>style.visibility</p:attrName>
                                        </p:attrNameLst>
                                      </p:cBhvr>
                                      <p:to>
                                        <p:strVal val="visible"/>
                                      </p:to>
                                    </p:set>
                                    <p:anim calcmode="lin" valueType="num">
                                      <p:cBhvr>
                                        <p:cTn id="582" dur="500" fill="hold"/>
                                        <p:tgtEl>
                                          <p:spTgt spid="407"/>
                                        </p:tgtEl>
                                        <p:attrNameLst>
                                          <p:attrName>ppt_w</p:attrName>
                                        </p:attrNameLst>
                                      </p:cBhvr>
                                      <p:tavLst>
                                        <p:tav tm="0">
                                          <p:val>
                                            <p:fltVal val="0"/>
                                          </p:val>
                                        </p:tav>
                                        <p:tav tm="100000">
                                          <p:val>
                                            <p:strVal val="#ppt_w"/>
                                          </p:val>
                                        </p:tav>
                                      </p:tavLst>
                                    </p:anim>
                                    <p:anim calcmode="lin" valueType="num">
                                      <p:cBhvr>
                                        <p:cTn id="583" dur="500" fill="hold"/>
                                        <p:tgtEl>
                                          <p:spTgt spid="407"/>
                                        </p:tgtEl>
                                        <p:attrNameLst>
                                          <p:attrName>ppt_h</p:attrName>
                                        </p:attrNameLst>
                                      </p:cBhvr>
                                      <p:tavLst>
                                        <p:tav tm="0">
                                          <p:val>
                                            <p:fltVal val="0"/>
                                          </p:val>
                                        </p:tav>
                                        <p:tav tm="100000">
                                          <p:val>
                                            <p:strVal val="#ppt_h"/>
                                          </p:val>
                                        </p:tav>
                                      </p:tavLst>
                                    </p:anim>
                                    <p:animEffect transition="in" filter="fade">
                                      <p:cBhvr>
                                        <p:cTn id="584" dur="500"/>
                                        <p:tgtEl>
                                          <p:spTgt spid="407"/>
                                        </p:tgtEl>
                                      </p:cBhvr>
                                    </p:animEffect>
                                  </p:childTnLst>
                                </p:cTn>
                              </p:par>
                              <p:par>
                                <p:cTn id="585" presetID="53" presetClass="entr" presetSubtype="16" fill="hold" grpId="0" nodeType="withEffect">
                                  <p:stCondLst>
                                    <p:cond delay="1100"/>
                                  </p:stCondLst>
                                  <p:childTnLst>
                                    <p:set>
                                      <p:cBhvr>
                                        <p:cTn id="586" dur="1" fill="hold">
                                          <p:stCondLst>
                                            <p:cond delay="0"/>
                                          </p:stCondLst>
                                        </p:cTn>
                                        <p:tgtEl>
                                          <p:spTgt spid="408"/>
                                        </p:tgtEl>
                                        <p:attrNameLst>
                                          <p:attrName>style.visibility</p:attrName>
                                        </p:attrNameLst>
                                      </p:cBhvr>
                                      <p:to>
                                        <p:strVal val="visible"/>
                                      </p:to>
                                    </p:set>
                                    <p:anim calcmode="lin" valueType="num">
                                      <p:cBhvr>
                                        <p:cTn id="587" dur="500" fill="hold"/>
                                        <p:tgtEl>
                                          <p:spTgt spid="408"/>
                                        </p:tgtEl>
                                        <p:attrNameLst>
                                          <p:attrName>ppt_w</p:attrName>
                                        </p:attrNameLst>
                                      </p:cBhvr>
                                      <p:tavLst>
                                        <p:tav tm="0">
                                          <p:val>
                                            <p:fltVal val="0"/>
                                          </p:val>
                                        </p:tav>
                                        <p:tav tm="100000">
                                          <p:val>
                                            <p:strVal val="#ppt_w"/>
                                          </p:val>
                                        </p:tav>
                                      </p:tavLst>
                                    </p:anim>
                                    <p:anim calcmode="lin" valueType="num">
                                      <p:cBhvr>
                                        <p:cTn id="588" dur="500" fill="hold"/>
                                        <p:tgtEl>
                                          <p:spTgt spid="408"/>
                                        </p:tgtEl>
                                        <p:attrNameLst>
                                          <p:attrName>ppt_h</p:attrName>
                                        </p:attrNameLst>
                                      </p:cBhvr>
                                      <p:tavLst>
                                        <p:tav tm="0">
                                          <p:val>
                                            <p:fltVal val="0"/>
                                          </p:val>
                                        </p:tav>
                                        <p:tav tm="100000">
                                          <p:val>
                                            <p:strVal val="#ppt_h"/>
                                          </p:val>
                                        </p:tav>
                                      </p:tavLst>
                                    </p:anim>
                                    <p:animEffect transition="in" filter="fade">
                                      <p:cBhvr>
                                        <p:cTn id="589" dur="500"/>
                                        <p:tgtEl>
                                          <p:spTgt spid="408"/>
                                        </p:tgtEl>
                                      </p:cBhvr>
                                    </p:animEffect>
                                  </p:childTnLst>
                                </p:cTn>
                              </p:par>
                              <p:par>
                                <p:cTn id="590" presetID="53" presetClass="entr" presetSubtype="16" fill="hold" grpId="0" nodeType="withEffect">
                                  <p:stCondLst>
                                    <p:cond delay="1100"/>
                                  </p:stCondLst>
                                  <p:childTnLst>
                                    <p:set>
                                      <p:cBhvr>
                                        <p:cTn id="591" dur="1" fill="hold">
                                          <p:stCondLst>
                                            <p:cond delay="0"/>
                                          </p:stCondLst>
                                        </p:cTn>
                                        <p:tgtEl>
                                          <p:spTgt spid="409"/>
                                        </p:tgtEl>
                                        <p:attrNameLst>
                                          <p:attrName>style.visibility</p:attrName>
                                        </p:attrNameLst>
                                      </p:cBhvr>
                                      <p:to>
                                        <p:strVal val="visible"/>
                                      </p:to>
                                    </p:set>
                                    <p:anim calcmode="lin" valueType="num">
                                      <p:cBhvr>
                                        <p:cTn id="592" dur="500" fill="hold"/>
                                        <p:tgtEl>
                                          <p:spTgt spid="409"/>
                                        </p:tgtEl>
                                        <p:attrNameLst>
                                          <p:attrName>ppt_w</p:attrName>
                                        </p:attrNameLst>
                                      </p:cBhvr>
                                      <p:tavLst>
                                        <p:tav tm="0">
                                          <p:val>
                                            <p:fltVal val="0"/>
                                          </p:val>
                                        </p:tav>
                                        <p:tav tm="100000">
                                          <p:val>
                                            <p:strVal val="#ppt_w"/>
                                          </p:val>
                                        </p:tav>
                                      </p:tavLst>
                                    </p:anim>
                                    <p:anim calcmode="lin" valueType="num">
                                      <p:cBhvr>
                                        <p:cTn id="593" dur="500" fill="hold"/>
                                        <p:tgtEl>
                                          <p:spTgt spid="409"/>
                                        </p:tgtEl>
                                        <p:attrNameLst>
                                          <p:attrName>ppt_h</p:attrName>
                                        </p:attrNameLst>
                                      </p:cBhvr>
                                      <p:tavLst>
                                        <p:tav tm="0">
                                          <p:val>
                                            <p:fltVal val="0"/>
                                          </p:val>
                                        </p:tav>
                                        <p:tav tm="100000">
                                          <p:val>
                                            <p:strVal val="#ppt_h"/>
                                          </p:val>
                                        </p:tav>
                                      </p:tavLst>
                                    </p:anim>
                                    <p:animEffect transition="in" filter="fade">
                                      <p:cBhvr>
                                        <p:cTn id="594" dur="500"/>
                                        <p:tgtEl>
                                          <p:spTgt spid="409"/>
                                        </p:tgtEl>
                                      </p:cBhvr>
                                    </p:animEffect>
                                  </p:childTnLst>
                                </p:cTn>
                              </p:par>
                              <p:par>
                                <p:cTn id="595" presetID="53" presetClass="entr" presetSubtype="16" fill="hold" grpId="0" nodeType="withEffect">
                                  <p:stCondLst>
                                    <p:cond delay="1200"/>
                                  </p:stCondLst>
                                  <p:childTnLst>
                                    <p:set>
                                      <p:cBhvr>
                                        <p:cTn id="596" dur="1" fill="hold">
                                          <p:stCondLst>
                                            <p:cond delay="0"/>
                                          </p:stCondLst>
                                        </p:cTn>
                                        <p:tgtEl>
                                          <p:spTgt spid="410"/>
                                        </p:tgtEl>
                                        <p:attrNameLst>
                                          <p:attrName>style.visibility</p:attrName>
                                        </p:attrNameLst>
                                      </p:cBhvr>
                                      <p:to>
                                        <p:strVal val="visible"/>
                                      </p:to>
                                    </p:set>
                                    <p:anim calcmode="lin" valueType="num">
                                      <p:cBhvr>
                                        <p:cTn id="597" dur="500" fill="hold"/>
                                        <p:tgtEl>
                                          <p:spTgt spid="410"/>
                                        </p:tgtEl>
                                        <p:attrNameLst>
                                          <p:attrName>ppt_w</p:attrName>
                                        </p:attrNameLst>
                                      </p:cBhvr>
                                      <p:tavLst>
                                        <p:tav tm="0">
                                          <p:val>
                                            <p:fltVal val="0"/>
                                          </p:val>
                                        </p:tav>
                                        <p:tav tm="100000">
                                          <p:val>
                                            <p:strVal val="#ppt_w"/>
                                          </p:val>
                                        </p:tav>
                                      </p:tavLst>
                                    </p:anim>
                                    <p:anim calcmode="lin" valueType="num">
                                      <p:cBhvr>
                                        <p:cTn id="598" dur="500" fill="hold"/>
                                        <p:tgtEl>
                                          <p:spTgt spid="410"/>
                                        </p:tgtEl>
                                        <p:attrNameLst>
                                          <p:attrName>ppt_h</p:attrName>
                                        </p:attrNameLst>
                                      </p:cBhvr>
                                      <p:tavLst>
                                        <p:tav tm="0">
                                          <p:val>
                                            <p:fltVal val="0"/>
                                          </p:val>
                                        </p:tav>
                                        <p:tav tm="100000">
                                          <p:val>
                                            <p:strVal val="#ppt_h"/>
                                          </p:val>
                                        </p:tav>
                                      </p:tavLst>
                                    </p:anim>
                                    <p:animEffect transition="in" filter="fade">
                                      <p:cBhvr>
                                        <p:cTn id="599" dur="500"/>
                                        <p:tgtEl>
                                          <p:spTgt spid="410"/>
                                        </p:tgtEl>
                                      </p:cBhvr>
                                    </p:animEffect>
                                  </p:childTnLst>
                                </p:cTn>
                              </p:par>
                              <p:par>
                                <p:cTn id="600" presetID="53" presetClass="entr" presetSubtype="16" fill="hold" grpId="0" nodeType="withEffect">
                                  <p:stCondLst>
                                    <p:cond delay="1200"/>
                                  </p:stCondLst>
                                  <p:childTnLst>
                                    <p:set>
                                      <p:cBhvr>
                                        <p:cTn id="601" dur="1" fill="hold">
                                          <p:stCondLst>
                                            <p:cond delay="0"/>
                                          </p:stCondLst>
                                        </p:cTn>
                                        <p:tgtEl>
                                          <p:spTgt spid="411"/>
                                        </p:tgtEl>
                                        <p:attrNameLst>
                                          <p:attrName>style.visibility</p:attrName>
                                        </p:attrNameLst>
                                      </p:cBhvr>
                                      <p:to>
                                        <p:strVal val="visible"/>
                                      </p:to>
                                    </p:set>
                                    <p:anim calcmode="lin" valueType="num">
                                      <p:cBhvr>
                                        <p:cTn id="602" dur="500" fill="hold"/>
                                        <p:tgtEl>
                                          <p:spTgt spid="411"/>
                                        </p:tgtEl>
                                        <p:attrNameLst>
                                          <p:attrName>ppt_w</p:attrName>
                                        </p:attrNameLst>
                                      </p:cBhvr>
                                      <p:tavLst>
                                        <p:tav tm="0">
                                          <p:val>
                                            <p:fltVal val="0"/>
                                          </p:val>
                                        </p:tav>
                                        <p:tav tm="100000">
                                          <p:val>
                                            <p:strVal val="#ppt_w"/>
                                          </p:val>
                                        </p:tav>
                                      </p:tavLst>
                                    </p:anim>
                                    <p:anim calcmode="lin" valueType="num">
                                      <p:cBhvr>
                                        <p:cTn id="603" dur="500" fill="hold"/>
                                        <p:tgtEl>
                                          <p:spTgt spid="411"/>
                                        </p:tgtEl>
                                        <p:attrNameLst>
                                          <p:attrName>ppt_h</p:attrName>
                                        </p:attrNameLst>
                                      </p:cBhvr>
                                      <p:tavLst>
                                        <p:tav tm="0">
                                          <p:val>
                                            <p:fltVal val="0"/>
                                          </p:val>
                                        </p:tav>
                                        <p:tav tm="100000">
                                          <p:val>
                                            <p:strVal val="#ppt_h"/>
                                          </p:val>
                                        </p:tav>
                                      </p:tavLst>
                                    </p:anim>
                                    <p:animEffect transition="in" filter="fade">
                                      <p:cBhvr>
                                        <p:cTn id="604" dur="500"/>
                                        <p:tgtEl>
                                          <p:spTgt spid="411"/>
                                        </p:tgtEl>
                                      </p:cBhvr>
                                    </p:animEffect>
                                  </p:childTnLst>
                                </p:cTn>
                              </p:par>
                              <p:par>
                                <p:cTn id="605" presetID="53" presetClass="entr" presetSubtype="16" fill="hold" grpId="0" nodeType="withEffect">
                                  <p:stCondLst>
                                    <p:cond delay="1300"/>
                                  </p:stCondLst>
                                  <p:childTnLst>
                                    <p:set>
                                      <p:cBhvr>
                                        <p:cTn id="606" dur="1" fill="hold">
                                          <p:stCondLst>
                                            <p:cond delay="0"/>
                                          </p:stCondLst>
                                        </p:cTn>
                                        <p:tgtEl>
                                          <p:spTgt spid="412"/>
                                        </p:tgtEl>
                                        <p:attrNameLst>
                                          <p:attrName>style.visibility</p:attrName>
                                        </p:attrNameLst>
                                      </p:cBhvr>
                                      <p:to>
                                        <p:strVal val="visible"/>
                                      </p:to>
                                    </p:set>
                                    <p:anim calcmode="lin" valueType="num">
                                      <p:cBhvr>
                                        <p:cTn id="607" dur="500" fill="hold"/>
                                        <p:tgtEl>
                                          <p:spTgt spid="412"/>
                                        </p:tgtEl>
                                        <p:attrNameLst>
                                          <p:attrName>ppt_w</p:attrName>
                                        </p:attrNameLst>
                                      </p:cBhvr>
                                      <p:tavLst>
                                        <p:tav tm="0">
                                          <p:val>
                                            <p:fltVal val="0"/>
                                          </p:val>
                                        </p:tav>
                                        <p:tav tm="100000">
                                          <p:val>
                                            <p:strVal val="#ppt_w"/>
                                          </p:val>
                                        </p:tav>
                                      </p:tavLst>
                                    </p:anim>
                                    <p:anim calcmode="lin" valueType="num">
                                      <p:cBhvr>
                                        <p:cTn id="608" dur="500" fill="hold"/>
                                        <p:tgtEl>
                                          <p:spTgt spid="412"/>
                                        </p:tgtEl>
                                        <p:attrNameLst>
                                          <p:attrName>ppt_h</p:attrName>
                                        </p:attrNameLst>
                                      </p:cBhvr>
                                      <p:tavLst>
                                        <p:tav tm="0">
                                          <p:val>
                                            <p:fltVal val="0"/>
                                          </p:val>
                                        </p:tav>
                                        <p:tav tm="100000">
                                          <p:val>
                                            <p:strVal val="#ppt_h"/>
                                          </p:val>
                                        </p:tav>
                                      </p:tavLst>
                                    </p:anim>
                                    <p:animEffect transition="in" filter="fade">
                                      <p:cBhvr>
                                        <p:cTn id="609" dur="500"/>
                                        <p:tgtEl>
                                          <p:spTgt spid="412"/>
                                        </p:tgtEl>
                                      </p:cBhvr>
                                    </p:animEffect>
                                  </p:childTnLst>
                                </p:cTn>
                              </p:par>
                              <p:par>
                                <p:cTn id="610" presetID="53" presetClass="entr" presetSubtype="16" fill="hold" grpId="0" nodeType="withEffect">
                                  <p:stCondLst>
                                    <p:cond delay="1300"/>
                                  </p:stCondLst>
                                  <p:childTnLst>
                                    <p:set>
                                      <p:cBhvr>
                                        <p:cTn id="611" dur="1" fill="hold">
                                          <p:stCondLst>
                                            <p:cond delay="0"/>
                                          </p:stCondLst>
                                        </p:cTn>
                                        <p:tgtEl>
                                          <p:spTgt spid="413"/>
                                        </p:tgtEl>
                                        <p:attrNameLst>
                                          <p:attrName>style.visibility</p:attrName>
                                        </p:attrNameLst>
                                      </p:cBhvr>
                                      <p:to>
                                        <p:strVal val="visible"/>
                                      </p:to>
                                    </p:set>
                                    <p:anim calcmode="lin" valueType="num">
                                      <p:cBhvr>
                                        <p:cTn id="612" dur="500" fill="hold"/>
                                        <p:tgtEl>
                                          <p:spTgt spid="413"/>
                                        </p:tgtEl>
                                        <p:attrNameLst>
                                          <p:attrName>ppt_w</p:attrName>
                                        </p:attrNameLst>
                                      </p:cBhvr>
                                      <p:tavLst>
                                        <p:tav tm="0">
                                          <p:val>
                                            <p:fltVal val="0"/>
                                          </p:val>
                                        </p:tav>
                                        <p:tav tm="100000">
                                          <p:val>
                                            <p:strVal val="#ppt_w"/>
                                          </p:val>
                                        </p:tav>
                                      </p:tavLst>
                                    </p:anim>
                                    <p:anim calcmode="lin" valueType="num">
                                      <p:cBhvr>
                                        <p:cTn id="613" dur="500" fill="hold"/>
                                        <p:tgtEl>
                                          <p:spTgt spid="413"/>
                                        </p:tgtEl>
                                        <p:attrNameLst>
                                          <p:attrName>ppt_h</p:attrName>
                                        </p:attrNameLst>
                                      </p:cBhvr>
                                      <p:tavLst>
                                        <p:tav tm="0">
                                          <p:val>
                                            <p:fltVal val="0"/>
                                          </p:val>
                                        </p:tav>
                                        <p:tav tm="100000">
                                          <p:val>
                                            <p:strVal val="#ppt_h"/>
                                          </p:val>
                                        </p:tav>
                                      </p:tavLst>
                                    </p:anim>
                                    <p:animEffect transition="in" filter="fade">
                                      <p:cBhvr>
                                        <p:cTn id="614" dur="500"/>
                                        <p:tgtEl>
                                          <p:spTgt spid="413"/>
                                        </p:tgtEl>
                                      </p:cBhvr>
                                    </p:animEffect>
                                  </p:childTnLst>
                                </p:cTn>
                              </p:par>
                              <p:par>
                                <p:cTn id="615" presetID="53" presetClass="entr" presetSubtype="16" fill="hold" grpId="0" nodeType="withEffect">
                                  <p:stCondLst>
                                    <p:cond delay="1400"/>
                                  </p:stCondLst>
                                  <p:childTnLst>
                                    <p:set>
                                      <p:cBhvr>
                                        <p:cTn id="616" dur="1" fill="hold">
                                          <p:stCondLst>
                                            <p:cond delay="0"/>
                                          </p:stCondLst>
                                        </p:cTn>
                                        <p:tgtEl>
                                          <p:spTgt spid="414"/>
                                        </p:tgtEl>
                                        <p:attrNameLst>
                                          <p:attrName>style.visibility</p:attrName>
                                        </p:attrNameLst>
                                      </p:cBhvr>
                                      <p:to>
                                        <p:strVal val="visible"/>
                                      </p:to>
                                    </p:set>
                                    <p:anim calcmode="lin" valueType="num">
                                      <p:cBhvr>
                                        <p:cTn id="617" dur="500" fill="hold"/>
                                        <p:tgtEl>
                                          <p:spTgt spid="414"/>
                                        </p:tgtEl>
                                        <p:attrNameLst>
                                          <p:attrName>ppt_w</p:attrName>
                                        </p:attrNameLst>
                                      </p:cBhvr>
                                      <p:tavLst>
                                        <p:tav tm="0">
                                          <p:val>
                                            <p:fltVal val="0"/>
                                          </p:val>
                                        </p:tav>
                                        <p:tav tm="100000">
                                          <p:val>
                                            <p:strVal val="#ppt_w"/>
                                          </p:val>
                                        </p:tav>
                                      </p:tavLst>
                                    </p:anim>
                                    <p:anim calcmode="lin" valueType="num">
                                      <p:cBhvr>
                                        <p:cTn id="618" dur="500" fill="hold"/>
                                        <p:tgtEl>
                                          <p:spTgt spid="414"/>
                                        </p:tgtEl>
                                        <p:attrNameLst>
                                          <p:attrName>ppt_h</p:attrName>
                                        </p:attrNameLst>
                                      </p:cBhvr>
                                      <p:tavLst>
                                        <p:tav tm="0">
                                          <p:val>
                                            <p:fltVal val="0"/>
                                          </p:val>
                                        </p:tav>
                                        <p:tav tm="100000">
                                          <p:val>
                                            <p:strVal val="#ppt_h"/>
                                          </p:val>
                                        </p:tav>
                                      </p:tavLst>
                                    </p:anim>
                                    <p:animEffect transition="in" filter="fade">
                                      <p:cBhvr>
                                        <p:cTn id="619" dur="500"/>
                                        <p:tgtEl>
                                          <p:spTgt spid="414"/>
                                        </p:tgtEl>
                                      </p:cBhvr>
                                    </p:animEffect>
                                  </p:childTnLst>
                                </p:cTn>
                              </p:par>
                              <p:par>
                                <p:cTn id="620" presetID="53" presetClass="entr" presetSubtype="16" fill="hold" grpId="0" nodeType="withEffect">
                                  <p:stCondLst>
                                    <p:cond delay="1400"/>
                                  </p:stCondLst>
                                  <p:childTnLst>
                                    <p:set>
                                      <p:cBhvr>
                                        <p:cTn id="621" dur="1" fill="hold">
                                          <p:stCondLst>
                                            <p:cond delay="0"/>
                                          </p:stCondLst>
                                        </p:cTn>
                                        <p:tgtEl>
                                          <p:spTgt spid="415"/>
                                        </p:tgtEl>
                                        <p:attrNameLst>
                                          <p:attrName>style.visibility</p:attrName>
                                        </p:attrNameLst>
                                      </p:cBhvr>
                                      <p:to>
                                        <p:strVal val="visible"/>
                                      </p:to>
                                    </p:set>
                                    <p:anim calcmode="lin" valueType="num">
                                      <p:cBhvr>
                                        <p:cTn id="622" dur="500" fill="hold"/>
                                        <p:tgtEl>
                                          <p:spTgt spid="415"/>
                                        </p:tgtEl>
                                        <p:attrNameLst>
                                          <p:attrName>ppt_w</p:attrName>
                                        </p:attrNameLst>
                                      </p:cBhvr>
                                      <p:tavLst>
                                        <p:tav tm="0">
                                          <p:val>
                                            <p:fltVal val="0"/>
                                          </p:val>
                                        </p:tav>
                                        <p:tav tm="100000">
                                          <p:val>
                                            <p:strVal val="#ppt_w"/>
                                          </p:val>
                                        </p:tav>
                                      </p:tavLst>
                                    </p:anim>
                                    <p:anim calcmode="lin" valueType="num">
                                      <p:cBhvr>
                                        <p:cTn id="623" dur="500" fill="hold"/>
                                        <p:tgtEl>
                                          <p:spTgt spid="415"/>
                                        </p:tgtEl>
                                        <p:attrNameLst>
                                          <p:attrName>ppt_h</p:attrName>
                                        </p:attrNameLst>
                                      </p:cBhvr>
                                      <p:tavLst>
                                        <p:tav tm="0">
                                          <p:val>
                                            <p:fltVal val="0"/>
                                          </p:val>
                                        </p:tav>
                                        <p:tav tm="100000">
                                          <p:val>
                                            <p:strVal val="#ppt_h"/>
                                          </p:val>
                                        </p:tav>
                                      </p:tavLst>
                                    </p:anim>
                                    <p:animEffect transition="in" filter="fade">
                                      <p:cBhvr>
                                        <p:cTn id="624" dur="500"/>
                                        <p:tgtEl>
                                          <p:spTgt spid="415"/>
                                        </p:tgtEl>
                                      </p:cBhvr>
                                    </p:animEffect>
                                  </p:childTnLst>
                                </p:cTn>
                              </p:par>
                              <p:par>
                                <p:cTn id="625" presetID="53" presetClass="entr" presetSubtype="16" fill="hold" grpId="0" nodeType="withEffect">
                                  <p:stCondLst>
                                    <p:cond delay="1400"/>
                                  </p:stCondLst>
                                  <p:childTnLst>
                                    <p:set>
                                      <p:cBhvr>
                                        <p:cTn id="626" dur="1" fill="hold">
                                          <p:stCondLst>
                                            <p:cond delay="0"/>
                                          </p:stCondLst>
                                        </p:cTn>
                                        <p:tgtEl>
                                          <p:spTgt spid="416"/>
                                        </p:tgtEl>
                                        <p:attrNameLst>
                                          <p:attrName>style.visibility</p:attrName>
                                        </p:attrNameLst>
                                      </p:cBhvr>
                                      <p:to>
                                        <p:strVal val="visible"/>
                                      </p:to>
                                    </p:set>
                                    <p:anim calcmode="lin" valueType="num">
                                      <p:cBhvr>
                                        <p:cTn id="627" dur="500" fill="hold"/>
                                        <p:tgtEl>
                                          <p:spTgt spid="416"/>
                                        </p:tgtEl>
                                        <p:attrNameLst>
                                          <p:attrName>ppt_w</p:attrName>
                                        </p:attrNameLst>
                                      </p:cBhvr>
                                      <p:tavLst>
                                        <p:tav tm="0">
                                          <p:val>
                                            <p:fltVal val="0"/>
                                          </p:val>
                                        </p:tav>
                                        <p:tav tm="100000">
                                          <p:val>
                                            <p:strVal val="#ppt_w"/>
                                          </p:val>
                                        </p:tav>
                                      </p:tavLst>
                                    </p:anim>
                                    <p:anim calcmode="lin" valueType="num">
                                      <p:cBhvr>
                                        <p:cTn id="628" dur="500" fill="hold"/>
                                        <p:tgtEl>
                                          <p:spTgt spid="416"/>
                                        </p:tgtEl>
                                        <p:attrNameLst>
                                          <p:attrName>ppt_h</p:attrName>
                                        </p:attrNameLst>
                                      </p:cBhvr>
                                      <p:tavLst>
                                        <p:tav tm="0">
                                          <p:val>
                                            <p:fltVal val="0"/>
                                          </p:val>
                                        </p:tav>
                                        <p:tav tm="100000">
                                          <p:val>
                                            <p:strVal val="#ppt_h"/>
                                          </p:val>
                                        </p:tav>
                                      </p:tavLst>
                                    </p:anim>
                                    <p:animEffect transition="in" filter="fade">
                                      <p:cBhvr>
                                        <p:cTn id="629" dur="500"/>
                                        <p:tgtEl>
                                          <p:spTgt spid="416"/>
                                        </p:tgtEl>
                                      </p:cBhvr>
                                    </p:animEffect>
                                  </p:childTnLst>
                                </p:cTn>
                              </p:par>
                              <p:par>
                                <p:cTn id="630" presetID="53" presetClass="entr" presetSubtype="16" fill="hold" grpId="0" nodeType="withEffect">
                                  <p:stCondLst>
                                    <p:cond delay="100"/>
                                  </p:stCondLst>
                                  <p:childTnLst>
                                    <p:set>
                                      <p:cBhvr>
                                        <p:cTn id="631" dur="1" fill="hold">
                                          <p:stCondLst>
                                            <p:cond delay="0"/>
                                          </p:stCondLst>
                                        </p:cTn>
                                        <p:tgtEl>
                                          <p:spTgt spid="418"/>
                                        </p:tgtEl>
                                        <p:attrNameLst>
                                          <p:attrName>style.visibility</p:attrName>
                                        </p:attrNameLst>
                                      </p:cBhvr>
                                      <p:to>
                                        <p:strVal val="visible"/>
                                      </p:to>
                                    </p:set>
                                    <p:anim calcmode="lin" valueType="num">
                                      <p:cBhvr>
                                        <p:cTn id="632" dur="500" fill="hold"/>
                                        <p:tgtEl>
                                          <p:spTgt spid="418"/>
                                        </p:tgtEl>
                                        <p:attrNameLst>
                                          <p:attrName>ppt_w</p:attrName>
                                        </p:attrNameLst>
                                      </p:cBhvr>
                                      <p:tavLst>
                                        <p:tav tm="0">
                                          <p:val>
                                            <p:fltVal val="0"/>
                                          </p:val>
                                        </p:tav>
                                        <p:tav tm="100000">
                                          <p:val>
                                            <p:strVal val="#ppt_w"/>
                                          </p:val>
                                        </p:tav>
                                      </p:tavLst>
                                    </p:anim>
                                    <p:anim calcmode="lin" valueType="num">
                                      <p:cBhvr>
                                        <p:cTn id="633" dur="500" fill="hold"/>
                                        <p:tgtEl>
                                          <p:spTgt spid="418"/>
                                        </p:tgtEl>
                                        <p:attrNameLst>
                                          <p:attrName>ppt_h</p:attrName>
                                        </p:attrNameLst>
                                      </p:cBhvr>
                                      <p:tavLst>
                                        <p:tav tm="0">
                                          <p:val>
                                            <p:fltVal val="0"/>
                                          </p:val>
                                        </p:tav>
                                        <p:tav tm="100000">
                                          <p:val>
                                            <p:strVal val="#ppt_h"/>
                                          </p:val>
                                        </p:tav>
                                      </p:tavLst>
                                    </p:anim>
                                    <p:animEffect transition="in" filter="fade">
                                      <p:cBhvr>
                                        <p:cTn id="634" dur="500"/>
                                        <p:tgtEl>
                                          <p:spTgt spid="418"/>
                                        </p:tgtEl>
                                      </p:cBhvr>
                                    </p:animEffect>
                                  </p:childTnLst>
                                </p:cTn>
                              </p:par>
                              <p:par>
                                <p:cTn id="635" presetID="53" presetClass="entr" presetSubtype="16" fill="hold" grpId="0" nodeType="withEffect">
                                  <p:stCondLst>
                                    <p:cond delay="100"/>
                                  </p:stCondLst>
                                  <p:childTnLst>
                                    <p:set>
                                      <p:cBhvr>
                                        <p:cTn id="636" dur="1" fill="hold">
                                          <p:stCondLst>
                                            <p:cond delay="0"/>
                                          </p:stCondLst>
                                        </p:cTn>
                                        <p:tgtEl>
                                          <p:spTgt spid="419"/>
                                        </p:tgtEl>
                                        <p:attrNameLst>
                                          <p:attrName>style.visibility</p:attrName>
                                        </p:attrNameLst>
                                      </p:cBhvr>
                                      <p:to>
                                        <p:strVal val="visible"/>
                                      </p:to>
                                    </p:set>
                                    <p:anim calcmode="lin" valueType="num">
                                      <p:cBhvr>
                                        <p:cTn id="637" dur="500" fill="hold"/>
                                        <p:tgtEl>
                                          <p:spTgt spid="419"/>
                                        </p:tgtEl>
                                        <p:attrNameLst>
                                          <p:attrName>ppt_w</p:attrName>
                                        </p:attrNameLst>
                                      </p:cBhvr>
                                      <p:tavLst>
                                        <p:tav tm="0">
                                          <p:val>
                                            <p:fltVal val="0"/>
                                          </p:val>
                                        </p:tav>
                                        <p:tav tm="100000">
                                          <p:val>
                                            <p:strVal val="#ppt_w"/>
                                          </p:val>
                                        </p:tav>
                                      </p:tavLst>
                                    </p:anim>
                                    <p:anim calcmode="lin" valueType="num">
                                      <p:cBhvr>
                                        <p:cTn id="638" dur="500" fill="hold"/>
                                        <p:tgtEl>
                                          <p:spTgt spid="419"/>
                                        </p:tgtEl>
                                        <p:attrNameLst>
                                          <p:attrName>ppt_h</p:attrName>
                                        </p:attrNameLst>
                                      </p:cBhvr>
                                      <p:tavLst>
                                        <p:tav tm="0">
                                          <p:val>
                                            <p:fltVal val="0"/>
                                          </p:val>
                                        </p:tav>
                                        <p:tav tm="100000">
                                          <p:val>
                                            <p:strVal val="#ppt_h"/>
                                          </p:val>
                                        </p:tav>
                                      </p:tavLst>
                                    </p:anim>
                                    <p:animEffect transition="in" filter="fade">
                                      <p:cBhvr>
                                        <p:cTn id="639" dur="500"/>
                                        <p:tgtEl>
                                          <p:spTgt spid="419"/>
                                        </p:tgtEl>
                                      </p:cBhvr>
                                    </p:animEffect>
                                  </p:childTnLst>
                                </p:cTn>
                              </p:par>
                              <p:par>
                                <p:cTn id="640" presetID="53" presetClass="entr" presetSubtype="16" fill="hold" grpId="0" nodeType="withEffect">
                                  <p:stCondLst>
                                    <p:cond delay="200"/>
                                  </p:stCondLst>
                                  <p:childTnLst>
                                    <p:set>
                                      <p:cBhvr>
                                        <p:cTn id="641" dur="1" fill="hold">
                                          <p:stCondLst>
                                            <p:cond delay="0"/>
                                          </p:stCondLst>
                                        </p:cTn>
                                        <p:tgtEl>
                                          <p:spTgt spid="420"/>
                                        </p:tgtEl>
                                        <p:attrNameLst>
                                          <p:attrName>style.visibility</p:attrName>
                                        </p:attrNameLst>
                                      </p:cBhvr>
                                      <p:to>
                                        <p:strVal val="visible"/>
                                      </p:to>
                                    </p:set>
                                    <p:anim calcmode="lin" valueType="num">
                                      <p:cBhvr>
                                        <p:cTn id="642" dur="500" fill="hold"/>
                                        <p:tgtEl>
                                          <p:spTgt spid="420"/>
                                        </p:tgtEl>
                                        <p:attrNameLst>
                                          <p:attrName>ppt_w</p:attrName>
                                        </p:attrNameLst>
                                      </p:cBhvr>
                                      <p:tavLst>
                                        <p:tav tm="0">
                                          <p:val>
                                            <p:fltVal val="0"/>
                                          </p:val>
                                        </p:tav>
                                        <p:tav tm="100000">
                                          <p:val>
                                            <p:strVal val="#ppt_w"/>
                                          </p:val>
                                        </p:tav>
                                      </p:tavLst>
                                    </p:anim>
                                    <p:anim calcmode="lin" valueType="num">
                                      <p:cBhvr>
                                        <p:cTn id="643" dur="500" fill="hold"/>
                                        <p:tgtEl>
                                          <p:spTgt spid="420"/>
                                        </p:tgtEl>
                                        <p:attrNameLst>
                                          <p:attrName>ppt_h</p:attrName>
                                        </p:attrNameLst>
                                      </p:cBhvr>
                                      <p:tavLst>
                                        <p:tav tm="0">
                                          <p:val>
                                            <p:fltVal val="0"/>
                                          </p:val>
                                        </p:tav>
                                        <p:tav tm="100000">
                                          <p:val>
                                            <p:strVal val="#ppt_h"/>
                                          </p:val>
                                        </p:tav>
                                      </p:tavLst>
                                    </p:anim>
                                    <p:animEffect transition="in" filter="fade">
                                      <p:cBhvr>
                                        <p:cTn id="644" dur="500"/>
                                        <p:tgtEl>
                                          <p:spTgt spid="420"/>
                                        </p:tgtEl>
                                      </p:cBhvr>
                                    </p:animEffect>
                                  </p:childTnLst>
                                </p:cTn>
                              </p:par>
                              <p:par>
                                <p:cTn id="645" presetID="53" presetClass="entr" presetSubtype="16" fill="hold" grpId="0" nodeType="withEffect">
                                  <p:stCondLst>
                                    <p:cond delay="300"/>
                                  </p:stCondLst>
                                  <p:childTnLst>
                                    <p:set>
                                      <p:cBhvr>
                                        <p:cTn id="646" dur="1" fill="hold">
                                          <p:stCondLst>
                                            <p:cond delay="0"/>
                                          </p:stCondLst>
                                        </p:cTn>
                                        <p:tgtEl>
                                          <p:spTgt spid="421"/>
                                        </p:tgtEl>
                                        <p:attrNameLst>
                                          <p:attrName>style.visibility</p:attrName>
                                        </p:attrNameLst>
                                      </p:cBhvr>
                                      <p:to>
                                        <p:strVal val="visible"/>
                                      </p:to>
                                    </p:set>
                                    <p:anim calcmode="lin" valueType="num">
                                      <p:cBhvr>
                                        <p:cTn id="647" dur="500" fill="hold"/>
                                        <p:tgtEl>
                                          <p:spTgt spid="421"/>
                                        </p:tgtEl>
                                        <p:attrNameLst>
                                          <p:attrName>ppt_w</p:attrName>
                                        </p:attrNameLst>
                                      </p:cBhvr>
                                      <p:tavLst>
                                        <p:tav tm="0">
                                          <p:val>
                                            <p:fltVal val="0"/>
                                          </p:val>
                                        </p:tav>
                                        <p:tav tm="100000">
                                          <p:val>
                                            <p:strVal val="#ppt_w"/>
                                          </p:val>
                                        </p:tav>
                                      </p:tavLst>
                                    </p:anim>
                                    <p:anim calcmode="lin" valueType="num">
                                      <p:cBhvr>
                                        <p:cTn id="648" dur="500" fill="hold"/>
                                        <p:tgtEl>
                                          <p:spTgt spid="421"/>
                                        </p:tgtEl>
                                        <p:attrNameLst>
                                          <p:attrName>ppt_h</p:attrName>
                                        </p:attrNameLst>
                                      </p:cBhvr>
                                      <p:tavLst>
                                        <p:tav tm="0">
                                          <p:val>
                                            <p:fltVal val="0"/>
                                          </p:val>
                                        </p:tav>
                                        <p:tav tm="100000">
                                          <p:val>
                                            <p:strVal val="#ppt_h"/>
                                          </p:val>
                                        </p:tav>
                                      </p:tavLst>
                                    </p:anim>
                                    <p:animEffect transition="in" filter="fade">
                                      <p:cBhvr>
                                        <p:cTn id="649" dur="500"/>
                                        <p:tgtEl>
                                          <p:spTgt spid="421"/>
                                        </p:tgtEl>
                                      </p:cBhvr>
                                    </p:animEffect>
                                  </p:childTnLst>
                                </p:cTn>
                              </p:par>
                              <p:par>
                                <p:cTn id="650" presetID="53" presetClass="entr" presetSubtype="16" fill="hold" grpId="0" nodeType="withEffect">
                                  <p:stCondLst>
                                    <p:cond delay="400"/>
                                  </p:stCondLst>
                                  <p:childTnLst>
                                    <p:set>
                                      <p:cBhvr>
                                        <p:cTn id="651" dur="1" fill="hold">
                                          <p:stCondLst>
                                            <p:cond delay="0"/>
                                          </p:stCondLst>
                                        </p:cTn>
                                        <p:tgtEl>
                                          <p:spTgt spid="422"/>
                                        </p:tgtEl>
                                        <p:attrNameLst>
                                          <p:attrName>style.visibility</p:attrName>
                                        </p:attrNameLst>
                                      </p:cBhvr>
                                      <p:to>
                                        <p:strVal val="visible"/>
                                      </p:to>
                                    </p:set>
                                    <p:anim calcmode="lin" valueType="num">
                                      <p:cBhvr>
                                        <p:cTn id="652" dur="500" fill="hold"/>
                                        <p:tgtEl>
                                          <p:spTgt spid="422"/>
                                        </p:tgtEl>
                                        <p:attrNameLst>
                                          <p:attrName>ppt_w</p:attrName>
                                        </p:attrNameLst>
                                      </p:cBhvr>
                                      <p:tavLst>
                                        <p:tav tm="0">
                                          <p:val>
                                            <p:fltVal val="0"/>
                                          </p:val>
                                        </p:tav>
                                        <p:tav tm="100000">
                                          <p:val>
                                            <p:strVal val="#ppt_w"/>
                                          </p:val>
                                        </p:tav>
                                      </p:tavLst>
                                    </p:anim>
                                    <p:anim calcmode="lin" valueType="num">
                                      <p:cBhvr>
                                        <p:cTn id="653" dur="500" fill="hold"/>
                                        <p:tgtEl>
                                          <p:spTgt spid="422"/>
                                        </p:tgtEl>
                                        <p:attrNameLst>
                                          <p:attrName>ppt_h</p:attrName>
                                        </p:attrNameLst>
                                      </p:cBhvr>
                                      <p:tavLst>
                                        <p:tav tm="0">
                                          <p:val>
                                            <p:fltVal val="0"/>
                                          </p:val>
                                        </p:tav>
                                        <p:tav tm="100000">
                                          <p:val>
                                            <p:strVal val="#ppt_h"/>
                                          </p:val>
                                        </p:tav>
                                      </p:tavLst>
                                    </p:anim>
                                    <p:animEffect transition="in" filter="fade">
                                      <p:cBhvr>
                                        <p:cTn id="654" dur="500"/>
                                        <p:tgtEl>
                                          <p:spTgt spid="422"/>
                                        </p:tgtEl>
                                      </p:cBhvr>
                                    </p:animEffect>
                                  </p:childTnLst>
                                </p:cTn>
                              </p:par>
                              <p:par>
                                <p:cTn id="655" presetID="53" presetClass="entr" presetSubtype="16" fill="hold" grpId="0" nodeType="withEffect">
                                  <p:stCondLst>
                                    <p:cond delay="500"/>
                                  </p:stCondLst>
                                  <p:childTnLst>
                                    <p:set>
                                      <p:cBhvr>
                                        <p:cTn id="656" dur="1" fill="hold">
                                          <p:stCondLst>
                                            <p:cond delay="0"/>
                                          </p:stCondLst>
                                        </p:cTn>
                                        <p:tgtEl>
                                          <p:spTgt spid="423"/>
                                        </p:tgtEl>
                                        <p:attrNameLst>
                                          <p:attrName>style.visibility</p:attrName>
                                        </p:attrNameLst>
                                      </p:cBhvr>
                                      <p:to>
                                        <p:strVal val="visible"/>
                                      </p:to>
                                    </p:set>
                                    <p:anim calcmode="lin" valueType="num">
                                      <p:cBhvr>
                                        <p:cTn id="657" dur="500" fill="hold"/>
                                        <p:tgtEl>
                                          <p:spTgt spid="423"/>
                                        </p:tgtEl>
                                        <p:attrNameLst>
                                          <p:attrName>ppt_w</p:attrName>
                                        </p:attrNameLst>
                                      </p:cBhvr>
                                      <p:tavLst>
                                        <p:tav tm="0">
                                          <p:val>
                                            <p:fltVal val="0"/>
                                          </p:val>
                                        </p:tav>
                                        <p:tav tm="100000">
                                          <p:val>
                                            <p:strVal val="#ppt_w"/>
                                          </p:val>
                                        </p:tav>
                                      </p:tavLst>
                                    </p:anim>
                                    <p:anim calcmode="lin" valueType="num">
                                      <p:cBhvr>
                                        <p:cTn id="658" dur="500" fill="hold"/>
                                        <p:tgtEl>
                                          <p:spTgt spid="423"/>
                                        </p:tgtEl>
                                        <p:attrNameLst>
                                          <p:attrName>ppt_h</p:attrName>
                                        </p:attrNameLst>
                                      </p:cBhvr>
                                      <p:tavLst>
                                        <p:tav tm="0">
                                          <p:val>
                                            <p:fltVal val="0"/>
                                          </p:val>
                                        </p:tav>
                                        <p:tav tm="100000">
                                          <p:val>
                                            <p:strVal val="#ppt_h"/>
                                          </p:val>
                                        </p:tav>
                                      </p:tavLst>
                                    </p:anim>
                                    <p:animEffect transition="in" filter="fade">
                                      <p:cBhvr>
                                        <p:cTn id="659" dur="500"/>
                                        <p:tgtEl>
                                          <p:spTgt spid="423"/>
                                        </p:tgtEl>
                                      </p:cBhvr>
                                    </p:animEffect>
                                  </p:childTnLst>
                                </p:cTn>
                              </p:par>
                              <p:par>
                                <p:cTn id="660" presetID="53" presetClass="entr" presetSubtype="16" fill="hold" grpId="0" nodeType="withEffect">
                                  <p:stCondLst>
                                    <p:cond delay="600"/>
                                  </p:stCondLst>
                                  <p:childTnLst>
                                    <p:set>
                                      <p:cBhvr>
                                        <p:cTn id="661" dur="1" fill="hold">
                                          <p:stCondLst>
                                            <p:cond delay="0"/>
                                          </p:stCondLst>
                                        </p:cTn>
                                        <p:tgtEl>
                                          <p:spTgt spid="424"/>
                                        </p:tgtEl>
                                        <p:attrNameLst>
                                          <p:attrName>style.visibility</p:attrName>
                                        </p:attrNameLst>
                                      </p:cBhvr>
                                      <p:to>
                                        <p:strVal val="visible"/>
                                      </p:to>
                                    </p:set>
                                    <p:anim calcmode="lin" valueType="num">
                                      <p:cBhvr>
                                        <p:cTn id="662" dur="500" fill="hold"/>
                                        <p:tgtEl>
                                          <p:spTgt spid="424"/>
                                        </p:tgtEl>
                                        <p:attrNameLst>
                                          <p:attrName>ppt_w</p:attrName>
                                        </p:attrNameLst>
                                      </p:cBhvr>
                                      <p:tavLst>
                                        <p:tav tm="0">
                                          <p:val>
                                            <p:fltVal val="0"/>
                                          </p:val>
                                        </p:tav>
                                        <p:tav tm="100000">
                                          <p:val>
                                            <p:strVal val="#ppt_w"/>
                                          </p:val>
                                        </p:tav>
                                      </p:tavLst>
                                    </p:anim>
                                    <p:anim calcmode="lin" valueType="num">
                                      <p:cBhvr>
                                        <p:cTn id="663" dur="500" fill="hold"/>
                                        <p:tgtEl>
                                          <p:spTgt spid="424"/>
                                        </p:tgtEl>
                                        <p:attrNameLst>
                                          <p:attrName>ppt_h</p:attrName>
                                        </p:attrNameLst>
                                      </p:cBhvr>
                                      <p:tavLst>
                                        <p:tav tm="0">
                                          <p:val>
                                            <p:fltVal val="0"/>
                                          </p:val>
                                        </p:tav>
                                        <p:tav tm="100000">
                                          <p:val>
                                            <p:strVal val="#ppt_h"/>
                                          </p:val>
                                        </p:tav>
                                      </p:tavLst>
                                    </p:anim>
                                    <p:animEffect transition="in" filter="fade">
                                      <p:cBhvr>
                                        <p:cTn id="664" dur="500"/>
                                        <p:tgtEl>
                                          <p:spTgt spid="424"/>
                                        </p:tgtEl>
                                      </p:cBhvr>
                                    </p:animEffect>
                                  </p:childTnLst>
                                </p:cTn>
                              </p:par>
                              <p:par>
                                <p:cTn id="665" presetID="53" presetClass="entr" presetSubtype="16" fill="hold" grpId="0" nodeType="withEffect">
                                  <p:stCondLst>
                                    <p:cond delay="700"/>
                                  </p:stCondLst>
                                  <p:childTnLst>
                                    <p:set>
                                      <p:cBhvr>
                                        <p:cTn id="666" dur="1" fill="hold">
                                          <p:stCondLst>
                                            <p:cond delay="0"/>
                                          </p:stCondLst>
                                        </p:cTn>
                                        <p:tgtEl>
                                          <p:spTgt spid="425"/>
                                        </p:tgtEl>
                                        <p:attrNameLst>
                                          <p:attrName>style.visibility</p:attrName>
                                        </p:attrNameLst>
                                      </p:cBhvr>
                                      <p:to>
                                        <p:strVal val="visible"/>
                                      </p:to>
                                    </p:set>
                                    <p:anim calcmode="lin" valueType="num">
                                      <p:cBhvr>
                                        <p:cTn id="667" dur="500" fill="hold"/>
                                        <p:tgtEl>
                                          <p:spTgt spid="425"/>
                                        </p:tgtEl>
                                        <p:attrNameLst>
                                          <p:attrName>ppt_w</p:attrName>
                                        </p:attrNameLst>
                                      </p:cBhvr>
                                      <p:tavLst>
                                        <p:tav tm="0">
                                          <p:val>
                                            <p:fltVal val="0"/>
                                          </p:val>
                                        </p:tav>
                                        <p:tav tm="100000">
                                          <p:val>
                                            <p:strVal val="#ppt_w"/>
                                          </p:val>
                                        </p:tav>
                                      </p:tavLst>
                                    </p:anim>
                                    <p:anim calcmode="lin" valueType="num">
                                      <p:cBhvr>
                                        <p:cTn id="668" dur="500" fill="hold"/>
                                        <p:tgtEl>
                                          <p:spTgt spid="425"/>
                                        </p:tgtEl>
                                        <p:attrNameLst>
                                          <p:attrName>ppt_h</p:attrName>
                                        </p:attrNameLst>
                                      </p:cBhvr>
                                      <p:tavLst>
                                        <p:tav tm="0">
                                          <p:val>
                                            <p:fltVal val="0"/>
                                          </p:val>
                                        </p:tav>
                                        <p:tav tm="100000">
                                          <p:val>
                                            <p:strVal val="#ppt_h"/>
                                          </p:val>
                                        </p:tav>
                                      </p:tavLst>
                                    </p:anim>
                                    <p:animEffect transition="in" filter="fade">
                                      <p:cBhvr>
                                        <p:cTn id="669" dur="500"/>
                                        <p:tgtEl>
                                          <p:spTgt spid="425"/>
                                        </p:tgtEl>
                                      </p:cBhvr>
                                    </p:animEffect>
                                  </p:childTnLst>
                                </p:cTn>
                              </p:par>
                              <p:par>
                                <p:cTn id="670" presetID="53" presetClass="entr" presetSubtype="16" fill="hold" grpId="0" nodeType="withEffect">
                                  <p:stCondLst>
                                    <p:cond delay="800"/>
                                  </p:stCondLst>
                                  <p:childTnLst>
                                    <p:set>
                                      <p:cBhvr>
                                        <p:cTn id="671" dur="1" fill="hold">
                                          <p:stCondLst>
                                            <p:cond delay="0"/>
                                          </p:stCondLst>
                                        </p:cTn>
                                        <p:tgtEl>
                                          <p:spTgt spid="426"/>
                                        </p:tgtEl>
                                        <p:attrNameLst>
                                          <p:attrName>style.visibility</p:attrName>
                                        </p:attrNameLst>
                                      </p:cBhvr>
                                      <p:to>
                                        <p:strVal val="visible"/>
                                      </p:to>
                                    </p:set>
                                    <p:anim calcmode="lin" valueType="num">
                                      <p:cBhvr>
                                        <p:cTn id="672" dur="500" fill="hold"/>
                                        <p:tgtEl>
                                          <p:spTgt spid="426"/>
                                        </p:tgtEl>
                                        <p:attrNameLst>
                                          <p:attrName>ppt_w</p:attrName>
                                        </p:attrNameLst>
                                      </p:cBhvr>
                                      <p:tavLst>
                                        <p:tav tm="0">
                                          <p:val>
                                            <p:fltVal val="0"/>
                                          </p:val>
                                        </p:tav>
                                        <p:tav tm="100000">
                                          <p:val>
                                            <p:strVal val="#ppt_w"/>
                                          </p:val>
                                        </p:tav>
                                      </p:tavLst>
                                    </p:anim>
                                    <p:anim calcmode="lin" valueType="num">
                                      <p:cBhvr>
                                        <p:cTn id="673" dur="500" fill="hold"/>
                                        <p:tgtEl>
                                          <p:spTgt spid="426"/>
                                        </p:tgtEl>
                                        <p:attrNameLst>
                                          <p:attrName>ppt_h</p:attrName>
                                        </p:attrNameLst>
                                      </p:cBhvr>
                                      <p:tavLst>
                                        <p:tav tm="0">
                                          <p:val>
                                            <p:fltVal val="0"/>
                                          </p:val>
                                        </p:tav>
                                        <p:tav tm="100000">
                                          <p:val>
                                            <p:strVal val="#ppt_h"/>
                                          </p:val>
                                        </p:tav>
                                      </p:tavLst>
                                    </p:anim>
                                    <p:animEffect transition="in" filter="fade">
                                      <p:cBhvr>
                                        <p:cTn id="674" dur="500"/>
                                        <p:tgtEl>
                                          <p:spTgt spid="426"/>
                                        </p:tgtEl>
                                      </p:cBhvr>
                                    </p:animEffect>
                                  </p:childTnLst>
                                </p:cTn>
                              </p:par>
                              <p:par>
                                <p:cTn id="675" presetID="53" presetClass="entr" presetSubtype="16" fill="hold" grpId="0" nodeType="withEffect">
                                  <p:stCondLst>
                                    <p:cond delay="900"/>
                                  </p:stCondLst>
                                  <p:childTnLst>
                                    <p:set>
                                      <p:cBhvr>
                                        <p:cTn id="676" dur="1" fill="hold">
                                          <p:stCondLst>
                                            <p:cond delay="0"/>
                                          </p:stCondLst>
                                        </p:cTn>
                                        <p:tgtEl>
                                          <p:spTgt spid="427"/>
                                        </p:tgtEl>
                                        <p:attrNameLst>
                                          <p:attrName>style.visibility</p:attrName>
                                        </p:attrNameLst>
                                      </p:cBhvr>
                                      <p:to>
                                        <p:strVal val="visible"/>
                                      </p:to>
                                    </p:set>
                                    <p:anim calcmode="lin" valueType="num">
                                      <p:cBhvr>
                                        <p:cTn id="677" dur="500" fill="hold"/>
                                        <p:tgtEl>
                                          <p:spTgt spid="427"/>
                                        </p:tgtEl>
                                        <p:attrNameLst>
                                          <p:attrName>ppt_w</p:attrName>
                                        </p:attrNameLst>
                                      </p:cBhvr>
                                      <p:tavLst>
                                        <p:tav tm="0">
                                          <p:val>
                                            <p:fltVal val="0"/>
                                          </p:val>
                                        </p:tav>
                                        <p:tav tm="100000">
                                          <p:val>
                                            <p:strVal val="#ppt_w"/>
                                          </p:val>
                                        </p:tav>
                                      </p:tavLst>
                                    </p:anim>
                                    <p:anim calcmode="lin" valueType="num">
                                      <p:cBhvr>
                                        <p:cTn id="678" dur="500" fill="hold"/>
                                        <p:tgtEl>
                                          <p:spTgt spid="427"/>
                                        </p:tgtEl>
                                        <p:attrNameLst>
                                          <p:attrName>ppt_h</p:attrName>
                                        </p:attrNameLst>
                                      </p:cBhvr>
                                      <p:tavLst>
                                        <p:tav tm="0">
                                          <p:val>
                                            <p:fltVal val="0"/>
                                          </p:val>
                                        </p:tav>
                                        <p:tav tm="100000">
                                          <p:val>
                                            <p:strVal val="#ppt_h"/>
                                          </p:val>
                                        </p:tav>
                                      </p:tavLst>
                                    </p:anim>
                                    <p:animEffect transition="in" filter="fade">
                                      <p:cBhvr>
                                        <p:cTn id="679" dur="500"/>
                                        <p:tgtEl>
                                          <p:spTgt spid="427"/>
                                        </p:tgtEl>
                                      </p:cBhvr>
                                    </p:animEffect>
                                  </p:childTnLst>
                                </p:cTn>
                              </p:par>
                              <p:par>
                                <p:cTn id="680" presetID="53" presetClass="entr" presetSubtype="16" fill="hold" grpId="0" nodeType="withEffect">
                                  <p:stCondLst>
                                    <p:cond delay="1000"/>
                                  </p:stCondLst>
                                  <p:childTnLst>
                                    <p:set>
                                      <p:cBhvr>
                                        <p:cTn id="681" dur="1" fill="hold">
                                          <p:stCondLst>
                                            <p:cond delay="0"/>
                                          </p:stCondLst>
                                        </p:cTn>
                                        <p:tgtEl>
                                          <p:spTgt spid="428"/>
                                        </p:tgtEl>
                                        <p:attrNameLst>
                                          <p:attrName>style.visibility</p:attrName>
                                        </p:attrNameLst>
                                      </p:cBhvr>
                                      <p:to>
                                        <p:strVal val="visible"/>
                                      </p:to>
                                    </p:set>
                                    <p:anim calcmode="lin" valueType="num">
                                      <p:cBhvr>
                                        <p:cTn id="682" dur="500" fill="hold"/>
                                        <p:tgtEl>
                                          <p:spTgt spid="428"/>
                                        </p:tgtEl>
                                        <p:attrNameLst>
                                          <p:attrName>ppt_w</p:attrName>
                                        </p:attrNameLst>
                                      </p:cBhvr>
                                      <p:tavLst>
                                        <p:tav tm="0">
                                          <p:val>
                                            <p:fltVal val="0"/>
                                          </p:val>
                                        </p:tav>
                                        <p:tav tm="100000">
                                          <p:val>
                                            <p:strVal val="#ppt_w"/>
                                          </p:val>
                                        </p:tav>
                                      </p:tavLst>
                                    </p:anim>
                                    <p:anim calcmode="lin" valueType="num">
                                      <p:cBhvr>
                                        <p:cTn id="683" dur="500" fill="hold"/>
                                        <p:tgtEl>
                                          <p:spTgt spid="428"/>
                                        </p:tgtEl>
                                        <p:attrNameLst>
                                          <p:attrName>ppt_h</p:attrName>
                                        </p:attrNameLst>
                                      </p:cBhvr>
                                      <p:tavLst>
                                        <p:tav tm="0">
                                          <p:val>
                                            <p:fltVal val="0"/>
                                          </p:val>
                                        </p:tav>
                                        <p:tav tm="100000">
                                          <p:val>
                                            <p:strVal val="#ppt_h"/>
                                          </p:val>
                                        </p:tav>
                                      </p:tavLst>
                                    </p:anim>
                                    <p:animEffect transition="in" filter="fade">
                                      <p:cBhvr>
                                        <p:cTn id="684" dur="500"/>
                                        <p:tgtEl>
                                          <p:spTgt spid="428"/>
                                        </p:tgtEl>
                                      </p:cBhvr>
                                    </p:animEffect>
                                  </p:childTnLst>
                                </p:cTn>
                              </p:par>
                              <p:par>
                                <p:cTn id="685" presetID="53" presetClass="entr" presetSubtype="16" fill="hold" grpId="0" nodeType="withEffect">
                                  <p:stCondLst>
                                    <p:cond delay="1100"/>
                                  </p:stCondLst>
                                  <p:childTnLst>
                                    <p:set>
                                      <p:cBhvr>
                                        <p:cTn id="686" dur="1" fill="hold">
                                          <p:stCondLst>
                                            <p:cond delay="0"/>
                                          </p:stCondLst>
                                        </p:cTn>
                                        <p:tgtEl>
                                          <p:spTgt spid="429"/>
                                        </p:tgtEl>
                                        <p:attrNameLst>
                                          <p:attrName>style.visibility</p:attrName>
                                        </p:attrNameLst>
                                      </p:cBhvr>
                                      <p:to>
                                        <p:strVal val="visible"/>
                                      </p:to>
                                    </p:set>
                                    <p:anim calcmode="lin" valueType="num">
                                      <p:cBhvr>
                                        <p:cTn id="687" dur="500" fill="hold"/>
                                        <p:tgtEl>
                                          <p:spTgt spid="429"/>
                                        </p:tgtEl>
                                        <p:attrNameLst>
                                          <p:attrName>ppt_w</p:attrName>
                                        </p:attrNameLst>
                                      </p:cBhvr>
                                      <p:tavLst>
                                        <p:tav tm="0">
                                          <p:val>
                                            <p:fltVal val="0"/>
                                          </p:val>
                                        </p:tav>
                                        <p:tav tm="100000">
                                          <p:val>
                                            <p:strVal val="#ppt_w"/>
                                          </p:val>
                                        </p:tav>
                                      </p:tavLst>
                                    </p:anim>
                                    <p:anim calcmode="lin" valueType="num">
                                      <p:cBhvr>
                                        <p:cTn id="688" dur="500" fill="hold"/>
                                        <p:tgtEl>
                                          <p:spTgt spid="429"/>
                                        </p:tgtEl>
                                        <p:attrNameLst>
                                          <p:attrName>ppt_h</p:attrName>
                                        </p:attrNameLst>
                                      </p:cBhvr>
                                      <p:tavLst>
                                        <p:tav tm="0">
                                          <p:val>
                                            <p:fltVal val="0"/>
                                          </p:val>
                                        </p:tav>
                                        <p:tav tm="100000">
                                          <p:val>
                                            <p:strVal val="#ppt_h"/>
                                          </p:val>
                                        </p:tav>
                                      </p:tavLst>
                                    </p:anim>
                                    <p:animEffect transition="in" filter="fade">
                                      <p:cBhvr>
                                        <p:cTn id="689" dur="500"/>
                                        <p:tgtEl>
                                          <p:spTgt spid="429"/>
                                        </p:tgtEl>
                                      </p:cBhvr>
                                    </p:animEffect>
                                  </p:childTnLst>
                                </p:cTn>
                              </p:par>
                              <p:par>
                                <p:cTn id="690" presetID="53" presetClass="entr" presetSubtype="16" fill="hold" grpId="0" nodeType="withEffect">
                                  <p:stCondLst>
                                    <p:cond delay="1200"/>
                                  </p:stCondLst>
                                  <p:childTnLst>
                                    <p:set>
                                      <p:cBhvr>
                                        <p:cTn id="691" dur="1" fill="hold">
                                          <p:stCondLst>
                                            <p:cond delay="0"/>
                                          </p:stCondLst>
                                        </p:cTn>
                                        <p:tgtEl>
                                          <p:spTgt spid="431"/>
                                        </p:tgtEl>
                                        <p:attrNameLst>
                                          <p:attrName>style.visibility</p:attrName>
                                        </p:attrNameLst>
                                      </p:cBhvr>
                                      <p:to>
                                        <p:strVal val="visible"/>
                                      </p:to>
                                    </p:set>
                                    <p:anim calcmode="lin" valueType="num">
                                      <p:cBhvr>
                                        <p:cTn id="692" dur="500" fill="hold"/>
                                        <p:tgtEl>
                                          <p:spTgt spid="431"/>
                                        </p:tgtEl>
                                        <p:attrNameLst>
                                          <p:attrName>ppt_w</p:attrName>
                                        </p:attrNameLst>
                                      </p:cBhvr>
                                      <p:tavLst>
                                        <p:tav tm="0">
                                          <p:val>
                                            <p:fltVal val="0"/>
                                          </p:val>
                                        </p:tav>
                                        <p:tav tm="100000">
                                          <p:val>
                                            <p:strVal val="#ppt_w"/>
                                          </p:val>
                                        </p:tav>
                                      </p:tavLst>
                                    </p:anim>
                                    <p:anim calcmode="lin" valueType="num">
                                      <p:cBhvr>
                                        <p:cTn id="693" dur="500" fill="hold"/>
                                        <p:tgtEl>
                                          <p:spTgt spid="431"/>
                                        </p:tgtEl>
                                        <p:attrNameLst>
                                          <p:attrName>ppt_h</p:attrName>
                                        </p:attrNameLst>
                                      </p:cBhvr>
                                      <p:tavLst>
                                        <p:tav tm="0">
                                          <p:val>
                                            <p:fltVal val="0"/>
                                          </p:val>
                                        </p:tav>
                                        <p:tav tm="100000">
                                          <p:val>
                                            <p:strVal val="#ppt_h"/>
                                          </p:val>
                                        </p:tav>
                                      </p:tavLst>
                                    </p:anim>
                                    <p:animEffect transition="in" filter="fade">
                                      <p:cBhvr>
                                        <p:cTn id="694" dur="500"/>
                                        <p:tgtEl>
                                          <p:spTgt spid="431"/>
                                        </p:tgtEl>
                                      </p:cBhvr>
                                    </p:animEffect>
                                  </p:childTnLst>
                                </p:cTn>
                              </p:par>
                              <p:par>
                                <p:cTn id="695" presetID="53" presetClass="entr" presetSubtype="16" fill="hold" grpId="0" nodeType="withEffect">
                                  <p:stCondLst>
                                    <p:cond delay="1300"/>
                                  </p:stCondLst>
                                  <p:childTnLst>
                                    <p:set>
                                      <p:cBhvr>
                                        <p:cTn id="696" dur="1" fill="hold">
                                          <p:stCondLst>
                                            <p:cond delay="0"/>
                                          </p:stCondLst>
                                        </p:cTn>
                                        <p:tgtEl>
                                          <p:spTgt spid="432"/>
                                        </p:tgtEl>
                                        <p:attrNameLst>
                                          <p:attrName>style.visibility</p:attrName>
                                        </p:attrNameLst>
                                      </p:cBhvr>
                                      <p:to>
                                        <p:strVal val="visible"/>
                                      </p:to>
                                    </p:set>
                                    <p:anim calcmode="lin" valueType="num">
                                      <p:cBhvr>
                                        <p:cTn id="697" dur="500" fill="hold"/>
                                        <p:tgtEl>
                                          <p:spTgt spid="432"/>
                                        </p:tgtEl>
                                        <p:attrNameLst>
                                          <p:attrName>ppt_w</p:attrName>
                                        </p:attrNameLst>
                                      </p:cBhvr>
                                      <p:tavLst>
                                        <p:tav tm="0">
                                          <p:val>
                                            <p:fltVal val="0"/>
                                          </p:val>
                                        </p:tav>
                                        <p:tav tm="100000">
                                          <p:val>
                                            <p:strVal val="#ppt_w"/>
                                          </p:val>
                                        </p:tav>
                                      </p:tavLst>
                                    </p:anim>
                                    <p:anim calcmode="lin" valueType="num">
                                      <p:cBhvr>
                                        <p:cTn id="698" dur="500" fill="hold"/>
                                        <p:tgtEl>
                                          <p:spTgt spid="432"/>
                                        </p:tgtEl>
                                        <p:attrNameLst>
                                          <p:attrName>ppt_h</p:attrName>
                                        </p:attrNameLst>
                                      </p:cBhvr>
                                      <p:tavLst>
                                        <p:tav tm="0">
                                          <p:val>
                                            <p:fltVal val="0"/>
                                          </p:val>
                                        </p:tav>
                                        <p:tav tm="100000">
                                          <p:val>
                                            <p:strVal val="#ppt_h"/>
                                          </p:val>
                                        </p:tav>
                                      </p:tavLst>
                                    </p:anim>
                                    <p:animEffect transition="in" filter="fade">
                                      <p:cBhvr>
                                        <p:cTn id="699" dur="500"/>
                                        <p:tgtEl>
                                          <p:spTgt spid="432"/>
                                        </p:tgtEl>
                                      </p:cBhvr>
                                    </p:animEffect>
                                  </p:childTnLst>
                                </p:cTn>
                              </p:par>
                              <p:par>
                                <p:cTn id="700" presetID="53" presetClass="entr" presetSubtype="16" fill="hold" grpId="0" nodeType="withEffect">
                                  <p:stCondLst>
                                    <p:cond delay="1400"/>
                                  </p:stCondLst>
                                  <p:childTnLst>
                                    <p:set>
                                      <p:cBhvr>
                                        <p:cTn id="701" dur="1" fill="hold">
                                          <p:stCondLst>
                                            <p:cond delay="0"/>
                                          </p:stCondLst>
                                        </p:cTn>
                                        <p:tgtEl>
                                          <p:spTgt spid="433"/>
                                        </p:tgtEl>
                                        <p:attrNameLst>
                                          <p:attrName>style.visibility</p:attrName>
                                        </p:attrNameLst>
                                      </p:cBhvr>
                                      <p:to>
                                        <p:strVal val="visible"/>
                                      </p:to>
                                    </p:set>
                                    <p:anim calcmode="lin" valueType="num">
                                      <p:cBhvr>
                                        <p:cTn id="702" dur="500" fill="hold"/>
                                        <p:tgtEl>
                                          <p:spTgt spid="433"/>
                                        </p:tgtEl>
                                        <p:attrNameLst>
                                          <p:attrName>ppt_w</p:attrName>
                                        </p:attrNameLst>
                                      </p:cBhvr>
                                      <p:tavLst>
                                        <p:tav tm="0">
                                          <p:val>
                                            <p:fltVal val="0"/>
                                          </p:val>
                                        </p:tav>
                                        <p:tav tm="100000">
                                          <p:val>
                                            <p:strVal val="#ppt_w"/>
                                          </p:val>
                                        </p:tav>
                                      </p:tavLst>
                                    </p:anim>
                                    <p:anim calcmode="lin" valueType="num">
                                      <p:cBhvr>
                                        <p:cTn id="703" dur="500" fill="hold"/>
                                        <p:tgtEl>
                                          <p:spTgt spid="433"/>
                                        </p:tgtEl>
                                        <p:attrNameLst>
                                          <p:attrName>ppt_h</p:attrName>
                                        </p:attrNameLst>
                                      </p:cBhvr>
                                      <p:tavLst>
                                        <p:tav tm="0">
                                          <p:val>
                                            <p:fltVal val="0"/>
                                          </p:val>
                                        </p:tav>
                                        <p:tav tm="100000">
                                          <p:val>
                                            <p:strVal val="#ppt_h"/>
                                          </p:val>
                                        </p:tav>
                                      </p:tavLst>
                                    </p:anim>
                                    <p:animEffect transition="in" filter="fade">
                                      <p:cBhvr>
                                        <p:cTn id="704" dur="500"/>
                                        <p:tgtEl>
                                          <p:spTgt spid="433"/>
                                        </p:tgtEl>
                                      </p:cBhvr>
                                    </p:animEffect>
                                  </p:childTnLst>
                                </p:cTn>
                              </p:par>
                              <p:par>
                                <p:cTn id="705" presetID="53" presetClass="entr" presetSubtype="16" fill="hold" grpId="0" nodeType="withEffect">
                                  <p:stCondLst>
                                    <p:cond delay="1500"/>
                                  </p:stCondLst>
                                  <p:childTnLst>
                                    <p:set>
                                      <p:cBhvr>
                                        <p:cTn id="706" dur="1" fill="hold">
                                          <p:stCondLst>
                                            <p:cond delay="0"/>
                                          </p:stCondLst>
                                        </p:cTn>
                                        <p:tgtEl>
                                          <p:spTgt spid="434"/>
                                        </p:tgtEl>
                                        <p:attrNameLst>
                                          <p:attrName>style.visibility</p:attrName>
                                        </p:attrNameLst>
                                      </p:cBhvr>
                                      <p:to>
                                        <p:strVal val="visible"/>
                                      </p:to>
                                    </p:set>
                                    <p:anim calcmode="lin" valueType="num">
                                      <p:cBhvr>
                                        <p:cTn id="707" dur="500" fill="hold"/>
                                        <p:tgtEl>
                                          <p:spTgt spid="434"/>
                                        </p:tgtEl>
                                        <p:attrNameLst>
                                          <p:attrName>ppt_w</p:attrName>
                                        </p:attrNameLst>
                                      </p:cBhvr>
                                      <p:tavLst>
                                        <p:tav tm="0">
                                          <p:val>
                                            <p:fltVal val="0"/>
                                          </p:val>
                                        </p:tav>
                                        <p:tav tm="100000">
                                          <p:val>
                                            <p:strVal val="#ppt_w"/>
                                          </p:val>
                                        </p:tav>
                                      </p:tavLst>
                                    </p:anim>
                                    <p:anim calcmode="lin" valueType="num">
                                      <p:cBhvr>
                                        <p:cTn id="708" dur="500" fill="hold"/>
                                        <p:tgtEl>
                                          <p:spTgt spid="434"/>
                                        </p:tgtEl>
                                        <p:attrNameLst>
                                          <p:attrName>ppt_h</p:attrName>
                                        </p:attrNameLst>
                                      </p:cBhvr>
                                      <p:tavLst>
                                        <p:tav tm="0">
                                          <p:val>
                                            <p:fltVal val="0"/>
                                          </p:val>
                                        </p:tav>
                                        <p:tav tm="100000">
                                          <p:val>
                                            <p:strVal val="#ppt_h"/>
                                          </p:val>
                                        </p:tav>
                                      </p:tavLst>
                                    </p:anim>
                                    <p:animEffect transition="in" filter="fade">
                                      <p:cBhvr>
                                        <p:cTn id="709" dur="500"/>
                                        <p:tgtEl>
                                          <p:spTgt spid="434"/>
                                        </p:tgtEl>
                                      </p:cBhvr>
                                    </p:animEffect>
                                  </p:childTnLst>
                                </p:cTn>
                              </p:par>
                              <p:par>
                                <p:cTn id="710" presetID="53" presetClass="entr" presetSubtype="16" fill="hold" grpId="0" nodeType="withEffect">
                                  <p:stCondLst>
                                    <p:cond delay="1600"/>
                                  </p:stCondLst>
                                  <p:childTnLst>
                                    <p:set>
                                      <p:cBhvr>
                                        <p:cTn id="711" dur="1" fill="hold">
                                          <p:stCondLst>
                                            <p:cond delay="0"/>
                                          </p:stCondLst>
                                        </p:cTn>
                                        <p:tgtEl>
                                          <p:spTgt spid="435"/>
                                        </p:tgtEl>
                                        <p:attrNameLst>
                                          <p:attrName>style.visibility</p:attrName>
                                        </p:attrNameLst>
                                      </p:cBhvr>
                                      <p:to>
                                        <p:strVal val="visible"/>
                                      </p:to>
                                    </p:set>
                                    <p:anim calcmode="lin" valueType="num">
                                      <p:cBhvr>
                                        <p:cTn id="712" dur="500" fill="hold"/>
                                        <p:tgtEl>
                                          <p:spTgt spid="435"/>
                                        </p:tgtEl>
                                        <p:attrNameLst>
                                          <p:attrName>ppt_w</p:attrName>
                                        </p:attrNameLst>
                                      </p:cBhvr>
                                      <p:tavLst>
                                        <p:tav tm="0">
                                          <p:val>
                                            <p:fltVal val="0"/>
                                          </p:val>
                                        </p:tav>
                                        <p:tav tm="100000">
                                          <p:val>
                                            <p:strVal val="#ppt_w"/>
                                          </p:val>
                                        </p:tav>
                                      </p:tavLst>
                                    </p:anim>
                                    <p:anim calcmode="lin" valueType="num">
                                      <p:cBhvr>
                                        <p:cTn id="713" dur="500" fill="hold"/>
                                        <p:tgtEl>
                                          <p:spTgt spid="435"/>
                                        </p:tgtEl>
                                        <p:attrNameLst>
                                          <p:attrName>ppt_h</p:attrName>
                                        </p:attrNameLst>
                                      </p:cBhvr>
                                      <p:tavLst>
                                        <p:tav tm="0">
                                          <p:val>
                                            <p:fltVal val="0"/>
                                          </p:val>
                                        </p:tav>
                                        <p:tav tm="100000">
                                          <p:val>
                                            <p:strVal val="#ppt_h"/>
                                          </p:val>
                                        </p:tav>
                                      </p:tavLst>
                                    </p:anim>
                                    <p:animEffect transition="in" filter="fade">
                                      <p:cBhvr>
                                        <p:cTn id="714" dur="500"/>
                                        <p:tgtEl>
                                          <p:spTgt spid="435"/>
                                        </p:tgtEl>
                                      </p:cBhvr>
                                    </p:animEffect>
                                  </p:childTnLst>
                                </p:cTn>
                              </p:par>
                              <p:par>
                                <p:cTn id="715" presetID="53" presetClass="entr" presetSubtype="16" fill="hold" grpId="0" nodeType="withEffect">
                                  <p:stCondLst>
                                    <p:cond delay="1700"/>
                                  </p:stCondLst>
                                  <p:childTnLst>
                                    <p:set>
                                      <p:cBhvr>
                                        <p:cTn id="716" dur="1" fill="hold">
                                          <p:stCondLst>
                                            <p:cond delay="0"/>
                                          </p:stCondLst>
                                        </p:cTn>
                                        <p:tgtEl>
                                          <p:spTgt spid="436"/>
                                        </p:tgtEl>
                                        <p:attrNameLst>
                                          <p:attrName>style.visibility</p:attrName>
                                        </p:attrNameLst>
                                      </p:cBhvr>
                                      <p:to>
                                        <p:strVal val="visible"/>
                                      </p:to>
                                    </p:set>
                                    <p:anim calcmode="lin" valueType="num">
                                      <p:cBhvr>
                                        <p:cTn id="717" dur="500" fill="hold"/>
                                        <p:tgtEl>
                                          <p:spTgt spid="436"/>
                                        </p:tgtEl>
                                        <p:attrNameLst>
                                          <p:attrName>ppt_w</p:attrName>
                                        </p:attrNameLst>
                                      </p:cBhvr>
                                      <p:tavLst>
                                        <p:tav tm="0">
                                          <p:val>
                                            <p:fltVal val="0"/>
                                          </p:val>
                                        </p:tav>
                                        <p:tav tm="100000">
                                          <p:val>
                                            <p:strVal val="#ppt_w"/>
                                          </p:val>
                                        </p:tav>
                                      </p:tavLst>
                                    </p:anim>
                                    <p:anim calcmode="lin" valueType="num">
                                      <p:cBhvr>
                                        <p:cTn id="718" dur="500" fill="hold"/>
                                        <p:tgtEl>
                                          <p:spTgt spid="436"/>
                                        </p:tgtEl>
                                        <p:attrNameLst>
                                          <p:attrName>ppt_h</p:attrName>
                                        </p:attrNameLst>
                                      </p:cBhvr>
                                      <p:tavLst>
                                        <p:tav tm="0">
                                          <p:val>
                                            <p:fltVal val="0"/>
                                          </p:val>
                                        </p:tav>
                                        <p:tav tm="100000">
                                          <p:val>
                                            <p:strVal val="#ppt_h"/>
                                          </p:val>
                                        </p:tav>
                                      </p:tavLst>
                                    </p:anim>
                                    <p:animEffect transition="in" filter="fade">
                                      <p:cBhvr>
                                        <p:cTn id="719" dur="500"/>
                                        <p:tgtEl>
                                          <p:spTgt spid="436"/>
                                        </p:tgtEl>
                                      </p:cBhvr>
                                    </p:animEffect>
                                  </p:childTnLst>
                                </p:cTn>
                              </p:par>
                              <p:par>
                                <p:cTn id="720" presetID="53" presetClass="entr" presetSubtype="16" fill="hold" grpId="0" nodeType="withEffect">
                                  <p:stCondLst>
                                    <p:cond delay="1800"/>
                                  </p:stCondLst>
                                  <p:childTnLst>
                                    <p:set>
                                      <p:cBhvr>
                                        <p:cTn id="721" dur="1" fill="hold">
                                          <p:stCondLst>
                                            <p:cond delay="0"/>
                                          </p:stCondLst>
                                        </p:cTn>
                                        <p:tgtEl>
                                          <p:spTgt spid="437"/>
                                        </p:tgtEl>
                                        <p:attrNameLst>
                                          <p:attrName>style.visibility</p:attrName>
                                        </p:attrNameLst>
                                      </p:cBhvr>
                                      <p:to>
                                        <p:strVal val="visible"/>
                                      </p:to>
                                    </p:set>
                                    <p:anim calcmode="lin" valueType="num">
                                      <p:cBhvr>
                                        <p:cTn id="722" dur="500" fill="hold"/>
                                        <p:tgtEl>
                                          <p:spTgt spid="437"/>
                                        </p:tgtEl>
                                        <p:attrNameLst>
                                          <p:attrName>ppt_w</p:attrName>
                                        </p:attrNameLst>
                                      </p:cBhvr>
                                      <p:tavLst>
                                        <p:tav tm="0">
                                          <p:val>
                                            <p:fltVal val="0"/>
                                          </p:val>
                                        </p:tav>
                                        <p:tav tm="100000">
                                          <p:val>
                                            <p:strVal val="#ppt_w"/>
                                          </p:val>
                                        </p:tav>
                                      </p:tavLst>
                                    </p:anim>
                                    <p:anim calcmode="lin" valueType="num">
                                      <p:cBhvr>
                                        <p:cTn id="723" dur="500" fill="hold"/>
                                        <p:tgtEl>
                                          <p:spTgt spid="437"/>
                                        </p:tgtEl>
                                        <p:attrNameLst>
                                          <p:attrName>ppt_h</p:attrName>
                                        </p:attrNameLst>
                                      </p:cBhvr>
                                      <p:tavLst>
                                        <p:tav tm="0">
                                          <p:val>
                                            <p:fltVal val="0"/>
                                          </p:val>
                                        </p:tav>
                                        <p:tav tm="100000">
                                          <p:val>
                                            <p:strVal val="#ppt_h"/>
                                          </p:val>
                                        </p:tav>
                                      </p:tavLst>
                                    </p:anim>
                                    <p:animEffect transition="in" filter="fade">
                                      <p:cBhvr>
                                        <p:cTn id="724" dur="500"/>
                                        <p:tgtEl>
                                          <p:spTgt spid="437"/>
                                        </p:tgtEl>
                                      </p:cBhvr>
                                    </p:animEffect>
                                  </p:childTnLst>
                                </p:cTn>
                              </p:par>
                              <p:par>
                                <p:cTn id="725" presetID="53" presetClass="entr" presetSubtype="16" fill="hold" grpId="0" nodeType="withEffect">
                                  <p:stCondLst>
                                    <p:cond delay="1900"/>
                                  </p:stCondLst>
                                  <p:childTnLst>
                                    <p:set>
                                      <p:cBhvr>
                                        <p:cTn id="726" dur="1" fill="hold">
                                          <p:stCondLst>
                                            <p:cond delay="0"/>
                                          </p:stCondLst>
                                        </p:cTn>
                                        <p:tgtEl>
                                          <p:spTgt spid="438"/>
                                        </p:tgtEl>
                                        <p:attrNameLst>
                                          <p:attrName>style.visibility</p:attrName>
                                        </p:attrNameLst>
                                      </p:cBhvr>
                                      <p:to>
                                        <p:strVal val="visible"/>
                                      </p:to>
                                    </p:set>
                                    <p:anim calcmode="lin" valueType="num">
                                      <p:cBhvr>
                                        <p:cTn id="727" dur="500" fill="hold"/>
                                        <p:tgtEl>
                                          <p:spTgt spid="438"/>
                                        </p:tgtEl>
                                        <p:attrNameLst>
                                          <p:attrName>ppt_w</p:attrName>
                                        </p:attrNameLst>
                                      </p:cBhvr>
                                      <p:tavLst>
                                        <p:tav tm="0">
                                          <p:val>
                                            <p:fltVal val="0"/>
                                          </p:val>
                                        </p:tav>
                                        <p:tav tm="100000">
                                          <p:val>
                                            <p:strVal val="#ppt_w"/>
                                          </p:val>
                                        </p:tav>
                                      </p:tavLst>
                                    </p:anim>
                                    <p:anim calcmode="lin" valueType="num">
                                      <p:cBhvr>
                                        <p:cTn id="728" dur="500" fill="hold"/>
                                        <p:tgtEl>
                                          <p:spTgt spid="438"/>
                                        </p:tgtEl>
                                        <p:attrNameLst>
                                          <p:attrName>ppt_h</p:attrName>
                                        </p:attrNameLst>
                                      </p:cBhvr>
                                      <p:tavLst>
                                        <p:tav tm="0">
                                          <p:val>
                                            <p:fltVal val="0"/>
                                          </p:val>
                                        </p:tav>
                                        <p:tav tm="100000">
                                          <p:val>
                                            <p:strVal val="#ppt_h"/>
                                          </p:val>
                                        </p:tav>
                                      </p:tavLst>
                                    </p:anim>
                                    <p:animEffect transition="in" filter="fade">
                                      <p:cBhvr>
                                        <p:cTn id="729" dur="500"/>
                                        <p:tgtEl>
                                          <p:spTgt spid="438"/>
                                        </p:tgtEl>
                                      </p:cBhvr>
                                    </p:animEffect>
                                  </p:childTnLst>
                                </p:cTn>
                              </p:par>
                              <p:par>
                                <p:cTn id="730" presetID="53" presetClass="entr" presetSubtype="16" fill="hold" grpId="0" nodeType="withEffect">
                                  <p:stCondLst>
                                    <p:cond delay="2000"/>
                                  </p:stCondLst>
                                  <p:childTnLst>
                                    <p:set>
                                      <p:cBhvr>
                                        <p:cTn id="731" dur="1" fill="hold">
                                          <p:stCondLst>
                                            <p:cond delay="0"/>
                                          </p:stCondLst>
                                        </p:cTn>
                                        <p:tgtEl>
                                          <p:spTgt spid="439"/>
                                        </p:tgtEl>
                                        <p:attrNameLst>
                                          <p:attrName>style.visibility</p:attrName>
                                        </p:attrNameLst>
                                      </p:cBhvr>
                                      <p:to>
                                        <p:strVal val="visible"/>
                                      </p:to>
                                    </p:set>
                                    <p:anim calcmode="lin" valueType="num">
                                      <p:cBhvr>
                                        <p:cTn id="732" dur="500" fill="hold"/>
                                        <p:tgtEl>
                                          <p:spTgt spid="439"/>
                                        </p:tgtEl>
                                        <p:attrNameLst>
                                          <p:attrName>ppt_w</p:attrName>
                                        </p:attrNameLst>
                                      </p:cBhvr>
                                      <p:tavLst>
                                        <p:tav tm="0">
                                          <p:val>
                                            <p:fltVal val="0"/>
                                          </p:val>
                                        </p:tav>
                                        <p:tav tm="100000">
                                          <p:val>
                                            <p:strVal val="#ppt_w"/>
                                          </p:val>
                                        </p:tav>
                                      </p:tavLst>
                                    </p:anim>
                                    <p:anim calcmode="lin" valueType="num">
                                      <p:cBhvr>
                                        <p:cTn id="733" dur="500" fill="hold"/>
                                        <p:tgtEl>
                                          <p:spTgt spid="439"/>
                                        </p:tgtEl>
                                        <p:attrNameLst>
                                          <p:attrName>ppt_h</p:attrName>
                                        </p:attrNameLst>
                                      </p:cBhvr>
                                      <p:tavLst>
                                        <p:tav tm="0">
                                          <p:val>
                                            <p:fltVal val="0"/>
                                          </p:val>
                                        </p:tav>
                                        <p:tav tm="100000">
                                          <p:val>
                                            <p:strVal val="#ppt_h"/>
                                          </p:val>
                                        </p:tav>
                                      </p:tavLst>
                                    </p:anim>
                                    <p:animEffect transition="in" filter="fade">
                                      <p:cBhvr>
                                        <p:cTn id="734" dur="500"/>
                                        <p:tgtEl>
                                          <p:spTgt spid="439"/>
                                        </p:tgtEl>
                                      </p:cBhvr>
                                    </p:animEffect>
                                  </p:childTnLst>
                                </p:cTn>
                              </p:par>
                              <p:par>
                                <p:cTn id="735" presetID="53" presetClass="entr" presetSubtype="16" fill="hold" grpId="0" nodeType="withEffect">
                                  <p:stCondLst>
                                    <p:cond delay="2100"/>
                                  </p:stCondLst>
                                  <p:childTnLst>
                                    <p:set>
                                      <p:cBhvr>
                                        <p:cTn id="736" dur="1" fill="hold">
                                          <p:stCondLst>
                                            <p:cond delay="0"/>
                                          </p:stCondLst>
                                        </p:cTn>
                                        <p:tgtEl>
                                          <p:spTgt spid="440"/>
                                        </p:tgtEl>
                                        <p:attrNameLst>
                                          <p:attrName>style.visibility</p:attrName>
                                        </p:attrNameLst>
                                      </p:cBhvr>
                                      <p:to>
                                        <p:strVal val="visible"/>
                                      </p:to>
                                    </p:set>
                                    <p:anim calcmode="lin" valueType="num">
                                      <p:cBhvr>
                                        <p:cTn id="737" dur="500" fill="hold"/>
                                        <p:tgtEl>
                                          <p:spTgt spid="440"/>
                                        </p:tgtEl>
                                        <p:attrNameLst>
                                          <p:attrName>ppt_w</p:attrName>
                                        </p:attrNameLst>
                                      </p:cBhvr>
                                      <p:tavLst>
                                        <p:tav tm="0">
                                          <p:val>
                                            <p:fltVal val="0"/>
                                          </p:val>
                                        </p:tav>
                                        <p:tav tm="100000">
                                          <p:val>
                                            <p:strVal val="#ppt_w"/>
                                          </p:val>
                                        </p:tav>
                                      </p:tavLst>
                                    </p:anim>
                                    <p:anim calcmode="lin" valueType="num">
                                      <p:cBhvr>
                                        <p:cTn id="738" dur="500" fill="hold"/>
                                        <p:tgtEl>
                                          <p:spTgt spid="440"/>
                                        </p:tgtEl>
                                        <p:attrNameLst>
                                          <p:attrName>ppt_h</p:attrName>
                                        </p:attrNameLst>
                                      </p:cBhvr>
                                      <p:tavLst>
                                        <p:tav tm="0">
                                          <p:val>
                                            <p:fltVal val="0"/>
                                          </p:val>
                                        </p:tav>
                                        <p:tav tm="100000">
                                          <p:val>
                                            <p:strVal val="#ppt_h"/>
                                          </p:val>
                                        </p:tav>
                                      </p:tavLst>
                                    </p:anim>
                                    <p:animEffect transition="in" filter="fade">
                                      <p:cBhvr>
                                        <p:cTn id="739" dur="500"/>
                                        <p:tgtEl>
                                          <p:spTgt spid="440"/>
                                        </p:tgtEl>
                                      </p:cBhvr>
                                    </p:animEffect>
                                  </p:childTnLst>
                                </p:cTn>
                              </p:par>
                              <p:par>
                                <p:cTn id="740" presetID="53" presetClass="entr" presetSubtype="16" fill="hold" grpId="0" nodeType="withEffect">
                                  <p:stCondLst>
                                    <p:cond delay="2200"/>
                                  </p:stCondLst>
                                  <p:childTnLst>
                                    <p:set>
                                      <p:cBhvr>
                                        <p:cTn id="741" dur="1" fill="hold">
                                          <p:stCondLst>
                                            <p:cond delay="0"/>
                                          </p:stCondLst>
                                        </p:cTn>
                                        <p:tgtEl>
                                          <p:spTgt spid="441"/>
                                        </p:tgtEl>
                                        <p:attrNameLst>
                                          <p:attrName>style.visibility</p:attrName>
                                        </p:attrNameLst>
                                      </p:cBhvr>
                                      <p:to>
                                        <p:strVal val="visible"/>
                                      </p:to>
                                    </p:set>
                                    <p:anim calcmode="lin" valueType="num">
                                      <p:cBhvr>
                                        <p:cTn id="742" dur="500" fill="hold"/>
                                        <p:tgtEl>
                                          <p:spTgt spid="441"/>
                                        </p:tgtEl>
                                        <p:attrNameLst>
                                          <p:attrName>ppt_w</p:attrName>
                                        </p:attrNameLst>
                                      </p:cBhvr>
                                      <p:tavLst>
                                        <p:tav tm="0">
                                          <p:val>
                                            <p:fltVal val="0"/>
                                          </p:val>
                                        </p:tav>
                                        <p:tav tm="100000">
                                          <p:val>
                                            <p:strVal val="#ppt_w"/>
                                          </p:val>
                                        </p:tav>
                                      </p:tavLst>
                                    </p:anim>
                                    <p:anim calcmode="lin" valueType="num">
                                      <p:cBhvr>
                                        <p:cTn id="743" dur="500" fill="hold"/>
                                        <p:tgtEl>
                                          <p:spTgt spid="441"/>
                                        </p:tgtEl>
                                        <p:attrNameLst>
                                          <p:attrName>ppt_h</p:attrName>
                                        </p:attrNameLst>
                                      </p:cBhvr>
                                      <p:tavLst>
                                        <p:tav tm="0">
                                          <p:val>
                                            <p:fltVal val="0"/>
                                          </p:val>
                                        </p:tav>
                                        <p:tav tm="100000">
                                          <p:val>
                                            <p:strVal val="#ppt_h"/>
                                          </p:val>
                                        </p:tav>
                                      </p:tavLst>
                                    </p:anim>
                                    <p:animEffect transition="in" filter="fade">
                                      <p:cBhvr>
                                        <p:cTn id="744" dur="500"/>
                                        <p:tgtEl>
                                          <p:spTgt spid="441"/>
                                        </p:tgtEl>
                                      </p:cBhvr>
                                    </p:animEffect>
                                  </p:childTnLst>
                                </p:cTn>
                              </p:par>
                              <p:par>
                                <p:cTn id="745" presetID="53" presetClass="entr" presetSubtype="16" fill="hold" grpId="0" nodeType="withEffect">
                                  <p:stCondLst>
                                    <p:cond delay="2300"/>
                                  </p:stCondLst>
                                  <p:childTnLst>
                                    <p:set>
                                      <p:cBhvr>
                                        <p:cTn id="746" dur="1" fill="hold">
                                          <p:stCondLst>
                                            <p:cond delay="0"/>
                                          </p:stCondLst>
                                        </p:cTn>
                                        <p:tgtEl>
                                          <p:spTgt spid="442"/>
                                        </p:tgtEl>
                                        <p:attrNameLst>
                                          <p:attrName>style.visibility</p:attrName>
                                        </p:attrNameLst>
                                      </p:cBhvr>
                                      <p:to>
                                        <p:strVal val="visible"/>
                                      </p:to>
                                    </p:set>
                                    <p:anim calcmode="lin" valueType="num">
                                      <p:cBhvr>
                                        <p:cTn id="747" dur="500" fill="hold"/>
                                        <p:tgtEl>
                                          <p:spTgt spid="442"/>
                                        </p:tgtEl>
                                        <p:attrNameLst>
                                          <p:attrName>ppt_w</p:attrName>
                                        </p:attrNameLst>
                                      </p:cBhvr>
                                      <p:tavLst>
                                        <p:tav tm="0">
                                          <p:val>
                                            <p:fltVal val="0"/>
                                          </p:val>
                                        </p:tav>
                                        <p:tav tm="100000">
                                          <p:val>
                                            <p:strVal val="#ppt_w"/>
                                          </p:val>
                                        </p:tav>
                                      </p:tavLst>
                                    </p:anim>
                                    <p:anim calcmode="lin" valueType="num">
                                      <p:cBhvr>
                                        <p:cTn id="748" dur="500" fill="hold"/>
                                        <p:tgtEl>
                                          <p:spTgt spid="442"/>
                                        </p:tgtEl>
                                        <p:attrNameLst>
                                          <p:attrName>ppt_h</p:attrName>
                                        </p:attrNameLst>
                                      </p:cBhvr>
                                      <p:tavLst>
                                        <p:tav tm="0">
                                          <p:val>
                                            <p:fltVal val="0"/>
                                          </p:val>
                                        </p:tav>
                                        <p:tav tm="100000">
                                          <p:val>
                                            <p:strVal val="#ppt_h"/>
                                          </p:val>
                                        </p:tav>
                                      </p:tavLst>
                                    </p:anim>
                                    <p:animEffect transition="in" filter="fade">
                                      <p:cBhvr>
                                        <p:cTn id="749" dur="500"/>
                                        <p:tgtEl>
                                          <p:spTgt spid="442"/>
                                        </p:tgtEl>
                                      </p:cBhvr>
                                    </p:animEffect>
                                  </p:childTnLst>
                                </p:cTn>
                              </p:par>
                              <p:par>
                                <p:cTn id="750" presetID="53" presetClass="entr" presetSubtype="16" fill="hold" grpId="0" nodeType="withEffect">
                                  <p:stCondLst>
                                    <p:cond delay="2400"/>
                                  </p:stCondLst>
                                  <p:childTnLst>
                                    <p:set>
                                      <p:cBhvr>
                                        <p:cTn id="751" dur="1" fill="hold">
                                          <p:stCondLst>
                                            <p:cond delay="0"/>
                                          </p:stCondLst>
                                        </p:cTn>
                                        <p:tgtEl>
                                          <p:spTgt spid="443"/>
                                        </p:tgtEl>
                                        <p:attrNameLst>
                                          <p:attrName>style.visibility</p:attrName>
                                        </p:attrNameLst>
                                      </p:cBhvr>
                                      <p:to>
                                        <p:strVal val="visible"/>
                                      </p:to>
                                    </p:set>
                                    <p:anim calcmode="lin" valueType="num">
                                      <p:cBhvr>
                                        <p:cTn id="752" dur="500" fill="hold"/>
                                        <p:tgtEl>
                                          <p:spTgt spid="443"/>
                                        </p:tgtEl>
                                        <p:attrNameLst>
                                          <p:attrName>ppt_w</p:attrName>
                                        </p:attrNameLst>
                                      </p:cBhvr>
                                      <p:tavLst>
                                        <p:tav tm="0">
                                          <p:val>
                                            <p:fltVal val="0"/>
                                          </p:val>
                                        </p:tav>
                                        <p:tav tm="100000">
                                          <p:val>
                                            <p:strVal val="#ppt_w"/>
                                          </p:val>
                                        </p:tav>
                                      </p:tavLst>
                                    </p:anim>
                                    <p:anim calcmode="lin" valueType="num">
                                      <p:cBhvr>
                                        <p:cTn id="753" dur="500" fill="hold"/>
                                        <p:tgtEl>
                                          <p:spTgt spid="443"/>
                                        </p:tgtEl>
                                        <p:attrNameLst>
                                          <p:attrName>ppt_h</p:attrName>
                                        </p:attrNameLst>
                                      </p:cBhvr>
                                      <p:tavLst>
                                        <p:tav tm="0">
                                          <p:val>
                                            <p:fltVal val="0"/>
                                          </p:val>
                                        </p:tav>
                                        <p:tav tm="100000">
                                          <p:val>
                                            <p:strVal val="#ppt_h"/>
                                          </p:val>
                                        </p:tav>
                                      </p:tavLst>
                                    </p:anim>
                                    <p:animEffect transition="in" filter="fade">
                                      <p:cBhvr>
                                        <p:cTn id="754" dur="500"/>
                                        <p:tgtEl>
                                          <p:spTgt spid="443"/>
                                        </p:tgtEl>
                                      </p:cBhvr>
                                    </p:animEffect>
                                  </p:childTnLst>
                                </p:cTn>
                              </p:par>
                              <p:par>
                                <p:cTn id="755" presetID="53" presetClass="entr" presetSubtype="16" fill="hold" grpId="0" nodeType="withEffect">
                                  <p:stCondLst>
                                    <p:cond delay="2500"/>
                                  </p:stCondLst>
                                  <p:childTnLst>
                                    <p:set>
                                      <p:cBhvr>
                                        <p:cTn id="756" dur="1" fill="hold">
                                          <p:stCondLst>
                                            <p:cond delay="0"/>
                                          </p:stCondLst>
                                        </p:cTn>
                                        <p:tgtEl>
                                          <p:spTgt spid="444"/>
                                        </p:tgtEl>
                                        <p:attrNameLst>
                                          <p:attrName>style.visibility</p:attrName>
                                        </p:attrNameLst>
                                      </p:cBhvr>
                                      <p:to>
                                        <p:strVal val="visible"/>
                                      </p:to>
                                    </p:set>
                                    <p:anim calcmode="lin" valueType="num">
                                      <p:cBhvr>
                                        <p:cTn id="757" dur="500" fill="hold"/>
                                        <p:tgtEl>
                                          <p:spTgt spid="444"/>
                                        </p:tgtEl>
                                        <p:attrNameLst>
                                          <p:attrName>ppt_w</p:attrName>
                                        </p:attrNameLst>
                                      </p:cBhvr>
                                      <p:tavLst>
                                        <p:tav tm="0">
                                          <p:val>
                                            <p:fltVal val="0"/>
                                          </p:val>
                                        </p:tav>
                                        <p:tav tm="100000">
                                          <p:val>
                                            <p:strVal val="#ppt_w"/>
                                          </p:val>
                                        </p:tav>
                                      </p:tavLst>
                                    </p:anim>
                                    <p:anim calcmode="lin" valueType="num">
                                      <p:cBhvr>
                                        <p:cTn id="758" dur="500" fill="hold"/>
                                        <p:tgtEl>
                                          <p:spTgt spid="444"/>
                                        </p:tgtEl>
                                        <p:attrNameLst>
                                          <p:attrName>ppt_h</p:attrName>
                                        </p:attrNameLst>
                                      </p:cBhvr>
                                      <p:tavLst>
                                        <p:tav tm="0">
                                          <p:val>
                                            <p:fltVal val="0"/>
                                          </p:val>
                                        </p:tav>
                                        <p:tav tm="100000">
                                          <p:val>
                                            <p:strVal val="#ppt_h"/>
                                          </p:val>
                                        </p:tav>
                                      </p:tavLst>
                                    </p:anim>
                                    <p:animEffect transition="in" filter="fade">
                                      <p:cBhvr>
                                        <p:cTn id="759" dur="500"/>
                                        <p:tgtEl>
                                          <p:spTgt spid="444"/>
                                        </p:tgtEl>
                                      </p:cBhvr>
                                    </p:animEffect>
                                  </p:childTnLst>
                                </p:cTn>
                              </p:par>
                              <p:par>
                                <p:cTn id="760" presetID="53" presetClass="entr" presetSubtype="16" fill="hold" grpId="0" nodeType="withEffect">
                                  <p:stCondLst>
                                    <p:cond delay="2600"/>
                                  </p:stCondLst>
                                  <p:childTnLst>
                                    <p:set>
                                      <p:cBhvr>
                                        <p:cTn id="761" dur="1" fill="hold">
                                          <p:stCondLst>
                                            <p:cond delay="0"/>
                                          </p:stCondLst>
                                        </p:cTn>
                                        <p:tgtEl>
                                          <p:spTgt spid="445"/>
                                        </p:tgtEl>
                                        <p:attrNameLst>
                                          <p:attrName>style.visibility</p:attrName>
                                        </p:attrNameLst>
                                      </p:cBhvr>
                                      <p:to>
                                        <p:strVal val="visible"/>
                                      </p:to>
                                    </p:set>
                                    <p:anim calcmode="lin" valueType="num">
                                      <p:cBhvr>
                                        <p:cTn id="762" dur="500" fill="hold"/>
                                        <p:tgtEl>
                                          <p:spTgt spid="445"/>
                                        </p:tgtEl>
                                        <p:attrNameLst>
                                          <p:attrName>ppt_w</p:attrName>
                                        </p:attrNameLst>
                                      </p:cBhvr>
                                      <p:tavLst>
                                        <p:tav tm="0">
                                          <p:val>
                                            <p:fltVal val="0"/>
                                          </p:val>
                                        </p:tav>
                                        <p:tav tm="100000">
                                          <p:val>
                                            <p:strVal val="#ppt_w"/>
                                          </p:val>
                                        </p:tav>
                                      </p:tavLst>
                                    </p:anim>
                                    <p:anim calcmode="lin" valueType="num">
                                      <p:cBhvr>
                                        <p:cTn id="763" dur="500" fill="hold"/>
                                        <p:tgtEl>
                                          <p:spTgt spid="445"/>
                                        </p:tgtEl>
                                        <p:attrNameLst>
                                          <p:attrName>ppt_h</p:attrName>
                                        </p:attrNameLst>
                                      </p:cBhvr>
                                      <p:tavLst>
                                        <p:tav tm="0">
                                          <p:val>
                                            <p:fltVal val="0"/>
                                          </p:val>
                                        </p:tav>
                                        <p:tav tm="100000">
                                          <p:val>
                                            <p:strVal val="#ppt_h"/>
                                          </p:val>
                                        </p:tav>
                                      </p:tavLst>
                                    </p:anim>
                                    <p:animEffect transition="in" filter="fade">
                                      <p:cBhvr>
                                        <p:cTn id="764" dur="500"/>
                                        <p:tgtEl>
                                          <p:spTgt spid="445"/>
                                        </p:tgtEl>
                                      </p:cBhvr>
                                    </p:animEffect>
                                  </p:childTnLst>
                                </p:cTn>
                              </p:par>
                              <p:par>
                                <p:cTn id="765" presetID="53" presetClass="entr" presetSubtype="16" fill="hold" grpId="0" nodeType="withEffect">
                                  <p:stCondLst>
                                    <p:cond delay="2700"/>
                                  </p:stCondLst>
                                  <p:childTnLst>
                                    <p:set>
                                      <p:cBhvr>
                                        <p:cTn id="766" dur="1" fill="hold">
                                          <p:stCondLst>
                                            <p:cond delay="0"/>
                                          </p:stCondLst>
                                        </p:cTn>
                                        <p:tgtEl>
                                          <p:spTgt spid="446"/>
                                        </p:tgtEl>
                                        <p:attrNameLst>
                                          <p:attrName>style.visibility</p:attrName>
                                        </p:attrNameLst>
                                      </p:cBhvr>
                                      <p:to>
                                        <p:strVal val="visible"/>
                                      </p:to>
                                    </p:set>
                                    <p:anim calcmode="lin" valueType="num">
                                      <p:cBhvr>
                                        <p:cTn id="767" dur="500" fill="hold"/>
                                        <p:tgtEl>
                                          <p:spTgt spid="446"/>
                                        </p:tgtEl>
                                        <p:attrNameLst>
                                          <p:attrName>ppt_w</p:attrName>
                                        </p:attrNameLst>
                                      </p:cBhvr>
                                      <p:tavLst>
                                        <p:tav tm="0">
                                          <p:val>
                                            <p:fltVal val="0"/>
                                          </p:val>
                                        </p:tav>
                                        <p:tav tm="100000">
                                          <p:val>
                                            <p:strVal val="#ppt_w"/>
                                          </p:val>
                                        </p:tav>
                                      </p:tavLst>
                                    </p:anim>
                                    <p:anim calcmode="lin" valueType="num">
                                      <p:cBhvr>
                                        <p:cTn id="768" dur="500" fill="hold"/>
                                        <p:tgtEl>
                                          <p:spTgt spid="446"/>
                                        </p:tgtEl>
                                        <p:attrNameLst>
                                          <p:attrName>ppt_h</p:attrName>
                                        </p:attrNameLst>
                                      </p:cBhvr>
                                      <p:tavLst>
                                        <p:tav tm="0">
                                          <p:val>
                                            <p:fltVal val="0"/>
                                          </p:val>
                                        </p:tav>
                                        <p:tav tm="100000">
                                          <p:val>
                                            <p:strVal val="#ppt_h"/>
                                          </p:val>
                                        </p:tav>
                                      </p:tavLst>
                                    </p:anim>
                                    <p:animEffect transition="in" filter="fade">
                                      <p:cBhvr>
                                        <p:cTn id="769" dur="500"/>
                                        <p:tgtEl>
                                          <p:spTgt spid="446"/>
                                        </p:tgtEl>
                                      </p:cBhvr>
                                    </p:animEffect>
                                  </p:childTnLst>
                                </p:cTn>
                              </p:par>
                              <p:par>
                                <p:cTn id="770" presetID="53" presetClass="entr" presetSubtype="16" fill="hold" grpId="0" nodeType="withEffect">
                                  <p:stCondLst>
                                    <p:cond delay="2800"/>
                                  </p:stCondLst>
                                  <p:childTnLst>
                                    <p:set>
                                      <p:cBhvr>
                                        <p:cTn id="771" dur="1" fill="hold">
                                          <p:stCondLst>
                                            <p:cond delay="0"/>
                                          </p:stCondLst>
                                        </p:cTn>
                                        <p:tgtEl>
                                          <p:spTgt spid="447"/>
                                        </p:tgtEl>
                                        <p:attrNameLst>
                                          <p:attrName>style.visibility</p:attrName>
                                        </p:attrNameLst>
                                      </p:cBhvr>
                                      <p:to>
                                        <p:strVal val="visible"/>
                                      </p:to>
                                    </p:set>
                                    <p:anim calcmode="lin" valueType="num">
                                      <p:cBhvr>
                                        <p:cTn id="772" dur="500" fill="hold"/>
                                        <p:tgtEl>
                                          <p:spTgt spid="447"/>
                                        </p:tgtEl>
                                        <p:attrNameLst>
                                          <p:attrName>ppt_w</p:attrName>
                                        </p:attrNameLst>
                                      </p:cBhvr>
                                      <p:tavLst>
                                        <p:tav tm="0">
                                          <p:val>
                                            <p:fltVal val="0"/>
                                          </p:val>
                                        </p:tav>
                                        <p:tav tm="100000">
                                          <p:val>
                                            <p:strVal val="#ppt_w"/>
                                          </p:val>
                                        </p:tav>
                                      </p:tavLst>
                                    </p:anim>
                                    <p:anim calcmode="lin" valueType="num">
                                      <p:cBhvr>
                                        <p:cTn id="773" dur="500" fill="hold"/>
                                        <p:tgtEl>
                                          <p:spTgt spid="447"/>
                                        </p:tgtEl>
                                        <p:attrNameLst>
                                          <p:attrName>ppt_h</p:attrName>
                                        </p:attrNameLst>
                                      </p:cBhvr>
                                      <p:tavLst>
                                        <p:tav tm="0">
                                          <p:val>
                                            <p:fltVal val="0"/>
                                          </p:val>
                                        </p:tav>
                                        <p:tav tm="100000">
                                          <p:val>
                                            <p:strVal val="#ppt_h"/>
                                          </p:val>
                                        </p:tav>
                                      </p:tavLst>
                                    </p:anim>
                                    <p:animEffect transition="in" filter="fade">
                                      <p:cBhvr>
                                        <p:cTn id="774" dur="500"/>
                                        <p:tgtEl>
                                          <p:spTgt spid="447"/>
                                        </p:tgtEl>
                                      </p:cBhvr>
                                    </p:animEffect>
                                  </p:childTnLst>
                                </p:cTn>
                              </p:par>
                              <p:par>
                                <p:cTn id="775" presetID="53" presetClass="entr" presetSubtype="16" fill="hold" grpId="0" nodeType="withEffect">
                                  <p:stCondLst>
                                    <p:cond delay="2900"/>
                                  </p:stCondLst>
                                  <p:childTnLst>
                                    <p:set>
                                      <p:cBhvr>
                                        <p:cTn id="776" dur="1" fill="hold">
                                          <p:stCondLst>
                                            <p:cond delay="0"/>
                                          </p:stCondLst>
                                        </p:cTn>
                                        <p:tgtEl>
                                          <p:spTgt spid="448"/>
                                        </p:tgtEl>
                                        <p:attrNameLst>
                                          <p:attrName>style.visibility</p:attrName>
                                        </p:attrNameLst>
                                      </p:cBhvr>
                                      <p:to>
                                        <p:strVal val="visible"/>
                                      </p:to>
                                    </p:set>
                                    <p:anim calcmode="lin" valueType="num">
                                      <p:cBhvr>
                                        <p:cTn id="777" dur="500" fill="hold"/>
                                        <p:tgtEl>
                                          <p:spTgt spid="448"/>
                                        </p:tgtEl>
                                        <p:attrNameLst>
                                          <p:attrName>ppt_w</p:attrName>
                                        </p:attrNameLst>
                                      </p:cBhvr>
                                      <p:tavLst>
                                        <p:tav tm="0">
                                          <p:val>
                                            <p:fltVal val="0"/>
                                          </p:val>
                                        </p:tav>
                                        <p:tav tm="100000">
                                          <p:val>
                                            <p:strVal val="#ppt_w"/>
                                          </p:val>
                                        </p:tav>
                                      </p:tavLst>
                                    </p:anim>
                                    <p:anim calcmode="lin" valueType="num">
                                      <p:cBhvr>
                                        <p:cTn id="778" dur="500" fill="hold"/>
                                        <p:tgtEl>
                                          <p:spTgt spid="448"/>
                                        </p:tgtEl>
                                        <p:attrNameLst>
                                          <p:attrName>ppt_h</p:attrName>
                                        </p:attrNameLst>
                                      </p:cBhvr>
                                      <p:tavLst>
                                        <p:tav tm="0">
                                          <p:val>
                                            <p:fltVal val="0"/>
                                          </p:val>
                                        </p:tav>
                                        <p:tav tm="100000">
                                          <p:val>
                                            <p:strVal val="#ppt_h"/>
                                          </p:val>
                                        </p:tav>
                                      </p:tavLst>
                                    </p:anim>
                                    <p:animEffect transition="in" filter="fade">
                                      <p:cBhvr>
                                        <p:cTn id="779" dur="500"/>
                                        <p:tgtEl>
                                          <p:spTgt spid="448"/>
                                        </p:tgtEl>
                                      </p:cBhvr>
                                    </p:animEffect>
                                  </p:childTnLst>
                                </p:cTn>
                              </p:par>
                              <p:par>
                                <p:cTn id="780" presetID="53" presetClass="entr" presetSubtype="16" fill="hold" grpId="0" nodeType="withEffect">
                                  <p:stCondLst>
                                    <p:cond delay="3000"/>
                                  </p:stCondLst>
                                  <p:childTnLst>
                                    <p:set>
                                      <p:cBhvr>
                                        <p:cTn id="781" dur="1" fill="hold">
                                          <p:stCondLst>
                                            <p:cond delay="0"/>
                                          </p:stCondLst>
                                        </p:cTn>
                                        <p:tgtEl>
                                          <p:spTgt spid="449"/>
                                        </p:tgtEl>
                                        <p:attrNameLst>
                                          <p:attrName>style.visibility</p:attrName>
                                        </p:attrNameLst>
                                      </p:cBhvr>
                                      <p:to>
                                        <p:strVal val="visible"/>
                                      </p:to>
                                    </p:set>
                                    <p:anim calcmode="lin" valueType="num">
                                      <p:cBhvr>
                                        <p:cTn id="782" dur="500" fill="hold"/>
                                        <p:tgtEl>
                                          <p:spTgt spid="449"/>
                                        </p:tgtEl>
                                        <p:attrNameLst>
                                          <p:attrName>ppt_w</p:attrName>
                                        </p:attrNameLst>
                                      </p:cBhvr>
                                      <p:tavLst>
                                        <p:tav tm="0">
                                          <p:val>
                                            <p:fltVal val="0"/>
                                          </p:val>
                                        </p:tav>
                                        <p:tav tm="100000">
                                          <p:val>
                                            <p:strVal val="#ppt_w"/>
                                          </p:val>
                                        </p:tav>
                                      </p:tavLst>
                                    </p:anim>
                                    <p:anim calcmode="lin" valueType="num">
                                      <p:cBhvr>
                                        <p:cTn id="783" dur="500" fill="hold"/>
                                        <p:tgtEl>
                                          <p:spTgt spid="449"/>
                                        </p:tgtEl>
                                        <p:attrNameLst>
                                          <p:attrName>ppt_h</p:attrName>
                                        </p:attrNameLst>
                                      </p:cBhvr>
                                      <p:tavLst>
                                        <p:tav tm="0">
                                          <p:val>
                                            <p:fltVal val="0"/>
                                          </p:val>
                                        </p:tav>
                                        <p:tav tm="100000">
                                          <p:val>
                                            <p:strVal val="#ppt_h"/>
                                          </p:val>
                                        </p:tav>
                                      </p:tavLst>
                                    </p:anim>
                                    <p:animEffect transition="in" filter="fade">
                                      <p:cBhvr>
                                        <p:cTn id="784" dur="500"/>
                                        <p:tgtEl>
                                          <p:spTgt spid="449"/>
                                        </p:tgtEl>
                                      </p:cBhvr>
                                    </p:animEffect>
                                  </p:childTnLst>
                                </p:cTn>
                              </p:par>
                              <p:par>
                                <p:cTn id="785" presetID="53" presetClass="entr" presetSubtype="16" fill="hold" grpId="0" nodeType="withEffect">
                                  <p:stCondLst>
                                    <p:cond delay="3100"/>
                                  </p:stCondLst>
                                  <p:childTnLst>
                                    <p:set>
                                      <p:cBhvr>
                                        <p:cTn id="786" dur="1" fill="hold">
                                          <p:stCondLst>
                                            <p:cond delay="0"/>
                                          </p:stCondLst>
                                        </p:cTn>
                                        <p:tgtEl>
                                          <p:spTgt spid="450"/>
                                        </p:tgtEl>
                                        <p:attrNameLst>
                                          <p:attrName>style.visibility</p:attrName>
                                        </p:attrNameLst>
                                      </p:cBhvr>
                                      <p:to>
                                        <p:strVal val="visible"/>
                                      </p:to>
                                    </p:set>
                                    <p:anim calcmode="lin" valueType="num">
                                      <p:cBhvr>
                                        <p:cTn id="787" dur="500" fill="hold"/>
                                        <p:tgtEl>
                                          <p:spTgt spid="450"/>
                                        </p:tgtEl>
                                        <p:attrNameLst>
                                          <p:attrName>ppt_w</p:attrName>
                                        </p:attrNameLst>
                                      </p:cBhvr>
                                      <p:tavLst>
                                        <p:tav tm="0">
                                          <p:val>
                                            <p:fltVal val="0"/>
                                          </p:val>
                                        </p:tav>
                                        <p:tav tm="100000">
                                          <p:val>
                                            <p:strVal val="#ppt_w"/>
                                          </p:val>
                                        </p:tav>
                                      </p:tavLst>
                                    </p:anim>
                                    <p:anim calcmode="lin" valueType="num">
                                      <p:cBhvr>
                                        <p:cTn id="788" dur="500" fill="hold"/>
                                        <p:tgtEl>
                                          <p:spTgt spid="450"/>
                                        </p:tgtEl>
                                        <p:attrNameLst>
                                          <p:attrName>ppt_h</p:attrName>
                                        </p:attrNameLst>
                                      </p:cBhvr>
                                      <p:tavLst>
                                        <p:tav tm="0">
                                          <p:val>
                                            <p:fltVal val="0"/>
                                          </p:val>
                                        </p:tav>
                                        <p:tav tm="100000">
                                          <p:val>
                                            <p:strVal val="#ppt_h"/>
                                          </p:val>
                                        </p:tav>
                                      </p:tavLst>
                                    </p:anim>
                                    <p:animEffect transition="in" filter="fade">
                                      <p:cBhvr>
                                        <p:cTn id="789" dur="500"/>
                                        <p:tgtEl>
                                          <p:spTgt spid="450"/>
                                        </p:tgtEl>
                                      </p:cBhvr>
                                    </p:animEffect>
                                  </p:childTnLst>
                                </p:cTn>
                              </p:par>
                              <p:par>
                                <p:cTn id="790" presetID="53" presetClass="entr" presetSubtype="16" fill="hold" grpId="0" nodeType="withEffect">
                                  <p:stCondLst>
                                    <p:cond delay="3200"/>
                                  </p:stCondLst>
                                  <p:childTnLst>
                                    <p:set>
                                      <p:cBhvr>
                                        <p:cTn id="791" dur="1" fill="hold">
                                          <p:stCondLst>
                                            <p:cond delay="0"/>
                                          </p:stCondLst>
                                        </p:cTn>
                                        <p:tgtEl>
                                          <p:spTgt spid="451"/>
                                        </p:tgtEl>
                                        <p:attrNameLst>
                                          <p:attrName>style.visibility</p:attrName>
                                        </p:attrNameLst>
                                      </p:cBhvr>
                                      <p:to>
                                        <p:strVal val="visible"/>
                                      </p:to>
                                    </p:set>
                                    <p:anim calcmode="lin" valueType="num">
                                      <p:cBhvr>
                                        <p:cTn id="792" dur="500" fill="hold"/>
                                        <p:tgtEl>
                                          <p:spTgt spid="451"/>
                                        </p:tgtEl>
                                        <p:attrNameLst>
                                          <p:attrName>ppt_w</p:attrName>
                                        </p:attrNameLst>
                                      </p:cBhvr>
                                      <p:tavLst>
                                        <p:tav tm="0">
                                          <p:val>
                                            <p:fltVal val="0"/>
                                          </p:val>
                                        </p:tav>
                                        <p:tav tm="100000">
                                          <p:val>
                                            <p:strVal val="#ppt_w"/>
                                          </p:val>
                                        </p:tav>
                                      </p:tavLst>
                                    </p:anim>
                                    <p:anim calcmode="lin" valueType="num">
                                      <p:cBhvr>
                                        <p:cTn id="793" dur="500" fill="hold"/>
                                        <p:tgtEl>
                                          <p:spTgt spid="451"/>
                                        </p:tgtEl>
                                        <p:attrNameLst>
                                          <p:attrName>ppt_h</p:attrName>
                                        </p:attrNameLst>
                                      </p:cBhvr>
                                      <p:tavLst>
                                        <p:tav tm="0">
                                          <p:val>
                                            <p:fltVal val="0"/>
                                          </p:val>
                                        </p:tav>
                                        <p:tav tm="100000">
                                          <p:val>
                                            <p:strVal val="#ppt_h"/>
                                          </p:val>
                                        </p:tav>
                                      </p:tavLst>
                                    </p:anim>
                                    <p:animEffect transition="in" filter="fade">
                                      <p:cBhvr>
                                        <p:cTn id="794" dur="500"/>
                                        <p:tgtEl>
                                          <p:spTgt spid="451"/>
                                        </p:tgtEl>
                                      </p:cBhvr>
                                    </p:animEffect>
                                  </p:childTnLst>
                                </p:cTn>
                              </p:par>
                              <p:par>
                                <p:cTn id="795" presetID="53" presetClass="entr" presetSubtype="16" fill="hold" grpId="0" nodeType="withEffect">
                                  <p:stCondLst>
                                    <p:cond delay="3300"/>
                                  </p:stCondLst>
                                  <p:childTnLst>
                                    <p:set>
                                      <p:cBhvr>
                                        <p:cTn id="796" dur="1" fill="hold">
                                          <p:stCondLst>
                                            <p:cond delay="0"/>
                                          </p:stCondLst>
                                        </p:cTn>
                                        <p:tgtEl>
                                          <p:spTgt spid="452"/>
                                        </p:tgtEl>
                                        <p:attrNameLst>
                                          <p:attrName>style.visibility</p:attrName>
                                        </p:attrNameLst>
                                      </p:cBhvr>
                                      <p:to>
                                        <p:strVal val="visible"/>
                                      </p:to>
                                    </p:set>
                                    <p:anim calcmode="lin" valueType="num">
                                      <p:cBhvr>
                                        <p:cTn id="797" dur="500" fill="hold"/>
                                        <p:tgtEl>
                                          <p:spTgt spid="452"/>
                                        </p:tgtEl>
                                        <p:attrNameLst>
                                          <p:attrName>ppt_w</p:attrName>
                                        </p:attrNameLst>
                                      </p:cBhvr>
                                      <p:tavLst>
                                        <p:tav tm="0">
                                          <p:val>
                                            <p:fltVal val="0"/>
                                          </p:val>
                                        </p:tav>
                                        <p:tav tm="100000">
                                          <p:val>
                                            <p:strVal val="#ppt_w"/>
                                          </p:val>
                                        </p:tav>
                                      </p:tavLst>
                                    </p:anim>
                                    <p:anim calcmode="lin" valueType="num">
                                      <p:cBhvr>
                                        <p:cTn id="798" dur="500" fill="hold"/>
                                        <p:tgtEl>
                                          <p:spTgt spid="452"/>
                                        </p:tgtEl>
                                        <p:attrNameLst>
                                          <p:attrName>ppt_h</p:attrName>
                                        </p:attrNameLst>
                                      </p:cBhvr>
                                      <p:tavLst>
                                        <p:tav tm="0">
                                          <p:val>
                                            <p:fltVal val="0"/>
                                          </p:val>
                                        </p:tav>
                                        <p:tav tm="100000">
                                          <p:val>
                                            <p:strVal val="#ppt_h"/>
                                          </p:val>
                                        </p:tav>
                                      </p:tavLst>
                                    </p:anim>
                                    <p:animEffect transition="in" filter="fade">
                                      <p:cBhvr>
                                        <p:cTn id="799" dur="500"/>
                                        <p:tgtEl>
                                          <p:spTgt spid="452"/>
                                        </p:tgtEl>
                                      </p:cBhvr>
                                    </p:animEffect>
                                  </p:childTnLst>
                                </p:cTn>
                              </p:par>
                              <p:par>
                                <p:cTn id="800" presetID="53" presetClass="entr" presetSubtype="16" fill="hold" grpId="0" nodeType="withEffect">
                                  <p:stCondLst>
                                    <p:cond delay="3400"/>
                                  </p:stCondLst>
                                  <p:childTnLst>
                                    <p:set>
                                      <p:cBhvr>
                                        <p:cTn id="801" dur="1" fill="hold">
                                          <p:stCondLst>
                                            <p:cond delay="0"/>
                                          </p:stCondLst>
                                        </p:cTn>
                                        <p:tgtEl>
                                          <p:spTgt spid="453"/>
                                        </p:tgtEl>
                                        <p:attrNameLst>
                                          <p:attrName>style.visibility</p:attrName>
                                        </p:attrNameLst>
                                      </p:cBhvr>
                                      <p:to>
                                        <p:strVal val="visible"/>
                                      </p:to>
                                    </p:set>
                                    <p:anim calcmode="lin" valueType="num">
                                      <p:cBhvr>
                                        <p:cTn id="802" dur="500" fill="hold"/>
                                        <p:tgtEl>
                                          <p:spTgt spid="453"/>
                                        </p:tgtEl>
                                        <p:attrNameLst>
                                          <p:attrName>ppt_w</p:attrName>
                                        </p:attrNameLst>
                                      </p:cBhvr>
                                      <p:tavLst>
                                        <p:tav tm="0">
                                          <p:val>
                                            <p:fltVal val="0"/>
                                          </p:val>
                                        </p:tav>
                                        <p:tav tm="100000">
                                          <p:val>
                                            <p:strVal val="#ppt_w"/>
                                          </p:val>
                                        </p:tav>
                                      </p:tavLst>
                                    </p:anim>
                                    <p:anim calcmode="lin" valueType="num">
                                      <p:cBhvr>
                                        <p:cTn id="803" dur="500" fill="hold"/>
                                        <p:tgtEl>
                                          <p:spTgt spid="453"/>
                                        </p:tgtEl>
                                        <p:attrNameLst>
                                          <p:attrName>ppt_h</p:attrName>
                                        </p:attrNameLst>
                                      </p:cBhvr>
                                      <p:tavLst>
                                        <p:tav tm="0">
                                          <p:val>
                                            <p:fltVal val="0"/>
                                          </p:val>
                                        </p:tav>
                                        <p:tav tm="100000">
                                          <p:val>
                                            <p:strVal val="#ppt_h"/>
                                          </p:val>
                                        </p:tav>
                                      </p:tavLst>
                                    </p:anim>
                                    <p:animEffect transition="in" filter="fade">
                                      <p:cBhvr>
                                        <p:cTn id="804" dur="500"/>
                                        <p:tgtEl>
                                          <p:spTgt spid="453"/>
                                        </p:tgtEl>
                                      </p:cBhvr>
                                    </p:animEffect>
                                  </p:childTnLst>
                                </p:cTn>
                              </p:par>
                              <p:par>
                                <p:cTn id="805" presetID="53" presetClass="entr" presetSubtype="16" fill="hold" grpId="0" nodeType="withEffect">
                                  <p:stCondLst>
                                    <p:cond delay="3500"/>
                                  </p:stCondLst>
                                  <p:childTnLst>
                                    <p:set>
                                      <p:cBhvr>
                                        <p:cTn id="806" dur="1" fill="hold">
                                          <p:stCondLst>
                                            <p:cond delay="0"/>
                                          </p:stCondLst>
                                        </p:cTn>
                                        <p:tgtEl>
                                          <p:spTgt spid="454"/>
                                        </p:tgtEl>
                                        <p:attrNameLst>
                                          <p:attrName>style.visibility</p:attrName>
                                        </p:attrNameLst>
                                      </p:cBhvr>
                                      <p:to>
                                        <p:strVal val="visible"/>
                                      </p:to>
                                    </p:set>
                                    <p:anim calcmode="lin" valueType="num">
                                      <p:cBhvr>
                                        <p:cTn id="807" dur="500" fill="hold"/>
                                        <p:tgtEl>
                                          <p:spTgt spid="454"/>
                                        </p:tgtEl>
                                        <p:attrNameLst>
                                          <p:attrName>ppt_w</p:attrName>
                                        </p:attrNameLst>
                                      </p:cBhvr>
                                      <p:tavLst>
                                        <p:tav tm="0">
                                          <p:val>
                                            <p:fltVal val="0"/>
                                          </p:val>
                                        </p:tav>
                                        <p:tav tm="100000">
                                          <p:val>
                                            <p:strVal val="#ppt_w"/>
                                          </p:val>
                                        </p:tav>
                                      </p:tavLst>
                                    </p:anim>
                                    <p:anim calcmode="lin" valueType="num">
                                      <p:cBhvr>
                                        <p:cTn id="808" dur="500" fill="hold"/>
                                        <p:tgtEl>
                                          <p:spTgt spid="454"/>
                                        </p:tgtEl>
                                        <p:attrNameLst>
                                          <p:attrName>ppt_h</p:attrName>
                                        </p:attrNameLst>
                                      </p:cBhvr>
                                      <p:tavLst>
                                        <p:tav tm="0">
                                          <p:val>
                                            <p:fltVal val="0"/>
                                          </p:val>
                                        </p:tav>
                                        <p:tav tm="100000">
                                          <p:val>
                                            <p:strVal val="#ppt_h"/>
                                          </p:val>
                                        </p:tav>
                                      </p:tavLst>
                                    </p:anim>
                                    <p:animEffect transition="in" filter="fade">
                                      <p:cBhvr>
                                        <p:cTn id="809" dur="500"/>
                                        <p:tgtEl>
                                          <p:spTgt spid="454"/>
                                        </p:tgtEl>
                                      </p:cBhvr>
                                    </p:animEffect>
                                  </p:childTnLst>
                                </p:cTn>
                              </p:par>
                              <p:par>
                                <p:cTn id="810" presetID="53" presetClass="entr" presetSubtype="16" fill="hold" grpId="0" nodeType="withEffect">
                                  <p:stCondLst>
                                    <p:cond delay="3600"/>
                                  </p:stCondLst>
                                  <p:childTnLst>
                                    <p:set>
                                      <p:cBhvr>
                                        <p:cTn id="811" dur="1" fill="hold">
                                          <p:stCondLst>
                                            <p:cond delay="0"/>
                                          </p:stCondLst>
                                        </p:cTn>
                                        <p:tgtEl>
                                          <p:spTgt spid="455"/>
                                        </p:tgtEl>
                                        <p:attrNameLst>
                                          <p:attrName>style.visibility</p:attrName>
                                        </p:attrNameLst>
                                      </p:cBhvr>
                                      <p:to>
                                        <p:strVal val="visible"/>
                                      </p:to>
                                    </p:set>
                                    <p:anim calcmode="lin" valueType="num">
                                      <p:cBhvr>
                                        <p:cTn id="812" dur="500" fill="hold"/>
                                        <p:tgtEl>
                                          <p:spTgt spid="455"/>
                                        </p:tgtEl>
                                        <p:attrNameLst>
                                          <p:attrName>ppt_w</p:attrName>
                                        </p:attrNameLst>
                                      </p:cBhvr>
                                      <p:tavLst>
                                        <p:tav tm="0">
                                          <p:val>
                                            <p:fltVal val="0"/>
                                          </p:val>
                                        </p:tav>
                                        <p:tav tm="100000">
                                          <p:val>
                                            <p:strVal val="#ppt_w"/>
                                          </p:val>
                                        </p:tav>
                                      </p:tavLst>
                                    </p:anim>
                                    <p:anim calcmode="lin" valueType="num">
                                      <p:cBhvr>
                                        <p:cTn id="813" dur="500" fill="hold"/>
                                        <p:tgtEl>
                                          <p:spTgt spid="455"/>
                                        </p:tgtEl>
                                        <p:attrNameLst>
                                          <p:attrName>ppt_h</p:attrName>
                                        </p:attrNameLst>
                                      </p:cBhvr>
                                      <p:tavLst>
                                        <p:tav tm="0">
                                          <p:val>
                                            <p:fltVal val="0"/>
                                          </p:val>
                                        </p:tav>
                                        <p:tav tm="100000">
                                          <p:val>
                                            <p:strVal val="#ppt_h"/>
                                          </p:val>
                                        </p:tav>
                                      </p:tavLst>
                                    </p:anim>
                                    <p:animEffect transition="in" filter="fade">
                                      <p:cBhvr>
                                        <p:cTn id="814" dur="500"/>
                                        <p:tgtEl>
                                          <p:spTgt spid="455"/>
                                        </p:tgtEl>
                                      </p:cBhvr>
                                    </p:animEffect>
                                  </p:childTnLst>
                                </p:cTn>
                              </p:par>
                              <p:par>
                                <p:cTn id="815" presetID="53" presetClass="entr" presetSubtype="16" fill="hold" grpId="0" nodeType="withEffect">
                                  <p:stCondLst>
                                    <p:cond delay="3700"/>
                                  </p:stCondLst>
                                  <p:childTnLst>
                                    <p:set>
                                      <p:cBhvr>
                                        <p:cTn id="816" dur="1" fill="hold">
                                          <p:stCondLst>
                                            <p:cond delay="0"/>
                                          </p:stCondLst>
                                        </p:cTn>
                                        <p:tgtEl>
                                          <p:spTgt spid="456"/>
                                        </p:tgtEl>
                                        <p:attrNameLst>
                                          <p:attrName>style.visibility</p:attrName>
                                        </p:attrNameLst>
                                      </p:cBhvr>
                                      <p:to>
                                        <p:strVal val="visible"/>
                                      </p:to>
                                    </p:set>
                                    <p:anim calcmode="lin" valueType="num">
                                      <p:cBhvr>
                                        <p:cTn id="817" dur="500" fill="hold"/>
                                        <p:tgtEl>
                                          <p:spTgt spid="456"/>
                                        </p:tgtEl>
                                        <p:attrNameLst>
                                          <p:attrName>ppt_w</p:attrName>
                                        </p:attrNameLst>
                                      </p:cBhvr>
                                      <p:tavLst>
                                        <p:tav tm="0">
                                          <p:val>
                                            <p:fltVal val="0"/>
                                          </p:val>
                                        </p:tav>
                                        <p:tav tm="100000">
                                          <p:val>
                                            <p:strVal val="#ppt_w"/>
                                          </p:val>
                                        </p:tav>
                                      </p:tavLst>
                                    </p:anim>
                                    <p:anim calcmode="lin" valueType="num">
                                      <p:cBhvr>
                                        <p:cTn id="818" dur="500" fill="hold"/>
                                        <p:tgtEl>
                                          <p:spTgt spid="456"/>
                                        </p:tgtEl>
                                        <p:attrNameLst>
                                          <p:attrName>ppt_h</p:attrName>
                                        </p:attrNameLst>
                                      </p:cBhvr>
                                      <p:tavLst>
                                        <p:tav tm="0">
                                          <p:val>
                                            <p:fltVal val="0"/>
                                          </p:val>
                                        </p:tav>
                                        <p:tav tm="100000">
                                          <p:val>
                                            <p:strVal val="#ppt_h"/>
                                          </p:val>
                                        </p:tav>
                                      </p:tavLst>
                                    </p:anim>
                                    <p:animEffect transition="in" filter="fade">
                                      <p:cBhvr>
                                        <p:cTn id="819" dur="500"/>
                                        <p:tgtEl>
                                          <p:spTgt spid="456"/>
                                        </p:tgtEl>
                                      </p:cBhvr>
                                    </p:animEffect>
                                  </p:childTnLst>
                                </p:cTn>
                              </p:par>
                              <p:par>
                                <p:cTn id="820" presetID="53" presetClass="entr" presetSubtype="16" fill="hold" grpId="0" nodeType="withEffect">
                                  <p:stCondLst>
                                    <p:cond delay="3800"/>
                                  </p:stCondLst>
                                  <p:childTnLst>
                                    <p:set>
                                      <p:cBhvr>
                                        <p:cTn id="821" dur="1" fill="hold">
                                          <p:stCondLst>
                                            <p:cond delay="0"/>
                                          </p:stCondLst>
                                        </p:cTn>
                                        <p:tgtEl>
                                          <p:spTgt spid="457"/>
                                        </p:tgtEl>
                                        <p:attrNameLst>
                                          <p:attrName>style.visibility</p:attrName>
                                        </p:attrNameLst>
                                      </p:cBhvr>
                                      <p:to>
                                        <p:strVal val="visible"/>
                                      </p:to>
                                    </p:set>
                                    <p:anim calcmode="lin" valueType="num">
                                      <p:cBhvr>
                                        <p:cTn id="822" dur="500" fill="hold"/>
                                        <p:tgtEl>
                                          <p:spTgt spid="457"/>
                                        </p:tgtEl>
                                        <p:attrNameLst>
                                          <p:attrName>ppt_w</p:attrName>
                                        </p:attrNameLst>
                                      </p:cBhvr>
                                      <p:tavLst>
                                        <p:tav tm="0">
                                          <p:val>
                                            <p:fltVal val="0"/>
                                          </p:val>
                                        </p:tav>
                                        <p:tav tm="100000">
                                          <p:val>
                                            <p:strVal val="#ppt_w"/>
                                          </p:val>
                                        </p:tav>
                                      </p:tavLst>
                                    </p:anim>
                                    <p:anim calcmode="lin" valueType="num">
                                      <p:cBhvr>
                                        <p:cTn id="823" dur="500" fill="hold"/>
                                        <p:tgtEl>
                                          <p:spTgt spid="457"/>
                                        </p:tgtEl>
                                        <p:attrNameLst>
                                          <p:attrName>ppt_h</p:attrName>
                                        </p:attrNameLst>
                                      </p:cBhvr>
                                      <p:tavLst>
                                        <p:tav tm="0">
                                          <p:val>
                                            <p:fltVal val="0"/>
                                          </p:val>
                                        </p:tav>
                                        <p:tav tm="100000">
                                          <p:val>
                                            <p:strVal val="#ppt_h"/>
                                          </p:val>
                                        </p:tav>
                                      </p:tavLst>
                                    </p:anim>
                                    <p:animEffect transition="in" filter="fade">
                                      <p:cBhvr>
                                        <p:cTn id="824" dur="500"/>
                                        <p:tgtEl>
                                          <p:spTgt spid="457"/>
                                        </p:tgtEl>
                                      </p:cBhvr>
                                    </p:animEffect>
                                  </p:childTnLst>
                                </p:cTn>
                              </p:par>
                              <p:par>
                                <p:cTn id="825" presetID="53" presetClass="entr" presetSubtype="16" fill="hold" grpId="0" nodeType="withEffect">
                                  <p:stCondLst>
                                    <p:cond delay="3900"/>
                                  </p:stCondLst>
                                  <p:childTnLst>
                                    <p:set>
                                      <p:cBhvr>
                                        <p:cTn id="826" dur="1" fill="hold">
                                          <p:stCondLst>
                                            <p:cond delay="0"/>
                                          </p:stCondLst>
                                        </p:cTn>
                                        <p:tgtEl>
                                          <p:spTgt spid="458"/>
                                        </p:tgtEl>
                                        <p:attrNameLst>
                                          <p:attrName>style.visibility</p:attrName>
                                        </p:attrNameLst>
                                      </p:cBhvr>
                                      <p:to>
                                        <p:strVal val="visible"/>
                                      </p:to>
                                    </p:set>
                                    <p:anim calcmode="lin" valueType="num">
                                      <p:cBhvr>
                                        <p:cTn id="827" dur="500" fill="hold"/>
                                        <p:tgtEl>
                                          <p:spTgt spid="458"/>
                                        </p:tgtEl>
                                        <p:attrNameLst>
                                          <p:attrName>ppt_w</p:attrName>
                                        </p:attrNameLst>
                                      </p:cBhvr>
                                      <p:tavLst>
                                        <p:tav tm="0">
                                          <p:val>
                                            <p:fltVal val="0"/>
                                          </p:val>
                                        </p:tav>
                                        <p:tav tm="100000">
                                          <p:val>
                                            <p:strVal val="#ppt_w"/>
                                          </p:val>
                                        </p:tav>
                                      </p:tavLst>
                                    </p:anim>
                                    <p:anim calcmode="lin" valueType="num">
                                      <p:cBhvr>
                                        <p:cTn id="828" dur="500" fill="hold"/>
                                        <p:tgtEl>
                                          <p:spTgt spid="458"/>
                                        </p:tgtEl>
                                        <p:attrNameLst>
                                          <p:attrName>ppt_h</p:attrName>
                                        </p:attrNameLst>
                                      </p:cBhvr>
                                      <p:tavLst>
                                        <p:tav tm="0">
                                          <p:val>
                                            <p:fltVal val="0"/>
                                          </p:val>
                                        </p:tav>
                                        <p:tav tm="100000">
                                          <p:val>
                                            <p:strVal val="#ppt_h"/>
                                          </p:val>
                                        </p:tav>
                                      </p:tavLst>
                                    </p:anim>
                                    <p:animEffect transition="in" filter="fade">
                                      <p:cBhvr>
                                        <p:cTn id="829" dur="500"/>
                                        <p:tgtEl>
                                          <p:spTgt spid="458"/>
                                        </p:tgtEl>
                                      </p:cBhvr>
                                    </p:animEffect>
                                  </p:childTnLst>
                                </p:cTn>
                              </p:par>
                            </p:childTnLst>
                          </p:cTn>
                        </p:par>
                      </p:childTnLst>
                    </p:cTn>
                  </p:par>
                  <p:par>
                    <p:cTn id="830" fill="hold">
                      <p:stCondLst>
                        <p:cond delay="indefinite"/>
                      </p:stCondLst>
                      <p:childTnLst>
                        <p:par>
                          <p:cTn id="831" fill="hold">
                            <p:stCondLst>
                              <p:cond delay="0"/>
                            </p:stCondLst>
                            <p:childTnLst>
                              <p:par>
                                <p:cTn id="832" presetID="53" presetClass="entr" presetSubtype="16" fill="hold" grpId="0" nodeType="clickEffect">
                                  <p:stCondLst>
                                    <p:cond delay="0"/>
                                  </p:stCondLst>
                                  <p:iterate type="lt">
                                    <p:tmPct val="10000"/>
                                  </p:iterate>
                                  <p:childTnLst>
                                    <p:set>
                                      <p:cBhvr>
                                        <p:cTn id="833" dur="1" fill="hold">
                                          <p:stCondLst>
                                            <p:cond delay="0"/>
                                          </p:stCondLst>
                                        </p:cTn>
                                        <p:tgtEl>
                                          <p:spTgt spid="460"/>
                                        </p:tgtEl>
                                        <p:attrNameLst>
                                          <p:attrName>style.visibility</p:attrName>
                                        </p:attrNameLst>
                                      </p:cBhvr>
                                      <p:to>
                                        <p:strVal val="visible"/>
                                      </p:to>
                                    </p:set>
                                    <p:anim calcmode="lin" valueType="num">
                                      <p:cBhvr>
                                        <p:cTn id="834" dur="300" fill="hold"/>
                                        <p:tgtEl>
                                          <p:spTgt spid="460"/>
                                        </p:tgtEl>
                                        <p:attrNameLst>
                                          <p:attrName>ppt_w</p:attrName>
                                        </p:attrNameLst>
                                      </p:cBhvr>
                                      <p:tavLst>
                                        <p:tav tm="0">
                                          <p:val>
                                            <p:fltVal val="0"/>
                                          </p:val>
                                        </p:tav>
                                        <p:tav tm="100000">
                                          <p:val>
                                            <p:strVal val="#ppt_w"/>
                                          </p:val>
                                        </p:tav>
                                      </p:tavLst>
                                    </p:anim>
                                    <p:anim calcmode="lin" valueType="num">
                                      <p:cBhvr>
                                        <p:cTn id="835" dur="300" fill="hold"/>
                                        <p:tgtEl>
                                          <p:spTgt spid="460"/>
                                        </p:tgtEl>
                                        <p:attrNameLst>
                                          <p:attrName>ppt_h</p:attrName>
                                        </p:attrNameLst>
                                      </p:cBhvr>
                                      <p:tavLst>
                                        <p:tav tm="0">
                                          <p:val>
                                            <p:fltVal val="0"/>
                                          </p:val>
                                        </p:tav>
                                        <p:tav tm="100000">
                                          <p:val>
                                            <p:strVal val="#ppt_h"/>
                                          </p:val>
                                        </p:tav>
                                      </p:tavLst>
                                    </p:anim>
                                    <p:animEffect transition="in" filter="fade">
                                      <p:cBhvr>
                                        <p:cTn id="836" dur="300"/>
                                        <p:tgtEl>
                                          <p:spTgt spid="460"/>
                                        </p:tgtEl>
                                      </p:cBhvr>
                                    </p:animEffect>
                                  </p:childTnLst>
                                </p:cTn>
                              </p:par>
                              <p:par>
                                <p:cTn id="837" presetID="53" presetClass="entr" presetSubtype="16" fill="hold" grpId="0" nodeType="withEffect">
                                  <p:stCondLst>
                                    <p:cond delay="0"/>
                                  </p:stCondLst>
                                  <p:iterate type="lt">
                                    <p:tmPct val="10000"/>
                                  </p:iterate>
                                  <p:childTnLst>
                                    <p:set>
                                      <p:cBhvr>
                                        <p:cTn id="838" dur="1" fill="hold">
                                          <p:stCondLst>
                                            <p:cond delay="0"/>
                                          </p:stCondLst>
                                        </p:cTn>
                                        <p:tgtEl>
                                          <p:spTgt spid="461"/>
                                        </p:tgtEl>
                                        <p:attrNameLst>
                                          <p:attrName>style.visibility</p:attrName>
                                        </p:attrNameLst>
                                      </p:cBhvr>
                                      <p:to>
                                        <p:strVal val="visible"/>
                                      </p:to>
                                    </p:set>
                                    <p:anim calcmode="lin" valueType="num">
                                      <p:cBhvr>
                                        <p:cTn id="839" dur="300" fill="hold"/>
                                        <p:tgtEl>
                                          <p:spTgt spid="461"/>
                                        </p:tgtEl>
                                        <p:attrNameLst>
                                          <p:attrName>ppt_w</p:attrName>
                                        </p:attrNameLst>
                                      </p:cBhvr>
                                      <p:tavLst>
                                        <p:tav tm="0">
                                          <p:val>
                                            <p:fltVal val="0"/>
                                          </p:val>
                                        </p:tav>
                                        <p:tav tm="100000">
                                          <p:val>
                                            <p:strVal val="#ppt_w"/>
                                          </p:val>
                                        </p:tav>
                                      </p:tavLst>
                                    </p:anim>
                                    <p:anim calcmode="lin" valueType="num">
                                      <p:cBhvr>
                                        <p:cTn id="840" dur="300" fill="hold"/>
                                        <p:tgtEl>
                                          <p:spTgt spid="461"/>
                                        </p:tgtEl>
                                        <p:attrNameLst>
                                          <p:attrName>ppt_h</p:attrName>
                                        </p:attrNameLst>
                                      </p:cBhvr>
                                      <p:tavLst>
                                        <p:tav tm="0">
                                          <p:val>
                                            <p:fltVal val="0"/>
                                          </p:val>
                                        </p:tav>
                                        <p:tav tm="100000">
                                          <p:val>
                                            <p:strVal val="#ppt_h"/>
                                          </p:val>
                                        </p:tav>
                                      </p:tavLst>
                                    </p:anim>
                                    <p:animEffect transition="in" filter="fade">
                                      <p:cBhvr>
                                        <p:cTn id="841" dur="300"/>
                                        <p:tgtEl>
                                          <p:spTgt spid="461"/>
                                        </p:tgtEl>
                                      </p:cBhvr>
                                    </p:animEffect>
                                  </p:childTnLst>
                                </p:cTn>
                              </p:par>
                            </p:childTnLst>
                          </p:cTn>
                        </p:par>
                      </p:childTnLst>
                    </p:cTn>
                  </p:par>
                  <p:par>
                    <p:cTn id="842" fill="hold">
                      <p:stCondLst>
                        <p:cond delay="indefinite"/>
                      </p:stCondLst>
                      <p:childTnLst>
                        <p:par>
                          <p:cTn id="843" fill="hold">
                            <p:stCondLst>
                              <p:cond delay="0"/>
                            </p:stCondLst>
                            <p:childTnLst>
                              <p:par>
                                <p:cTn id="844" presetID="53" presetClass="entr" presetSubtype="16" fill="hold" grpId="0" nodeType="clickEffect">
                                  <p:stCondLst>
                                    <p:cond delay="0"/>
                                  </p:stCondLst>
                                  <p:iterate type="lt">
                                    <p:tmPct val="10000"/>
                                  </p:iterate>
                                  <p:childTnLst>
                                    <p:set>
                                      <p:cBhvr>
                                        <p:cTn id="845" dur="1" fill="hold">
                                          <p:stCondLst>
                                            <p:cond delay="0"/>
                                          </p:stCondLst>
                                        </p:cTn>
                                        <p:tgtEl>
                                          <p:spTgt spid="462"/>
                                        </p:tgtEl>
                                        <p:attrNameLst>
                                          <p:attrName>style.visibility</p:attrName>
                                        </p:attrNameLst>
                                      </p:cBhvr>
                                      <p:to>
                                        <p:strVal val="visible"/>
                                      </p:to>
                                    </p:set>
                                    <p:anim calcmode="lin" valueType="num">
                                      <p:cBhvr>
                                        <p:cTn id="846" dur="300" fill="hold"/>
                                        <p:tgtEl>
                                          <p:spTgt spid="462"/>
                                        </p:tgtEl>
                                        <p:attrNameLst>
                                          <p:attrName>ppt_w</p:attrName>
                                        </p:attrNameLst>
                                      </p:cBhvr>
                                      <p:tavLst>
                                        <p:tav tm="0">
                                          <p:val>
                                            <p:fltVal val="0"/>
                                          </p:val>
                                        </p:tav>
                                        <p:tav tm="100000">
                                          <p:val>
                                            <p:strVal val="#ppt_w"/>
                                          </p:val>
                                        </p:tav>
                                      </p:tavLst>
                                    </p:anim>
                                    <p:anim calcmode="lin" valueType="num">
                                      <p:cBhvr>
                                        <p:cTn id="847" dur="300" fill="hold"/>
                                        <p:tgtEl>
                                          <p:spTgt spid="462"/>
                                        </p:tgtEl>
                                        <p:attrNameLst>
                                          <p:attrName>ppt_h</p:attrName>
                                        </p:attrNameLst>
                                      </p:cBhvr>
                                      <p:tavLst>
                                        <p:tav tm="0">
                                          <p:val>
                                            <p:fltVal val="0"/>
                                          </p:val>
                                        </p:tav>
                                        <p:tav tm="100000">
                                          <p:val>
                                            <p:strVal val="#ppt_h"/>
                                          </p:val>
                                        </p:tav>
                                      </p:tavLst>
                                    </p:anim>
                                    <p:animEffect transition="in" filter="fade">
                                      <p:cBhvr>
                                        <p:cTn id="848" dur="300"/>
                                        <p:tgtEl>
                                          <p:spTgt spid="462"/>
                                        </p:tgtEl>
                                      </p:cBhvr>
                                    </p:animEffect>
                                  </p:childTnLst>
                                </p:cTn>
                              </p:par>
                            </p:childTnLst>
                          </p:cTn>
                        </p:par>
                      </p:childTnLst>
                    </p:cTn>
                  </p:par>
                  <p:par>
                    <p:cTn id="849" fill="hold">
                      <p:stCondLst>
                        <p:cond delay="indefinite"/>
                      </p:stCondLst>
                      <p:childTnLst>
                        <p:par>
                          <p:cTn id="850" fill="hold">
                            <p:stCondLst>
                              <p:cond delay="0"/>
                            </p:stCondLst>
                            <p:childTnLst>
                              <p:par>
                                <p:cTn id="851" presetID="22" presetClass="entr" presetSubtype="8" fill="hold" nodeType="clickEffect">
                                  <p:stCondLst>
                                    <p:cond delay="0"/>
                                  </p:stCondLst>
                                  <p:childTnLst>
                                    <p:set>
                                      <p:cBhvr>
                                        <p:cTn id="852" dur="1" fill="hold">
                                          <p:stCondLst>
                                            <p:cond delay="0"/>
                                          </p:stCondLst>
                                        </p:cTn>
                                        <p:tgtEl>
                                          <p:spTgt spid="463"/>
                                        </p:tgtEl>
                                        <p:attrNameLst>
                                          <p:attrName>style.visibility</p:attrName>
                                        </p:attrNameLst>
                                      </p:cBhvr>
                                      <p:to>
                                        <p:strVal val="visible"/>
                                      </p:to>
                                    </p:set>
                                    <p:animEffect transition="in" filter="wipe(left)">
                                      <p:cBhvr>
                                        <p:cTn id="853" dur="500"/>
                                        <p:tgtEl>
                                          <p:spTgt spid="463"/>
                                        </p:tgtEl>
                                      </p:cBhvr>
                                    </p:animEffect>
                                  </p:childTnLst>
                                </p:cTn>
                              </p:par>
                            </p:childTnLst>
                          </p:cTn>
                        </p:par>
                      </p:childTnLst>
                    </p:cTn>
                  </p:par>
                  <p:par>
                    <p:cTn id="854" fill="hold">
                      <p:stCondLst>
                        <p:cond delay="indefinite"/>
                      </p:stCondLst>
                      <p:childTnLst>
                        <p:par>
                          <p:cTn id="855" fill="hold">
                            <p:stCondLst>
                              <p:cond delay="0"/>
                            </p:stCondLst>
                            <p:childTnLst>
                              <p:par>
                                <p:cTn id="856" presetID="53" presetClass="entr" presetSubtype="16" fill="hold" grpId="0" nodeType="clickEffect">
                                  <p:stCondLst>
                                    <p:cond delay="0"/>
                                  </p:stCondLst>
                                  <p:iterate type="lt">
                                    <p:tmPct val="10000"/>
                                  </p:iterate>
                                  <p:childTnLst>
                                    <p:set>
                                      <p:cBhvr>
                                        <p:cTn id="857" dur="1" fill="hold">
                                          <p:stCondLst>
                                            <p:cond delay="0"/>
                                          </p:stCondLst>
                                        </p:cTn>
                                        <p:tgtEl>
                                          <p:spTgt spid="459"/>
                                        </p:tgtEl>
                                        <p:attrNameLst>
                                          <p:attrName>style.visibility</p:attrName>
                                        </p:attrNameLst>
                                      </p:cBhvr>
                                      <p:to>
                                        <p:strVal val="visible"/>
                                      </p:to>
                                    </p:set>
                                    <p:anim calcmode="lin" valueType="num">
                                      <p:cBhvr>
                                        <p:cTn id="858" dur="200" fill="hold"/>
                                        <p:tgtEl>
                                          <p:spTgt spid="459"/>
                                        </p:tgtEl>
                                        <p:attrNameLst>
                                          <p:attrName>ppt_w</p:attrName>
                                        </p:attrNameLst>
                                      </p:cBhvr>
                                      <p:tavLst>
                                        <p:tav tm="0">
                                          <p:val>
                                            <p:fltVal val="0"/>
                                          </p:val>
                                        </p:tav>
                                        <p:tav tm="100000">
                                          <p:val>
                                            <p:strVal val="#ppt_w"/>
                                          </p:val>
                                        </p:tav>
                                      </p:tavLst>
                                    </p:anim>
                                    <p:anim calcmode="lin" valueType="num">
                                      <p:cBhvr>
                                        <p:cTn id="859" dur="200" fill="hold"/>
                                        <p:tgtEl>
                                          <p:spTgt spid="459"/>
                                        </p:tgtEl>
                                        <p:attrNameLst>
                                          <p:attrName>ppt_h</p:attrName>
                                        </p:attrNameLst>
                                      </p:cBhvr>
                                      <p:tavLst>
                                        <p:tav tm="0">
                                          <p:val>
                                            <p:fltVal val="0"/>
                                          </p:val>
                                        </p:tav>
                                        <p:tav tm="100000">
                                          <p:val>
                                            <p:strVal val="#ppt_h"/>
                                          </p:val>
                                        </p:tav>
                                      </p:tavLst>
                                    </p:anim>
                                    <p:animEffect transition="in" filter="fade">
                                      <p:cBhvr>
                                        <p:cTn id="860" dur="2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174" grpId="0" animBg="1"/>
      <p:bldP spid="175"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p:bldP spid="460" grpId="0"/>
      <p:bldP spid="461" grpId="0" animBg="1"/>
      <p:bldP spid="4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flipH="1">
            <a:off x="5990301" y="1629901"/>
            <a:ext cx="2034921"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点击输入文字</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37" name="文本框 36"/>
          <p:cNvSpPr txBox="1"/>
          <p:nvPr/>
        </p:nvSpPr>
        <p:spPr>
          <a:xfrm>
            <a:off x="5895608" y="1980657"/>
            <a:ext cx="349703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A3D0"/>
                </a:solidFill>
              </a:rPr>
              <a:t>输入你的文字信息输入你的文字信息输入你的文字信息输入你的文字信息</a:t>
            </a:r>
            <a:endParaRPr lang="zh-CN" altLang="en-US" sz="1200" dirty="0">
              <a:solidFill>
                <a:srgbClr val="00A3D0"/>
              </a:solidFill>
            </a:endParaRPr>
          </a:p>
        </p:txBody>
      </p:sp>
      <p:sp>
        <p:nvSpPr>
          <p:cNvPr id="40" name="文本框 39"/>
          <p:cNvSpPr txBox="1"/>
          <p:nvPr/>
        </p:nvSpPr>
        <p:spPr>
          <a:xfrm flipH="1">
            <a:off x="6676101" y="2820526"/>
            <a:ext cx="2034921" cy="422405"/>
          </a:xfrm>
          <a:prstGeom prst="rect">
            <a:avLst/>
          </a:prstGeom>
          <a:noFill/>
        </p:spPr>
        <p:txBody>
          <a:bodyPr wrap="square" lIns="0" tIns="72000" bIns="72000" rtlCol="0" anchor="ctr" anchorCtr="0">
            <a:spAutoFit/>
          </a:bodyPr>
          <a:lstStyle>
            <a:defPPr>
              <a:defRPr lang="zh-CN"/>
            </a:defPPr>
            <a:lvl1pP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点击输入文字</a:t>
            </a:r>
            <a:endParaRPr lang="zh-CN" altLang="en-US" dirty="0"/>
          </a:p>
        </p:txBody>
      </p:sp>
      <p:sp>
        <p:nvSpPr>
          <p:cNvPr id="41" name="文本框 40"/>
          <p:cNvSpPr txBox="1"/>
          <p:nvPr/>
        </p:nvSpPr>
        <p:spPr>
          <a:xfrm>
            <a:off x="6581408" y="3171282"/>
            <a:ext cx="349703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A3D0"/>
                </a:solidFill>
              </a:rPr>
              <a:t>输入你的文字信息输入你的文字信息输入你的文字信息输入你的文字信息</a:t>
            </a:r>
            <a:endParaRPr lang="zh-CN" altLang="en-US" sz="1200" dirty="0">
              <a:solidFill>
                <a:srgbClr val="00A3D0"/>
              </a:solidFill>
            </a:endParaRPr>
          </a:p>
        </p:txBody>
      </p:sp>
      <p:sp>
        <p:nvSpPr>
          <p:cNvPr id="42" name="文本框 41"/>
          <p:cNvSpPr txBox="1"/>
          <p:nvPr/>
        </p:nvSpPr>
        <p:spPr>
          <a:xfrm flipH="1">
            <a:off x="7529541" y="3980036"/>
            <a:ext cx="2034921" cy="422405"/>
          </a:xfrm>
          <a:prstGeom prst="rect">
            <a:avLst/>
          </a:prstGeom>
          <a:noFill/>
        </p:spPr>
        <p:txBody>
          <a:bodyPr wrap="square" lIns="0" tIns="72000" bIns="72000" rtlCol="0" anchor="ctr" anchorCtr="0">
            <a:spAutoFit/>
          </a:bodyPr>
          <a:lstStyle>
            <a:defPPr>
              <a:defRPr lang="zh-CN"/>
            </a:defPPr>
            <a:lvl1pP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点击输入文字</a:t>
            </a:r>
            <a:endParaRPr lang="zh-CN" altLang="en-US" dirty="0"/>
          </a:p>
        </p:txBody>
      </p:sp>
      <p:sp>
        <p:nvSpPr>
          <p:cNvPr id="43" name="文本框 42"/>
          <p:cNvSpPr txBox="1"/>
          <p:nvPr/>
        </p:nvSpPr>
        <p:spPr>
          <a:xfrm>
            <a:off x="7434848" y="4330792"/>
            <a:ext cx="349703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A3D0"/>
                </a:solidFill>
              </a:rPr>
              <a:t>输入你的文字信息输入你的文字信息输入你的文字信息输入你的文字信息</a:t>
            </a:r>
            <a:endParaRPr lang="zh-CN" altLang="en-US" sz="1200" dirty="0">
              <a:solidFill>
                <a:srgbClr val="00A3D0"/>
              </a:solidFill>
            </a:endParaRPr>
          </a:p>
        </p:txBody>
      </p:sp>
      <p:sp>
        <p:nvSpPr>
          <p:cNvPr id="44" name="文本框 43"/>
          <p:cNvSpPr txBox="1"/>
          <p:nvPr/>
        </p:nvSpPr>
        <p:spPr>
          <a:xfrm flipH="1">
            <a:off x="6843740" y="5132561"/>
            <a:ext cx="1804959" cy="422405"/>
          </a:xfrm>
          <a:prstGeom prst="rect">
            <a:avLst/>
          </a:prstGeom>
          <a:noFill/>
        </p:spPr>
        <p:txBody>
          <a:bodyPr wrap="square" lIns="0" tIns="72000" bIns="72000" rtlCol="0" anchor="ctr" anchorCtr="0">
            <a:spAutoFit/>
          </a:bodyPr>
          <a:lstStyle>
            <a:defPPr>
              <a:defRPr lang="zh-CN"/>
            </a:defPPr>
            <a:lvl1pP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点击输入文字</a:t>
            </a:r>
            <a:endParaRPr lang="zh-CN" altLang="en-US" dirty="0"/>
          </a:p>
        </p:txBody>
      </p:sp>
      <p:sp>
        <p:nvSpPr>
          <p:cNvPr id="45" name="文本框 44"/>
          <p:cNvSpPr txBox="1"/>
          <p:nvPr/>
        </p:nvSpPr>
        <p:spPr>
          <a:xfrm>
            <a:off x="6749048" y="5483317"/>
            <a:ext cx="3497039" cy="50270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600"/>
              </a:lnSpc>
            </a:pPr>
            <a:r>
              <a:rPr lang="zh-CN" altLang="en-US" sz="1200" b="0" dirty="0">
                <a:solidFill>
                  <a:srgbClr val="00A3D0"/>
                </a:solidFill>
              </a:rPr>
              <a:t>输入你的文字信息输入你的文字信息输入你的文字信息输入你的文字信息</a:t>
            </a:r>
            <a:endParaRPr lang="zh-CN" altLang="en-US" sz="1200" dirty="0">
              <a:solidFill>
                <a:srgbClr val="00A3D0"/>
              </a:solidFill>
            </a:endParaRPr>
          </a:p>
        </p:txBody>
      </p:sp>
      <p:cxnSp>
        <p:nvCxnSpPr>
          <p:cNvPr id="50" name="直接连接符 49"/>
          <p:cNvCxnSpPr/>
          <p:nvPr/>
        </p:nvCxnSpPr>
        <p:spPr>
          <a:xfrm>
            <a:off x="3925576" y="2063332"/>
            <a:ext cx="948158" cy="0"/>
          </a:xfrm>
          <a:prstGeom prst="line">
            <a:avLst/>
          </a:prstGeom>
          <a:noFill/>
          <a:ln w="9525">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p:cNvCxnSpPr/>
          <p:nvPr/>
        </p:nvCxnSpPr>
        <p:spPr>
          <a:xfrm>
            <a:off x="4565020" y="3249194"/>
            <a:ext cx="1128713" cy="0"/>
          </a:xfrm>
          <a:prstGeom prst="line">
            <a:avLst/>
          </a:prstGeom>
          <a:noFill/>
          <a:ln w="9525">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p:cNvCxnSpPr>
            <a:endCxn id="48" idx="2"/>
          </p:cNvCxnSpPr>
          <p:nvPr/>
        </p:nvCxnSpPr>
        <p:spPr>
          <a:xfrm flipV="1">
            <a:off x="5088895" y="4426474"/>
            <a:ext cx="1408748" cy="6995"/>
          </a:xfrm>
          <a:prstGeom prst="line">
            <a:avLst/>
          </a:prstGeom>
          <a:noFill/>
          <a:ln w="9525">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flipV="1">
            <a:off x="4707101" y="5604399"/>
            <a:ext cx="1408748" cy="6995"/>
          </a:xfrm>
          <a:prstGeom prst="line">
            <a:avLst/>
          </a:prstGeom>
          <a:noFill/>
          <a:ln w="9525">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p:cNvGrpSpPr/>
          <p:nvPr/>
        </p:nvGrpSpPr>
        <p:grpSpPr>
          <a:xfrm>
            <a:off x="2790992" y="1722535"/>
            <a:ext cx="1092512" cy="1021300"/>
            <a:chOff x="2842329" y="1722535"/>
            <a:chExt cx="1092512" cy="1021300"/>
          </a:xfrm>
        </p:grpSpPr>
        <p:sp>
          <p:nvSpPr>
            <p:cNvPr id="32" name="圆角矩形 31"/>
            <p:cNvSpPr/>
            <p:nvPr/>
          </p:nvSpPr>
          <p:spPr>
            <a:xfrm rot="20687781">
              <a:off x="2842329" y="1722535"/>
              <a:ext cx="1092512" cy="1021300"/>
            </a:xfrm>
            <a:prstGeom prst="roundRect">
              <a:avLst>
                <a:gd name="adj" fmla="val 8739"/>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rot="20723685">
              <a:off x="3102831" y="1826646"/>
              <a:ext cx="456551"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1</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392655" y="2765840"/>
            <a:ext cx="1092512" cy="1021300"/>
            <a:chOff x="3443992" y="2765840"/>
            <a:chExt cx="1092512" cy="1021300"/>
          </a:xfrm>
        </p:grpSpPr>
        <p:sp>
          <p:nvSpPr>
            <p:cNvPr id="8" name="圆角矩形 7"/>
            <p:cNvSpPr/>
            <p:nvPr/>
          </p:nvSpPr>
          <p:spPr>
            <a:xfrm>
              <a:off x="3443992" y="2765840"/>
              <a:ext cx="1092512" cy="1021300"/>
            </a:xfrm>
            <a:prstGeom prst="roundRect">
              <a:avLst>
                <a:gd name="adj" fmla="val 8739"/>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文本框 79"/>
            <p:cNvSpPr txBox="1"/>
            <p:nvPr/>
          </p:nvSpPr>
          <p:spPr>
            <a:xfrm>
              <a:off x="3727671" y="2868344"/>
              <a:ext cx="456551"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2</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87955" y="3935510"/>
            <a:ext cx="1092512" cy="1021300"/>
            <a:chOff x="3939292" y="3935510"/>
            <a:chExt cx="1092512" cy="1021300"/>
          </a:xfrm>
        </p:grpSpPr>
        <p:sp>
          <p:nvSpPr>
            <p:cNvPr id="34" name="圆角矩形 33"/>
            <p:cNvSpPr/>
            <p:nvPr/>
          </p:nvSpPr>
          <p:spPr>
            <a:xfrm>
              <a:off x="3939292" y="3935510"/>
              <a:ext cx="1092512" cy="1021300"/>
            </a:xfrm>
            <a:prstGeom prst="roundRect">
              <a:avLst>
                <a:gd name="adj" fmla="val 8739"/>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4232497" y="4051350"/>
              <a:ext cx="456551"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3</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526005" y="5097560"/>
            <a:ext cx="1092512" cy="1021300"/>
            <a:chOff x="3577342" y="5097560"/>
            <a:chExt cx="1092512" cy="1021300"/>
          </a:xfrm>
        </p:grpSpPr>
        <p:sp>
          <p:nvSpPr>
            <p:cNvPr id="35" name="圆角矩形 34"/>
            <p:cNvSpPr/>
            <p:nvPr/>
          </p:nvSpPr>
          <p:spPr>
            <a:xfrm>
              <a:off x="3577342" y="5097560"/>
              <a:ext cx="1092512" cy="1021300"/>
            </a:xfrm>
            <a:prstGeom prst="roundRect">
              <a:avLst>
                <a:gd name="adj" fmla="val 8739"/>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3851495" y="5232449"/>
              <a:ext cx="456551"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4</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497643" y="4026424"/>
            <a:ext cx="800100" cy="800100"/>
            <a:chOff x="6497643" y="4026424"/>
            <a:chExt cx="800100" cy="800100"/>
          </a:xfrm>
        </p:grpSpPr>
        <p:sp>
          <p:nvSpPr>
            <p:cNvPr id="48" name="椭圆 47"/>
            <p:cNvSpPr/>
            <p:nvPr/>
          </p:nvSpPr>
          <p:spPr>
            <a:xfrm>
              <a:off x="6497643" y="4026424"/>
              <a:ext cx="800100" cy="80010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6655852" y="4243388"/>
              <a:ext cx="477905" cy="358776"/>
              <a:chOff x="3255963" y="-2462212"/>
              <a:chExt cx="547687" cy="411163"/>
            </a:xfrm>
            <a:solidFill>
              <a:schemeClr val="bg1"/>
            </a:solidFill>
          </p:grpSpPr>
          <p:sp>
            <p:nvSpPr>
              <p:cNvPr id="86" name="Freeform 5"/>
              <p:cNvSpPr>
                <a:spLocks noEditPoints="1"/>
              </p:cNvSpPr>
              <p:nvPr/>
            </p:nvSpPr>
            <p:spPr bwMode="auto">
              <a:xfrm>
                <a:off x="3255963" y="-2462212"/>
                <a:ext cx="547687" cy="411163"/>
              </a:xfrm>
              <a:custGeom>
                <a:avLst/>
                <a:gdLst>
                  <a:gd name="T0" fmla="*/ 619 w 683"/>
                  <a:gd name="T1" fmla="*/ 0 h 512"/>
                  <a:gd name="T2" fmla="*/ 64 w 683"/>
                  <a:gd name="T3" fmla="*/ 0 h 512"/>
                  <a:gd name="T4" fmla="*/ 0 w 683"/>
                  <a:gd name="T5" fmla="*/ 64 h 512"/>
                  <a:gd name="T6" fmla="*/ 0 w 683"/>
                  <a:gd name="T7" fmla="*/ 448 h 512"/>
                  <a:gd name="T8" fmla="*/ 64 w 683"/>
                  <a:gd name="T9" fmla="*/ 512 h 512"/>
                  <a:gd name="T10" fmla="*/ 107 w 683"/>
                  <a:gd name="T11" fmla="*/ 512 h 512"/>
                  <a:gd name="T12" fmla="*/ 149 w 683"/>
                  <a:gd name="T13" fmla="*/ 426 h 512"/>
                  <a:gd name="T14" fmla="*/ 533 w 683"/>
                  <a:gd name="T15" fmla="*/ 426 h 512"/>
                  <a:gd name="T16" fmla="*/ 576 w 683"/>
                  <a:gd name="T17" fmla="*/ 512 h 512"/>
                  <a:gd name="T18" fmla="*/ 619 w 683"/>
                  <a:gd name="T19" fmla="*/ 512 h 512"/>
                  <a:gd name="T20" fmla="*/ 683 w 683"/>
                  <a:gd name="T21" fmla="*/ 448 h 512"/>
                  <a:gd name="T22" fmla="*/ 683 w 683"/>
                  <a:gd name="T23" fmla="*/ 64 h 512"/>
                  <a:gd name="T24" fmla="*/ 619 w 683"/>
                  <a:gd name="T25" fmla="*/ 0 h 512"/>
                  <a:gd name="T26" fmla="*/ 640 w 683"/>
                  <a:gd name="T27" fmla="*/ 362 h 512"/>
                  <a:gd name="T28" fmla="*/ 597 w 683"/>
                  <a:gd name="T29" fmla="*/ 405 h 512"/>
                  <a:gd name="T30" fmla="*/ 85 w 683"/>
                  <a:gd name="T31" fmla="*/ 405 h 512"/>
                  <a:gd name="T32" fmla="*/ 43 w 683"/>
                  <a:gd name="T33" fmla="*/ 362 h 512"/>
                  <a:gd name="T34" fmla="*/ 43 w 683"/>
                  <a:gd name="T35" fmla="*/ 85 h 512"/>
                  <a:gd name="T36" fmla="*/ 85 w 683"/>
                  <a:gd name="T37" fmla="*/ 42 h 512"/>
                  <a:gd name="T38" fmla="*/ 597 w 683"/>
                  <a:gd name="T39" fmla="*/ 42 h 512"/>
                  <a:gd name="T40" fmla="*/ 640 w 683"/>
                  <a:gd name="T41" fmla="*/ 85 h 512"/>
                  <a:gd name="T42" fmla="*/ 640 w 683"/>
                  <a:gd name="T43"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3" h="512">
                    <a:moveTo>
                      <a:pt x="619" y="0"/>
                    </a:moveTo>
                    <a:cubicBezTo>
                      <a:pt x="64" y="0"/>
                      <a:pt x="64" y="0"/>
                      <a:pt x="64" y="0"/>
                    </a:cubicBezTo>
                    <a:cubicBezTo>
                      <a:pt x="29" y="0"/>
                      <a:pt x="0" y="28"/>
                      <a:pt x="0" y="64"/>
                    </a:cubicBezTo>
                    <a:cubicBezTo>
                      <a:pt x="0" y="448"/>
                      <a:pt x="0" y="448"/>
                      <a:pt x="0" y="448"/>
                    </a:cubicBezTo>
                    <a:cubicBezTo>
                      <a:pt x="0" y="483"/>
                      <a:pt x="29" y="512"/>
                      <a:pt x="64" y="512"/>
                    </a:cubicBezTo>
                    <a:cubicBezTo>
                      <a:pt x="107" y="512"/>
                      <a:pt x="107" y="512"/>
                      <a:pt x="107" y="512"/>
                    </a:cubicBezTo>
                    <a:cubicBezTo>
                      <a:pt x="149" y="426"/>
                      <a:pt x="149" y="426"/>
                      <a:pt x="149" y="426"/>
                    </a:cubicBezTo>
                    <a:cubicBezTo>
                      <a:pt x="533" y="426"/>
                      <a:pt x="533" y="426"/>
                      <a:pt x="533" y="426"/>
                    </a:cubicBezTo>
                    <a:cubicBezTo>
                      <a:pt x="576" y="512"/>
                      <a:pt x="576" y="512"/>
                      <a:pt x="576" y="512"/>
                    </a:cubicBezTo>
                    <a:cubicBezTo>
                      <a:pt x="619" y="512"/>
                      <a:pt x="619" y="512"/>
                      <a:pt x="619" y="512"/>
                    </a:cubicBezTo>
                    <a:cubicBezTo>
                      <a:pt x="654" y="512"/>
                      <a:pt x="683" y="483"/>
                      <a:pt x="683" y="448"/>
                    </a:cubicBezTo>
                    <a:cubicBezTo>
                      <a:pt x="683" y="64"/>
                      <a:pt x="683" y="64"/>
                      <a:pt x="683" y="64"/>
                    </a:cubicBezTo>
                    <a:cubicBezTo>
                      <a:pt x="683" y="28"/>
                      <a:pt x="654" y="0"/>
                      <a:pt x="619" y="0"/>
                    </a:cubicBezTo>
                    <a:close/>
                    <a:moveTo>
                      <a:pt x="640" y="362"/>
                    </a:moveTo>
                    <a:cubicBezTo>
                      <a:pt x="640" y="386"/>
                      <a:pt x="621" y="405"/>
                      <a:pt x="597" y="405"/>
                    </a:cubicBezTo>
                    <a:cubicBezTo>
                      <a:pt x="85" y="405"/>
                      <a:pt x="85" y="405"/>
                      <a:pt x="85" y="405"/>
                    </a:cubicBezTo>
                    <a:cubicBezTo>
                      <a:pt x="62" y="405"/>
                      <a:pt x="43" y="386"/>
                      <a:pt x="43" y="362"/>
                    </a:cubicBezTo>
                    <a:cubicBezTo>
                      <a:pt x="43" y="85"/>
                      <a:pt x="43" y="85"/>
                      <a:pt x="43" y="85"/>
                    </a:cubicBezTo>
                    <a:cubicBezTo>
                      <a:pt x="43" y="62"/>
                      <a:pt x="62" y="42"/>
                      <a:pt x="85" y="42"/>
                    </a:cubicBezTo>
                    <a:cubicBezTo>
                      <a:pt x="597" y="42"/>
                      <a:pt x="597" y="42"/>
                      <a:pt x="597" y="42"/>
                    </a:cubicBezTo>
                    <a:cubicBezTo>
                      <a:pt x="621" y="42"/>
                      <a:pt x="640" y="62"/>
                      <a:pt x="640" y="85"/>
                    </a:cubicBezTo>
                    <a:lnTo>
                      <a:pt x="640"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
              <p:cNvSpPr>
                <a:spLocks noEditPoints="1"/>
              </p:cNvSpPr>
              <p:nvPr/>
            </p:nvSpPr>
            <p:spPr bwMode="auto">
              <a:xfrm>
                <a:off x="3306763" y="-2411412"/>
                <a:ext cx="444500" cy="257175"/>
              </a:xfrm>
              <a:custGeom>
                <a:avLst/>
                <a:gdLst>
                  <a:gd name="T0" fmla="*/ 512 w 555"/>
                  <a:gd name="T1" fmla="*/ 0 h 320"/>
                  <a:gd name="T2" fmla="*/ 43 w 555"/>
                  <a:gd name="T3" fmla="*/ 0 h 320"/>
                  <a:gd name="T4" fmla="*/ 0 w 555"/>
                  <a:gd name="T5" fmla="*/ 42 h 320"/>
                  <a:gd name="T6" fmla="*/ 0 w 555"/>
                  <a:gd name="T7" fmla="*/ 277 h 320"/>
                  <a:gd name="T8" fmla="*/ 43 w 555"/>
                  <a:gd name="T9" fmla="*/ 320 h 320"/>
                  <a:gd name="T10" fmla="*/ 512 w 555"/>
                  <a:gd name="T11" fmla="*/ 320 h 320"/>
                  <a:gd name="T12" fmla="*/ 555 w 555"/>
                  <a:gd name="T13" fmla="*/ 277 h 320"/>
                  <a:gd name="T14" fmla="*/ 555 w 555"/>
                  <a:gd name="T15" fmla="*/ 42 h 320"/>
                  <a:gd name="T16" fmla="*/ 512 w 555"/>
                  <a:gd name="T17" fmla="*/ 0 h 320"/>
                  <a:gd name="T18" fmla="*/ 117 w 555"/>
                  <a:gd name="T19" fmla="*/ 256 h 320"/>
                  <a:gd name="T20" fmla="*/ 64 w 555"/>
                  <a:gd name="T21" fmla="*/ 202 h 320"/>
                  <a:gd name="T22" fmla="*/ 117 w 555"/>
                  <a:gd name="T23" fmla="*/ 149 h 320"/>
                  <a:gd name="T24" fmla="*/ 171 w 555"/>
                  <a:gd name="T25" fmla="*/ 202 h 320"/>
                  <a:gd name="T26" fmla="*/ 117 w 555"/>
                  <a:gd name="T27" fmla="*/ 256 h 320"/>
                  <a:gd name="T28" fmla="*/ 341 w 555"/>
                  <a:gd name="T29" fmla="*/ 234 h 320"/>
                  <a:gd name="T30" fmla="*/ 213 w 555"/>
                  <a:gd name="T31" fmla="*/ 234 h 320"/>
                  <a:gd name="T32" fmla="*/ 213 w 555"/>
                  <a:gd name="T33" fmla="*/ 170 h 320"/>
                  <a:gd name="T34" fmla="*/ 341 w 555"/>
                  <a:gd name="T35" fmla="*/ 170 h 320"/>
                  <a:gd name="T36" fmla="*/ 341 w 555"/>
                  <a:gd name="T37" fmla="*/ 234 h 320"/>
                  <a:gd name="T38" fmla="*/ 437 w 555"/>
                  <a:gd name="T39" fmla="*/ 256 h 320"/>
                  <a:gd name="T40" fmla="*/ 384 w 555"/>
                  <a:gd name="T41" fmla="*/ 202 h 320"/>
                  <a:gd name="T42" fmla="*/ 437 w 555"/>
                  <a:gd name="T43" fmla="*/ 149 h 320"/>
                  <a:gd name="T44" fmla="*/ 491 w 555"/>
                  <a:gd name="T45" fmla="*/ 202 h 320"/>
                  <a:gd name="T46" fmla="*/ 437 w 555"/>
                  <a:gd name="T47" fmla="*/ 256 h 320"/>
                  <a:gd name="T48" fmla="*/ 459 w 555"/>
                  <a:gd name="T49" fmla="*/ 106 h 320"/>
                  <a:gd name="T50" fmla="*/ 96 w 555"/>
                  <a:gd name="T51" fmla="*/ 106 h 320"/>
                  <a:gd name="T52" fmla="*/ 64 w 555"/>
                  <a:gd name="T53" fmla="*/ 74 h 320"/>
                  <a:gd name="T54" fmla="*/ 96 w 555"/>
                  <a:gd name="T55" fmla="*/ 42 h 320"/>
                  <a:gd name="T56" fmla="*/ 459 w 555"/>
                  <a:gd name="T57" fmla="*/ 42 h 320"/>
                  <a:gd name="T58" fmla="*/ 491 w 555"/>
                  <a:gd name="T59" fmla="*/ 74 h 320"/>
                  <a:gd name="T60" fmla="*/ 459 w 555"/>
                  <a:gd name="T61" fmla="*/ 10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5" h="320">
                    <a:moveTo>
                      <a:pt x="512" y="0"/>
                    </a:moveTo>
                    <a:cubicBezTo>
                      <a:pt x="43" y="0"/>
                      <a:pt x="43" y="0"/>
                      <a:pt x="43" y="0"/>
                    </a:cubicBezTo>
                    <a:cubicBezTo>
                      <a:pt x="19" y="0"/>
                      <a:pt x="0" y="19"/>
                      <a:pt x="0" y="42"/>
                    </a:cubicBezTo>
                    <a:cubicBezTo>
                      <a:pt x="0" y="277"/>
                      <a:pt x="0" y="277"/>
                      <a:pt x="0" y="277"/>
                    </a:cubicBezTo>
                    <a:cubicBezTo>
                      <a:pt x="0" y="301"/>
                      <a:pt x="19" y="320"/>
                      <a:pt x="43" y="320"/>
                    </a:cubicBezTo>
                    <a:cubicBezTo>
                      <a:pt x="512" y="320"/>
                      <a:pt x="512" y="320"/>
                      <a:pt x="512" y="320"/>
                    </a:cubicBezTo>
                    <a:cubicBezTo>
                      <a:pt x="536" y="320"/>
                      <a:pt x="555" y="301"/>
                      <a:pt x="555" y="277"/>
                    </a:cubicBezTo>
                    <a:cubicBezTo>
                      <a:pt x="555" y="42"/>
                      <a:pt x="555" y="42"/>
                      <a:pt x="555" y="42"/>
                    </a:cubicBezTo>
                    <a:cubicBezTo>
                      <a:pt x="555" y="19"/>
                      <a:pt x="536" y="0"/>
                      <a:pt x="512" y="0"/>
                    </a:cubicBezTo>
                    <a:close/>
                    <a:moveTo>
                      <a:pt x="117" y="256"/>
                    </a:moveTo>
                    <a:cubicBezTo>
                      <a:pt x="88" y="256"/>
                      <a:pt x="64" y="232"/>
                      <a:pt x="64" y="202"/>
                    </a:cubicBezTo>
                    <a:cubicBezTo>
                      <a:pt x="64" y="173"/>
                      <a:pt x="88" y="149"/>
                      <a:pt x="117" y="149"/>
                    </a:cubicBezTo>
                    <a:cubicBezTo>
                      <a:pt x="147" y="149"/>
                      <a:pt x="171" y="173"/>
                      <a:pt x="171" y="202"/>
                    </a:cubicBezTo>
                    <a:cubicBezTo>
                      <a:pt x="171" y="232"/>
                      <a:pt x="147" y="256"/>
                      <a:pt x="117" y="256"/>
                    </a:cubicBezTo>
                    <a:close/>
                    <a:moveTo>
                      <a:pt x="341" y="234"/>
                    </a:moveTo>
                    <a:cubicBezTo>
                      <a:pt x="213" y="234"/>
                      <a:pt x="213" y="234"/>
                      <a:pt x="213" y="234"/>
                    </a:cubicBezTo>
                    <a:cubicBezTo>
                      <a:pt x="213" y="170"/>
                      <a:pt x="213" y="170"/>
                      <a:pt x="213" y="170"/>
                    </a:cubicBezTo>
                    <a:cubicBezTo>
                      <a:pt x="341" y="170"/>
                      <a:pt x="341" y="170"/>
                      <a:pt x="341" y="170"/>
                    </a:cubicBezTo>
                    <a:lnTo>
                      <a:pt x="341" y="234"/>
                    </a:lnTo>
                    <a:close/>
                    <a:moveTo>
                      <a:pt x="437" y="256"/>
                    </a:moveTo>
                    <a:cubicBezTo>
                      <a:pt x="408" y="256"/>
                      <a:pt x="384" y="232"/>
                      <a:pt x="384" y="202"/>
                    </a:cubicBezTo>
                    <a:cubicBezTo>
                      <a:pt x="384" y="173"/>
                      <a:pt x="408" y="149"/>
                      <a:pt x="437" y="149"/>
                    </a:cubicBezTo>
                    <a:cubicBezTo>
                      <a:pt x="467" y="149"/>
                      <a:pt x="491" y="173"/>
                      <a:pt x="491" y="202"/>
                    </a:cubicBezTo>
                    <a:cubicBezTo>
                      <a:pt x="491" y="232"/>
                      <a:pt x="467" y="256"/>
                      <a:pt x="437" y="256"/>
                    </a:cubicBezTo>
                    <a:close/>
                    <a:moveTo>
                      <a:pt x="459" y="106"/>
                    </a:moveTo>
                    <a:cubicBezTo>
                      <a:pt x="96" y="106"/>
                      <a:pt x="96" y="106"/>
                      <a:pt x="96" y="106"/>
                    </a:cubicBezTo>
                    <a:cubicBezTo>
                      <a:pt x="78" y="106"/>
                      <a:pt x="64" y="92"/>
                      <a:pt x="64" y="74"/>
                    </a:cubicBezTo>
                    <a:cubicBezTo>
                      <a:pt x="64" y="57"/>
                      <a:pt x="78" y="42"/>
                      <a:pt x="96" y="42"/>
                    </a:cubicBezTo>
                    <a:cubicBezTo>
                      <a:pt x="459" y="42"/>
                      <a:pt x="459" y="42"/>
                      <a:pt x="459" y="42"/>
                    </a:cubicBezTo>
                    <a:cubicBezTo>
                      <a:pt x="476" y="42"/>
                      <a:pt x="491" y="57"/>
                      <a:pt x="491" y="74"/>
                    </a:cubicBezTo>
                    <a:cubicBezTo>
                      <a:pt x="491" y="92"/>
                      <a:pt x="476" y="106"/>
                      <a:pt x="459"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
              <p:cNvSpPr>
                <a:spLocks noEditPoints="1"/>
              </p:cNvSpPr>
              <p:nvPr/>
            </p:nvSpPr>
            <p:spPr bwMode="auto">
              <a:xfrm>
                <a:off x="3375025" y="-2103437"/>
                <a:ext cx="307975" cy="52388"/>
              </a:xfrm>
              <a:custGeom>
                <a:avLst/>
                <a:gdLst>
                  <a:gd name="T0" fmla="*/ 35 w 384"/>
                  <a:gd name="T1" fmla="*/ 0 h 64"/>
                  <a:gd name="T2" fmla="*/ 0 w 384"/>
                  <a:gd name="T3" fmla="*/ 64 h 64"/>
                  <a:gd name="T4" fmla="*/ 384 w 384"/>
                  <a:gd name="T5" fmla="*/ 64 h 64"/>
                  <a:gd name="T6" fmla="*/ 349 w 384"/>
                  <a:gd name="T7" fmla="*/ 0 h 64"/>
                  <a:gd name="T8" fmla="*/ 35 w 384"/>
                  <a:gd name="T9" fmla="*/ 0 h 64"/>
                  <a:gd name="T10" fmla="*/ 75 w 384"/>
                  <a:gd name="T11" fmla="*/ 42 h 64"/>
                  <a:gd name="T12" fmla="*/ 64 w 384"/>
                  <a:gd name="T13" fmla="*/ 32 h 64"/>
                  <a:gd name="T14" fmla="*/ 75 w 384"/>
                  <a:gd name="T15" fmla="*/ 21 h 64"/>
                  <a:gd name="T16" fmla="*/ 86 w 384"/>
                  <a:gd name="T17" fmla="*/ 32 h 64"/>
                  <a:gd name="T18" fmla="*/ 75 w 384"/>
                  <a:gd name="T19" fmla="*/ 42 h 64"/>
                  <a:gd name="T20" fmla="*/ 160 w 384"/>
                  <a:gd name="T21" fmla="*/ 42 h 64"/>
                  <a:gd name="T22" fmla="*/ 139 w 384"/>
                  <a:gd name="T23" fmla="*/ 42 h 64"/>
                  <a:gd name="T24" fmla="*/ 128 w 384"/>
                  <a:gd name="T25" fmla="*/ 32 h 64"/>
                  <a:gd name="T26" fmla="*/ 139 w 384"/>
                  <a:gd name="T27" fmla="*/ 21 h 64"/>
                  <a:gd name="T28" fmla="*/ 160 w 384"/>
                  <a:gd name="T29" fmla="*/ 21 h 64"/>
                  <a:gd name="T30" fmla="*/ 171 w 384"/>
                  <a:gd name="T31" fmla="*/ 32 h 64"/>
                  <a:gd name="T32" fmla="*/ 160 w 384"/>
                  <a:gd name="T33" fmla="*/ 42 h 64"/>
                  <a:gd name="T34" fmla="*/ 246 w 384"/>
                  <a:gd name="T35" fmla="*/ 42 h 64"/>
                  <a:gd name="T36" fmla="*/ 224 w 384"/>
                  <a:gd name="T37" fmla="*/ 42 h 64"/>
                  <a:gd name="T38" fmla="*/ 214 w 384"/>
                  <a:gd name="T39" fmla="*/ 32 h 64"/>
                  <a:gd name="T40" fmla="*/ 224 w 384"/>
                  <a:gd name="T41" fmla="*/ 21 h 64"/>
                  <a:gd name="T42" fmla="*/ 246 w 384"/>
                  <a:gd name="T43" fmla="*/ 21 h 64"/>
                  <a:gd name="T44" fmla="*/ 256 w 384"/>
                  <a:gd name="T45" fmla="*/ 32 h 64"/>
                  <a:gd name="T46" fmla="*/ 246 w 384"/>
                  <a:gd name="T47" fmla="*/ 42 h 64"/>
                  <a:gd name="T48" fmla="*/ 310 w 384"/>
                  <a:gd name="T49" fmla="*/ 42 h 64"/>
                  <a:gd name="T50" fmla="*/ 299 w 384"/>
                  <a:gd name="T51" fmla="*/ 32 h 64"/>
                  <a:gd name="T52" fmla="*/ 310 w 384"/>
                  <a:gd name="T53" fmla="*/ 21 h 64"/>
                  <a:gd name="T54" fmla="*/ 320 w 384"/>
                  <a:gd name="T55" fmla="*/ 32 h 64"/>
                  <a:gd name="T56" fmla="*/ 310 w 384"/>
                  <a:gd name="T5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4" h="64">
                    <a:moveTo>
                      <a:pt x="35" y="0"/>
                    </a:moveTo>
                    <a:cubicBezTo>
                      <a:pt x="0" y="64"/>
                      <a:pt x="0" y="64"/>
                      <a:pt x="0" y="64"/>
                    </a:cubicBezTo>
                    <a:cubicBezTo>
                      <a:pt x="384" y="64"/>
                      <a:pt x="384" y="64"/>
                      <a:pt x="384" y="64"/>
                    </a:cubicBezTo>
                    <a:cubicBezTo>
                      <a:pt x="349" y="0"/>
                      <a:pt x="349" y="0"/>
                      <a:pt x="349" y="0"/>
                    </a:cubicBezTo>
                    <a:lnTo>
                      <a:pt x="35" y="0"/>
                    </a:lnTo>
                    <a:close/>
                    <a:moveTo>
                      <a:pt x="75" y="42"/>
                    </a:moveTo>
                    <a:cubicBezTo>
                      <a:pt x="69" y="42"/>
                      <a:pt x="64" y="38"/>
                      <a:pt x="64" y="32"/>
                    </a:cubicBezTo>
                    <a:cubicBezTo>
                      <a:pt x="64" y="26"/>
                      <a:pt x="69" y="21"/>
                      <a:pt x="75" y="21"/>
                    </a:cubicBezTo>
                    <a:cubicBezTo>
                      <a:pt x="81" y="21"/>
                      <a:pt x="86" y="26"/>
                      <a:pt x="86" y="32"/>
                    </a:cubicBezTo>
                    <a:cubicBezTo>
                      <a:pt x="86" y="38"/>
                      <a:pt x="81" y="42"/>
                      <a:pt x="75" y="42"/>
                    </a:cubicBezTo>
                    <a:close/>
                    <a:moveTo>
                      <a:pt x="160" y="42"/>
                    </a:moveTo>
                    <a:cubicBezTo>
                      <a:pt x="139" y="42"/>
                      <a:pt x="139" y="42"/>
                      <a:pt x="139" y="42"/>
                    </a:cubicBezTo>
                    <a:cubicBezTo>
                      <a:pt x="133" y="42"/>
                      <a:pt x="128" y="38"/>
                      <a:pt x="128" y="32"/>
                    </a:cubicBezTo>
                    <a:cubicBezTo>
                      <a:pt x="128" y="26"/>
                      <a:pt x="133" y="21"/>
                      <a:pt x="139" y="21"/>
                    </a:cubicBezTo>
                    <a:cubicBezTo>
                      <a:pt x="160" y="21"/>
                      <a:pt x="160" y="21"/>
                      <a:pt x="160" y="21"/>
                    </a:cubicBezTo>
                    <a:cubicBezTo>
                      <a:pt x="166" y="21"/>
                      <a:pt x="171" y="26"/>
                      <a:pt x="171" y="32"/>
                    </a:cubicBezTo>
                    <a:cubicBezTo>
                      <a:pt x="171" y="38"/>
                      <a:pt x="166" y="42"/>
                      <a:pt x="160" y="42"/>
                    </a:cubicBezTo>
                    <a:close/>
                    <a:moveTo>
                      <a:pt x="246" y="42"/>
                    </a:moveTo>
                    <a:cubicBezTo>
                      <a:pt x="224" y="42"/>
                      <a:pt x="224" y="42"/>
                      <a:pt x="224" y="42"/>
                    </a:cubicBezTo>
                    <a:cubicBezTo>
                      <a:pt x="218" y="42"/>
                      <a:pt x="214" y="38"/>
                      <a:pt x="214" y="32"/>
                    </a:cubicBezTo>
                    <a:cubicBezTo>
                      <a:pt x="214" y="26"/>
                      <a:pt x="218" y="21"/>
                      <a:pt x="224" y="21"/>
                    </a:cubicBezTo>
                    <a:cubicBezTo>
                      <a:pt x="246" y="21"/>
                      <a:pt x="246" y="21"/>
                      <a:pt x="246" y="21"/>
                    </a:cubicBezTo>
                    <a:cubicBezTo>
                      <a:pt x="252" y="21"/>
                      <a:pt x="256" y="26"/>
                      <a:pt x="256" y="32"/>
                    </a:cubicBezTo>
                    <a:cubicBezTo>
                      <a:pt x="256" y="38"/>
                      <a:pt x="252" y="42"/>
                      <a:pt x="246" y="42"/>
                    </a:cubicBezTo>
                    <a:close/>
                    <a:moveTo>
                      <a:pt x="310" y="42"/>
                    </a:moveTo>
                    <a:cubicBezTo>
                      <a:pt x="304" y="42"/>
                      <a:pt x="299" y="38"/>
                      <a:pt x="299" y="32"/>
                    </a:cubicBezTo>
                    <a:cubicBezTo>
                      <a:pt x="299" y="26"/>
                      <a:pt x="304" y="21"/>
                      <a:pt x="310" y="21"/>
                    </a:cubicBezTo>
                    <a:cubicBezTo>
                      <a:pt x="316" y="21"/>
                      <a:pt x="320" y="26"/>
                      <a:pt x="320" y="32"/>
                    </a:cubicBezTo>
                    <a:cubicBezTo>
                      <a:pt x="320" y="38"/>
                      <a:pt x="316" y="42"/>
                      <a:pt x="31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4905063" y="1676289"/>
            <a:ext cx="800100" cy="800100"/>
            <a:chOff x="4905063" y="1676289"/>
            <a:chExt cx="800100" cy="800100"/>
          </a:xfrm>
        </p:grpSpPr>
        <p:sp>
          <p:nvSpPr>
            <p:cNvPr id="46" name="椭圆 45"/>
            <p:cNvSpPr/>
            <p:nvPr/>
          </p:nvSpPr>
          <p:spPr>
            <a:xfrm>
              <a:off x="4905063" y="1676289"/>
              <a:ext cx="800100" cy="80010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Freeform 9"/>
            <p:cNvSpPr>
              <a:spLocks noEditPoints="1"/>
            </p:cNvSpPr>
            <p:nvPr/>
          </p:nvSpPr>
          <p:spPr bwMode="auto">
            <a:xfrm>
              <a:off x="5059461" y="1836420"/>
              <a:ext cx="495300" cy="495301"/>
            </a:xfrm>
            <a:custGeom>
              <a:avLst/>
              <a:gdLst>
                <a:gd name="T0" fmla="*/ 597 w 640"/>
                <a:gd name="T1" fmla="*/ 256 h 640"/>
                <a:gd name="T2" fmla="*/ 545 w 640"/>
                <a:gd name="T3" fmla="*/ 256 h 640"/>
                <a:gd name="T4" fmla="*/ 524 w 640"/>
                <a:gd name="T5" fmla="*/ 204 h 640"/>
                <a:gd name="T6" fmla="*/ 561 w 640"/>
                <a:gd name="T7" fmla="*/ 167 h 640"/>
                <a:gd name="T8" fmla="*/ 561 w 640"/>
                <a:gd name="T9" fmla="*/ 106 h 640"/>
                <a:gd name="T10" fmla="*/ 531 w 640"/>
                <a:gd name="T11" fmla="*/ 76 h 640"/>
                <a:gd name="T12" fmla="*/ 470 w 640"/>
                <a:gd name="T13" fmla="*/ 76 h 640"/>
                <a:gd name="T14" fmla="*/ 432 w 640"/>
                <a:gd name="T15" fmla="*/ 114 h 640"/>
                <a:gd name="T16" fmla="*/ 384 w 640"/>
                <a:gd name="T17" fmla="*/ 94 h 640"/>
                <a:gd name="T18" fmla="*/ 384 w 640"/>
                <a:gd name="T19" fmla="*/ 42 h 640"/>
                <a:gd name="T20" fmla="*/ 341 w 640"/>
                <a:gd name="T21" fmla="*/ 0 h 640"/>
                <a:gd name="T22" fmla="*/ 298 w 640"/>
                <a:gd name="T23" fmla="*/ 0 h 640"/>
                <a:gd name="T24" fmla="*/ 256 w 640"/>
                <a:gd name="T25" fmla="*/ 42 h 640"/>
                <a:gd name="T26" fmla="*/ 256 w 640"/>
                <a:gd name="T27" fmla="*/ 94 h 640"/>
                <a:gd name="T28" fmla="*/ 206 w 640"/>
                <a:gd name="T29" fmla="*/ 115 h 640"/>
                <a:gd name="T30" fmla="*/ 167 w 640"/>
                <a:gd name="T31" fmla="*/ 76 h 640"/>
                <a:gd name="T32" fmla="*/ 106 w 640"/>
                <a:gd name="T33" fmla="*/ 76 h 640"/>
                <a:gd name="T34" fmla="*/ 76 w 640"/>
                <a:gd name="T35" fmla="*/ 106 h 640"/>
                <a:gd name="T36" fmla="*/ 76 w 640"/>
                <a:gd name="T37" fmla="*/ 167 h 640"/>
                <a:gd name="T38" fmla="*/ 115 w 640"/>
                <a:gd name="T39" fmla="*/ 206 h 640"/>
                <a:gd name="T40" fmla="*/ 94 w 640"/>
                <a:gd name="T41" fmla="*/ 256 h 640"/>
                <a:gd name="T42" fmla="*/ 42 w 640"/>
                <a:gd name="T43" fmla="*/ 256 h 640"/>
                <a:gd name="T44" fmla="*/ 0 w 640"/>
                <a:gd name="T45" fmla="*/ 298 h 640"/>
                <a:gd name="T46" fmla="*/ 0 w 640"/>
                <a:gd name="T47" fmla="*/ 341 h 640"/>
                <a:gd name="T48" fmla="*/ 42 w 640"/>
                <a:gd name="T49" fmla="*/ 384 h 640"/>
                <a:gd name="T50" fmla="*/ 94 w 640"/>
                <a:gd name="T51" fmla="*/ 384 h 640"/>
                <a:gd name="T52" fmla="*/ 114 w 640"/>
                <a:gd name="T53" fmla="*/ 432 h 640"/>
                <a:gd name="T54" fmla="*/ 76 w 640"/>
                <a:gd name="T55" fmla="*/ 470 h 640"/>
                <a:gd name="T56" fmla="*/ 76 w 640"/>
                <a:gd name="T57" fmla="*/ 531 h 640"/>
                <a:gd name="T58" fmla="*/ 106 w 640"/>
                <a:gd name="T59" fmla="*/ 561 h 640"/>
                <a:gd name="T60" fmla="*/ 167 w 640"/>
                <a:gd name="T61" fmla="*/ 561 h 640"/>
                <a:gd name="T62" fmla="*/ 204 w 640"/>
                <a:gd name="T63" fmla="*/ 524 h 640"/>
                <a:gd name="T64" fmla="*/ 256 w 640"/>
                <a:gd name="T65" fmla="*/ 545 h 640"/>
                <a:gd name="T66" fmla="*/ 256 w 640"/>
                <a:gd name="T67" fmla="*/ 597 h 640"/>
                <a:gd name="T68" fmla="*/ 298 w 640"/>
                <a:gd name="T69" fmla="*/ 640 h 640"/>
                <a:gd name="T70" fmla="*/ 341 w 640"/>
                <a:gd name="T71" fmla="*/ 640 h 640"/>
                <a:gd name="T72" fmla="*/ 384 w 640"/>
                <a:gd name="T73" fmla="*/ 597 h 640"/>
                <a:gd name="T74" fmla="*/ 384 w 640"/>
                <a:gd name="T75" fmla="*/ 545 h 640"/>
                <a:gd name="T76" fmla="*/ 434 w 640"/>
                <a:gd name="T77" fmla="*/ 525 h 640"/>
                <a:gd name="T78" fmla="*/ 470 w 640"/>
                <a:gd name="T79" fmla="*/ 561 h 640"/>
                <a:gd name="T80" fmla="*/ 531 w 640"/>
                <a:gd name="T81" fmla="*/ 561 h 640"/>
                <a:gd name="T82" fmla="*/ 561 w 640"/>
                <a:gd name="T83" fmla="*/ 531 h 640"/>
                <a:gd name="T84" fmla="*/ 561 w 640"/>
                <a:gd name="T85" fmla="*/ 470 h 640"/>
                <a:gd name="T86" fmla="*/ 525 w 640"/>
                <a:gd name="T87" fmla="*/ 434 h 640"/>
                <a:gd name="T88" fmla="*/ 545 w 640"/>
                <a:gd name="T89" fmla="*/ 384 h 640"/>
                <a:gd name="T90" fmla="*/ 597 w 640"/>
                <a:gd name="T91" fmla="*/ 384 h 640"/>
                <a:gd name="T92" fmla="*/ 640 w 640"/>
                <a:gd name="T93" fmla="*/ 341 h 640"/>
                <a:gd name="T94" fmla="*/ 640 w 640"/>
                <a:gd name="T95" fmla="*/ 298 h 640"/>
                <a:gd name="T96" fmla="*/ 597 w 640"/>
                <a:gd name="T97" fmla="*/ 256 h 640"/>
                <a:gd name="T98" fmla="*/ 320 w 640"/>
                <a:gd name="T99" fmla="*/ 448 h 640"/>
                <a:gd name="T100" fmla="*/ 192 w 640"/>
                <a:gd name="T101" fmla="*/ 320 h 640"/>
                <a:gd name="T102" fmla="*/ 320 w 640"/>
                <a:gd name="T103" fmla="*/ 192 h 640"/>
                <a:gd name="T104" fmla="*/ 448 w 640"/>
                <a:gd name="T105" fmla="*/ 320 h 640"/>
                <a:gd name="T106" fmla="*/ 320 w 640"/>
                <a:gd name="T107" fmla="*/ 44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0" h="640">
                  <a:moveTo>
                    <a:pt x="597" y="256"/>
                  </a:moveTo>
                  <a:cubicBezTo>
                    <a:pt x="545" y="256"/>
                    <a:pt x="545" y="256"/>
                    <a:pt x="545" y="256"/>
                  </a:cubicBezTo>
                  <a:cubicBezTo>
                    <a:pt x="540" y="238"/>
                    <a:pt x="533" y="220"/>
                    <a:pt x="524" y="204"/>
                  </a:cubicBezTo>
                  <a:cubicBezTo>
                    <a:pt x="561" y="167"/>
                    <a:pt x="561" y="167"/>
                    <a:pt x="561" y="167"/>
                  </a:cubicBezTo>
                  <a:cubicBezTo>
                    <a:pt x="578" y="150"/>
                    <a:pt x="578" y="123"/>
                    <a:pt x="561" y="106"/>
                  </a:cubicBezTo>
                  <a:cubicBezTo>
                    <a:pt x="531" y="76"/>
                    <a:pt x="531" y="76"/>
                    <a:pt x="531" y="76"/>
                  </a:cubicBezTo>
                  <a:cubicBezTo>
                    <a:pt x="514" y="59"/>
                    <a:pt x="487" y="59"/>
                    <a:pt x="470" y="76"/>
                  </a:cubicBezTo>
                  <a:cubicBezTo>
                    <a:pt x="432" y="114"/>
                    <a:pt x="432" y="114"/>
                    <a:pt x="432" y="114"/>
                  </a:cubicBezTo>
                  <a:cubicBezTo>
                    <a:pt x="417" y="105"/>
                    <a:pt x="401" y="99"/>
                    <a:pt x="384" y="94"/>
                  </a:cubicBezTo>
                  <a:cubicBezTo>
                    <a:pt x="384" y="42"/>
                    <a:pt x="384" y="42"/>
                    <a:pt x="384" y="42"/>
                  </a:cubicBezTo>
                  <a:cubicBezTo>
                    <a:pt x="384" y="19"/>
                    <a:pt x="365" y="0"/>
                    <a:pt x="341" y="0"/>
                  </a:cubicBezTo>
                  <a:cubicBezTo>
                    <a:pt x="298" y="0"/>
                    <a:pt x="298" y="0"/>
                    <a:pt x="298" y="0"/>
                  </a:cubicBezTo>
                  <a:cubicBezTo>
                    <a:pt x="275" y="0"/>
                    <a:pt x="256" y="19"/>
                    <a:pt x="256" y="42"/>
                  </a:cubicBezTo>
                  <a:cubicBezTo>
                    <a:pt x="256" y="94"/>
                    <a:pt x="256" y="94"/>
                    <a:pt x="256" y="94"/>
                  </a:cubicBezTo>
                  <a:cubicBezTo>
                    <a:pt x="238" y="99"/>
                    <a:pt x="221" y="106"/>
                    <a:pt x="206" y="115"/>
                  </a:cubicBezTo>
                  <a:cubicBezTo>
                    <a:pt x="167" y="76"/>
                    <a:pt x="167" y="76"/>
                    <a:pt x="167" y="76"/>
                  </a:cubicBezTo>
                  <a:cubicBezTo>
                    <a:pt x="150" y="59"/>
                    <a:pt x="123" y="59"/>
                    <a:pt x="106" y="76"/>
                  </a:cubicBezTo>
                  <a:cubicBezTo>
                    <a:pt x="76" y="106"/>
                    <a:pt x="76" y="106"/>
                    <a:pt x="76" y="106"/>
                  </a:cubicBezTo>
                  <a:cubicBezTo>
                    <a:pt x="59" y="123"/>
                    <a:pt x="59" y="150"/>
                    <a:pt x="76" y="167"/>
                  </a:cubicBezTo>
                  <a:cubicBezTo>
                    <a:pt x="115" y="206"/>
                    <a:pt x="115" y="206"/>
                    <a:pt x="115" y="206"/>
                  </a:cubicBezTo>
                  <a:cubicBezTo>
                    <a:pt x="106" y="221"/>
                    <a:pt x="99" y="238"/>
                    <a:pt x="94" y="256"/>
                  </a:cubicBezTo>
                  <a:cubicBezTo>
                    <a:pt x="42" y="256"/>
                    <a:pt x="42" y="256"/>
                    <a:pt x="42" y="256"/>
                  </a:cubicBezTo>
                  <a:cubicBezTo>
                    <a:pt x="19" y="256"/>
                    <a:pt x="0" y="275"/>
                    <a:pt x="0" y="298"/>
                  </a:cubicBezTo>
                  <a:cubicBezTo>
                    <a:pt x="0" y="341"/>
                    <a:pt x="0" y="341"/>
                    <a:pt x="0" y="341"/>
                  </a:cubicBezTo>
                  <a:cubicBezTo>
                    <a:pt x="0" y="365"/>
                    <a:pt x="19" y="384"/>
                    <a:pt x="42" y="384"/>
                  </a:cubicBezTo>
                  <a:cubicBezTo>
                    <a:pt x="94" y="384"/>
                    <a:pt x="94" y="384"/>
                    <a:pt x="94" y="384"/>
                  </a:cubicBezTo>
                  <a:cubicBezTo>
                    <a:pt x="99" y="401"/>
                    <a:pt x="105" y="417"/>
                    <a:pt x="114" y="432"/>
                  </a:cubicBezTo>
                  <a:cubicBezTo>
                    <a:pt x="76" y="470"/>
                    <a:pt x="76" y="470"/>
                    <a:pt x="76" y="470"/>
                  </a:cubicBezTo>
                  <a:cubicBezTo>
                    <a:pt x="59" y="487"/>
                    <a:pt x="59" y="514"/>
                    <a:pt x="76" y="531"/>
                  </a:cubicBezTo>
                  <a:cubicBezTo>
                    <a:pt x="106" y="561"/>
                    <a:pt x="106" y="561"/>
                    <a:pt x="106" y="561"/>
                  </a:cubicBezTo>
                  <a:cubicBezTo>
                    <a:pt x="123" y="578"/>
                    <a:pt x="150" y="578"/>
                    <a:pt x="167" y="561"/>
                  </a:cubicBezTo>
                  <a:cubicBezTo>
                    <a:pt x="204" y="524"/>
                    <a:pt x="204" y="524"/>
                    <a:pt x="204" y="524"/>
                  </a:cubicBezTo>
                  <a:cubicBezTo>
                    <a:pt x="220" y="533"/>
                    <a:pt x="237" y="540"/>
                    <a:pt x="256" y="545"/>
                  </a:cubicBezTo>
                  <a:cubicBezTo>
                    <a:pt x="256" y="597"/>
                    <a:pt x="256" y="597"/>
                    <a:pt x="256" y="597"/>
                  </a:cubicBezTo>
                  <a:cubicBezTo>
                    <a:pt x="256" y="621"/>
                    <a:pt x="275" y="640"/>
                    <a:pt x="298" y="640"/>
                  </a:cubicBezTo>
                  <a:cubicBezTo>
                    <a:pt x="341" y="640"/>
                    <a:pt x="341" y="640"/>
                    <a:pt x="341" y="640"/>
                  </a:cubicBezTo>
                  <a:cubicBezTo>
                    <a:pt x="365" y="640"/>
                    <a:pt x="384" y="621"/>
                    <a:pt x="384" y="597"/>
                  </a:cubicBezTo>
                  <a:cubicBezTo>
                    <a:pt x="384" y="545"/>
                    <a:pt x="384" y="545"/>
                    <a:pt x="384" y="545"/>
                  </a:cubicBezTo>
                  <a:cubicBezTo>
                    <a:pt x="401" y="540"/>
                    <a:pt x="418" y="533"/>
                    <a:pt x="434" y="525"/>
                  </a:cubicBezTo>
                  <a:cubicBezTo>
                    <a:pt x="470" y="561"/>
                    <a:pt x="470" y="561"/>
                    <a:pt x="470" y="561"/>
                  </a:cubicBezTo>
                  <a:cubicBezTo>
                    <a:pt x="487" y="578"/>
                    <a:pt x="514" y="578"/>
                    <a:pt x="531" y="561"/>
                  </a:cubicBezTo>
                  <a:cubicBezTo>
                    <a:pt x="561" y="531"/>
                    <a:pt x="561" y="531"/>
                    <a:pt x="561" y="531"/>
                  </a:cubicBezTo>
                  <a:cubicBezTo>
                    <a:pt x="578" y="514"/>
                    <a:pt x="578" y="487"/>
                    <a:pt x="561" y="470"/>
                  </a:cubicBezTo>
                  <a:cubicBezTo>
                    <a:pt x="525" y="434"/>
                    <a:pt x="525" y="434"/>
                    <a:pt x="525" y="434"/>
                  </a:cubicBezTo>
                  <a:cubicBezTo>
                    <a:pt x="533" y="418"/>
                    <a:pt x="540" y="401"/>
                    <a:pt x="545" y="384"/>
                  </a:cubicBezTo>
                  <a:cubicBezTo>
                    <a:pt x="597" y="384"/>
                    <a:pt x="597" y="384"/>
                    <a:pt x="597" y="384"/>
                  </a:cubicBezTo>
                  <a:cubicBezTo>
                    <a:pt x="621" y="384"/>
                    <a:pt x="640" y="365"/>
                    <a:pt x="640" y="341"/>
                  </a:cubicBezTo>
                  <a:cubicBezTo>
                    <a:pt x="640" y="298"/>
                    <a:pt x="640" y="298"/>
                    <a:pt x="640" y="298"/>
                  </a:cubicBezTo>
                  <a:cubicBezTo>
                    <a:pt x="640" y="275"/>
                    <a:pt x="621" y="256"/>
                    <a:pt x="597" y="256"/>
                  </a:cubicBezTo>
                  <a:close/>
                  <a:moveTo>
                    <a:pt x="320" y="448"/>
                  </a:moveTo>
                  <a:cubicBezTo>
                    <a:pt x="249" y="448"/>
                    <a:pt x="192" y="390"/>
                    <a:pt x="192" y="320"/>
                  </a:cubicBezTo>
                  <a:cubicBezTo>
                    <a:pt x="192" y="249"/>
                    <a:pt x="249" y="192"/>
                    <a:pt x="320" y="192"/>
                  </a:cubicBezTo>
                  <a:cubicBezTo>
                    <a:pt x="390" y="192"/>
                    <a:pt x="448" y="249"/>
                    <a:pt x="448" y="320"/>
                  </a:cubicBezTo>
                  <a:cubicBezTo>
                    <a:pt x="448" y="390"/>
                    <a:pt x="390" y="448"/>
                    <a:pt x="320" y="44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5781363" y="5171329"/>
            <a:ext cx="800100" cy="800100"/>
            <a:chOff x="5781363" y="5171329"/>
            <a:chExt cx="800100" cy="800100"/>
          </a:xfrm>
        </p:grpSpPr>
        <p:sp>
          <p:nvSpPr>
            <p:cNvPr id="49" name="椭圆 48"/>
            <p:cNvSpPr/>
            <p:nvPr/>
          </p:nvSpPr>
          <p:spPr>
            <a:xfrm>
              <a:off x="5781363" y="5171329"/>
              <a:ext cx="800100" cy="80010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5968650" y="5366972"/>
              <a:ext cx="414773" cy="416012"/>
              <a:chOff x="1493838" y="2720975"/>
              <a:chExt cx="531812" cy="533401"/>
            </a:xfrm>
            <a:solidFill>
              <a:schemeClr val="bg1"/>
            </a:solidFill>
          </p:grpSpPr>
          <p:sp>
            <p:nvSpPr>
              <p:cNvPr id="91" name="Freeform 10"/>
              <p:cNvSpPr/>
              <p:nvPr/>
            </p:nvSpPr>
            <p:spPr bwMode="auto">
              <a:xfrm>
                <a:off x="1909763" y="2720975"/>
                <a:ext cx="115887" cy="115888"/>
              </a:xfrm>
              <a:custGeom>
                <a:avLst/>
                <a:gdLst>
                  <a:gd name="T0" fmla="*/ 134 w 145"/>
                  <a:gd name="T1" fmla="*/ 75 h 144"/>
                  <a:gd name="T2" fmla="*/ 70 w 145"/>
                  <a:gd name="T3" fmla="*/ 11 h 144"/>
                  <a:gd name="T4" fmla="*/ 30 w 145"/>
                  <a:gd name="T5" fmla="*/ 12 h 144"/>
                  <a:gd name="T6" fmla="*/ 0 w 145"/>
                  <a:gd name="T7" fmla="*/ 43 h 144"/>
                  <a:gd name="T8" fmla="*/ 102 w 145"/>
                  <a:gd name="T9" fmla="*/ 144 h 144"/>
                  <a:gd name="T10" fmla="*/ 133 w 145"/>
                  <a:gd name="T11" fmla="*/ 114 h 144"/>
                  <a:gd name="T12" fmla="*/ 134 w 145"/>
                  <a:gd name="T13" fmla="*/ 75 h 144"/>
                </a:gdLst>
                <a:ahLst/>
                <a:cxnLst>
                  <a:cxn ang="0">
                    <a:pos x="T0" y="T1"/>
                  </a:cxn>
                  <a:cxn ang="0">
                    <a:pos x="T2" y="T3"/>
                  </a:cxn>
                  <a:cxn ang="0">
                    <a:pos x="T4" y="T5"/>
                  </a:cxn>
                  <a:cxn ang="0">
                    <a:pos x="T6" y="T7"/>
                  </a:cxn>
                  <a:cxn ang="0">
                    <a:pos x="T8" y="T9"/>
                  </a:cxn>
                  <a:cxn ang="0">
                    <a:pos x="T10" y="T11"/>
                  </a:cxn>
                  <a:cxn ang="0">
                    <a:pos x="T12" y="T13"/>
                  </a:cxn>
                </a:cxnLst>
                <a:rect l="0" t="0" r="r" b="b"/>
                <a:pathLst>
                  <a:path w="145" h="144">
                    <a:moveTo>
                      <a:pt x="134" y="75"/>
                    </a:moveTo>
                    <a:cubicBezTo>
                      <a:pt x="70" y="11"/>
                      <a:pt x="70" y="11"/>
                      <a:pt x="70" y="11"/>
                    </a:cubicBezTo>
                    <a:cubicBezTo>
                      <a:pt x="59" y="0"/>
                      <a:pt x="42" y="1"/>
                      <a:pt x="30" y="12"/>
                    </a:cubicBezTo>
                    <a:cubicBezTo>
                      <a:pt x="0" y="43"/>
                      <a:pt x="0" y="43"/>
                      <a:pt x="0" y="43"/>
                    </a:cubicBezTo>
                    <a:cubicBezTo>
                      <a:pt x="102" y="144"/>
                      <a:pt x="102" y="144"/>
                      <a:pt x="102" y="144"/>
                    </a:cubicBezTo>
                    <a:cubicBezTo>
                      <a:pt x="133" y="114"/>
                      <a:pt x="133" y="114"/>
                      <a:pt x="133" y="114"/>
                    </a:cubicBezTo>
                    <a:cubicBezTo>
                      <a:pt x="144" y="103"/>
                      <a:pt x="145" y="85"/>
                      <a:pt x="13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
              <p:cNvSpPr/>
              <p:nvPr/>
            </p:nvSpPr>
            <p:spPr bwMode="auto">
              <a:xfrm>
                <a:off x="1493838" y="2741613"/>
                <a:ext cx="512762" cy="512763"/>
              </a:xfrm>
              <a:custGeom>
                <a:avLst/>
                <a:gdLst>
                  <a:gd name="T0" fmla="*/ 576 w 640"/>
                  <a:gd name="T1" fmla="*/ 511 h 639"/>
                  <a:gd name="T2" fmla="*/ 512 w 640"/>
                  <a:gd name="T3" fmla="*/ 575 h 639"/>
                  <a:gd name="T4" fmla="*/ 128 w 640"/>
                  <a:gd name="T5" fmla="*/ 575 h 639"/>
                  <a:gd name="T6" fmla="*/ 64 w 640"/>
                  <a:gd name="T7" fmla="*/ 511 h 639"/>
                  <a:gd name="T8" fmla="*/ 64 w 640"/>
                  <a:gd name="T9" fmla="*/ 128 h 639"/>
                  <a:gd name="T10" fmla="*/ 128 w 640"/>
                  <a:gd name="T11" fmla="*/ 64 h 639"/>
                  <a:gd name="T12" fmla="*/ 384 w 640"/>
                  <a:gd name="T13" fmla="*/ 64 h 639"/>
                  <a:gd name="T14" fmla="*/ 448 w 640"/>
                  <a:gd name="T15" fmla="*/ 0 h 639"/>
                  <a:gd name="T16" fmla="*/ 106 w 640"/>
                  <a:gd name="T17" fmla="*/ 0 h 639"/>
                  <a:gd name="T18" fmla="*/ 0 w 640"/>
                  <a:gd name="T19" fmla="*/ 106 h 639"/>
                  <a:gd name="T20" fmla="*/ 0 w 640"/>
                  <a:gd name="T21" fmla="*/ 533 h 639"/>
                  <a:gd name="T22" fmla="*/ 106 w 640"/>
                  <a:gd name="T23" fmla="*/ 639 h 639"/>
                  <a:gd name="T24" fmla="*/ 533 w 640"/>
                  <a:gd name="T25" fmla="*/ 639 h 639"/>
                  <a:gd name="T26" fmla="*/ 640 w 640"/>
                  <a:gd name="T27" fmla="*/ 533 h 639"/>
                  <a:gd name="T28" fmla="*/ 640 w 640"/>
                  <a:gd name="T29" fmla="*/ 192 h 639"/>
                  <a:gd name="T30" fmla="*/ 576 w 640"/>
                  <a:gd name="T31" fmla="*/ 256 h 639"/>
                  <a:gd name="T32" fmla="*/ 576 w 640"/>
                  <a:gd name="T33" fmla="*/ 51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0" h="639">
                    <a:moveTo>
                      <a:pt x="576" y="511"/>
                    </a:moveTo>
                    <a:cubicBezTo>
                      <a:pt x="576" y="547"/>
                      <a:pt x="547" y="575"/>
                      <a:pt x="512" y="575"/>
                    </a:cubicBezTo>
                    <a:cubicBezTo>
                      <a:pt x="128" y="575"/>
                      <a:pt x="128" y="575"/>
                      <a:pt x="128" y="575"/>
                    </a:cubicBezTo>
                    <a:cubicBezTo>
                      <a:pt x="92" y="575"/>
                      <a:pt x="64" y="547"/>
                      <a:pt x="64" y="511"/>
                    </a:cubicBezTo>
                    <a:cubicBezTo>
                      <a:pt x="64" y="128"/>
                      <a:pt x="64" y="128"/>
                      <a:pt x="64" y="128"/>
                    </a:cubicBezTo>
                    <a:cubicBezTo>
                      <a:pt x="64" y="92"/>
                      <a:pt x="92" y="64"/>
                      <a:pt x="128" y="64"/>
                    </a:cubicBezTo>
                    <a:cubicBezTo>
                      <a:pt x="384" y="64"/>
                      <a:pt x="384" y="64"/>
                      <a:pt x="384" y="64"/>
                    </a:cubicBezTo>
                    <a:cubicBezTo>
                      <a:pt x="448" y="0"/>
                      <a:pt x="448" y="0"/>
                      <a:pt x="448" y="0"/>
                    </a:cubicBezTo>
                    <a:cubicBezTo>
                      <a:pt x="106" y="0"/>
                      <a:pt x="106" y="0"/>
                      <a:pt x="106" y="0"/>
                    </a:cubicBezTo>
                    <a:cubicBezTo>
                      <a:pt x="47" y="0"/>
                      <a:pt x="0" y="47"/>
                      <a:pt x="0" y="106"/>
                    </a:cubicBezTo>
                    <a:cubicBezTo>
                      <a:pt x="0" y="533"/>
                      <a:pt x="0" y="533"/>
                      <a:pt x="0" y="533"/>
                    </a:cubicBezTo>
                    <a:cubicBezTo>
                      <a:pt x="0" y="592"/>
                      <a:pt x="47" y="639"/>
                      <a:pt x="106" y="639"/>
                    </a:cubicBezTo>
                    <a:cubicBezTo>
                      <a:pt x="533" y="639"/>
                      <a:pt x="533" y="639"/>
                      <a:pt x="533" y="639"/>
                    </a:cubicBezTo>
                    <a:cubicBezTo>
                      <a:pt x="592" y="639"/>
                      <a:pt x="640" y="592"/>
                      <a:pt x="640" y="533"/>
                    </a:cubicBezTo>
                    <a:cubicBezTo>
                      <a:pt x="640" y="192"/>
                      <a:pt x="640" y="192"/>
                      <a:pt x="640" y="192"/>
                    </a:cubicBezTo>
                    <a:cubicBezTo>
                      <a:pt x="576" y="256"/>
                      <a:pt x="576" y="256"/>
                      <a:pt x="576" y="256"/>
                    </a:cubicBezTo>
                    <a:lnTo>
                      <a:pt x="576" y="5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
              <p:cNvSpPr/>
              <p:nvPr/>
            </p:nvSpPr>
            <p:spPr bwMode="auto">
              <a:xfrm>
                <a:off x="1671638" y="2959100"/>
                <a:ext cx="114300" cy="112713"/>
              </a:xfrm>
              <a:custGeom>
                <a:avLst/>
                <a:gdLst>
                  <a:gd name="T0" fmla="*/ 0 w 72"/>
                  <a:gd name="T1" fmla="*/ 71 h 71"/>
                  <a:gd name="T2" fmla="*/ 72 w 72"/>
                  <a:gd name="T3" fmla="*/ 51 h 71"/>
                  <a:gd name="T4" fmla="*/ 21 w 72"/>
                  <a:gd name="T5" fmla="*/ 0 h 71"/>
                  <a:gd name="T6" fmla="*/ 0 w 72"/>
                  <a:gd name="T7" fmla="*/ 71 h 71"/>
                </a:gdLst>
                <a:ahLst/>
                <a:cxnLst>
                  <a:cxn ang="0">
                    <a:pos x="T0" y="T1"/>
                  </a:cxn>
                  <a:cxn ang="0">
                    <a:pos x="T2" y="T3"/>
                  </a:cxn>
                  <a:cxn ang="0">
                    <a:pos x="T4" y="T5"/>
                  </a:cxn>
                  <a:cxn ang="0">
                    <a:pos x="T6" y="T7"/>
                  </a:cxn>
                </a:cxnLst>
                <a:rect l="0" t="0" r="r" b="b"/>
                <a:pathLst>
                  <a:path w="72" h="71">
                    <a:moveTo>
                      <a:pt x="0" y="71"/>
                    </a:moveTo>
                    <a:lnTo>
                      <a:pt x="72" y="51"/>
                    </a:lnTo>
                    <a:lnTo>
                      <a:pt x="21" y="0"/>
                    </a:ln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3"/>
              <p:cNvSpPr/>
              <p:nvPr/>
            </p:nvSpPr>
            <p:spPr bwMode="auto">
              <a:xfrm>
                <a:off x="1716088" y="2767013"/>
                <a:ext cx="261937" cy="261938"/>
              </a:xfrm>
              <a:custGeom>
                <a:avLst/>
                <a:gdLst>
                  <a:gd name="T0" fmla="*/ 165 w 165"/>
                  <a:gd name="T1" fmla="*/ 52 h 165"/>
                  <a:gd name="T2" fmla="*/ 114 w 165"/>
                  <a:gd name="T3" fmla="*/ 0 h 165"/>
                  <a:gd name="T4" fmla="*/ 0 w 165"/>
                  <a:gd name="T5" fmla="*/ 113 h 165"/>
                  <a:gd name="T6" fmla="*/ 52 w 165"/>
                  <a:gd name="T7" fmla="*/ 165 h 165"/>
                  <a:gd name="T8" fmla="*/ 165 w 165"/>
                  <a:gd name="T9" fmla="*/ 52 h 165"/>
                </a:gdLst>
                <a:ahLst/>
                <a:cxnLst>
                  <a:cxn ang="0">
                    <a:pos x="T0" y="T1"/>
                  </a:cxn>
                  <a:cxn ang="0">
                    <a:pos x="T2" y="T3"/>
                  </a:cxn>
                  <a:cxn ang="0">
                    <a:pos x="T4" y="T5"/>
                  </a:cxn>
                  <a:cxn ang="0">
                    <a:pos x="T6" y="T7"/>
                  </a:cxn>
                  <a:cxn ang="0">
                    <a:pos x="T8" y="T9"/>
                  </a:cxn>
                </a:cxnLst>
                <a:rect l="0" t="0" r="r" b="b"/>
                <a:pathLst>
                  <a:path w="165" h="165">
                    <a:moveTo>
                      <a:pt x="165" y="52"/>
                    </a:moveTo>
                    <a:lnTo>
                      <a:pt x="114" y="0"/>
                    </a:lnTo>
                    <a:lnTo>
                      <a:pt x="0" y="113"/>
                    </a:lnTo>
                    <a:lnTo>
                      <a:pt x="52" y="165"/>
                    </a:lnTo>
                    <a:lnTo>
                      <a:pt x="165"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 name="组合 9"/>
          <p:cNvGrpSpPr/>
          <p:nvPr/>
        </p:nvGrpSpPr>
        <p:grpSpPr>
          <a:xfrm>
            <a:off x="5613723" y="2836434"/>
            <a:ext cx="800100" cy="800100"/>
            <a:chOff x="5613723" y="2836434"/>
            <a:chExt cx="800100" cy="800100"/>
          </a:xfrm>
        </p:grpSpPr>
        <p:sp>
          <p:nvSpPr>
            <p:cNvPr id="47" name="椭圆 46"/>
            <p:cNvSpPr/>
            <p:nvPr/>
          </p:nvSpPr>
          <p:spPr>
            <a:xfrm>
              <a:off x="5613723" y="2836434"/>
              <a:ext cx="800100" cy="80010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5835749" y="2983669"/>
              <a:ext cx="358139" cy="474858"/>
            </a:xfrm>
            <a:custGeom>
              <a:avLst/>
              <a:gdLst>
                <a:gd name="T0" fmla="*/ 0 w 301"/>
                <a:gd name="T1" fmla="*/ 332 h 400"/>
                <a:gd name="T2" fmla="*/ 301 w 301"/>
                <a:gd name="T3" fmla="*/ 332 h 400"/>
                <a:gd name="T4" fmla="*/ 79 w 301"/>
                <a:gd name="T5" fmla="*/ 0 h 400"/>
                <a:gd name="T6" fmla="*/ 269 w 301"/>
                <a:gd name="T7" fmla="*/ 64 h 400"/>
                <a:gd name="T8" fmla="*/ 52 w 301"/>
                <a:gd name="T9" fmla="*/ 137 h 400"/>
                <a:gd name="T10" fmla="*/ 52 w 301"/>
                <a:gd name="T11" fmla="*/ 44 h 400"/>
                <a:gd name="T12" fmla="*/ 57 w 301"/>
                <a:gd name="T13" fmla="*/ 118 h 400"/>
                <a:gd name="T14" fmla="*/ 240 w 301"/>
                <a:gd name="T15" fmla="*/ 186 h 400"/>
                <a:gd name="T16" fmla="*/ 274 w 301"/>
                <a:gd name="T17" fmla="*/ 216 h 400"/>
                <a:gd name="T18" fmla="*/ 226 w 301"/>
                <a:gd name="T19" fmla="*/ 216 h 400"/>
                <a:gd name="T20" fmla="*/ 39 w 301"/>
                <a:gd name="T21" fmla="*/ 187 h 400"/>
                <a:gd name="T22" fmla="*/ 74 w 301"/>
                <a:gd name="T23" fmla="*/ 216 h 400"/>
                <a:gd name="T24" fmla="*/ 25 w 301"/>
                <a:gd name="T25" fmla="*/ 216 h 400"/>
                <a:gd name="T26" fmla="*/ 107 w 301"/>
                <a:gd name="T27" fmla="*/ 187 h 400"/>
                <a:gd name="T28" fmla="*/ 142 w 301"/>
                <a:gd name="T29" fmla="*/ 216 h 400"/>
                <a:gd name="T30" fmla="*/ 93 w 301"/>
                <a:gd name="T31" fmla="*/ 216 h 400"/>
                <a:gd name="T32" fmla="*/ 175 w 301"/>
                <a:gd name="T33" fmla="*/ 187 h 400"/>
                <a:gd name="T34" fmla="*/ 209 w 301"/>
                <a:gd name="T35" fmla="*/ 216 h 400"/>
                <a:gd name="T36" fmla="*/ 161 w 301"/>
                <a:gd name="T37" fmla="*/ 216 h 400"/>
                <a:gd name="T38" fmla="*/ 240 w 301"/>
                <a:gd name="T39" fmla="*/ 243 h 400"/>
                <a:gd name="T40" fmla="*/ 274 w 301"/>
                <a:gd name="T41" fmla="*/ 272 h 400"/>
                <a:gd name="T42" fmla="*/ 226 w 301"/>
                <a:gd name="T43" fmla="*/ 272 h 400"/>
                <a:gd name="T44" fmla="*/ 39 w 301"/>
                <a:gd name="T45" fmla="*/ 243 h 400"/>
                <a:gd name="T46" fmla="*/ 74 w 301"/>
                <a:gd name="T47" fmla="*/ 272 h 400"/>
                <a:gd name="T48" fmla="*/ 25 w 301"/>
                <a:gd name="T49" fmla="*/ 272 h 400"/>
                <a:gd name="T50" fmla="*/ 107 w 301"/>
                <a:gd name="T51" fmla="*/ 243 h 400"/>
                <a:gd name="T52" fmla="*/ 142 w 301"/>
                <a:gd name="T53" fmla="*/ 272 h 400"/>
                <a:gd name="T54" fmla="*/ 93 w 301"/>
                <a:gd name="T55" fmla="*/ 272 h 400"/>
                <a:gd name="T56" fmla="*/ 175 w 301"/>
                <a:gd name="T57" fmla="*/ 243 h 400"/>
                <a:gd name="T58" fmla="*/ 209 w 301"/>
                <a:gd name="T59" fmla="*/ 272 h 400"/>
                <a:gd name="T60" fmla="*/ 161 w 301"/>
                <a:gd name="T61" fmla="*/ 272 h 400"/>
                <a:gd name="T62" fmla="*/ 240 w 301"/>
                <a:gd name="T63" fmla="*/ 301 h 400"/>
                <a:gd name="T64" fmla="*/ 274 w 301"/>
                <a:gd name="T65" fmla="*/ 330 h 400"/>
                <a:gd name="T66" fmla="*/ 226 w 301"/>
                <a:gd name="T67" fmla="*/ 330 h 400"/>
                <a:gd name="T68" fmla="*/ 39 w 301"/>
                <a:gd name="T69" fmla="*/ 301 h 400"/>
                <a:gd name="T70" fmla="*/ 74 w 301"/>
                <a:gd name="T71" fmla="*/ 330 h 400"/>
                <a:gd name="T72" fmla="*/ 25 w 301"/>
                <a:gd name="T73" fmla="*/ 330 h 400"/>
                <a:gd name="T74" fmla="*/ 107 w 301"/>
                <a:gd name="T75" fmla="*/ 301 h 400"/>
                <a:gd name="T76" fmla="*/ 142 w 301"/>
                <a:gd name="T77" fmla="*/ 330 h 400"/>
                <a:gd name="T78" fmla="*/ 93 w 301"/>
                <a:gd name="T79" fmla="*/ 330 h 400"/>
                <a:gd name="T80" fmla="*/ 175 w 301"/>
                <a:gd name="T81" fmla="*/ 301 h 400"/>
                <a:gd name="T82" fmla="*/ 209 w 301"/>
                <a:gd name="T83" fmla="*/ 330 h 400"/>
                <a:gd name="T84" fmla="*/ 161 w 301"/>
                <a:gd name="T85" fmla="*/ 3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400">
                  <a:moveTo>
                    <a:pt x="79" y="0"/>
                  </a:moveTo>
                  <a:cubicBezTo>
                    <a:pt x="35" y="0"/>
                    <a:pt x="0" y="31"/>
                    <a:pt x="0" y="68"/>
                  </a:cubicBezTo>
                  <a:cubicBezTo>
                    <a:pt x="0" y="332"/>
                    <a:pt x="0" y="332"/>
                    <a:pt x="0" y="332"/>
                  </a:cubicBezTo>
                  <a:cubicBezTo>
                    <a:pt x="0" y="370"/>
                    <a:pt x="35" y="400"/>
                    <a:pt x="79" y="400"/>
                  </a:cubicBezTo>
                  <a:cubicBezTo>
                    <a:pt x="222" y="400"/>
                    <a:pt x="222" y="400"/>
                    <a:pt x="222" y="400"/>
                  </a:cubicBezTo>
                  <a:cubicBezTo>
                    <a:pt x="266" y="400"/>
                    <a:pt x="301" y="370"/>
                    <a:pt x="301" y="332"/>
                  </a:cubicBezTo>
                  <a:cubicBezTo>
                    <a:pt x="301" y="68"/>
                    <a:pt x="301" y="68"/>
                    <a:pt x="301" y="68"/>
                  </a:cubicBezTo>
                  <a:cubicBezTo>
                    <a:pt x="301" y="31"/>
                    <a:pt x="266" y="0"/>
                    <a:pt x="222" y="0"/>
                  </a:cubicBezTo>
                  <a:cubicBezTo>
                    <a:pt x="79" y="0"/>
                    <a:pt x="79" y="0"/>
                    <a:pt x="79" y="0"/>
                  </a:cubicBezTo>
                  <a:close/>
                  <a:moveTo>
                    <a:pt x="52" y="44"/>
                  </a:moveTo>
                  <a:cubicBezTo>
                    <a:pt x="250" y="44"/>
                    <a:pt x="250" y="44"/>
                    <a:pt x="250" y="44"/>
                  </a:cubicBezTo>
                  <a:cubicBezTo>
                    <a:pt x="261" y="44"/>
                    <a:pt x="269" y="53"/>
                    <a:pt x="269" y="64"/>
                  </a:cubicBezTo>
                  <a:cubicBezTo>
                    <a:pt x="269" y="118"/>
                    <a:pt x="269" y="118"/>
                    <a:pt x="269" y="118"/>
                  </a:cubicBezTo>
                  <a:cubicBezTo>
                    <a:pt x="269" y="128"/>
                    <a:pt x="261" y="137"/>
                    <a:pt x="250" y="137"/>
                  </a:cubicBezTo>
                  <a:cubicBezTo>
                    <a:pt x="52" y="137"/>
                    <a:pt x="52" y="137"/>
                    <a:pt x="52" y="137"/>
                  </a:cubicBezTo>
                  <a:cubicBezTo>
                    <a:pt x="41" y="137"/>
                    <a:pt x="33" y="128"/>
                    <a:pt x="33" y="118"/>
                  </a:cubicBezTo>
                  <a:cubicBezTo>
                    <a:pt x="33" y="64"/>
                    <a:pt x="33" y="64"/>
                    <a:pt x="33" y="64"/>
                  </a:cubicBezTo>
                  <a:cubicBezTo>
                    <a:pt x="33" y="53"/>
                    <a:pt x="41" y="44"/>
                    <a:pt x="52" y="44"/>
                  </a:cubicBezTo>
                  <a:close/>
                  <a:moveTo>
                    <a:pt x="71" y="67"/>
                  </a:moveTo>
                  <a:cubicBezTo>
                    <a:pt x="63" y="67"/>
                    <a:pt x="57" y="73"/>
                    <a:pt x="57" y="80"/>
                  </a:cubicBezTo>
                  <a:cubicBezTo>
                    <a:pt x="57" y="118"/>
                    <a:pt x="57" y="118"/>
                    <a:pt x="57" y="118"/>
                  </a:cubicBezTo>
                  <a:cubicBezTo>
                    <a:pt x="86" y="92"/>
                    <a:pt x="133" y="76"/>
                    <a:pt x="222" y="67"/>
                  </a:cubicBezTo>
                  <a:cubicBezTo>
                    <a:pt x="71" y="67"/>
                    <a:pt x="71" y="67"/>
                    <a:pt x="71" y="67"/>
                  </a:cubicBezTo>
                  <a:close/>
                  <a:moveTo>
                    <a:pt x="240" y="186"/>
                  </a:moveTo>
                  <a:cubicBezTo>
                    <a:pt x="260" y="186"/>
                    <a:pt x="260" y="186"/>
                    <a:pt x="260" y="186"/>
                  </a:cubicBezTo>
                  <a:cubicBezTo>
                    <a:pt x="268" y="186"/>
                    <a:pt x="274" y="193"/>
                    <a:pt x="274" y="200"/>
                  </a:cubicBezTo>
                  <a:cubicBezTo>
                    <a:pt x="274" y="216"/>
                    <a:pt x="274" y="216"/>
                    <a:pt x="274" y="216"/>
                  </a:cubicBezTo>
                  <a:cubicBezTo>
                    <a:pt x="274" y="223"/>
                    <a:pt x="268" y="229"/>
                    <a:pt x="260" y="229"/>
                  </a:cubicBezTo>
                  <a:cubicBezTo>
                    <a:pt x="240" y="229"/>
                    <a:pt x="240" y="229"/>
                    <a:pt x="240" y="229"/>
                  </a:cubicBezTo>
                  <a:cubicBezTo>
                    <a:pt x="232" y="229"/>
                    <a:pt x="226" y="223"/>
                    <a:pt x="226" y="216"/>
                  </a:cubicBezTo>
                  <a:cubicBezTo>
                    <a:pt x="226" y="200"/>
                    <a:pt x="226" y="200"/>
                    <a:pt x="226" y="200"/>
                  </a:cubicBezTo>
                  <a:cubicBezTo>
                    <a:pt x="226" y="193"/>
                    <a:pt x="232" y="186"/>
                    <a:pt x="240" y="186"/>
                  </a:cubicBezTo>
                  <a:close/>
                  <a:moveTo>
                    <a:pt x="39" y="187"/>
                  </a:moveTo>
                  <a:cubicBezTo>
                    <a:pt x="60" y="187"/>
                    <a:pt x="60" y="187"/>
                    <a:pt x="60" y="187"/>
                  </a:cubicBezTo>
                  <a:cubicBezTo>
                    <a:pt x="67" y="187"/>
                    <a:pt x="74" y="193"/>
                    <a:pt x="74" y="200"/>
                  </a:cubicBezTo>
                  <a:cubicBezTo>
                    <a:pt x="74" y="216"/>
                    <a:pt x="74" y="216"/>
                    <a:pt x="74" y="216"/>
                  </a:cubicBezTo>
                  <a:cubicBezTo>
                    <a:pt x="74" y="223"/>
                    <a:pt x="67" y="230"/>
                    <a:pt x="60" y="230"/>
                  </a:cubicBezTo>
                  <a:cubicBezTo>
                    <a:pt x="39" y="230"/>
                    <a:pt x="39" y="230"/>
                    <a:pt x="39" y="230"/>
                  </a:cubicBezTo>
                  <a:cubicBezTo>
                    <a:pt x="31" y="230"/>
                    <a:pt x="25" y="223"/>
                    <a:pt x="25" y="216"/>
                  </a:cubicBezTo>
                  <a:cubicBezTo>
                    <a:pt x="25" y="200"/>
                    <a:pt x="25" y="200"/>
                    <a:pt x="25" y="200"/>
                  </a:cubicBezTo>
                  <a:cubicBezTo>
                    <a:pt x="25" y="193"/>
                    <a:pt x="31" y="187"/>
                    <a:pt x="39" y="187"/>
                  </a:cubicBezTo>
                  <a:close/>
                  <a:moveTo>
                    <a:pt x="107" y="187"/>
                  </a:moveTo>
                  <a:cubicBezTo>
                    <a:pt x="127" y="187"/>
                    <a:pt x="127" y="187"/>
                    <a:pt x="127" y="187"/>
                  </a:cubicBezTo>
                  <a:cubicBezTo>
                    <a:pt x="135" y="187"/>
                    <a:pt x="142" y="193"/>
                    <a:pt x="142" y="200"/>
                  </a:cubicBezTo>
                  <a:cubicBezTo>
                    <a:pt x="142" y="216"/>
                    <a:pt x="142" y="216"/>
                    <a:pt x="142" y="216"/>
                  </a:cubicBezTo>
                  <a:cubicBezTo>
                    <a:pt x="142" y="223"/>
                    <a:pt x="135" y="230"/>
                    <a:pt x="127" y="230"/>
                  </a:cubicBezTo>
                  <a:cubicBezTo>
                    <a:pt x="107" y="230"/>
                    <a:pt x="107" y="230"/>
                    <a:pt x="107" y="230"/>
                  </a:cubicBezTo>
                  <a:cubicBezTo>
                    <a:pt x="99" y="230"/>
                    <a:pt x="93" y="223"/>
                    <a:pt x="93" y="216"/>
                  </a:cubicBezTo>
                  <a:cubicBezTo>
                    <a:pt x="93" y="200"/>
                    <a:pt x="93" y="200"/>
                    <a:pt x="93" y="200"/>
                  </a:cubicBezTo>
                  <a:cubicBezTo>
                    <a:pt x="93" y="193"/>
                    <a:pt x="99" y="187"/>
                    <a:pt x="107" y="187"/>
                  </a:cubicBezTo>
                  <a:close/>
                  <a:moveTo>
                    <a:pt x="175" y="187"/>
                  </a:moveTo>
                  <a:cubicBezTo>
                    <a:pt x="195" y="187"/>
                    <a:pt x="195" y="187"/>
                    <a:pt x="195" y="187"/>
                  </a:cubicBezTo>
                  <a:cubicBezTo>
                    <a:pt x="203" y="187"/>
                    <a:pt x="209" y="193"/>
                    <a:pt x="209" y="200"/>
                  </a:cubicBezTo>
                  <a:cubicBezTo>
                    <a:pt x="209" y="216"/>
                    <a:pt x="209" y="216"/>
                    <a:pt x="209" y="216"/>
                  </a:cubicBezTo>
                  <a:cubicBezTo>
                    <a:pt x="209" y="223"/>
                    <a:pt x="203" y="230"/>
                    <a:pt x="195" y="230"/>
                  </a:cubicBezTo>
                  <a:cubicBezTo>
                    <a:pt x="175" y="230"/>
                    <a:pt x="175" y="230"/>
                    <a:pt x="175" y="230"/>
                  </a:cubicBezTo>
                  <a:cubicBezTo>
                    <a:pt x="167" y="230"/>
                    <a:pt x="161" y="223"/>
                    <a:pt x="161" y="216"/>
                  </a:cubicBezTo>
                  <a:cubicBezTo>
                    <a:pt x="161" y="200"/>
                    <a:pt x="161" y="200"/>
                    <a:pt x="161" y="200"/>
                  </a:cubicBezTo>
                  <a:cubicBezTo>
                    <a:pt x="161" y="193"/>
                    <a:pt x="167" y="187"/>
                    <a:pt x="175" y="187"/>
                  </a:cubicBezTo>
                  <a:close/>
                  <a:moveTo>
                    <a:pt x="240" y="243"/>
                  </a:moveTo>
                  <a:cubicBezTo>
                    <a:pt x="260" y="243"/>
                    <a:pt x="260" y="243"/>
                    <a:pt x="260" y="243"/>
                  </a:cubicBezTo>
                  <a:cubicBezTo>
                    <a:pt x="268" y="243"/>
                    <a:pt x="274" y="249"/>
                    <a:pt x="274" y="256"/>
                  </a:cubicBezTo>
                  <a:cubicBezTo>
                    <a:pt x="274" y="272"/>
                    <a:pt x="274" y="272"/>
                    <a:pt x="274" y="272"/>
                  </a:cubicBezTo>
                  <a:cubicBezTo>
                    <a:pt x="274" y="279"/>
                    <a:pt x="268" y="285"/>
                    <a:pt x="260" y="285"/>
                  </a:cubicBezTo>
                  <a:cubicBezTo>
                    <a:pt x="240" y="285"/>
                    <a:pt x="240" y="285"/>
                    <a:pt x="240" y="285"/>
                  </a:cubicBezTo>
                  <a:cubicBezTo>
                    <a:pt x="232" y="285"/>
                    <a:pt x="226" y="279"/>
                    <a:pt x="226" y="272"/>
                  </a:cubicBezTo>
                  <a:cubicBezTo>
                    <a:pt x="226" y="256"/>
                    <a:pt x="226" y="256"/>
                    <a:pt x="226" y="256"/>
                  </a:cubicBezTo>
                  <a:cubicBezTo>
                    <a:pt x="226" y="249"/>
                    <a:pt x="232" y="243"/>
                    <a:pt x="240" y="243"/>
                  </a:cubicBezTo>
                  <a:close/>
                  <a:moveTo>
                    <a:pt x="39" y="243"/>
                  </a:moveTo>
                  <a:cubicBezTo>
                    <a:pt x="60" y="243"/>
                    <a:pt x="60" y="243"/>
                    <a:pt x="60" y="243"/>
                  </a:cubicBezTo>
                  <a:cubicBezTo>
                    <a:pt x="68" y="243"/>
                    <a:pt x="74" y="249"/>
                    <a:pt x="74" y="257"/>
                  </a:cubicBezTo>
                  <a:cubicBezTo>
                    <a:pt x="74" y="272"/>
                    <a:pt x="74" y="272"/>
                    <a:pt x="74" y="272"/>
                  </a:cubicBezTo>
                  <a:cubicBezTo>
                    <a:pt x="74" y="280"/>
                    <a:pt x="68" y="286"/>
                    <a:pt x="60" y="286"/>
                  </a:cubicBezTo>
                  <a:cubicBezTo>
                    <a:pt x="39" y="286"/>
                    <a:pt x="39" y="286"/>
                    <a:pt x="39" y="286"/>
                  </a:cubicBezTo>
                  <a:cubicBezTo>
                    <a:pt x="32" y="286"/>
                    <a:pt x="25" y="280"/>
                    <a:pt x="25" y="272"/>
                  </a:cubicBezTo>
                  <a:cubicBezTo>
                    <a:pt x="25" y="257"/>
                    <a:pt x="25" y="257"/>
                    <a:pt x="25" y="257"/>
                  </a:cubicBezTo>
                  <a:cubicBezTo>
                    <a:pt x="25" y="249"/>
                    <a:pt x="32" y="243"/>
                    <a:pt x="39" y="243"/>
                  </a:cubicBezTo>
                  <a:close/>
                  <a:moveTo>
                    <a:pt x="107" y="243"/>
                  </a:moveTo>
                  <a:cubicBezTo>
                    <a:pt x="127" y="243"/>
                    <a:pt x="127" y="243"/>
                    <a:pt x="127" y="243"/>
                  </a:cubicBezTo>
                  <a:cubicBezTo>
                    <a:pt x="135" y="243"/>
                    <a:pt x="142" y="249"/>
                    <a:pt x="142" y="257"/>
                  </a:cubicBezTo>
                  <a:cubicBezTo>
                    <a:pt x="142" y="272"/>
                    <a:pt x="142" y="272"/>
                    <a:pt x="142" y="272"/>
                  </a:cubicBezTo>
                  <a:cubicBezTo>
                    <a:pt x="142" y="280"/>
                    <a:pt x="135" y="286"/>
                    <a:pt x="127" y="286"/>
                  </a:cubicBezTo>
                  <a:cubicBezTo>
                    <a:pt x="107" y="286"/>
                    <a:pt x="107" y="286"/>
                    <a:pt x="107" y="286"/>
                  </a:cubicBezTo>
                  <a:cubicBezTo>
                    <a:pt x="99" y="286"/>
                    <a:pt x="93" y="280"/>
                    <a:pt x="93" y="272"/>
                  </a:cubicBezTo>
                  <a:cubicBezTo>
                    <a:pt x="93" y="257"/>
                    <a:pt x="93" y="257"/>
                    <a:pt x="93" y="257"/>
                  </a:cubicBezTo>
                  <a:cubicBezTo>
                    <a:pt x="93" y="249"/>
                    <a:pt x="99" y="243"/>
                    <a:pt x="107" y="243"/>
                  </a:cubicBezTo>
                  <a:close/>
                  <a:moveTo>
                    <a:pt x="175" y="243"/>
                  </a:moveTo>
                  <a:cubicBezTo>
                    <a:pt x="195" y="243"/>
                    <a:pt x="195" y="243"/>
                    <a:pt x="195" y="243"/>
                  </a:cubicBezTo>
                  <a:cubicBezTo>
                    <a:pt x="203" y="243"/>
                    <a:pt x="209" y="249"/>
                    <a:pt x="209" y="257"/>
                  </a:cubicBezTo>
                  <a:cubicBezTo>
                    <a:pt x="209" y="272"/>
                    <a:pt x="209" y="272"/>
                    <a:pt x="209" y="272"/>
                  </a:cubicBezTo>
                  <a:cubicBezTo>
                    <a:pt x="209" y="280"/>
                    <a:pt x="203" y="286"/>
                    <a:pt x="195" y="286"/>
                  </a:cubicBezTo>
                  <a:cubicBezTo>
                    <a:pt x="175" y="286"/>
                    <a:pt x="175" y="286"/>
                    <a:pt x="175" y="286"/>
                  </a:cubicBezTo>
                  <a:cubicBezTo>
                    <a:pt x="167" y="286"/>
                    <a:pt x="161" y="280"/>
                    <a:pt x="161" y="272"/>
                  </a:cubicBezTo>
                  <a:cubicBezTo>
                    <a:pt x="161" y="257"/>
                    <a:pt x="161" y="257"/>
                    <a:pt x="161" y="257"/>
                  </a:cubicBezTo>
                  <a:cubicBezTo>
                    <a:pt x="161" y="249"/>
                    <a:pt x="167" y="243"/>
                    <a:pt x="175" y="243"/>
                  </a:cubicBezTo>
                  <a:close/>
                  <a:moveTo>
                    <a:pt x="240" y="301"/>
                  </a:moveTo>
                  <a:cubicBezTo>
                    <a:pt x="260" y="301"/>
                    <a:pt x="260" y="301"/>
                    <a:pt x="260" y="301"/>
                  </a:cubicBezTo>
                  <a:cubicBezTo>
                    <a:pt x="268" y="301"/>
                    <a:pt x="274" y="307"/>
                    <a:pt x="274" y="314"/>
                  </a:cubicBezTo>
                  <a:cubicBezTo>
                    <a:pt x="274" y="330"/>
                    <a:pt x="274" y="330"/>
                    <a:pt x="274" y="330"/>
                  </a:cubicBezTo>
                  <a:cubicBezTo>
                    <a:pt x="274" y="337"/>
                    <a:pt x="268" y="343"/>
                    <a:pt x="260" y="343"/>
                  </a:cubicBezTo>
                  <a:cubicBezTo>
                    <a:pt x="240" y="343"/>
                    <a:pt x="240" y="343"/>
                    <a:pt x="240" y="343"/>
                  </a:cubicBezTo>
                  <a:cubicBezTo>
                    <a:pt x="232" y="343"/>
                    <a:pt x="226" y="337"/>
                    <a:pt x="226" y="330"/>
                  </a:cubicBezTo>
                  <a:cubicBezTo>
                    <a:pt x="226" y="314"/>
                    <a:pt x="226" y="314"/>
                    <a:pt x="226" y="314"/>
                  </a:cubicBezTo>
                  <a:cubicBezTo>
                    <a:pt x="226" y="307"/>
                    <a:pt x="232" y="301"/>
                    <a:pt x="240" y="301"/>
                  </a:cubicBezTo>
                  <a:close/>
                  <a:moveTo>
                    <a:pt x="39" y="301"/>
                  </a:moveTo>
                  <a:cubicBezTo>
                    <a:pt x="60" y="301"/>
                    <a:pt x="60" y="301"/>
                    <a:pt x="60" y="301"/>
                  </a:cubicBezTo>
                  <a:cubicBezTo>
                    <a:pt x="68" y="301"/>
                    <a:pt x="74" y="307"/>
                    <a:pt x="74" y="315"/>
                  </a:cubicBezTo>
                  <a:cubicBezTo>
                    <a:pt x="74" y="330"/>
                    <a:pt x="74" y="330"/>
                    <a:pt x="74" y="330"/>
                  </a:cubicBezTo>
                  <a:cubicBezTo>
                    <a:pt x="74" y="337"/>
                    <a:pt x="68" y="344"/>
                    <a:pt x="60" y="344"/>
                  </a:cubicBezTo>
                  <a:cubicBezTo>
                    <a:pt x="39" y="344"/>
                    <a:pt x="39" y="344"/>
                    <a:pt x="39" y="344"/>
                  </a:cubicBezTo>
                  <a:cubicBezTo>
                    <a:pt x="32" y="344"/>
                    <a:pt x="25" y="337"/>
                    <a:pt x="25" y="330"/>
                  </a:cubicBezTo>
                  <a:cubicBezTo>
                    <a:pt x="25" y="315"/>
                    <a:pt x="25" y="315"/>
                    <a:pt x="25" y="315"/>
                  </a:cubicBezTo>
                  <a:cubicBezTo>
                    <a:pt x="25" y="307"/>
                    <a:pt x="32" y="301"/>
                    <a:pt x="39" y="301"/>
                  </a:cubicBezTo>
                  <a:close/>
                  <a:moveTo>
                    <a:pt x="107" y="301"/>
                  </a:moveTo>
                  <a:cubicBezTo>
                    <a:pt x="127" y="301"/>
                    <a:pt x="127" y="301"/>
                    <a:pt x="127" y="301"/>
                  </a:cubicBezTo>
                  <a:cubicBezTo>
                    <a:pt x="135" y="301"/>
                    <a:pt x="142" y="307"/>
                    <a:pt x="142" y="315"/>
                  </a:cubicBezTo>
                  <a:cubicBezTo>
                    <a:pt x="142" y="330"/>
                    <a:pt x="142" y="330"/>
                    <a:pt x="142" y="330"/>
                  </a:cubicBezTo>
                  <a:cubicBezTo>
                    <a:pt x="142" y="337"/>
                    <a:pt x="135" y="344"/>
                    <a:pt x="127" y="344"/>
                  </a:cubicBezTo>
                  <a:cubicBezTo>
                    <a:pt x="107" y="344"/>
                    <a:pt x="107" y="344"/>
                    <a:pt x="107" y="344"/>
                  </a:cubicBezTo>
                  <a:cubicBezTo>
                    <a:pt x="99" y="344"/>
                    <a:pt x="93" y="337"/>
                    <a:pt x="93" y="330"/>
                  </a:cubicBezTo>
                  <a:cubicBezTo>
                    <a:pt x="93" y="315"/>
                    <a:pt x="93" y="315"/>
                    <a:pt x="93" y="315"/>
                  </a:cubicBezTo>
                  <a:cubicBezTo>
                    <a:pt x="93" y="307"/>
                    <a:pt x="99" y="301"/>
                    <a:pt x="107" y="301"/>
                  </a:cubicBezTo>
                  <a:close/>
                  <a:moveTo>
                    <a:pt x="175" y="301"/>
                  </a:moveTo>
                  <a:cubicBezTo>
                    <a:pt x="195" y="301"/>
                    <a:pt x="195" y="301"/>
                    <a:pt x="195" y="301"/>
                  </a:cubicBezTo>
                  <a:cubicBezTo>
                    <a:pt x="203" y="301"/>
                    <a:pt x="209" y="307"/>
                    <a:pt x="209" y="315"/>
                  </a:cubicBezTo>
                  <a:cubicBezTo>
                    <a:pt x="209" y="330"/>
                    <a:pt x="209" y="330"/>
                    <a:pt x="209" y="330"/>
                  </a:cubicBezTo>
                  <a:cubicBezTo>
                    <a:pt x="209" y="337"/>
                    <a:pt x="203" y="344"/>
                    <a:pt x="195" y="344"/>
                  </a:cubicBezTo>
                  <a:cubicBezTo>
                    <a:pt x="175" y="344"/>
                    <a:pt x="175" y="344"/>
                    <a:pt x="175" y="344"/>
                  </a:cubicBezTo>
                  <a:cubicBezTo>
                    <a:pt x="167" y="344"/>
                    <a:pt x="161" y="337"/>
                    <a:pt x="161" y="330"/>
                  </a:cubicBezTo>
                  <a:cubicBezTo>
                    <a:pt x="161" y="315"/>
                    <a:pt x="161" y="315"/>
                    <a:pt x="161" y="315"/>
                  </a:cubicBezTo>
                  <a:cubicBezTo>
                    <a:pt x="161" y="307"/>
                    <a:pt x="167" y="301"/>
                    <a:pt x="175" y="3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cxnSp>
        <p:nvCxnSpPr>
          <p:cNvPr id="59" name="直接连接符 58"/>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61" name="文本框 60"/>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62"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63" name="直接连接符 62"/>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par>
                                <p:cTn id="14" presetID="22" presetClass="entr" presetSubtype="8" fill="hold" nodeType="withEffect">
                                  <p:stCondLst>
                                    <p:cond delay="100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par>
                                <p:cTn id="17" presetID="53" presetClass="entr" presetSubtype="16" fill="hold" nodeType="withEffect">
                                  <p:stCondLst>
                                    <p:cond delay="1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2000"/>
                                  </p:stCondLst>
                                  <p:iterate type="lt">
                                    <p:tmPct val="10000"/>
                                  </p:iterate>
                                  <p:childTnLst>
                                    <p:set>
                                      <p:cBhvr>
                                        <p:cTn id="23" dur="1" fill="hold">
                                          <p:stCondLst>
                                            <p:cond delay="0"/>
                                          </p:stCondLst>
                                        </p:cTn>
                                        <p:tgtEl>
                                          <p:spTgt spid="36"/>
                                        </p:tgtEl>
                                        <p:attrNameLst>
                                          <p:attrName>style.visibility</p:attrName>
                                        </p:attrNameLst>
                                      </p:cBhvr>
                                      <p:to>
                                        <p:strVal val="visible"/>
                                      </p:to>
                                    </p:set>
                                    <p:anim calcmode="lin" valueType="num">
                                      <p:cBhvr>
                                        <p:cTn id="24" dur="300" fill="hold"/>
                                        <p:tgtEl>
                                          <p:spTgt spid="36"/>
                                        </p:tgtEl>
                                        <p:attrNameLst>
                                          <p:attrName>ppt_w</p:attrName>
                                        </p:attrNameLst>
                                      </p:cBhvr>
                                      <p:tavLst>
                                        <p:tav tm="0">
                                          <p:val>
                                            <p:fltVal val="0"/>
                                          </p:val>
                                        </p:tav>
                                        <p:tav tm="100000">
                                          <p:val>
                                            <p:strVal val="#ppt_w"/>
                                          </p:val>
                                        </p:tav>
                                      </p:tavLst>
                                    </p:anim>
                                    <p:anim calcmode="lin" valueType="num">
                                      <p:cBhvr>
                                        <p:cTn id="25" dur="300" fill="hold"/>
                                        <p:tgtEl>
                                          <p:spTgt spid="36"/>
                                        </p:tgtEl>
                                        <p:attrNameLst>
                                          <p:attrName>ppt_h</p:attrName>
                                        </p:attrNameLst>
                                      </p:cBhvr>
                                      <p:tavLst>
                                        <p:tav tm="0">
                                          <p:val>
                                            <p:fltVal val="0"/>
                                          </p:val>
                                        </p:tav>
                                        <p:tav tm="100000">
                                          <p:val>
                                            <p:strVal val="#ppt_h"/>
                                          </p:val>
                                        </p:tav>
                                      </p:tavLst>
                                    </p:anim>
                                    <p:animEffect transition="in" filter="fade">
                                      <p:cBhvr>
                                        <p:cTn id="26" dur="300"/>
                                        <p:tgtEl>
                                          <p:spTgt spid="36"/>
                                        </p:tgtEl>
                                      </p:cBhvr>
                                    </p:animEffect>
                                  </p:childTnLst>
                                </p:cTn>
                              </p:par>
                              <p:par>
                                <p:cTn id="27" presetID="53" presetClass="entr" presetSubtype="16" fill="hold" grpId="0" nodeType="withEffect">
                                  <p:stCondLst>
                                    <p:cond delay="2300"/>
                                  </p:stCondLst>
                                  <p:iterate type="lt">
                                    <p:tmPct val="10000"/>
                                  </p:iterate>
                                  <p:childTnLst>
                                    <p:set>
                                      <p:cBhvr>
                                        <p:cTn id="28" dur="1" fill="hold">
                                          <p:stCondLst>
                                            <p:cond delay="0"/>
                                          </p:stCondLst>
                                        </p:cTn>
                                        <p:tgtEl>
                                          <p:spTgt spid="37"/>
                                        </p:tgtEl>
                                        <p:attrNameLst>
                                          <p:attrName>style.visibility</p:attrName>
                                        </p:attrNameLst>
                                      </p:cBhvr>
                                      <p:to>
                                        <p:strVal val="visible"/>
                                      </p:to>
                                    </p:set>
                                    <p:anim calcmode="lin" valueType="num">
                                      <p:cBhvr>
                                        <p:cTn id="29" dur="300" fill="hold"/>
                                        <p:tgtEl>
                                          <p:spTgt spid="37"/>
                                        </p:tgtEl>
                                        <p:attrNameLst>
                                          <p:attrName>ppt_w</p:attrName>
                                        </p:attrNameLst>
                                      </p:cBhvr>
                                      <p:tavLst>
                                        <p:tav tm="0">
                                          <p:val>
                                            <p:fltVal val="0"/>
                                          </p:val>
                                        </p:tav>
                                        <p:tav tm="100000">
                                          <p:val>
                                            <p:strVal val="#ppt_w"/>
                                          </p:val>
                                        </p:tav>
                                      </p:tavLst>
                                    </p:anim>
                                    <p:anim calcmode="lin" valueType="num">
                                      <p:cBhvr>
                                        <p:cTn id="30" dur="300" fill="hold"/>
                                        <p:tgtEl>
                                          <p:spTgt spid="37"/>
                                        </p:tgtEl>
                                        <p:attrNameLst>
                                          <p:attrName>ppt_h</p:attrName>
                                        </p:attrNameLst>
                                      </p:cBhvr>
                                      <p:tavLst>
                                        <p:tav tm="0">
                                          <p:val>
                                            <p:fltVal val="0"/>
                                          </p:val>
                                        </p:tav>
                                        <p:tav tm="100000">
                                          <p:val>
                                            <p:strVal val="#ppt_h"/>
                                          </p:val>
                                        </p:tav>
                                      </p:tavLst>
                                    </p:anim>
                                    <p:animEffect transition="in" filter="fade">
                                      <p:cBhvr>
                                        <p:cTn id="31" dur="300"/>
                                        <p:tgtEl>
                                          <p:spTgt spid="37"/>
                                        </p:tgtEl>
                                      </p:cBhvr>
                                    </p:animEffect>
                                  </p:childTnLst>
                                </p:cTn>
                              </p:par>
                              <p:par>
                                <p:cTn id="32" presetID="2" presetClass="entr" presetSubtype="2" decel="100000" fill="hold" nodeType="withEffect">
                                  <p:stCondLst>
                                    <p:cond delay="20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fill="hold"/>
                                        <p:tgtEl>
                                          <p:spTgt spid="4"/>
                                        </p:tgtEl>
                                        <p:attrNameLst>
                                          <p:attrName>ppt_x</p:attrName>
                                        </p:attrNameLst>
                                      </p:cBhvr>
                                      <p:tavLst>
                                        <p:tav tm="0">
                                          <p:val>
                                            <p:strVal val="1+#ppt_w/2"/>
                                          </p:val>
                                        </p:tav>
                                        <p:tav tm="100000">
                                          <p:val>
                                            <p:strVal val="#ppt_x"/>
                                          </p:val>
                                        </p:tav>
                                      </p:tavLst>
                                    </p:anim>
                                    <p:anim calcmode="lin" valueType="num">
                                      <p:cBhvr additive="base">
                                        <p:cTn id="35" dur="1000" fill="hold"/>
                                        <p:tgtEl>
                                          <p:spTgt spid="4"/>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200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Effect transition="in" filter="fade">
                                      <p:cBhvr>
                                        <p:cTn id="40" dur="1000"/>
                                        <p:tgtEl>
                                          <p:spTgt spid="4"/>
                                        </p:tgtEl>
                                      </p:cBhvr>
                                    </p:animEffect>
                                  </p:childTnLst>
                                </p:cTn>
                              </p:par>
                              <p:par>
                                <p:cTn id="41" presetID="22" presetClass="entr" presetSubtype="8" fill="hold" nodeType="withEffect">
                                  <p:stCondLst>
                                    <p:cond delay="300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53" presetClass="entr" presetSubtype="16" fill="hold" nodeType="withEffect">
                                  <p:stCondLst>
                                    <p:cond delay="35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4000"/>
                                  </p:stCondLst>
                                  <p:iterate type="lt">
                                    <p:tmPct val="10000"/>
                                  </p:iterate>
                                  <p:childTnLst>
                                    <p:set>
                                      <p:cBhvr>
                                        <p:cTn id="50" dur="1" fill="hold">
                                          <p:stCondLst>
                                            <p:cond delay="0"/>
                                          </p:stCondLst>
                                        </p:cTn>
                                        <p:tgtEl>
                                          <p:spTgt spid="40"/>
                                        </p:tgtEl>
                                        <p:attrNameLst>
                                          <p:attrName>style.visibility</p:attrName>
                                        </p:attrNameLst>
                                      </p:cBhvr>
                                      <p:to>
                                        <p:strVal val="visible"/>
                                      </p:to>
                                    </p:set>
                                    <p:anim calcmode="lin" valueType="num">
                                      <p:cBhvr>
                                        <p:cTn id="51" dur="300" fill="hold"/>
                                        <p:tgtEl>
                                          <p:spTgt spid="40"/>
                                        </p:tgtEl>
                                        <p:attrNameLst>
                                          <p:attrName>ppt_w</p:attrName>
                                        </p:attrNameLst>
                                      </p:cBhvr>
                                      <p:tavLst>
                                        <p:tav tm="0">
                                          <p:val>
                                            <p:fltVal val="0"/>
                                          </p:val>
                                        </p:tav>
                                        <p:tav tm="100000">
                                          <p:val>
                                            <p:strVal val="#ppt_w"/>
                                          </p:val>
                                        </p:tav>
                                      </p:tavLst>
                                    </p:anim>
                                    <p:anim calcmode="lin" valueType="num">
                                      <p:cBhvr>
                                        <p:cTn id="52" dur="300" fill="hold"/>
                                        <p:tgtEl>
                                          <p:spTgt spid="40"/>
                                        </p:tgtEl>
                                        <p:attrNameLst>
                                          <p:attrName>ppt_h</p:attrName>
                                        </p:attrNameLst>
                                      </p:cBhvr>
                                      <p:tavLst>
                                        <p:tav tm="0">
                                          <p:val>
                                            <p:fltVal val="0"/>
                                          </p:val>
                                        </p:tav>
                                        <p:tav tm="100000">
                                          <p:val>
                                            <p:strVal val="#ppt_h"/>
                                          </p:val>
                                        </p:tav>
                                      </p:tavLst>
                                    </p:anim>
                                    <p:animEffect transition="in" filter="fade">
                                      <p:cBhvr>
                                        <p:cTn id="53" dur="300"/>
                                        <p:tgtEl>
                                          <p:spTgt spid="40"/>
                                        </p:tgtEl>
                                      </p:cBhvr>
                                    </p:animEffect>
                                  </p:childTnLst>
                                </p:cTn>
                              </p:par>
                              <p:par>
                                <p:cTn id="54" presetID="53" presetClass="entr" presetSubtype="16" fill="hold" grpId="0" nodeType="withEffect">
                                  <p:stCondLst>
                                    <p:cond delay="4300"/>
                                  </p:stCondLst>
                                  <p:iterate type="lt">
                                    <p:tmPct val="10000"/>
                                  </p:iterate>
                                  <p:childTnLst>
                                    <p:set>
                                      <p:cBhvr>
                                        <p:cTn id="55" dur="1" fill="hold">
                                          <p:stCondLst>
                                            <p:cond delay="0"/>
                                          </p:stCondLst>
                                        </p:cTn>
                                        <p:tgtEl>
                                          <p:spTgt spid="41"/>
                                        </p:tgtEl>
                                        <p:attrNameLst>
                                          <p:attrName>style.visibility</p:attrName>
                                        </p:attrNameLst>
                                      </p:cBhvr>
                                      <p:to>
                                        <p:strVal val="visible"/>
                                      </p:to>
                                    </p:set>
                                    <p:anim calcmode="lin" valueType="num">
                                      <p:cBhvr>
                                        <p:cTn id="56" dur="300" fill="hold"/>
                                        <p:tgtEl>
                                          <p:spTgt spid="41"/>
                                        </p:tgtEl>
                                        <p:attrNameLst>
                                          <p:attrName>ppt_w</p:attrName>
                                        </p:attrNameLst>
                                      </p:cBhvr>
                                      <p:tavLst>
                                        <p:tav tm="0">
                                          <p:val>
                                            <p:fltVal val="0"/>
                                          </p:val>
                                        </p:tav>
                                        <p:tav tm="100000">
                                          <p:val>
                                            <p:strVal val="#ppt_w"/>
                                          </p:val>
                                        </p:tav>
                                      </p:tavLst>
                                    </p:anim>
                                    <p:anim calcmode="lin" valueType="num">
                                      <p:cBhvr>
                                        <p:cTn id="57" dur="300" fill="hold"/>
                                        <p:tgtEl>
                                          <p:spTgt spid="41"/>
                                        </p:tgtEl>
                                        <p:attrNameLst>
                                          <p:attrName>ppt_h</p:attrName>
                                        </p:attrNameLst>
                                      </p:cBhvr>
                                      <p:tavLst>
                                        <p:tav tm="0">
                                          <p:val>
                                            <p:fltVal val="0"/>
                                          </p:val>
                                        </p:tav>
                                        <p:tav tm="100000">
                                          <p:val>
                                            <p:strVal val="#ppt_h"/>
                                          </p:val>
                                        </p:tav>
                                      </p:tavLst>
                                    </p:anim>
                                    <p:animEffect transition="in" filter="fade">
                                      <p:cBhvr>
                                        <p:cTn id="58" dur="300"/>
                                        <p:tgtEl>
                                          <p:spTgt spid="41"/>
                                        </p:tgtEl>
                                      </p:cBhvr>
                                    </p:animEffect>
                                  </p:childTnLst>
                                </p:cTn>
                              </p:par>
                              <p:par>
                                <p:cTn id="59" presetID="2" presetClass="entr" presetSubtype="2" decel="100000" fill="hold" nodeType="withEffect">
                                  <p:stCondLst>
                                    <p:cond delay="400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1000" fill="hold"/>
                                        <p:tgtEl>
                                          <p:spTgt spid="5"/>
                                        </p:tgtEl>
                                        <p:attrNameLst>
                                          <p:attrName>ppt_x</p:attrName>
                                        </p:attrNameLst>
                                      </p:cBhvr>
                                      <p:tavLst>
                                        <p:tav tm="0">
                                          <p:val>
                                            <p:strVal val="1+#ppt_w/2"/>
                                          </p:val>
                                        </p:tav>
                                        <p:tav tm="100000">
                                          <p:val>
                                            <p:strVal val="#ppt_x"/>
                                          </p:val>
                                        </p:tav>
                                      </p:tavLst>
                                    </p:anim>
                                    <p:anim calcmode="lin" valueType="num">
                                      <p:cBhvr additive="base">
                                        <p:cTn id="62" dur="1000" fill="hold"/>
                                        <p:tgtEl>
                                          <p:spTgt spid="5"/>
                                        </p:tgtEl>
                                        <p:attrNameLst>
                                          <p:attrName>ppt_y</p:attrName>
                                        </p:attrNameLst>
                                      </p:cBhvr>
                                      <p:tavLst>
                                        <p:tav tm="0">
                                          <p:val>
                                            <p:strVal val="#ppt_y"/>
                                          </p:val>
                                        </p:tav>
                                        <p:tav tm="100000">
                                          <p:val>
                                            <p:strVal val="#ppt_y"/>
                                          </p:val>
                                        </p:tav>
                                      </p:tavLst>
                                    </p:anim>
                                  </p:childTnLst>
                                </p:cTn>
                              </p:par>
                              <p:par>
                                <p:cTn id="63" presetID="53" presetClass="entr" presetSubtype="16" fill="hold" nodeType="withEffect">
                                  <p:stCondLst>
                                    <p:cond delay="400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ppt_w</p:attrName>
                                        </p:attrNameLst>
                                      </p:cBhvr>
                                      <p:tavLst>
                                        <p:tav tm="0">
                                          <p:val>
                                            <p:fltVal val="0"/>
                                          </p:val>
                                        </p:tav>
                                        <p:tav tm="100000">
                                          <p:val>
                                            <p:strVal val="#ppt_w"/>
                                          </p:val>
                                        </p:tav>
                                      </p:tavLst>
                                    </p:anim>
                                    <p:anim calcmode="lin" valueType="num">
                                      <p:cBhvr>
                                        <p:cTn id="66" dur="1000" fill="hold"/>
                                        <p:tgtEl>
                                          <p:spTgt spid="5"/>
                                        </p:tgtEl>
                                        <p:attrNameLst>
                                          <p:attrName>ppt_h</p:attrName>
                                        </p:attrNameLst>
                                      </p:cBhvr>
                                      <p:tavLst>
                                        <p:tav tm="0">
                                          <p:val>
                                            <p:fltVal val="0"/>
                                          </p:val>
                                        </p:tav>
                                        <p:tav tm="100000">
                                          <p:val>
                                            <p:strVal val="#ppt_h"/>
                                          </p:val>
                                        </p:tav>
                                      </p:tavLst>
                                    </p:anim>
                                    <p:animEffect transition="in" filter="fade">
                                      <p:cBhvr>
                                        <p:cTn id="67" dur="1000"/>
                                        <p:tgtEl>
                                          <p:spTgt spid="5"/>
                                        </p:tgtEl>
                                      </p:cBhvr>
                                    </p:animEffect>
                                  </p:childTnLst>
                                </p:cTn>
                              </p:par>
                              <p:par>
                                <p:cTn id="68" presetID="22" presetClass="entr" presetSubtype="8" fill="hold" nodeType="withEffect">
                                  <p:stCondLst>
                                    <p:cond delay="500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par>
                                <p:cTn id="71" presetID="53" presetClass="entr" presetSubtype="16" fill="hold" nodeType="withEffect">
                                  <p:stCondLst>
                                    <p:cond delay="55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par>
                                <p:cTn id="76" presetID="53" presetClass="entr" presetSubtype="16" fill="hold" grpId="0" nodeType="withEffect">
                                  <p:stCondLst>
                                    <p:cond delay="6000"/>
                                  </p:stCondLst>
                                  <p:iterate type="lt">
                                    <p:tmPct val="10000"/>
                                  </p:iterate>
                                  <p:childTnLst>
                                    <p:set>
                                      <p:cBhvr>
                                        <p:cTn id="77" dur="1" fill="hold">
                                          <p:stCondLst>
                                            <p:cond delay="0"/>
                                          </p:stCondLst>
                                        </p:cTn>
                                        <p:tgtEl>
                                          <p:spTgt spid="42"/>
                                        </p:tgtEl>
                                        <p:attrNameLst>
                                          <p:attrName>style.visibility</p:attrName>
                                        </p:attrNameLst>
                                      </p:cBhvr>
                                      <p:to>
                                        <p:strVal val="visible"/>
                                      </p:to>
                                    </p:set>
                                    <p:anim calcmode="lin" valueType="num">
                                      <p:cBhvr>
                                        <p:cTn id="78" dur="300" fill="hold"/>
                                        <p:tgtEl>
                                          <p:spTgt spid="42"/>
                                        </p:tgtEl>
                                        <p:attrNameLst>
                                          <p:attrName>ppt_w</p:attrName>
                                        </p:attrNameLst>
                                      </p:cBhvr>
                                      <p:tavLst>
                                        <p:tav tm="0">
                                          <p:val>
                                            <p:fltVal val="0"/>
                                          </p:val>
                                        </p:tav>
                                        <p:tav tm="100000">
                                          <p:val>
                                            <p:strVal val="#ppt_w"/>
                                          </p:val>
                                        </p:tav>
                                      </p:tavLst>
                                    </p:anim>
                                    <p:anim calcmode="lin" valueType="num">
                                      <p:cBhvr>
                                        <p:cTn id="79" dur="300" fill="hold"/>
                                        <p:tgtEl>
                                          <p:spTgt spid="42"/>
                                        </p:tgtEl>
                                        <p:attrNameLst>
                                          <p:attrName>ppt_h</p:attrName>
                                        </p:attrNameLst>
                                      </p:cBhvr>
                                      <p:tavLst>
                                        <p:tav tm="0">
                                          <p:val>
                                            <p:fltVal val="0"/>
                                          </p:val>
                                        </p:tav>
                                        <p:tav tm="100000">
                                          <p:val>
                                            <p:strVal val="#ppt_h"/>
                                          </p:val>
                                        </p:tav>
                                      </p:tavLst>
                                    </p:anim>
                                    <p:animEffect transition="in" filter="fade">
                                      <p:cBhvr>
                                        <p:cTn id="80" dur="300"/>
                                        <p:tgtEl>
                                          <p:spTgt spid="42"/>
                                        </p:tgtEl>
                                      </p:cBhvr>
                                    </p:animEffect>
                                  </p:childTnLst>
                                </p:cTn>
                              </p:par>
                              <p:par>
                                <p:cTn id="81" presetID="53" presetClass="entr" presetSubtype="16" fill="hold" grpId="0" nodeType="withEffect">
                                  <p:stCondLst>
                                    <p:cond delay="6300"/>
                                  </p:stCondLst>
                                  <p:iterate type="lt">
                                    <p:tmPct val="10000"/>
                                  </p:iterate>
                                  <p:childTnLst>
                                    <p:set>
                                      <p:cBhvr>
                                        <p:cTn id="82" dur="1" fill="hold">
                                          <p:stCondLst>
                                            <p:cond delay="0"/>
                                          </p:stCondLst>
                                        </p:cTn>
                                        <p:tgtEl>
                                          <p:spTgt spid="43"/>
                                        </p:tgtEl>
                                        <p:attrNameLst>
                                          <p:attrName>style.visibility</p:attrName>
                                        </p:attrNameLst>
                                      </p:cBhvr>
                                      <p:to>
                                        <p:strVal val="visible"/>
                                      </p:to>
                                    </p:set>
                                    <p:anim calcmode="lin" valueType="num">
                                      <p:cBhvr>
                                        <p:cTn id="83" dur="300" fill="hold"/>
                                        <p:tgtEl>
                                          <p:spTgt spid="43"/>
                                        </p:tgtEl>
                                        <p:attrNameLst>
                                          <p:attrName>ppt_w</p:attrName>
                                        </p:attrNameLst>
                                      </p:cBhvr>
                                      <p:tavLst>
                                        <p:tav tm="0">
                                          <p:val>
                                            <p:fltVal val="0"/>
                                          </p:val>
                                        </p:tav>
                                        <p:tav tm="100000">
                                          <p:val>
                                            <p:strVal val="#ppt_w"/>
                                          </p:val>
                                        </p:tav>
                                      </p:tavLst>
                                    </p:anim>
                                    <p:anim calcmode="lin" valueType="num">
                                      <p:cBhvr>
                                        <p:cTn id="84" dur="300" fill="hold"/>
                                        <p:tgtEl>
                                          <p:spTgt spid="43"/>
                                        </p:tgtEl>
                                        <p:attrNameLst>
                                          <p:attrName>ppt_h</p:attrName>
                                        </p:attrNameLst>
                                      </p:cBhvr>
                                      <p:tavLst>
                                        <p:tav tm="0">
                                          <p:val>
                                            <p:fltVal val="0"/>
                                          </p:val>
                                        </p:tav>
                                        <p:tav tm="100000">
                                          <p:val>
                                            <p:strVal val="#ppt_h"/>
                                          </p:val>
                                        </p:tav>
                                      </p:tavLst>
                                    </p:anim>
                                    <p:animEffect transition="in" filter="fade">
                                      <p:cBhvr>
                                        <p:cTn id="85" dur="300"/>
                                        <p:tgtEl>
                                          <p:spTgt spid="43"/>
                                        </p:tgtEl>
                                      </p:cBhvr>
                                    </p:animEffect>
                                  </p:childTnLst>
                                </p:cTn>
                              </p:par>
                              <p:par>
                                <p:cTn id="86" presetID="2" presetClass="entr" presetSubtype="2" decel="100000" fill="hold" nodeType="withEffect">
                                  <p:stCondLst>
                                    <p:cond delay="600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1000" fill="hold"/>
                                        <p:tgtEl>
                                          <p:spTgt spid="7"/>
                                        </p:tgtEl>
                                        <p:attrNameLst>
                                          <p:attrName>ppt_x</p:attrName>
                                        </p:attrNameLst>
                                      </p:cBhvr>
                                      <p:tavLst>
                                        <p:tav tm="0">
                                          <p:val>
                                            <p:strVal val="1+#ppt_w/2"/>
                                          </p:val>
                                        </p:tav>
                                        <p:tav tm="100000">
                                          <p:val>
                                            <p:strVal val="#ppt_x"/>
                                          </p:val>
                                        </p:tav>
                                      </p:tavLst>
                                    </p:anim>
                                    <p:anim calcmode="lin" valueType="num">
                                      <p:cBhvr additive="base">
                                        <p:cTn id="89" dur="1000" fill="hold"/>
                                        <p:tgtEl>
                                          <p:spTgt spid="7"/>
                                        </p:tgtEl>
                                        <p:attrNameLst>
                                          <p:attrName>ppt_y</p:attrName>
                                        </p:attrNameLst>
                                      </p:cBhvr>
                                      <p:tavLst>
                                        <p:tav tm="0">
                                          <p:val>
                                            <p:strVal val="#ppt_y"/>
                                          </p:val>
                                        </p:tav>
                                        <p:tav tm="100000">
                                          <p:val>
                                            <p:strVal val="#ppt_y"/>
                                          </p:val>
                                        </p:tav>
                                      </p:tavLst>
                                    </p:anim>
                                  </p:childTnLst>
                                </p:cTn>
                              </p:par>
                              <p:par>
                                <p:cTn id="90" presetID="53" presetClass="entr" presetSubtype="16" fill="hold" nodeType="withEffect">
                                  <p:stCondLst>
                                    <p:cond delay="6000"/>
                                  </p:stCondLst>
                                  <p:childTnLst>
                                    <p:set>
                                      <p:cBhvr>
                                        <p:cTn id="91" dur="1" fill="hold">
                                          <p:stCondLst>
                                            <p:cond delay="0"/>
                                          </p:stCondLst>
                                        </p:cTn>
                                        <p:tgtEl>
                                          <p:spTgt spid="7"/>
                                        </p:tgtEl>
                                        <p:attrNameLst>
                                          <p:attrName>style.visibility</p:attrName>
                                        </p:attrNameLst>
                                      </p:cBhvr>
                                      <p:to>
                                        <p:strVal val="visible"/>
                                      </p:to>
                                    </p:set>
                                    <p:anim calcmode="lin" valueType="num">
                                      <p:cBhvr>
                                        <p:cTn id="92" dur="1000" fill="hold"/>
                                        <p:tgtEl>
                                          <p:spTgt spid="7"/>
                                        </p:tgtEl>
                                        <p:attrNameLst>
                                          <p:attrName>ppt_w</p:attrName>
                                        </p:attrNameLst>
                                      </p:cBhvr>
                                      <p:tavLst>
                                        <p:tav tm="0">
                                          <p:val>
                                            <p:fltVal val="0"/>
                                          </p:val>
                                        </p:tav>
                                        <p:tav tm="100000">
                                          <p:val>
                                            <p:strVal val="#ppt_w"/>
                                          </p:val>
                                        </p:tav>
                                      </p:tavLst>
                                    </p:anim>
                                    <p:anim calcmode="lin" valueType="num">
                                      <p:cBhvr>
                                        <p:cTn id="93" dur="1000" fill="hold"/>
                                        <p:tgtEl>
                                          <p:spTgt spid="7"/>
                                        </p:tgtEl>
                                        <p:attrNameLst>
                                          <p:attrName>ppt_h</p:attrName>
                                        </p:attrNameLst>
                                      </p:cBhvr>
                                      <p:tavLst>
                                        <p:tav tm="0">
                                          <p:val>
                                            <p:fltVal val="0"/>
                                          </p:val>
                                        </p:tav>
                                        <p:tav tm="100000">
                                          <p:val>
                                            <p:strVal val="#ppt_h"/>
                                          </p:val>
                                        </p:tav>
                                      </p:tavLst>
                                    </p:anim>
                                    <p:animEffect transition="in" filter="fade">
                                      <p:cBhvr>
                                        <p:cTn id="94" dur="1000"/>
                                        <p:tgtEl>
                                          <p:spTgt spid="7"/>
                                        </p:tgtEl>
                                      </p:cBhvr>
                                    </p:animEffect>
                                  </p:childTnLst>
                                </p:cTn>
                              </p:par>
                              <p:par>
                                <p:cTn id="95" presetID="22" presetClass="entr" presetSubtype="8" fill="hold" nodeType="withEffect">
                                  <p:stCondLst>
                                    <p:cond delay="7000"/>
                                  </p:stCondLst>
                                  <p:childTnLst>
                                    <p:set>
                                      <p:cBhvr>
                                        <p:cTn id="96" dur="1" fill="hold">
                                          <p:stCondLst>
                                            <p:cond delay="0"/>
                                          </p:stCondLst>
                                        </p:cTn>
                                        <p:tgtEl>
                                          <p:spTgt spid="57"/>
                                        </p:tgtEl>
                                        <p:attrNameLst>
                                          <p:attrName>style.visibility</p:attrName>
                                        </p:attrNameLst>
                                      </p:cBhvr>
                                      <p:to>
                                        <p:strVal val="visible"/>
                                      </p:to>
                                    </p:set>
                                    <p:animEffect transition="in" filter="wipe(left)">
                                      <p:cBhvr>
                                        <p:cTn id="97" dur="500"/>
                                        <p:tgtEl>
                                          <p:spTgt spid="57"/>
                                        </p:tgtEl>
                                      </p:cBhvr>
                                    </p:animEffect>
                                  </p:childTnLst>
                                </p:cTn>
                              </p:par>
                              <p:par>
                                <p:cTn id="98" presetID="53" presetClass="entr" presetSubtype="16" fill="hold" nodeType="withEffect">
                                  <p:stCondLst>
                                    <p:cond delay="750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ppt_w</p:attrName>
                                        </p:attrNameLst>
                                      </p:cBhvr>
                                      <p:tavLst>
                                        <p:tav tm="0">
                                          <p:val>
                                            <p:fltVal val="0"/>
                                          </p:val>
                                        </p:tav>
                                        <p:tav tm="100000">
                                          <p:val>
                                            <p:strVal val="#ppt_w"/>
                                          </p:val>
                                        </p:tav>
                                      </p:tavLst>
                                    </p:anim>
                                    <p:anim calcmode="lin" valueType="num">
                                      <p:cBhvr>
                                        <p:cTn id="101" dur="500" fill="hold"/>
                                        <p:tgtEl>
                                          <p:spTgt spid="12"/>
                                        </p:tgtEl>
                                        <p:attrNameLst>
                                          <p:attrName>ppt_h</p:attrName>
                                        </p:attrNameLst>
                                      </p:cBhvr>
                                      <p:tavLst>
                                        <p:tav tm="0">
                                          <p:val>
                                            <p:fltVal val="0"/>
                                          </p:val>
                                        </p:tav>
                                        <p:tav tm="100000">
                                          <p:val>
                                            <p:strVal val="#ppt_h"/>
                                          </p:val>
                                        </p:tav>
                                      </p:tavLst>
                                    </p:anim>
                                    <p:animEffect transition="in" filter="fade">
                                      <p:cBhvr>
                                        <p:cTn id="102" dur="500"/>
                                        <p:tgtEl>
                                          <p:spTgt spid="12"/>
                                        </p:tgtEl>
                                      </p:cBhvr>
                                    </p:animEffect>
                                  </p:childTnLst>
                                </p:cTn>
                              </p:par>
                              <p:par>
                                <p:cTn id="103" presetID="53" presetClass="entr" presetSubtype="16" fill="hold" grpId="0" nodeType="withEffect">
                                  <p:stCondLst>
                                    <p:cond delay="8000"/>
                                  </p:stCondLst>
                                  <p:iterate type="lt">
                                    <p:tmPct val="10000"/>
                                  </p:iterate>
                                  <p:childTnLst>
                                    <p:set>
                                      <p:cBhvr>
                                        <p:cTn id="104" dur="1" fill="hold">
                                          <p:stCondLst>
                                            <p:cond delay="0"/>
                                          </p:stCondLst>
                                        </p:cTn>
                                        <p:tgtEl>
                                          <p:spTgt spid="44"/>
                                        </p:tgtEl>
                                        <p:attrNameLst>
                                          <p:attrName>style.visibility</p:attrName>
                                        </p:attrNameLst>
                                      </p:cBhvr>
                                      <p:to>
                                        <p:strVal val="visible"/>
                                      </p:to>
                                    </p:set>
                                    <p:anim calcmode="lin" valueType="num">
                                      <p:cBhvr>
                                        <p:cTn id="105" dur="300" fill="hold"/>
                                        <p:tgtEl>
                                          <p:spTgt spid="44"/>
                                        </p:tgtEl>
                                        <p:attrNameLst>
                                          <p:attrName>ppt_w</p:attrName>
                                        </p:attrNameLst>
                                      </p:cBhvr>
                                      <p:tavLst>
                                        <p:tav tm="0">
                                          <p:val>
                                            <p:fltVal val="0"/>
                                          </p:val>
                                        </p:tav>
                                        <p:tav tm="100000">
                                          <p:val>
                                            <p:strVal val="#ppt_w"/>
                                          </p:val>
                                        </p:tav>
                                      </p:tavLst>
                                    </p:anim>
                                    <p:anim calcmode="lin" valueType="num">
                                      <p:cBhvr>
                                        <p:cTn id="106" dur="300" fill="hold"/>
                                        <p:tgtEl>
                                          <p:spTgt spid="44"/>
                                        </p:tgtEl>
                                        <p:attrNameLst>
                                          <p:attrName>ppt_h</p:attrName>
                                        </p:attrNameLst>
                                      </p:cBhvr>
                                      <p:tavLst>
                                        <p:tav tm="0">
                                          <p:val>
                                            <p:fltVal val="0"/>
                                          </p:val>
                                        </p:tav>
                                        <p:tav tm="100000">
                                          <p:val>
                                            <p:strVal val="#ppt_h"/>
                                          </p:val>
                                        </p:tav>
                                      </p:tavLst>
                                    </p:anim>
                                    <p:animEffect transition="in" filter="fade">
                                      <p:cBhvr>
                                        <p:cTn id="107" dur="300"/>
                                        <p:tgtEl>
                                          <p:spTgt spid="44"/>
                                        </p:tgtEl>
                                      </p:cBhvr>
                                    </p:animEffect>
                                  </p:childTnLst>
                                </p:cTn>
                              </p:par>
                              <p:par>
                                <p:cTn id="108" presetID="53" presetClass="entr" presetSubtype="16" fill="hold" grpId="0" nodeType="withEffect">
                                  <p:stCondLst>
                                    <p:cond delay="8300"/>
                                  </p:stCondLst>
                                  <p:iterate type="lt">
                                    <p:tmPct val="10000"/>
                                  </p:iterate>
                                  <p:childTnLst>
                                    <p:set>
                                      <p:cBhvr>
                                        <p:cTn id="109" dur="1" fill="hold">
                                          <p:stCondLst>
                                            <p:cond delay="0"/>
                                          </p:stCondLst>
                                        </p:cTn>
                                        <p:tgtEl>
                                          <p:spTgt spid="45"/>
                                        </p:tgtEl>
                                        <p:attrNameLst>
                                          <p:attrName>style.visibility</p:attrName>
                                        </p:attrNameLst>
                                      </p:cBhvr>
                                      <p:to>
                                        <p:strVal val="visible"/>
                                      </p:to>
                                    </p:set>
                                    <p:anim calcmode="lin" valueType="num">
                                      <p:cBhvr>
                                        <p:cTn id="110" dur="300" fill="hold"/>
                                        <p:tgtEl>
                                          <p:spTgt spid="45"/>
                                        </p:tgtEl>
                                        <p:attrNameLst>
                                          <p:attrName>ppt_w</p:attrName>
                                        </p:attrNameLst>
                                      </p:cBhvr>
                                      <p:tavLst>
                                        <p:tav tm="0">
                                          <p:val>
                                            <p:fltVal val="0"/>
                                          </p:val>
                                        </p:tav>
                                        <p:tav tm="100000">
                                          <p:val>
                                            <p:strVal val="#ppt_w"/>
                                          </p:val>
                                        </p:tav>
                                      </p:tavLst>
                                    </p:anim>
                                    <p:anim calcmode="lin" valueType="num">
                                      <p:cBhvr>
                                        <p:cTn id="111" dur="300" fill="hold"/>
                                        <p:tgtEl>
                                          <p:spTgt spid="45"/>
                                        </p:tgtEl>
                                        <p:attrNameLst>
                                          <p:attrName>ppt_h</p:attrName>
                                        </p:attrNameLst>
                                      </p:cBhvr>
                                      <p:tavLst>
                                        <p:tav tm="0">
                                          <p:val>
                                            <p:fltVal val="0"/>
                                          </p:val>
                                        </p:tav>
                                        <p:tav tm="100000">
                                          <p:val>
                                            <p:strVal val="#ppt_h"/>
                                          </p:val>
                                        </p:tav>
                                      </p:tavLst>
                                    </p:anim>
                                    <p:animEffect transition="in" filter="fade">
                                      <p:cBhvr>
                                        <p:cTn id="112"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67019" y="1979725"/>
            <a:ext cx="3410508" cy="1062828"/>
            <a:chOff x="3667019" y="1979725"/>
            <a:chExt cx="3410508" cy="1062828"/>
          </a:xfrm>
        </p:grpSpPr>
        <p:sp>
          <p:nvSpPr>
            <p:cNvPr id="3" name="等腰三角形 2"/>
            <p:cNvSpPr/>
            <p:nvPr/>
          </p:nvSpPr>
          <p:spPr>
            <a:xfrm rot="5400000">
              <a:off x="6851246" y="1989313"/>
              <a:ext cx="235869" cy="216693"/>
            </a:xfrm>
            <a:prstGeom prst="triangl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肘形连接符 4"/>
            <p:cNvCxnSpPr/>
            <p:nvPr/>
          </p:nvCxnSpPr>
          <p:spPr>
            <a:xfrm rot="10800000" flipV="1">
              <a:off x="3667019" y="2092323"/>
              <a:ext cx="3215021" cy="950230"/>
            </a:xfrm>
            <a:prstGeom prst="bentConnector3">
              <a:avLst>
                <a:gd name="adj1" fmla="val 50000"/>
              </a:avLst>
            </a:prstGeom>
            <a:ln w="38100">
              <a:solidFill>
                <a:srgbClr val="009AC4"/>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3543755" y="4239531"/>
            <a:ext cx="1904997" cy="1712246"/>
            <a:chOff x="3543755" y="4239531"/>
            <a:chExt cx="1904997" cy="1712246"/>
          </a:xfrm>
        </p:grpSpPr>
        <p:cxnSp>
          <p:nvCxnSpPr>
            <p:cNvPr id="51" name="肘形连接符 50"/>
            <p:cNvCxnSpPr>
              <a:stCxn id="56" idx="3"/>
            </p:cNvCxnSpPr>
            <p:nvPr/>
          </p:nvCxnSpPr>
          <p:spPr>
            <a:xfrm rot="10800000">
              <a:off x="3543755" y="4239531"/>
              <a:ext cx="1688304" cy="1594312"/>
            </a:xfrm>
            <a:prstGeom prst="bentConnector3">
              <a:avLst>
                <a:gd name="adj1" fmla="val 43230"/>
              </a:avLst>
            </a:prstGeom>
            <a:ln w="38100">
              <a:solidFill>
                <a:srgbClr val="009AC4"/>
              </a:solidFill>
            </a:ln>
          </p:spPr>
          <p:style>
            <a:lnRef idx="1">
              <a:schemeClr val="accent1"/>
            </a:lnRef>
            <a:fillRef idx="0">
              <a:schemeClr val="accent1"/>
            </a:fillRef>
            <a:effectRef idx="0">
              <a:schemeClr val="accent1"/>
            </a:effectRef>
            <a:fontRef idx="minor">
              <a:schemeClr val="tx1"/>
            </a:fontRef>
          </p:style>
        </p:cxnSp>
        <p:sp>
          <p:nvSpPr>
            <p:cNvPr id="56" name="等腰三角形 55"/>
            <p:cNvSpPr/>
            <p:nvPr/>
          </p:nvSpPr>
          <p:spPr>
            <a:xfrm rot="5400000">
              <a:off x="5222471" y="5725496"/>
              <a:ext cx="235869" cy="216693"/>
            </a:xfrm>
            <a:prstGeom prst="triangl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667019" y="3842654"/>
            <a:ext cx="3501790" cy="997873"/>
            <a:chOff x="3667019" y="3842654"/>
            <a:chExt cx="3501790" cy="997873"/>
          </a:xfrm>
        </p:grpSpPr>
        <p:cxnSp>
          <p:nvCxnSpPr>
            <p:cNvPr id="59" name="肘形连接符 58"/>
            <p:cNvCxnSpPr/>
            <p:nvPr/>
          </p:nvCxnSpPr>
          <p:spPr>
            <a:xfrm rot="10800000">
              <a:off x="3667019" y="3842654"/>
              <a:ext cx="3286685" cy="882651"/>
            </a:xfrm>
            <a:prstGeom prst="bentConnector3">
              <a:avLst>
                <a:gd name="adj1" fmla="val 41982"/>
              </a:avLst>
            </a:prstGeom>
            <a:ln w="38100">
              <a:solidFill>
                <a:srgbClr val="009AC4"/>
              </a:solidFill>
            </a:ln>
          </p:spPr>
          <p:style>
            <a:lnRef idx="1">
              <a:schemeClr val="accent1"/>
            </a:lnRef>
            <a:fillRef idx="0">
              <a:schemeClr val="accent1"/>
            </a:fillRef>
            <a:effectRef idx="0">
              <a:schemeClr val="accent1"/>
            </a:effectRef>
            <a:fontRef idx="minor">
              <a:schemeClr val="tx1"/>
            </a:fontRef>
          </p:style>
        </p:cxnSp>
        <p:sp>
          <p:nvSpPr>
            <p:cNvPr id="62" name="等腰三角形 61"/>
            <p:cNvSpPr/>
            <p:nvPr/>
          </p:nvSpPr>
          <p:spPr>
            <a:xfrm rot="5400000">
              <a:off x="6942528" y="4614246"/>
              <a:ext cx="235869" cy="216693"/>
            </a:xfrm>
            <a:prstGeom prst="triangl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658053" y="3323545"/>
            <a:ext cx="2567781" cy="235869"/>
            <a:chOff x="3658053" y="3323545"/>
            <a:chExt cx="2567781" cy="235869"/>
          </a:xfrm>
        </p:grpSpPr>
        <p:cxnSp>
          <p:nvCxnSpPr>
            <p:cNvPr id="24" name="直接连接符 23"/>
            <p:cNvCxnSpPr/>
            <p:nvPr/>
          </p:nvCxnSpPr>
          <p:spPr>
            <a:xfrm>
              <a:off x="3658053" y="3439429"/>
              <a:ext cx="2362200" cy="0"/>
            </a:xfrm>
            <a:prstGeom prst="line">
              <a:avLst/>
            </a:prstGeom>
            <a:ln w="38100">
              <a:solidFill>
                <a:srgbClr val="009AC4"/>
              </a:solidFill>
            </a:ln>
          </p:spPr>
          <p:style>
            <a:lnRef idx="1">
              <a:schemeClr val="accent1"/>
            </a:lnRef>
            <a:fillRef idx="0">
              <a:schemeClr val="accent1"/>
            </a:fillRef>
            <a:effectRef idx="0">
              <a:schemeClr val="accent1"/>
            </a:effectRef>
            <a:fontRef idx="minor">
              <a:schemeClr val="tx1"/>
            </a:fontRef>
          </p:style>
        </p:cxnSp>
        <p:sp>
          <p:nvSpPr>
            <p:cNvPr id="67" name="等腰三角形 66"/>
            <p:cNvSpPr/>
            <p:nvPr/>
          </p:nvSpPr>
          <p:spPr>
            <a:xfrm rot="5400000">
              <a:off x="5999553" y="3333133"/>
              <a:ext cx="235869" cy="216693"/>
            </a:xfrm>
            <a:prstGeom prst="triangl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7574903" y="3149326"/>
            <a:ext cx="2686697"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sp>
        <p:nvSpPr>
          <p:cNvPr id="73" name="文本框 72"/>
          <p:cNvSpPr txBox="1"/>
          <p:nvPr/>
        </p:nvSpPr>
        <p:spPr>
          <a:xfrm>
            <a:off x="8527403" y="4400277"/>
            <a:ext cx="2686697"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sp>
        <p:nvSpPr>
          <p:cNvPr id="75" name="文本框 74"/>
          <p:cNvSpPr txBox="1"/>
          <p:nvPr/>
        </p:nvSpPr>
        <p:spPr>
          <a:xfrm>
            <a:off x="6803378" y="5549626"/>
            <a:ext cx="2772422"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sp>
        <p:nvSpPr>
          <p:cNvPr id="77" name="文本框 76"/>
          <p:cNvSpPr txBox="1"/>
          <p:nvPr/>
        </p:nvSpPr>
        <p:spPr>
          <a:xfrm>
            <a:off x="8384528" y="1873429"/>
            <a:ext cx="2753372"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400" b="0" dirty="0">
                <a:solidFill>
                  <a:srgbClr val="009AC4"/>
                </a:solidFill>
              </a:rPr>
              <a:t>输入你的文字信息输入你的文字信息输入你的文字信息</a:t>
            </a:r>
            <a:endParaRPr lang="zh-CN" altLang="en-US" sz="1400" dirty="0">
              <a:solidFill>
                <a:srgbClr val="009AC4"/>
              </a:solidFill>
            </a:endParaRPr>
          </a:p>
        </p:txBody>
      </p:sp>
      <p:grpSp>
        <p:nvGrpSpPr>
          <p:cNvPr id="4" name="组合 3"/>
          <p:cNvGrpSpPr/>
          <p:nvPr/>
        </p:nvGrpSpPr>
        <p:grpSpPr>
          <a:xfrm>
            <a:off x="1674474" y="2497541"/>
            <a:ext cx="2179668" cy="2179668"/>
            <a:chOff x="1484541" y="2362200"/>
            <a:chExt cx="2395758" cy="2395758"/>
          </a:xfrm>
        </p:grpSpPr>
        <p:sp>
          <p:nvSpPr>
            <p:cNvPr id="26" name="椭圆 25"/>
            <p:cNvSpPr/>
            <p:nvPr/>
          </p:nvSpPr>
          <p:spPr>
            <a:xfrm>
              <a:off x="1484541" y="2362200"/>
              <a:ext cx="2395758" cy="2395758"/>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flipH="1">
              <a:off x="2082973" y="2855927"/>
              <a:ext cx="1356288" cy="1428406"/>
            </a:xfrm>
            <a:prstGeom prst="rect">
              <a:avLst/>
            </a:prstGeom>
            <a:noFill/>
          </p:spPr>
          <p:txBody>
            <a:bodyPr wrap="square" lIns="0" tIns="72000" bIns="72000" rtlCol="0" anchor="ctr" anchorCtr="0">
              <a:spAutoFit/>
            </a:bodyPr>
            <a:lstStyle/>
            <a:p>
              <a:pPr>
                <a:lnSpc>
                  <a:spcPts val="4500"/>
                </a:lnSpc>
              </a:pPr>
              <a:r>
                <a:rPr lang="zh-CN" altLang="en-US" sz="4000" b="1" dirty="0">
                  <a:solidFill>
                    <a:schemeClr val="bg1"/>
                  </a:solidFill>
                  <a:latin typeface="微软雅黑" panose="020B0503020204020204" pitchFamily="34" charset="-122"/>
                  <a:ea typeface="微软雅黑" panose="020B0503020204020204" pitchFamily="34" charset="-122"/>
                </a:rPr>
                <a:t>宣传方式</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234373" y="1613804"/>
            <a:ext cx="995680" cy="995680"/>
            <a:chOff x="7234373" y="1613804"/>
            <a:chExt cx="995680" cy="995680"/>
          </a:xfrm>
        </p:grpSpPr>
        <p:sp>
          <p:nvSpPr>
            <p:cNvPr id="76" name="椭圆 75"/>
            <p:cNvSpPr/>
            <p:nvPr/>
          </p:nvSpPr>
          <p:spPr>
            <a:xfrm>
              <a:off x="7234373" y="1613804"/>
              <a:ext cx="995680" cy="99568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5"/>
            <p:cNvSpPr>
              <a:spLocks noEditPoints="1"/>
            </p:cNvSpPr>
            <p:nvPr/>
          </p:nvSpPr>
          <p:spPr bwMode="auto">
            <a:xfrm>
              <a:off x="7435850" y="1790700"/>
              <a:ext cx="641939" cy="630237"/>
            </a:xfrm>
            <a:custGeom>
              <a:avLst/>
              <a:gdLst>
                <a:gd name="T0" fmla="*/ 993 w 1114"/>
                <a:gd name="T1" fmla="*/ 360 h 1095"/>
                <a:gd name="T2" fmla="*/ 689 w 1114"/>
                <a:gd name="T3" fmla="*/ 81 h 1095"/>
                <a:gd name="T4" fmla="*/ 546 w 1114"/>
                <a:gd name="T5" fmla="*/ 105 h 1095"/>
                <a:gd name="T6" fmla="*/ 652 w 1114"/>
                <a:gd name="T7" fmla="*/ 280 h 1095"/>
                <a:gd name="T8" fmla="*/ 938 w 1114"/>
                <a:gd name="T9" fmla="*/ 558 h 1095"/>
                <a:gd name="T10" fmla="*/ 933 w 1114"/>
                <a:gd name="T11" fmla="*/ 866 h 1095"/>
                <a:gd name="T12" fmla="*/ 993 w 1114"/>
                <a:gd name="T13" fmla="*/ 360 h 1095"/>
                <a:gd name="T14" fmla="*/ 111 w 1114"/>
                <a:gd name="T15" fmla="*/ 762 h 1095"/>
                <a:gd name="T16" fmla="*/ 213 w 1114"/>
                <a:gd name="T17" fmla="*/ 584 h 1095"/>
                <a:gd name="T18" fmla="*/ 319 w 1114"/>
                <a:gd name="T19" fmla="*/ 200 h 1095"/>
                <a:gd name="T20" fmla="*/ 591 w 1114"/>
                <a:gd name="T21" fmla="*/ 55 h 1095"/>
                <a:gd name="T22" fmla="*/ 119 w 1114"/>
                <a:gd name="T23" fmla="*/ 248 h 1095"/>
                <a:gd name="T24" fmla="*/ 22 w 1114"/>
                <a:gd name="T25" fmla="*/ 649 h 1095"/>
                <a:gd name="T26" fmla="*/ 111 w 1114"/>
                <a:gd name="T27" fmla="*/ 762 h 1095"/>
                <a:gd name="T28" fmla="*/ 694 w 1114"/>
                <a:gd name="T29" fmla="*/ 819 h 1095"/>
                <a:gd name="T30" fmla="*/ 309 w 1114"/>
                <a:gd name="T31" fmla="*/ 921 h 1095"/>
                <a:gd name="T32" fmla="*/ 47 w 1114"/>
                <a:gd name="T33" fmla="*/ 760 h 1095"/>
                <a:gd name="T34" fmla="*/ 451 w 1114"/>
                <a:gd name="T35" fmla="*/ 1070 h 1095"/>
                <a:gd name="T36" fmla="*/ 846 w 1114"/>
                <a:gd name="T37" fmla="*/ 952 h 1095"/>
                <a:gd name="T38" fmla="*/ 899 w 1114"/>
                <a:gd name="T39" fmla="*/ 817 h 1095"/>
                <a:gd name="T40" fmla="*/ 694 w 1114"/>
                <a:gd name="T41" fmla="*/ 819 h 1095"/>
                <a:gd name="T42" fmla="*/ 528 w 1114"/>
                <a:gd name="T43" fmla="*/ 334 h 1095"/>
                <a:gd name="T44" fmla="*/ 522 w 1114"/>
                <a:gd name="T45" fmla="*/ 334 h 1095"/>
                <a:gd name="T46" fmla="*/ 522 w 1114"/>
                <a:gd name="T47" fmla="*/ 334 h 1095"/>
                <a:gd name="T48" fmla="*/ 408 w 1114"/>
                <a:gd name="T49" fmla="*/ 380 h 1095"/>
                <a:gd name="T50" fmla="*/ 365 w 1114"/>
                <a:gd name="T51" fmla="*/ 522 h 1095"/>
                <a:gd name="T52" fmla="*/ 331 w 1114"/>
                <a:gd name="T53" fmla="*/ 587 h 1095"/>
                <a:gd name="T54" fmla="*/ 334 w 1114"/>
                <a:gd name="T55" fmla="*/ 655 h 1095"/>
                <a:gd name="T56" fmla="*/ 375 w 1114"/>
                <a:gd name="T57" fmla="*/ 632 h 1095"/>
                <a:gd name="T58" fmla="*/ 398 w 1114"/>
                <a:gd name="T59" fmla="*/ 678 h 1095"/>
                <a:gd name="T60" fmla="*/ 361 w 1114"/>
                <a:gd name="T61" fmla="*/ 705 h 1095"/>
                <a:gd name="T62" fmla="*/ 410 w 1114"/>
                <a:gd name="T63" fmla="*/ 745 h 1095"/>
                <a:gd name="T64" fmla="*/ 513 w 1114"/>
                <a:gd name="T65" fmla="*/ 738 h 1095"/>
                <a:gd name="T66" fmla="*/ 544 w 1114"/>
                <a:gd name="T67" fmla="*/ 738 h 1095"/>
                <a:gd name="T68" fmla="*/ 646 w 1114"/>
                <a:gd name="T69" fmla="*/ 745 h 1095"/>
                <a:gd name="T70" fmla="*/ 695 w 1114"/>
                <a:gd name="T71" fmla="*/ 705 h 1095"/>
                <a:gd name="T72" fmla="*/ 658 w 1114"/>
                <a:gd name="T73" fmla="*/ 678 h 1095"/>
                <a:gd name="T74" fmla="*/ 681 w 1114"/>
                <a:gd name="T75" fmla="*/ 632 h 1095"/>
                <a:gd name="T76" fmla="*/ 722 w 1114"/>
                <a:gd name="T77" fmla="*/ 655 h 1095"/>
                <a:gd name="T78" fmla="*/ 725 w 1114"/>
                <a:gd name="T79" fmla="*/ 587 h 1095"/>
                <a:gd name="T80" fmla="*/ 691 w 1114"/>
                <a:gd name="T81" fmla="*/ 522 h 1095"/>
                <a:gd name="T82" fmla="*/ 648 w 1114"/>
                <a:gd name="T83" fmla="*/ 380 h 1095"/>
                <a:gd name="T84" fmla="*/ 534 w 1114"/>
                <a:gd name="T85" fmla="*/ 334 h 1095"/>
                <a:gd name="T86" fmla="*/ 534 w 1114"/>
                <a:gd name="T87" fmla="*/ 334 h 1095"/>
                <a:gd name="T88" fmla="*/ 528 w 1114"/>
                <a:gd name="T89" fmla="*/ 334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4" h="1095">
                  <a:moveTo>
                    <a:pt x="993" y="360"/>
                  </a:moveTo>
                  <a:cubicBezTo>
                    <a:pt x="926" y="199"/>
                    <a:pt x="784" y="109"/>
                    <a:pt x="689" y="81"/>
                  </a:cubicBezTo>
                  <a:cubicBezTo>
                    <a:pt x="610" y="58"/>
                    <a:pt x="570" y="74"/>
                    <a:pt x="546" y="105"/>
                  </a:cubicBezTo>
                  <a:cubicBezTo>
                    <a:pt x="495" y="171"/>
                    <a:pt x="547" y="235"/>
                    <a:pt x="652" y="280"/>
                  </a:cubicBezTo>
                  <a:cubicBezTo>
                    <a:pt x="758" y="325"/>
                    <a:pt x="874" y="398"/>
                    <a:pt x="938" y="558"/>
                  </a:cubicBezTo>
                  <a:cubicBezTo>
                    <a:pt x="998" y="710"/>
                    <a:pt x="933" y="866"/>
                    <a:pt x="933" y="866"/>
                  </a:cubicBezTo>
                  <a:cubicBezTo>
                    <a:pt x="933" y="866"/>
                    <a:pt x="1114" y="653"/>
                    <a:pt x="993" y="360"/>
                  </a:cubicBezTo>
                  <a:close/>
                  <a:moveTo>
                    <a:pt x="111" y="762"/>
                  </a:moveTo>
                  <a:cubicBezTo>
                    <a:pt x="194" y="775"/>
                    <a:pt x="224" y="698"/>
                    <a:pt x="213" y="584"/>
                  </a:cubicBezTo>
                  <a:cubicBezTo>
                    <a:pt x="202" y="471"/>
                    <a:pt x="209" y="333"/>
                    <a:pt x="319" y="200"/>
                  </a:cubicBezTo>
                  <a:cubicBezTo>
                    <a:pt x="423" y="74"/>
                    <a:pt x="591" y="55"/>
                    <a:pt x="591" y="55"/>
                  </a:cubicBezTo>
                  <a:cubicBezTo>
                    <a:pt x="591" y="55"/>
                    <a:pt x="317" y="0"/>
                    <a:pt x="119" y="248"/>
                  </a:cubicBezTo>
                  <a:cubicBezTo>
                    <a:pt x="10" y="384"/>
                    <a:pt x="0" y="551"/>
                    <a:pt x="22" y="649"/>
                  </a:cubicBezTo>
                  <a:cubicBezTo>
                    <a:pt x="40" y="729"/>
                    <a:pt x="72" y="757"/>
                    <a:pt x="111" y="762"/>
                  </a:cubicBezTo>
                  <a:close/>
                  <a:moveTo>
                    <a:pt x="694" y="819"/>
                  </a:moveTo>
                  <a:cubicBezTo>
                    <a:pt x="602" y="886"/>
                    <a:pt x="479" y="949"/>
                    <a:pt x="309" y="921"/>
                  </a:cubicBezTo>
                  <a:cubicBezTo>
                    <a:pt x="148" y="895"/>
                    <a:pt x="47" y="760"/>
                    <a:pt x="47" y="760"/>
                  </a:cubicBezTo>
                  <a:cubicBezTo>
                    <a:pt x="47" y="760"/>
                    <a:pt x="137" y="1024"/>
                    <a:pt x="451" y="1070"/>
                  </a:cubicBezTo>
                  <a:cubicBezTo>
                    <a:pt x="624" y="1095"/>
                    <a:pt x="773" y="1020"/>
                    <a:pt x="846" y="952"/>
                  </a:cubicBezTo>
                  <a:cubicBezTo>
                    <a:pt x="906" y="896"/>
                    <a:pt x="914" y="854"/>
                    <a:pt x="899" y="817"/>
                  </a:cubicBezTo>
                  <a:cubicBezTo>
                    <a:pt x="868" y="739"/>
                    <a:pt x="787" y="752"/>
                    <a:pt x="694" y="819"/>
                  </a:cubicBezTo>
                  <a:close/>
                  <a:moveTo>
                    <a:pt x="528" y="334"/>
                  </a:moveTo>
                  <a:cubicBezTo>
                    <a:pt x="526" y="334"/>
                    <a:pt x="524" y="334"/>
                    <a:pt x="522" y="334"/>
                  </a:cubicBezTo>
                  <a:cubicBezTo>
                    <a:pt x="522" y="334"/>
                    <a:pt x="522" y="334"/>
                    <a:pt x="522" y="334"/>
                  </a:cubicBezTo>
                  <a:cubicBezTo>
                    <a:pt x="481" y="336"/>
                    <a:pt x="437" y="349"/>
                    <a:pt x="408" y="380"/>
                  </a:cubicBezTo>
                  <a:cubicBezTo>
                    <a:pt x="359" y="432"/>
                    <a:pt x="365" y="522"/>
                    <a:pt x="365" y="522"/>
                  </a:cubicBezTo>
                  <a:cubicBezTo>
                    <a:pt x="365" y="522"/>
                    <a:pt x="351" y="534"/>
                    <a:pt x="331" y="587"/>
                  </a:cubicBezTo>
                  <a:cubicBezTo>
                    <a:pt x="311" y="639"/>
                    <a:pt x="317" y="654"/>
                    <a:pt x="334" y="655"/>
                  </a:cubicBezTo>
                  <a:cubicBezTo>
                    <a:pt x="352" y="656"/>
                    <a:pt x="375" y="632"/>
                    <a:pt x="375" y="632"/>
                  </a:cubicBezTo>
                  <a:cubicBezTo>
                    <a:pt x="398" y="678"/>
                    <a:pt x="398" y="678"/>
                    <a:pt x="398" y="678"/>
                  </a:cubicBezTo>
                  <a:cubicBezTo>
                    <a:pt x="398" y="678"/>
                    <a:pt x="368" y="688"/>
                    <a:pt x="361" y="705"/>
                  </a:cubicBezTo>
                  <a:cubicBezTo>
                    <a:pt x="353" y="722"/>
                    <a:pt x="366" y="735"/>
                    <a:pt x="410" y="745"/>
                  </a:cubicBezTo>
                  <a:cubicBezTo>
                    <a:pt x="457" y="756"/>
                    <a:pt x="498" y="746"/>
                    <a:pt x="513" y="738"/>
                  </a:cubicBezTo>
                  <a:cubicBezTo>
                    <a:pt x="527" y="730"/>
                    <a:pt x="533" y="731"/>
                    <a:pt x="544" y="738"/>
                  </a:cubicBezTo>
                  <a:cubicBezTo>
                    <a:pt x="557" y="746"/>
                    <a:pt x="599" y="756"/>
                    <a:pt x="646" y="745"/>
                  </a:cubicBezTo>
                  <a:cubicBezTo>
                    <a:pt x="690" y="735"/>
                    <a:pt x="703" y="722"/>
                    <a:pt x="695" y="705"/>
                  </a:cubicBezTo>
                  <a:cubicBezTo>
                    <a:pt x="688" y="688"/>
                    <a:pt x="658" y="678"/>
                    <a:pt x="658" y="678"/>
                  </a:cubicBezTo>
                  <a:cubicBezTo>
                    <a:pt x="681" y="632"/>
                    <a:pt x="681" y="632"/>
                    <a:pt x="681" y="632"/>
                  </a:cubicBezTo>
                  <a:cubicBezTo>
                    <a:pt x="681" y="632"/>
                    <a:pt x="704" y="656"/>
                    <a:pt x="722" y="655"/>
                  </a:cubicBezTo>
                  <a:cubicBezTo>
                    <a:pt x="739" y="654"/>
                    <a:pt x="745" y="639"/>
                    <a:pt x="725" y="587"/>
                  </a:cubicBezTo>
                  <a:cubicBezTo>
                    <a:pt x="705" y="534"/>
                    <a:pt x="691" y="522"/>
                    <a:pt x="691" y="522"/>
                  </a:cubicBezTo>
                  <a:cubicBezTo>
                    <a:pt x="691" y="522"/>
                    <a:pt x="697" y="432"/>
                    <a:pt x="648" y="380"/>
                  </a:cubicBezTo>
                  <a:cubicBezTo>
                    <a:pt x="619" y="349"/>
                    <a:pt x="575" y="336"/>
                    <a:pt x="534" y="334"/>
                  </a:cubicBezTo>
                  <a:cubicBezTo>
                    <a:pt x="534" y="334"/>
                    <a:pt x="534" y="334"/>
                    <a:pt x="534" y="334"/>
                  </a:cubicBezTo>
                  <a:cubicBezTo>
                    <a:pt x="532" y="334"/>
                    <a:pt x="530" y="334"/>
                    <a:pt x="528" y="33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6424748" y="2918729"/>
            <a:ext cx="995680" cy="995680"/>
            <a:chOff x="6424748" y="2918729"/>
            <a:chExt cx="995680" cy="995680"/>
          </a:xfrm>
        </p:grpSpPr>
        <p:sp>
          <p:nvSpPr>
            <p:cNvPr id="70" name="椭圆 69"/>
            <p:cNvSpPr/>
            <p:nvPr/>
          </p:nvSpPr>
          <p:spPr>
            <a:xfrm>
              <a:off x="6424748" y="2918729"/>
              <a:ext cx="995680" cy="99568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6"/>
            <p:cNvSpPr>
              <a:spLocks noEditPoints="1"/>
            </p:cNvSpPr>
            <p:nvPr/>
          </p:nvSpPr>
          <p:spPr bwMode="auto">
            <a:xfrm>
              <a:off x="6600826" y="3183060"/>
              <a:ext cx="625474" cy="509466"/>
            </a:xfrm>
            <a:custGeom>
              <a:avLst/>
              <a:gdLst>
                <a:gd name="T0" fmla="*/ 938 w 938"/>
                <a:gd name="T1" fmla="*/ 487 h 765"/>
                <a:gd name="T2" fmla="*/ 668 w 938"/>
                <a:gd name="T3" fmla="*/ 250 h 765"/>
                <a:gd name="T4" fmla="*/ 335 w 938"/>
                <a:gd name="T5" fmla="*/ 0 h 765"/>
                <a:gd name="T6" fmla="*/ 0 w 938"/>
                <a:gd name="T7" fmla="*/ 279 h 765"/>
                <a:gd name="T8" fmla="*/ 131 w 938"/>
                <a:gd name="T9" fmla="*/ 501 h 765"/>
                <a:gd name="T10" fmla="*/ 101 w 938"/>
                <a:gd name="T11" fmla="*/ 607 h 765"/>
                <a:gd name="T12" fmla="*/ 225 w 938"/>
                <a:gd name="T13" fmla="*/ 543 h 765"/>
                <a:gd name="T14" fmla="*/ 335 w 938"/>
                <a:gd name="T15" fmla="*/ 558 h 765"/>
                <a:gd name="T16" fmla="*/ 364 w 938"/>
                <a:gd name="T17" fmla="*/ 557 h 765"/>
                <a:gd name="T18" fmla="*/ 351 w 938"/>
                <a:gd name="T19" fmla="*/ 487 h 765"/>
                <a:gd name="T20" fmla="*/ 641 w 938"/>
                <a:gd name="T21" fmla="*/ 249 h 765"/>
                <a:gd name="T22" fmla="*/ 645 w 938"/>
                <a:gd name="T23" fmla="*/ 249 h 765"/>
                <a:gd name="T24" fmla="*/ 367 w 938"/>
                <a:gd name="T25" fmla="*/ 487 h 765"/>
                <a:gd name="T26" fmla="*/ 652 w 938"/>
                <a:gd name="T27" fmla="*/ 725 h 765"/>
                <a:gd name="T28" fmla="*/ 751 w 938"/>
                <a:gd name="T29" fmla="*/ 711 h 765"/>
                <a:gd name="T30" fmla="*/ 853 w 938"/>
                <a:gd name="T31" fmla="*/ 765 h 765"/>
                <a:gd name="T32" fmla="*/ 827 w 938"/>
                <a:gd name="T33" fmla="*/ 675 h 765"/>
                <a:gd name="T34" fmla="*/ 938 w 938"/>
                <a:gd name="T35" fmla="*/ 487 h 765"/>
                <a:gd name="T36" fmla="*/ 223 w 938"/>
                <a:gd name="T37" fmla="*/ 223 h 765"/>
                <a:gd name="T38" fmla="*/ 181 w 938"/>
                <a:gd name="T39" fmla="*/ 181 h 765"/>
                <a:gd name="T40" fmla="*/ 223 w 938"/>
                <a:gd name="T41" fmla="*/ 139 h 765"/>
                <a:gd name="T42" fmla="*/ 265 w 938"/>
                <a:gd name="T43" fmla="*/ 181 h 765"/>
                <a:gd name="T44" fmla="*/ 223 w 938"/>
                <a:gd name="T45" fmla="*/ 223 h 765"/>
                <a:gd name="T46" fmla="*/ 458 w 938"/>
                <a:gd name="T47" fmla="*/ 223 h 765"/>
                <a:gd name="T48" fmla="*/ 416 w 938"/>
                <a:gd name="T49" fmla="*/ 181 h 765"/>
                <a:gd name="T50" fmla="*/ 458 w 938"/>
                <a:gd name="T51" fmla="*/ 139 h 765"/>
                <a:gd name="T52" fmla="*/ 500 w 938"/>
                <a:gd name="T53" fmla="*/ 181 h 765"/>
                <a:gd name="T54" fmla="*/ 458 w 938"/>
                <a:gd name="T55" fmla="*/ 223 h 765"/>
                <a:gd name="T56" fmla="*/ 572 w 938"/>
                <a:gd name="T57" fmla="*/ 453 h 765"/>
                <a:gd name="T58" fmla="*/ 538 w 938"/>
                <a:gd name="T59" fmla="*/ 419 h 765"/>
                <a:gd name="T60" fmla="*/ 572 w 938"/>
                <a:gd name="T61" fmla="*/ 385 h 765"/>
                <a:gd name="T62" fmla="*/ 606 w 938"/>
                <a:gd name="T63" fmla="*/ 419 h 765"/>
                <a:gd name="T64" fmla="*/ 572 w 938"/>
                <a:gd name="T65" fmla="*/ 453 h 765"/>
                <a:gd name="T66" fmla="*/ 752 w 938"/>
                <a:gd name="T67" fmla="*/ 453 h 765"/>
                <a:gd name="T68" fmla="*/ 718 w 938"/>
                <a:gd name="T69" fmla="*/ 419 h 765"/>
                <a:gd name="T70" fmla="*/ 752 w 938"/>
                <a:gd name="T71" fmla="*/ 385 h 765"/>
                <a:gd name="T72" fmla="*/ 787 w 938"/>
                <a:gd name="T73" fmla="*/ 419 h 765"/>
                <a:gd name="T74" fmla="*/ 752 w 938"/>
                <a:gd name="T75" fmla="*/ 45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765">
                  <a:moveTo>
                    <a:pt x="938" y="487"/>
                  </a:moveTo>
                  <a:cubicBezTo>
                    <a:pt x="938" y="360"/>
                    <a:pt x="818" y="256"/>
                    <a:pt x="668" y="250"/>
                  </a:cubicBezTo>
                  <a:cubicBezTo>
                    <a:pt x="650" y="109"/>
                    <a:pt x="508" y="0"/>
                    <a:pt x="335" y="0"/>
                  </a:cubicBezTo>
                  <a:cubicBezTo>
                    <a:pt x="150" y="0"/>
                    <a:pt x="0" y="125"/>
                    <a:pt x="0" y="279"/>
                  </a:cubicBezTo>
                  <a:cubicBezTo>
                    <a:pt x="0" y="369"/>
                    <a:pt x="51" y="450"/>
                    <a:pt x="131" y="501"/>
                  </a:cubicBezTo>
                  <a:cubicBezTo>
                    <a:pt x="101" y="607"/>
                    <a:pt x="101" y="607"/>
                    <a:pt x="101" y="607"/>
                  </a:cubicBezTo>
                  <a:cubicBezTo>
                    <a:pt x="225" y="543"/>
                    <a:pt x="225" y="543"/>
                    <a:pt x="225" y="543"/>
                  </a:cubicBezTo>
                  <a:cubicBezTo>
                    <a:pt x="259" y="553"/>
                    <a:pt x="296" y="558"/>
                    <a:pt x="335" y="558"/>
                  </a:cubicBezTo>
                  <a:cubicBezTo>
                    <a:pt x="346" y="558"/>
                    <a:pt x="353" y="558"/>
                    <a:pt x="364" y="557"/>
                  </a:cubicBezTo>
                  <a:cubicBezTo>
                    <a:pt x="356" y="535"/>
                    <a:pt x="351" y="511"/>
                    <a:pt x="351" y="487"/>
                  </a:cubicBezTo>
                  <a:cubicBezTo>
                    <a:pt x="352" y="349"/>
                    <a:pt x="483" y="249"/>
                    <a:pt x="641" y="249"/>
                  </a:cubicBezTo>
                  <a:cubicBezTo>
                    <a:pt x="642" y="249"/>
                    <a:pt x="643" y="249"/>
                    <a:pt x="645" y="249"/>
                  </a:cubicBezTo>
                  <a:cubicBezTo>
                    <a:pt x="490" y="253"/>
                    <a:pt x="367" y="358"/>
                    <a:pt x="367" y="487"/>
                  </a:cubicBezTo>
                  <a:cubicBezTo>
                    <a:pt x="367" y="619"/>
                    <a:pt x="495" y="725"/>
                    <a:pt x="652" y="725"/>
                  </a:cubicBezTo>
                  <a:cubicBezTo>
                    <a:pt x="687" y="725"/>
                    <a:pt x="720" y="720"/>
                    <a:pt x="751" y="711"/>
                  </a:cubicBezTo>
                  <a:cubicBezTo>
                    <a:pt x="853" y="765"/>
                    <a:pt x="853" y="765"/>
                    <a:pt x="853" y="765"/>
                  </a:cubicBezTo>
                  <a:cubicBezTo>
                    <a:pt x="827" y="675"/>
                    <a:pt x="827" y="675"/>
                    <a:pt x="827" y="675"/>
                  </a:cubicBezTo>
                  <a:cubicBezTo>
                    <a:pt x="895" y="632"/>
                    <a:pt x="938" y="564"/>
                    <a:pt x="938" y="487"/>
                  </a:cubicBezTo>
                  <a:close/>
                  <a:moveTo>
                    <a:pt x="223" y="223"/>
                  </a:moveTo>
                  <a:cubicBezTo>
                    <a:pt x="200" y="223"/>
                    <a:pt x="181" y="204"/>
                    <a:pt x="181" y="181"/>
                  </a:cubicBezTo>
                  <a:cubicBezTo>
                    <a:pt x="181" y="158"/>
                    <a:pt x="200" y="139"/>
                    <a:pt x="223" y="139"/>
                  </a:cubicBezTo>
                  <a:cubicBezTo>
                    <a:pt x="246" y="139"/>
                    <a:pt x="265" y="158"/>
                    <a:pt x="265" y="181"/>
                  </a:cubicBezTo>
                  <a:cubicBezTo>
                    <a:pt x="265" y="204"/>
                    <a:pt x="246" y="223"/>
                    <a:pt x="223" y="223"/>
                  </a:cubicBezTo>
                  <a:close/>
                  <a:moveTo>
                    <a:pt x="458" y="223"/>
                  </a:moveTo>
                  <a:cubicBezTo>
                    <a:pt x="435" y="223"/>
                    <a:pt x="416" y="204"/>
                    <a:pt x="416" y="181"/>
                  </a:cubicBezTo>
                  <a:cubicBezTo>
                    <a:pt x="416" y="158"/>
                    <a:pt x="435" y="139"/>
                    <a:pt x="458" y="139"/>
                  </a:cubicBezTo>
                  <a:cubicBezTo>
                    <a:pt x="481" y="139"/>
                    <a:pt x="500" y="158"/>
                    <a:pt x="500" y="181"/>
                  </a:cubicBezTo>
                  <a:cubicBezTo>
                    <a:pt x="500" y="204"/>
                    <a:pt x="481" y="223"/>
                    <a:pt x="458" y="223"/>
                  </a:cubicBezTo>
                  <a:close/>
                  <a:moveTo>
                    <a:pt x="572" y="453"/>
                  </a:moveTo>
                  <a:cubicBezTo>
                    <a:pt x="553" y="453"/>
                    <a:pt x="538" y="438"/>
                    <a:pt x="538" y="419"/>
                  </a:cubicBezTo>
                  <a:cubicBezTo>
                    <a:pt x="538" y="400"/>
                    <a:pt x="553" y="385"/>
                    <a:pt x="572" y="385"/>
                  </a:cubicBezTo>
                  <a:cubicBezTo>
                    <a:pt x="591" y="385"/>
                    <a:pt x="606" y="400"/>
                    <a:pt x="606" y="419"/>
                  </a:cubicBezTo>
                  <a:cubicBezTo>
                    <a:pt x="606" y="438"/>
                    <a:pt x="591" y="453"/>
                    <a:pt x="572" y="453"/>
                  </a:cubicBezTo>
                  <a:close/>
                  <a:moveTo>
                    <a:pt x="752" y="453"/>
                  </a:moveTo>
                  <a:cubicBezTo>
                    <a:pt x="733" y="453"/>
                    <a:pt x="718" y="438"/>
                    <a:pt x="718" y="419"/>
                  </a:cubicBezTo>
                  <a:cubicBezTo>
                    <a:pt x="718" y="400"/>
                    <a:pt x="733" y="385"/>
                    <a:pt x="752" y="385"/>
                  </a:cubicBezTo>
                  <a:cubicBezTo>
                    <a:pt x="771" y="385"/>
                    <a:pt x="787" y="400"/>
                    <a:pt x="787" y="419"/>
                  </a:cubicBezTo>
                  <a:cubicBezTo>
                    <a:pt x="787" y="438"/>
                    <a:pt x="771" y="453"/>
                    <a:pt x="752" y="45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5653223" y="5319029"/>
            <a:ext cx="995680" cy="995680"/>
            <a:chOff x="5653223" y="5319029"/>
            <a:chExt cx="995680" cy="995680"/>
          </a:xfrm>
        </p:grpSpPr>
        <p:sp>
          <p:nvSpPr>
            <p:cNvPr id="74" name="椭圆 73"/>
            <p:cNvSpPr/>
            <p:nvPr/>
          </p:nvSpPr>
          <p:spPr>
            <a:xfrm>
              <a:off x="5653223" y="5319029"/>
              <a:ext cx="995680" cy="99568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7"/>
            <p:cNvSpPr>
              <a:spLocks noEditPoints="1"/>
            </p:cNvSpPr>
            <p:nvPr/>
          </p:nvSpPr>
          <p:spPr bwMode="auto">
            <a:xfrm>
              <a:off x="5832793" y="5583668"/>
              <a:ext cx="644207" cy="516142"/>
            </a:xfrm>
            <a:custGeom>
              <a:avLst/>
              <a:gdLst>
                <a:gd name="T0" fmla="*/ 803 w 963"/>
                <a:gd name="T1" fmla="*/ 280 h 773"/>
                <a:gd name="T2" fmla="*/ 759 w 963"/>
                <a:gd name="T3" fmla="*/ 149 h 773"/>
                <a:gd name="T4" fmla="*/ 672 w 963"/>
                <a:gd name="T5" fmla="*/ 131 h 773"/>
                <a:gd name="T6" fmla="*/ 634 w 963"/>
                <a:gd name="T7" fmla="*/ 153 h 773"/>
                <a:gd name="T8" fmla="*/ 661 w 963"/>
                <a:gd name="T9" fmla="*/ 186 h 773"/>
                <a:gd name="T10" fmla="*/ 734 w 963"/>
                <a:gd name="T11" fmla="*/ 197 h 773"/>
                <a:gd name="T12" fmla="*/ 751 w 963"/>
                <a:gd name="T13" fmla="*/ 273 h 773"/>
                <a:gd name="T14" fmla="*/ 803 w 963"/>
                <a:gd name="T15" fmla="*/ 280 h 773"/>
                <a:gd name="T16" fmla="*/ 915 w 963"/>
                <a:gd name="T17" fmla="*/ 123 h 773"/>
                <a:gd name="T18" fmla="*/ 698 w 963"/>
                <a:gd name="T19" fmla="*/ 0 h 773"/>
                <a:gd name="T20" fmla="*/ 601 w 963"/>
                <a:gd name="T21" fmla="*/ 58 h 773"/>
                <a:gd name="T22" fmla="*/ 724 w 963"/>
                <a:gd name="T23" fmla="*/ 77 h 773"/>
                <a:gd name="T24" fmla="*/ 868 w 963"/>
                <a:gd name="T25" fmla="*/ 194 h 773"/>
                <a:gd name="T26" fmla="*/ 860 w 963"/>
                <a:gd name="T27" fmla="*/ 322 h 773"/>
                <a:gd name="T28" fmla="*/ 920 w 963"/>
                <a:gd name="T29" fmla="*/ 345 h 773"/>
                <a:gd name="T30" fmla="*/ 915 w 963"/>
                <a:gd name="T31" fmla="*/ 123 h 773"/>
                <a:gd name="T32" fmla="*/ 342 w 963"/>
                <a:gd name="T33" fmla="*/ 400 h 773"/>
                <a:gd name="T34" fmla="*/ 205 w 963"/>
                <a:gd name="T35" fmla="*/ 579 h 773"/>
                <a:gd name="T36" fmla="*/ 444 w 963"/>
                <a:gd name="T37" fmla="*/ 624 h 773"/>
                <a:gd name="T38" fmla="*/ 494 w 963"/>
                <a:gd name="T39" fmla="*/ 488 h 773"/>
                <a:gd name="T40" fmla="*/ 342 w 963"/>
                <a:gd name="T41" fmla="*/ 400 h 773"/>
                <a:gd name="T42" fmla="*/ 342 w 963"/>
                <a:gd name="T43" fmla="*/ 582 h 773"/>
                <a:gd name="T44" fmla="*/ 250 w 963"/>
                <a:gd name="T45" fmla="*/ 574 h 773"/>
                <a:gd name="T46" fmla="*/ 337 w 963"/>
                <a:gd name="T47" fmla="*/ 525 h 773"/>
                <a:gd name="T48" fmla="*/ 342 w 963"/>
                <a:gd name="T49" fmla="*/ 582 h 773"/>
                <a:gd name="T50" fmla="*/ 383 w 963"/>
                <a:gd name="T51" fmla="*/ 527 h 773"/>
                <a:gd name="T52" fmla="*/ 364 w 963"/>
                <a:gd name="T53" fmla="*/ 508 h 773"/>
                <a:gd name="T54" fmla="*/ 383 w 963"/>
                <a:gd name="T55" fmla="*/ 489 h 773"/>
                <a:gd name="T56" fmla="*/ 402 w 963"/>
                <a:gd name="T57" fmla="*/ 508 h 773"/>
                <a:gd name="T58" fmla="*/ 383 w 963"/>
                <a:gd name="T59" fmla="*/ 527 h 773"/>
                <a:gd name="T60" fmla="*/ 703 w 963"/>
                <a:gd name="T61" fmla="*/ 368 h 773"/>
                <a:gd name="T62" fmla="*/ 693 w 963"/>
                <a:gd name="T63" fmla="*/ 317 h 773"/>
                <a:gd name="T64" fmla="*/ 646 w 963"/>
                <a:gd name="T65" fmla="*/ 218 h 773"/>
                <a:gd name="T66" fmla="*/ 515 w 963"/>
                <a:gd name="T67" fmla="*/ 236 h 773"/>
                <a:gd name="T68" fmla="*/ 455 w 963"/>
                <a:gd name="T69" fmla="*/ 219 h 773"/>
                <a:gd name="T70" fmla="*/ 417 w 963"/>
                <a:gd name="T71" fmla="*/ 109 h 773"/>
                <a:gd name="T72" fmla="*/ 165 w 963"/>
                <a:gd name="T73" fmla="*/ 214 h 773"/>
                <a:gd name="T74" fmla="*/ 8 w 963"/>
                <a:gd name="T75" fmla="*/ 526 h 773"/>
                <a:gd name="T76" fmla="*/ 429 w 963"/>
                <a:gd name="T77" fmla="*/ 753 h 773"/>
                <a:gd name="T78" fmla="*/ 812 w 963"/>
                <a:gd name="T79" fmla="*/ 498 h 773"/>
                <a:gd name="T80" fmla="*/ 703 w 963"/>
                <a:gd name="T81" fmla="*/ 368 h 773"/>
                <a:gd name="T82" fmla="*/ 517 w 963"/>
                <a:gd name="T83" fmla="*/ 666 h 773"/>
                <a:gd name="T84" fmla="*/ 107 w 963"/>
                <a:gd name="T85" fmla="*/ 576 h 773"/>
                <a:gd name="T86" fmla="*/ 382 w 963"/>
                <a:gd name="T87" fmla="*/ 329 h 773"/>
                <a:gd name="T88" fmla="*/ 651 w 963"/>
                <a:gd name="T89" fmla="*/ 456 h 773"/>
                <a:gd name="T90" fmla="*/ 517 w 963"/>
                <a:gd name="T91" fmla="*/ 6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3" h="773">
                  <a:moveTo>
                    <a:pt x="803" y="280"/>
                  </a:moveTo>
                  <a:cubicBezTo>
                    <a:pt x="812" y="246"/>
                    <a:pt x="812" y="181"/>
                    <a:pt x="759" y="149"/>
                  </a:cubicBezTo>
                  <a:cubicBezTo>
                    <a:pt x="716" y="122"/>
                    <a:pt x="672" y="131"/>
                    <a:pt x="672" y="131"/>
                  </a:cubicBezTo>
                  <a:cubicBezTo>
                    <a:pt x="672" y="131"/>
                    <a:pt x="638" y="133"/>
                    <a:pt x="634" y="153"/>
                  </a:cubicBezTo>
                  <a:cubicBezTo>
                    <a:pt x="630" y="175"/>
                    <a:pt x="645" y="188"/>
                    <a:pt x="661" y="186"/>
                  </a:cubicBezTo>
                  <a:cubicBezTo>
                    <a:pt x="679" y="184"/>
                    <a:pt x="713" y="180"/>
                    <a:pt x="734" y="197"/>
                  </a:cubicBezTo>
                  <a:cubicBezTo>
                    <a:pt x="755" y="214"/>
                    <a:pt x="758" y="239"/>
                    <a:pt x="751" y="273"/>
                  </a:cubicBezTo>
                  <a:cubicBezTo>
                    <a:pt x="743" y="309"/>
                    <a:pt x="795" y="312"/>
                    <a:pt x="803" y="280"/>
                  </a:cubicBezTo>
                  <a:close/>
                  <a:moveTo>
                    <a:pt x="915" y="123"/>
                  </a:moveTo>
                  <a:cubicBezTo>
                    <a:pt x="868" y="36"/>
                    <a:pt x="784" y="1"/>
                    <a:pt x="698" y="0"/>
                  </a:cubicBezTo>
                  <a:cubicBezTo>
                    <a:pt x="615" y="0"/>
                    <a:pt x="591" y="26"/>
                    <a:pt x="601" y="58"/>
                  </a:cubicBezTo>
                  <a:cubicBezTo>
                    <a:pt x="612" y="96"/>
                    <a:pt x="660" y="70"/>
                    <a:pt x="724" y="77"/>
                  </a:cubicBezTo>
                  <a:cubicBezTo>
                    <a:pt x="770" y="82"/>
                    <a:pt x="847" y="111"/>
                    <a:pt x="868" y="194"/>
                  </a:cubicBezTo>
                  <a:cubicBezTo>
                    <a:pt x="885" y="262"/>
                    <a:pt x="861" y="299"/>
                    <a:pt x="860" y="322"/>
                  </a:cubicBezTo>
                  <a:cubicBezTo>
                    <a:pt x="860" y="352"/>
                    <a:pt x="895" y="368"/>
                    <a:pt x="920" y="345"/>
                  </a:cubicBezTo>
                  <a:cubicBezTo>
                    <a:pt x="948" y="319"/>
                    <a:pt x="963" y="210"/>
                    <a:pt x="915" y="123"/>
                  </a:cubicBezTo>
                  <a:close/>
                  <a:moveTo>
                    <a:pt x="342" y="400"/>
                  </a:moveTo>
                  <a:cubicBezTo>
                    <a:pt x="249" y="413"/>
                    <a:pt x="187" y="497"/>
                    <a:pt x="205" y="579"/>
                  </a:cubicBezTo>
                  <a:cubicBezTo>
                    <a:pt x="223" y="662"/>
                    <a:pt x="370" y="692"/>
                    <a:pt x="444" y="624"/>
                  </a:cubicBezTo>
                  <a:cubicBezTo>
                    <a:pt x="519" y="556"/>
                    <a:pt x="494" y="488"/>
                    <a:pt x="494" y="488"/>
                  </a:cubicBezTo>
                  <a:cubicBezTo>
                    <a:pt x="484" y="457"/>
                    <a:pt x="442" y="386"/>
                    <a:pt x="342" y="400"/>
                  </a:cubicBezTo>
                  <a:close/>
                  <a:moveTo>
                    <a:pt x="342" y="582"/>
                  </a:moveTo>
                  <a:cubicBezTo>
                    <a:pt x="323" y="614"/>
                    <a:pt x="261" y="614"/>
                    <a:pt x="250" y="574"/>
                  </a:cubicBezTo>
                  <a:cubicBezTo>
                    <a:pt x="240" y="533"/>
                    <a:pt x="306" y="492"/>
                    <a:pt x="337" y="525"/>
                  </a:cubicBezTo>
                  <a:cubicBezTo>
                    <a:pt x="347" y="535"/>
                    <a:pt x="356" y="557"/>
                    <a:pt x="342" y="582"/>
                  </a:cubicBezTo>
                  <a:close/>
                  <a:moveTo>
                    <a:pt x="383" y="527"/>
                  </a:moveTo>
                  <a:cubicBezTo>
                    <a:pt x="373" y="527"/>
                    <a:pt x="364" y="518"/>
                    <a:pt x="364" y="508"/>
                  </a:cubicBezTo>
                  <a:cubicBezTo>
                    <a:pt x="364" y="498"/>
                    <a:pt x="373" y="489"/>
                    <a:pt x="383" y="489"/>
                  </a:cubicBezTo>
                  <a:cubicBezTo>
                    <a:pt x="394" y="489"/>
                    <a:pt x="402" y="498"/>
                    <a:pt x="402" y="508"/>
                  </a:cubicBezTo>
                  <a:cubicBezTo>
                    <a:pt x="402" y="518"/>
                    <a:pt x="394" y="527"/>
                    <a:pt x="383" y="527"/>
                  </a:cubicBezTo>
                  <a:close/>
                  <a:moveTo>
                    <a:pt x="703" y="368"/>
                  </a:moveTo>
                  <a:cubicBezTo>
                    <a:pt x="668" y="359"/>
                    <a:pt x="683" y="348"/>
                    <a:pt x="693" y="317"/>
                  </a:cubicBezTo>
                  <a:cubicBezTo>
                    <a:pt x="703" y="285"/>
                    <a:pt x="690" y="234"/>
                    <a:pt x="646" y="218"/>
                  </a:cubicBezTo>
                  <a:cubicBezTo>
                    <a:pt x="592" y="200"/>
                    <a:pt x="515" y="236"/>
                    <a:pt x="515" y="236"/>
                  </a:cubicBezTo>
                  <a:cubicBezTo>
                    <a:pt x="462" y="256"/>
                    <a:pt x="449" y="253"/>
                    <a:pt x="455" y="219"/>
                  </a:cubicBezTo>
                  <a:cubicBezTo>
                    <a:pt x="461" y="186"/>
                    <a:pt x="467" y="126"/>
                    <a:pt x="417" y="109"/>
                  </a:cubicBezTo>
                  <a:cubicBezTo>
                    <a:pt x="361" y="90"/>
                    <a:pt x="278" y="114"/>
                    <a:pt x="165" y="214"/>
                  </a:cubicBezTo>
                  <a:cubicBezTo>
                    <a:pt x="52" y="313"/>
                    <a:pt x="0" y="418"/>
                    <a:pt x="8" y="526"/>
                  </a:cubicBezTo>
                  <a:cubicBezTo>
                    <a:pt x="15" y="634"/>
                    <a:pt x="160" y="773"/>
                    <a:pt x="429" y="753"/>
                  </a:cubicBezTo>
                  <a:cubicBezTo>
                    <a:pt x="698" y="733"/>
                    <a:pt x="808" y="583"/>
                    <a:pt x="812" y="498"/>
                  </a:cubicBezTo>
                  <a:cubicBezTo>
                    <a:pt x="816" y="412"/>
                    <a:pt x="738" y="376"/>
                    <a:pt x="703" y="368"/>
                  </a:cubicBezTo>
                  <a:close/>
                  <a:moveTo>
                    <a:pt x="517" y="666"/>
                  </a:moveTo>
                  <a:cubicBezTo>
                    <a:pt x="348" y="741"/>
                    <a:pt x="163" y="690"/>
                    <a:pt x="107" y="576"/>
                  </a:cubicBezTo>
                  <a:cubicBezTo>
                    <a:pt x="51" y="461"/>
                    <a:pt x="182" y="341"/>
                    <a:pt x="382" y="329"/>
                  </a:cubicBezTo>
                  <a:cubicBezTo>
                    <a:pt x="566" y="317"/>
                    <a:pt x="635" y="415"/>
                    <a:pt x="651" y="456"/>
                  </a:cubicBezTo>
                  <a:cubicBezTo>
                    <a:pt x="651" y="456"/>
                    <a:pt x="686" y="591"/>
                    <a:pt x="517" y="66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7377248" y="4169680"/>
            <a:ext cx="995680" cy="995680"/>
            <a:chOff x="7377248" y="4271279"/>
            <a:chExt cx="995680" cy="995680"/>
          </a:xfrm>
        </p:grpSpPr>
        <p:sp>
          <p:nvSpPr>
            <p:cNvPr id="72" name="椭圆 71"/>
            <p:cNvSpPr/>
            <p:nvPr/>
          </p:nvSpPr>
          <p:spPr>
            <a:xfrm>
              <a:off x="7377248" y="4271279"/>
              <a:ext cx="995680" cy="995680"/>
            </a:xfrm>
            <a:prstGeom prst="ellipse">
              <a:avLst/>
            </a:pr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
            <p:cNvSpPr>
              <a:spLocks noEditPoints="1"/>
            </p:cNvSpPr>
            <p:nvPr/>
          </p:nvSpPr>
          <p:spPr bwMode="auto">
            <a:xfrm>
              <a:off x="7695249" y="4444545"/>
              <a:ext cx="340676" cy="624977"/>
            </a:xfrm>
            <a:custGeom>
              <a:avLst/>
              <a:gdLst>
                <a:gd name="T0" fmla="*/ 722 w 816"/>
                <a:gd name="T1" fmla="*/ 0 h 1496"/>
                <a:gd name="T2" fmla="*/ 93 w 816"/>
                <a:gd name="T3" fmla="*/ 0 h 1496"/>
                <a:gd name="T4" fmla="*/ 0 w 816"/>
                <a:gd name="T5" fmla="*/ 94 h 1496"/>
                <a:gd name="T6" fmla="*/ 0 w 816"/>
                <a:gd name="T7" fmla="*/ 1403 h 1496"/>
                <a:gd name="T8" fmla="*/ 93 w 816"/>
                <a:gd name="T9" fmla="*/ 1496 h 1496"/>
                <a:gd name="T10" fmla="*/ 722 w 816"/>
                <a:gd name="T11" fmla="*/ 1496 h 1496"/>
                <a:gd name="T12" fmla="*/ 816 w 816"/>
                <a:gd name="T13" fmla="*/ 1403 h 1496"/>
                <a:gd name="T14" fmla="*/ 816 w 816"/>
                <a:gd name="T15" fmla="*/ 94 h 1496"/>
                <a:gd name="T16" fmla="*/ 722 w 816"/>
                <a:gd name="T17" fmla="*/ 0 h 1496"/>
                <a:gd name="T18" fmla="*/ 363 w 816"/>
                <a:gd name="T19" fmla="*/ 102 h 1496"/>
                <a:gd name="T20" fmla="*/ 452 w 816"/>
                <a:gd name="T21" fmla="*/ 102 h 1496"/>
                <a:gd name="T22" fmla="*/ 459 w 816"/>
                <a:gd name="T23" fmla="*/ 109 h 1496"/>
                <a:gd name="T24" fmla="*/ 452 w 816"/>
                <a:gd name="T25" fmla="*/ 116 h 1496"/>
                <a:gd name="T26" fmla="*/ 363 w 816"/>
                <a:gd name="T27" fmla="*/ 116 h 1496"/>
                <a:gd name="T28" fmla="*/ 357 w 816"/>
                <a:gd name="T29" fmla="*/ 109 h 1496"/>
                <a:gd name="T30" fmla="*/ 363 w 816"/>
                <a:gd name="T31" fmla="*/ 102 h 1496"/>
                <a:gd name="T32" fmla="*/ 320 w 816"/>
                <a:gd name="T33" fmla="*/ 145 h 1496"/>
                <a:gd name="T34" fmla="*/ 499 w 816"/>
                <a:gd name="T35" fmla="*/ 145 h 1496"/>
                <a:gd name="T36" fmla="*/ 506 w 816"/>
                <a:gd name="T37" fmla="*/ 152 h 1496"/>
                <a:gd name="T38" fmla="*/ 499 w 816"/>
                <a:gd name="T39" fmla="*/ 158 h 1496"/>
                <a:gd name="T40" fmla="*/ 320 w 816"/>
                <a:gd name="T41" fmla="*/ 158 h 1496"/>
                <a:gd name="T42" fmla="*/ 313 w 816"/>
                <a:gd name="T43" fmla="*/ 152 h 1496"/>
                <a:gd name="T44" fmla="*/ 320 w 816"/>
                <a:gd name="T45" fmla="*/ 145 h 1496"/>
                <a:gd name="T46" fmla="*/ 236 w 816"/>
                <a:gd name="T47" fmla="*/ 119 h 1496"/>
                <a:gd name="T48" fmla="*/ 252 w 816"/>
                <a:gd name="T49" fmla="*/ 135 h 1496"/>
                <a:gd name="T50" fmla="*/ 236 w 816"/>
                <a:gd name="T51" fmla="*/ 152 h 1496"/>
                <a:gd name="T52" fmla="*/ 219 w 816"/>
                <a:gd name="T53" fmla="*/ 135 h 1496"/>
                <a:gd name="T54" fmla="*/ 236 w 816"/>
                <a:gd name="T55" fmla="*/ 119 h 1496"/>
                <a:gd name="T56" fmla="*/ 408 w 816"/>
                <a:gd name="T57" fmla="*/ 1473 h 1496"/>
                <a:gd name="T58" fmla="*/ 315 w 816"/>
                <a:gd name="T59" fmla="*/ 1380 h 1496"/>
                <a:gd name="T60" fmla="*/ 408 w 816"/>
                <a:gd name="T61" fmla="*/ 1288 h 1496"/>
                <a:gd name="T62" fmla="*/ 500 w 816"/>
                <a:gd name="T63" fmla="*/ 1380 h 1496"/>
                <a:gd name="T64" fmla="*/ 408 w 816"/>
                <a:gd name="T65" fmla="*/ 1473 h 1496"/>
                <a:gd name="T66" fmla="*/ 765 w 816"/>
                <a:gd name="T67" fmla="*/ 1264 h 1496"/>
                <a:gd name="T68" fmla="*/ 50 w 816"/>
                <a:gd name="T69" fmla="*/ 1264 h 1496"/>
                <a:gd name="T70" fmla="*/ 50 w 816"/>
                <a:gd name="T71" fmla="*/ 244 h 1496"/>
                <a:gd name="T72" fmla="*/ 765 w 816"/>
                <a:gd name="T73" fmla="*/ 244 h 1496"/>
                <a:gd name="T74" fmla="*/ 765 w 816"/>
                <a:gd name="T75" fmla="*/ 1264 h 1496"/>
                <a:gd name="T76" fmla="*/ 371 w 816"/>
                <a:gd name="T77" fmla="*/ 1419 h 1496"/>
                <a:gd name="T78" fmla="*/ 444 w 816"/>
                <a:gd name="T79" fmla="*/ 1419 h 1496"/>
                <a:gd name="T80" fmla="*/ 444 w 816"/>
                <a:gd name="T81" fmla="*/ 1346 h 1496"/>
                <a:gd name="T82" fmla="*/ 371 w 816"/>
                <a:gd name="T83" fmla="*/ 1346 h 1496"/>
                <a:gd name="T84" fmla="*/ 371 w 816"/>
                <a:gd name="T85" fmla="*/ 1419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 h="1496">
                  <a:moveTo>
                    <a:pt x="722" y="0"/>
                  </a:moveTo>
                  <a:cubicBezTo>
                    <a:pt x="93" y="0"/>
                    <a:pt x="93" y="0"/>
                    <a:pt x="93" y="0"/>
                  </a:cubicBezTo>
                  <a:cubicBezTo>
                    <a:pt x="42" y="0"/>
                    <a:pt x="0" y="42"/>
                    <a:pt x="0" y="94"/>
                  </a:cubicBezTo>
                  <a:cubicBezTo>
                    <a:pt x="0" y="1403"/>
                    <a:pt x="0" y="1403"/>
                    <a:pt x="0" y="1403"/>
                  </a:cubicBezTo>
                  <a:cubicBezTo>
                    <a:pt x="0" y="1454"/>
                    <a:pt x="42" y="1496"/>
                    <a:pt x="93" y="1496"/>
                  </a:cubicBezTo>
                  <a:cubicBezTo>
                    <a:pt x="722" y="1496"/>
                    <a:pt x="722" y="1496"/>
                    <a:pt x="722" y="1496"/>
                  </a:cubicBezTo>
                  <a:cubicBezTo>
                    <a:pt x="774" y="1496"/>
                    <a:pt x="816" y="1454"/>
                    <a:pt x="816" y="1403"/>
                  </a:cubicBezTo>
                  <a:cubicBezTo>
                    <a:pt x="816" y="94"/>
                    <a:pt x="816" y="94"/>
                    <a:pt x="816" y="94"/>
                  </a:cubicBezTo>
                  <a:cubicBezTo>
                    <a:pt x="816" y="42"/>
                    <a:pt x="774" y="0"/>
                    <a:pt x="722" y="0"/>
                  </a:cubicBezTo>
                  <a:close/>
                  <a:moveTo>
                    <a:pt x="363" y="102"/>
                  </a:moveTo>
                  <a:cubicBezTo>
                    <a:pt x="452" y="102"/>
                    <a:pt x="452" y="102"/>
                    <a:pt x="452" y="102"/>
                  </a:cubicBezTo>
                  <a:cubicBezTo>
                    <a:pt x="456" y="102"/>
                    <a:pt x="459" y="105"/>
                    <a:pt x="459" y="109"/>
                  </a:cubicBezTo>
                  <a:cubicBezTo>
                    <a:pt x="459" y="113"/>
                    <a:pt x="456" y="116"/>
                    <a:pt x="452" y="116"/>
                  </a:cubicBezTo>
                  <a:cubicBezTo>
                    <a:pt x="363" y="116"/>
                    <a:pt x="363" y="116"/>
                    <a:pt x="363" y="116"/>
                  </a:cubicBezTo>
                  <a:cubicBezTo>
                    <a:pt x="359" y="116"/>
                    <a:pt x="357" y="113"/>
                    <a:pt x="357" y="109"/>
                  </a:cubicBezTo>
                  <a:cubicBezTo>
                    <a:pt x="357" y="105"/>
                    <a:pt x="359" y="102"/>
                    <a:pt x="363" y="102"/>
                  </a:cubicBezTo>
                  <a:close/>
                  <a:moveTo>
                    <a:pt x="320" y="145"/>
                  </a:moveTo>
                  <a:cubicBezTo>
                    <a:pt x="499" y="145"/>
                    <a:pt x="499" y="145"/>
                    <a:pt x="499" y="145"/>
                  </a:cubicBezTo>
                  <a:cubicBezTo>
                    <a:pt x="503" y="145"/>
                    <a:pt x="506" y="148"/>
                    <a:pt x="506" y="152"/>
                  </a:cubicBezTo>
                  <a:cubicBezTo>
                    <a:pt x="506" y="155"/>
                    <a:pt x="503" y="158"/>
                    <a:pt x="499" y="158"/>
                  </a:cubicBezTo>
                  <a:cubicBezTo>
                    <a:pt x="320" y="158"/>
                    <a:pt x="320" y="158"/>
                    <a:pt x="320" y="158"/>
                  </a:cubicBezTo>
                  <a:cubicBezTo>
                    <a:pt x="316" y="158"/>
                    <a:pt x="313" y="155"/>
                    <a:pt x="313" y="152"/>
                  </a:cubicBezTo>
                  <a:cubicBezTo>
                    <a:pt x="313" y="148"/>
                    <a:pt x="316" y="145"/>
                    <a:pt x="320" y="145"/>
                  </a:cubicBezTo>
                  <a:close/>
                  <a:moveTo>
                    <a:pt x="236" y="119"/>
                  </a:moveTo>
                  <a:cubicBezTo>
                    <a:pt x="245" y="119"/>
                    <a:pt x="252" y="126"/>
                    <a:pt x="252" y="135"/>
                  </a:cubicBezTo>
                  <a:cubicBezTo>
                    <a:pt x="252" y="144"/>
                    <a:pt x="245" y="152"/>
                    <a:pt x="236" y="152"/>
                  </a:cubicBezTo>
                  <a:cubicBezTo>
                    <a:pt x="227" y="152"/>
                    <a:pt x="219" y="144"/>
                    <a:pt x="219" y="135"/>
                  </a:cubicBezTo>
                  <a:cubicBezTo>
                    <a:pt x="219" y="126"/>
                    <a:pt x="227" y="119"/>
                    <a:pt x="236" y="119"/>
                  </a:cubicBezTo>
                  <a:close/>
                  <a:moveTo>
                    <a:pt x="408" y="1473"/>
                  </a:moveTo>
                  <a:cubicBezTo>
                    <a:pt x="357" y="1473"/>
                    <a:pt x="315" y="1431"/>
                    <a:pt x="315" y="1380"/>
                  </a:cubicBezTo>
                  <a:cubicBezTo>
                    <a:pt x="315" y="1329"/>
                    <a:pt x="357" y="1288"/>
                    <a:pt x="408" y="1288"/>
                  </a:cubicBezTo>
                  <a:cubicBezTo>
                    <a:pt x="459" y="1288"/>
                    <a:pt x="500" y="1329"/>
                    <a:pt x="500" y="1380"/>
                  </a:cubicBezTo>
                  <a:cubicBezTo>
                    <a:pt x="500" y="1431"/>
                    <a:pt x="459" y="1473"/>
                    <a:pt x="408" y="1473"/>
                  </a:cubicBezTo>
                  <a:close/>
                  <a:moveTo>
                    <a:pt x="765" y="1264"/>
                  </a:moveTo>
                  <a:cubicBezTo>
                    <a:pt x="50" y="1264"/>
                    <a:pt x="50" y="1264"/>
                    <a:pt x="50" y="1264"/>
                  </a:cubicBezTo>
                  <a:cubicBezTo>
                    <a:pt x="50" y="244"/>
                    <a:pt x="50" y="244"/>
                    <a:pt x="50" y="244"/>
                  </a:cubicBezTo>
                  <a:cubicBezTo>
                    <a:pt x="765" y="244"/>
                    <a:pt x="765" y="244"/>
                    <a:pt x="765" y="244"/>
                  </a:cubicBezTo>
                  <a:lnTo>
                    <a:pt x="765" y="1264"/>
                  </a:lnTo>
                  <a:close/>
                  <a:moveTo>
                    <a:pt x="371" y="1419"/>
                  </a:moveTo>
                  <a:cubicBezTo>
                    <a:pt x="444" y="1419"/>
                    <a:pt x="444" y="1419"/>
                    <a:pt x="444" y="1419"/>
                  </a:cubicBezTo>
                  <a:cubicBezTo>
                    <a:pt x="444" y="1346"/>
                    <a:pt x="444" y="1346"/>
                    <a:pt x="444" y="1346"/>
                  </a:cubicBezTo>
                  <a:cubicBezTo>
                    <a:pt x="371" y="1346"/>
                    <a:pt x="371" y="1346"/>
                    <a:pt x="371" y="1346"/>
                  </a:cubicBezTo>
                  <a:lnTo>
                    <a:pt x="371" y="141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cxnSp>
        <p:nvCxnSpPr>
          <p:cNvPr id="45" name="直接连接符 44"/>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47" name="文本框 46"/>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8"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49" name="直接连接符 48"/>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anim calcmode="lin" valueType="num">
                                      <p:cBhvr>
                                        <p:cTn id="30" dur="500" fill="hold"/>
                                        <p:tgtEl>
                                          <p:spTgt spid="77"/>
                                        </p:tgtEl>
                                        <p:attrNameLst>
                                          <p:attrName>ppt_x</p:attrName>
                                        </p:attrNameLst>
                                      </p:cBhvr>
                                      <p:tavLst>
                                        <p:tav tm="0">
                                          <p:val>
                                            <p:strVal val="#ppt_x"/>
                                          </p:val>
                                        </p:tav>
                                        <p:tav tm="100000">
                                          <p:val>
                                            <p:strVal val="#ppt_x"/>
                                          </p:val>
                                        </p:tav>
                                      </p:tavLst>
                                    </p:anim>
                                    <p:anim calcmode="lin" valueType="num">
                                      <p:cBhvr>
                                        <p:cTn id="31" dur="5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anim calcmode="lin" valueType="num">
                                      <p:cBhvr>
                                        <p:cTn id="50" dur="500" fill="hold"/>
                                        <p:tgtEl>
                                          <p:spTgt spid="71"/>
                                        </p:tgtEl>
                                        <p:attrNameLst>
                                          <p:attrName>ppt_x</p:attrName>
                                        </p:attrNameLst>
                                      </p:cBhvr>
                                      <p:tavLst>
                                        <p:tav tm="0">
                                          <p:val>
                                            <p:strVal val="#ppt_x"/>
                                          </p:val>
                                        </p:tav>
                                        <p:tav tm="100000">
                                          <p:val>
                                            <p:strVal val="#ppt_x"/>
                                          </p:val>
                                        </p:tav>
                                      </p:tavLst>
                                    </p:anim>
                                    <p:anim calcmode="lin" valueType="num">
                                      <p:cBhvr>
                                        <p:cTn id="51"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p:tgtEl>
                                          <p:spTgt spid="9"/>
                                        </p:tgtEl>
                                        <p:attrNameLst>
                                          <p:attrName>ppt_x</p:attrName>
                                        </p:attrNameLst>
                                      </p:cBhvr>
                                      <p:tavLst>
                                        <p:tav tm="0">
                                          <p:val>
                                            <p:strVal val="#ppt_x-#ppt_w*1.125000"/>
                                          </p:val>
                                        </p:tav>
                                        <p:tav tm="100000">
                                          <p:val>
                                            <p:strVal val="#ppt_x"/>
                                          </p:val>
                                        </p:tav>
                                      </p:tavLst>
                                    </p:anim>
                                    <p:animEffect transition="in" filter="wipe(righ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2" presetClass="entr" presetSubtype="8"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p:tgtEl>
                                          <p:spTgt spid="10"/>
                                        </p:tgtEl>
                                        <p:attrNameLst>
                                          <p:attrName>ppt_x</p:attrName>
                                        </p:attrNameLst>
                                      </p:cBhvr>
                                      <p:tavLst>
                                        <p:tav tm="0">
                                          <p:val>
                                            <p:strVal val="#ppt_x-#ppt_w*1.125000"/>
                                          </p:val>
                                        </p:tav>
                                        <p:tav tm="100000">
                                          <p:val>
                                            <p:strVal val="#ppt_x"/>
                                          </p:val>
                                        </p:tav>
                                      </p:tavLst>
                                    </p:anim>
                                    <p:animEffect transition="in" filter="wipe(righ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anim calcmode="lin" valueType="num">
                                      <p:cBhvr>
                                        <p:cTn id="90" dur="500" fill="hold"/>
                                        <p:tgtEl>
                                          <p:spTgt spid="75"/>
                                        </p:tgtEl>
                                        <p:attrNameLst>
                                          <p:attrName>ppt_x</p:attrName>
                                        </p:attrNameLst>
                                      </p:cBhvr>
                                      <p:tavLst>
                                        <p:tav tm="0">
                                          <p:val>
                                            <p:strVal val="#ppt_x"/>
                                          </p:val>
                                        </p:tav>
                                        <p:tav tm="100000">
                                          <p:val>
                                            <p:strVal val="#ppt_x"/>
                                          </p:val>
                                        </p:tav>
                                      </p:tavLst>
                                    </p:anim>
                                    <p:anim calcmode="lin" valueType="num">
                                      <p:cBhvr>
                                        <p:cTn id="91"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P spid="75"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rot="10800000">
            <a:off x="6212772" y="3310524"/>
            <a:ext cx="2098924" cy="1582357"/>
          </a:xfrm>
          <a:custGeom>
            <a:avLst/>
            <a:gdLst>
              <a:gd name="T0" fmla="*/ 695 w 1414"/>
              <a:gd name="T1" fmla="*/ 572 h 1066"/>
              <a:gd name="T2" fmla="*/ 708 w 1414"/>
              <a:gd name="T3" fmla="*/ 552 h 1066"/>
              <a:gd name="T4" fmla="*/ 719 w 1414"/>
              <a:gd name="T5" fmla="*/ 535 h 1066"/>
              <a:gd name="T6" fmla="*/ 722 w 1414"/>
              <a:gd name="T7" fmla="*/ 528 h 1066"/>
              <a:gd name="T8" fmla="*/ 737 w 1414"/>
              <a:gd name="T9" fmla="*/ 509 h 1066"/>
              <a:gd name="T10" fmla="*/ 738 w 1414"/>
              <a:gd name="T11" fmla="*/ 507 h 1066"/>
              <a:gd name="T12" fmla="*/ 800 w 1414"/>
              <a:gd name="T13" fmla="*/ 423 h 1066"/>
              <a:gd name="T14" fmla="*/ 872 w 1414"/>
              <a:gd name="T15" fmla="*/ 345 h 1066"/>
              <a:gd name="T16" fmla="*/ 948 w 1414"/>
              <a:gd name="T17" fmla="*/ 274 h 1066"/>
              <a:gd name="T18" fmla="*/ 1031 w 1414"/>
              <a:gd name="T19" fmla="*/ 209 h 1066"/>
              <a:gd name="T20" fmla="*/ 1119 w 1414"/>
              <a:gd name="T21" fmla="*/ 151 h 1066"/>
              <a:gd name="T22" fmla="*/ 1213 w 1414"/>
              <a:gd name="T23" fmla="*/ 100 h 1066"/>
              <a:gd name="T24" fmla="*/ 1311 w 1414"/>
              <a:gd name="T25" fmla="*/ 57 h 1066"/>
              <a:gd name="T26" fmla="*/ 1414 w 1414"/>
              <a:gd name="T27" fmla="*/ 24 h 1066"/>
              <a:gd name="T28" fmla="*/ 1374 w 1414"/>
              <a:gd name="T29" fmla="*/ 16 h 1066"/>
              <a:gd name="T30" fmla="*/ 1291 w 1414"/>
              <a:gd name="T31" fmla="*/ 6 h 1066"/>
              <a:gd name="T32" fmla="*/ 1249 w 1414"/>
              <a:gd name="T33" fmla="*/ 3 h 1066"/>
              <a:gd name="T34" fmla="*/ 1246 w 1414"/>
              <a:gd name="T35" fmla="*/ 3 h 1066"/>
              <a:gd name="T36" fmla="*/ 1221 w 1414"/>
              <a:gd name="T37" fmla="*/ 2 h 1066"/>
              <a:gd name="T38" fmla="*/ 1214 w 1414"/>
              <a:gd name="T39" fmla="*/ 2 h 1066"/>
              <a:gd name="T40" fmla="*/ 1184 w 1414"/>
              <a:gd name="T41" fmla="*/ 0 h 1066"/>
              <a:gd name="T42" fmla="*/ 1156 w 1414"/>
              <a:gd name="T43" fmla="*/ 2 h 1066"/>
              <a:gd name="T44" fmla="*/ 1143 w 1414"/>
              <a:gd name="T45" fmla="*/ 2 h 1066"/>
              <a:gd name="T46" fmla="*/ 1127 w 1414"/>
              <a:gd name="T47" fmla="*/ 3 h 1066"/>
              <a:gd name="T48" fmla="*/ 1110 w 1414"/>
              <a:gd name="T49" fmla="*/ 3 h 1066"/>
              <a:gd name="T50" fmla="*/ 1100 w 1414"/>
              <a:gd name="T51" fmla="*/ 4 h 1066"/>
              <a:gd name="T52" fmla="*/ 1080 w 1414"/>
              <a:gd name="T53" fmla="*/ 6 h 1066"/>
              <a:gd name="T54" fmla="*/ 1074 w 1414"/>
              <a:gd name="T55" fmla="*/ 6 h 1066"/>
              <a:gd name="T56" fmla="*/ 975 w 1414"/>
              <a:gd name="T57" fmla="*/ 19 h 1066"/>
              <a:gd name="T58" fmla="*/ 881 w 1414"/>
              <a:gd name="T59" fmla="*/ 39 h 1066"/>
              <a:gd name="T60" fmla="*/ 787 w 1414"/>
              <a:gd name="T61" fmla="*/ 68 h 1066"/>
              <a:gd name="T62" fmla="*/ 698 w 1414"/>
              <a:gd name="T63" fmla="*/ 103 h 1066"/>
              <a:gd name="T64" fmla="*/ 612 w 1414"/>
              <a:gd name="T65" fmla="*/ 146 h 1066"/>
              <a:gd name="T66" fmla="*/ 529 w 1414"/>
              <a:gd name="T67" fmla="*/ 194 h 1066"/>
              <a:gd name="T68" fmla="*/ 451 w 1414"/>
              <a:gd name="T69" fmla="*/ 248 h 1066"/>
              <a:gd name="T70" fmla="*/ 377 w 1414"/>
              <a:gd name="T71" fmla="*/ 309 h 1066"/>
              <a:gd name="T72" fmla="*/ 310 w 1414"/>
              <a:gd name="T73" fmla="*/ 376 h 1066"/>
              <a:gd name="T74" fmla="*/ 246 w 1414"/>
              <a:gd name="T75" fmla="*/ 448 h 1066"/>
              <a:gd name="T76" fmla="*/ 189 w 1414"/>
              <a:gd name="T77" fmla="*/ 524 h 1066"/>
              <a:gd name="T78" fmla="*/ 137 w 1414"/>
              <a:gd name="T79" fmla="*/ 606 h 1066"/>
              <a:gd name="T80" fmla="*/ 92 w 1414"/>
              <a:gd name="T81" fmla="*/ 692 h 1066"/>
              <a:gd name="T82" fmla="*/ 54 w 1414"/>
              <a:gd name="T83" fmla="*/ 781 h 1066"/>
              <a:gd name="T84" fmla="*/ 23 w 1414"/>
              <a:gd name="T85" fmla="*/ 875 h 1066"/>
              <a:gd name="T86" fmla="*/ 0 w 1414"/>
              <a:gd name="T87" fmla="*/ 972 h 1066"/>
              <a:gd name="T88" fmla="*/ 527 w 1414"/>
              <a:gd name="T89" fmla="*/ 1066 h 1066"/>
              <a:gd name="T90" fmla="*/ 527 w 1414"/>
              <a:gd name="T91" fmla="*/ 1066 h 1066"/>
              <a:gd name="T92" fmla="*/ 529 w 1414"/>
              <a:gd name="T93" fmla="*/ 1043 h 1066"/>
              <a:gd name="T94" fmla="*/ 534 w 1414"/>
              <a:gd name="T95" fmla="*/ 1012 h 1066"/>
              <a:gd name="T96" fmla="*/ 546 w 1414"/>
              <a:gd name="T97" fmla="*/ 950 h 1066"/>
              <a:gd name="T98" fmla="*/ 560 w 1414"/>
              <a:gd name="T99" fmla="*/ 889 h 1066"/>
              <a:gd name="T100" fmla="*/ 578 w 1414"/>
              <a:gd name="T101" fmla="*/ 829 h 1066"/>
              <a:gd name="T102" fmla="*/ 599 w 1414"/>
              <a:gd name="T103" fmla="*/ 771 h 1066"/>
              <a:gd name="T104" fmla="*/ 623 w 1414"/>
              <a:gd name="T105" fmla="*/ 712 h 1066"/>
              <a:gd name="T106" fmla="*/ 649 w 1414"/>
              <a:gd name="T107" fmla="*/ 655 h 1066"/>
              <a:gd name="T108" fmla="*/ 678 w 1414"/>
              <a:gd name="T109" fmla="*/ 601 h 1066"/>
              <a:gd name="T110" fmla="*/ 694 w 1414"/>
              <a:gd name="T111" fmla="*/ 574 h 1066"/>
              <a:gd name="T112" fmla="*/ 695 w 1414"/>
              <a:gd name="T113" fmla="*/ 57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066">
                <a:moveTo>
                  <a:pt x="695" y="572"/>
                </a:moveTo>
                <a:lnTo>
                  <a:pt x="695" y="572"/>
                </a:lnTo>
                <a:lnTo>
                  <a:pt x="708" y="552"/>
                </a:lnTo>
                <a:lnTo>
                  <a:pt x="708" y="552"/>
                </a:lnTo>
                <a:lnTo>
                  <a:pt x="719" y="535"/>
                </a:lnTo>
                <a:lnTo>
                  <a:pt x="719" y="535"/>
                </a:lnTo>
                <a:lnTo>
                  <a:pt x="722" y="528"/>
                </a:lnTo>
                <a:lnTo>
                  <a:pt x="722" y="528"/>
                </a:lnTo>
                <a:lnTo>
                  <a:pt x="737" y="509"/>
                </a:lnTo>
                <a:lnTo>
                  <a:pt x="737" y="509"/>
                </a:lnTo>
                <a:lnTo>
                  <a:pt x="738" y="507"/>
                </a:lnTo>
                <a:lnTo>
                  <a:pt x="738" y="507"/>
                </a:lnTo>
                <a:lnTo>
                  <a:pt x="768" y="465"/>
                </a:lnTo>
                <a:lnTo>
                  <a:pt x="800" y="423"/>
                </a:lnTo>
                <a:lnTo>
                  <a:pt x="835" y="384"/>
                </a:lnTo>
                <a:lnTo>
                  <a:pt x="872" y="345"/>
                </a:lnTo>
                <a:lnTo>
                  <a:pt x="909" y="309"/>
                </a:lnTo>
                <a:lnTo>
                  <a:pt x="948" y="274"/>
                </a:lnTo>
                <a:lnTo>
                  <a:pt x="988" y="240"/>
                </a:lnTo>
                <a:lnTo>
                  <a:pt x="1031" y="209"/>
                </a:lnTo>
                <a:lnTo>
                  <a:pt x="1074" y="178"/>
                </a:lnTo>
                <a:lnTo>
                  <a:pt x="1119" y="151"/>
                </a:lnTo>
                <a:lnTo>
                  <a:pt x="1165" y="125"/>
                </a:lnTo>
                <a:lnTo>
                  <a:pt x="1213" y="100"/>
                </a:lnTo>
                <a:lnTo>
                  <a:pt x="1261" y="78"/>
                </a:lnTo>
                <a:lnTo>
                  <a:pt x="1311" y="57"/>
                </a:lnTo>
                <a:lnTo>
                  <a:pt x="1362" y="39"/>
                </a:lnTo>
                <a:lnTo>
                  <a:pt x="1414" y="24"/>
                </a:lnTo>
                <a:lnTo>
                  <a:pt x="1414" y="24"/>
                </a:lnTo>
                <a:lnTo>
                  <a:pt x="1374" y="16"/>
                </a:lnTo>
                <a:lnTo>
                  <a:pt x="1332" y="11"/>
                </a:lnTo>
                <a:lnTo>
                  <a:pt x="1291" y="6"/>
                </a:lnTo>
                <a:lnTo>
                  <a:pt x="1249" y="3"/>
                </a:lnTo>
                <a:lnTo>
                  <a:pt x="1249" y="3"/>
                </a:lnTo>
                <a:lnTo>
                  <a:pt x="1246" y="3"/>
                </a:lnTo>
                <a:lnTo>
                  <a:pt x="1246" y="3"/>
                </a:lnTo>
                <a:lnTo>
                  <a:pt x="1221" y="2"/>
                </a:lnTo>
                <a:lnTo>
                  <a:pt x="1221" y="2"/>
                </a:lnTo>
                <a:lnTo>
                  <a:pt x="1214" y="2"/>
                </a:lnTo>
                <a:lnTo>
                  <a:pt x="1214" y="2"/>
                </a:lnTo>
                <a:lnTo>
                  <a:pt x="1184" y="0"/>
                </a:lnTo>
                <a:lnTo>
                  <a:pt x="1184" y="0"/>
                </a:lnTo>
                <a:lnTo>
                  <a:pt x="1156" y="2"/>
                </a:lnTo>
                <a:lnTo>
                  <a:pt x="1156" y="2"/>
                </a:lnTo>
                <a:lnTo>
                  <a:pt x="1143" y="2"/>
                </a:lnTo>
                <a:lnTo>
                  <a:pt x="1143" y="2"/>
                </a:lnTo>
                <a:lnTo>
                  <a:pt x="1127" y="3"/>
                </a:lnTo>
                <a:lnTo>
                  <a:pt x="1127" y="3"/>
                </a:lnTo>
                <a:lnTo>
                  <a:pt x="1110" y="3"/>
                </a:lnTo>
                <a:lnTo>
                  <a:pt x="1110" y="3"/>
                </a:lnTo>
                <a:lnTo>
                  <a:pt x="1100" y="4"/>
                </a:lnTo>
                <a:lnTo>
                  <a:pt x="1100" y="4"/>
                </a:lnTo>
                <a:lnTo>
                  <a:pt x="1080" y="6"/>
                </a:lnTo>
                <a:lnTo>
                  <a:pt x="1080" y="6"/>
                </a:lnTo>
                <a:lnTo>
                  <a:pt x="1074" y="6"/>
                </a:lnTo>
                <a:lnTo>
                  <a:pt x="1074" y="6"/>
                </a:lnTo>
                <a:lnTo>
                  <a:pt x="1025" y="12"/>
                </a:lnTo>
                <a:lnTo>
                  <a:pt x="975" y="19"/>
                </a:lnTo>
                <a:lnTo>
                  <a:pt x="927" y="29"/>
                </a:lnTo>
                <a:lnTo>
                  <a:pt x="881" y="39"/>
                </a:lnTo>
                <a:lnTo>
                  <a:pt x="834" y="52"/>
                </a:lnTo>
                <a:lnTo>
                  <a:pt x="787" y="68"/>
                </a:lnTo>
                <a:lnTo>
                  <a:pt x="742" y="85"/>
                </a:lnTo>
                <a:lnTo>
                  <a:pt x="698" y="103"/>
                </a:lnTo>
                <a:lnTo>
                  <a:pt x="654" y="124"/>
                </a:lnTo>
                <a:lnTo>
                  <a:pt x="612" y="146"/>
                </a:lnTo>
                <a:lnTo>
                  <a:pt x="569" y="169"/>
                </a:lnTo>
                <a:lnTo>
                  <a:pt x="529" y="194"/>
                </a:lnTo>
                <a:lnTo>
                  <a:pt x="490" y="221"/>
                </a:lnTo>
                <a:lnTo>
                  <a:pt x="451" y="248"/>
                </a:lnTo>
                <a:lnTo>
                  <a:pt x="414" y="278"/>
                </a:lnTo>
                <a:lnTo>
                  <a:pt x="377" y="309"/>
                </a:lnTo>
                <a:lnTo>
                  <a:pt x="342" y="341"/>
                </a:lnTo>
                <a:lnTo>
                  <a:pt x="310" y="376"/>
                </a:lnTo>
                <a:lnTo>
                  <a:pt x="278" y="411"/>
                </a:lnTo>
                <a:lnTo>
                  <a:pt x="246" y="448"/>
                </a:lnTo>
                <a:lnTo>
                  <a:pt x="217" y="485"/>
                </a:lnTo>
                <a:lnTo>
                  <a:pt x="189" y="524"/>
                </a:lnTo>
                <a:lnTo>
                  <a:pt x="162" y="565"/>
                </a:lnTo>
                <a:lnTo>
                  <a:pt x="137" y="606"/>
                </a:lnTo>
                <a:lnTo>
                  <a:pt x="114" y="648"/>
                </a:lnTo>
                <a:lnTo>
                  <a:pt x="92" y="692"/>
                </a:lnTo>
                <a:lnTo>
                  <a:pt x="73" y="736"/>
                </a:lnTo>
                <a:lnTo>
                  <a:pt x="54" y="781"/>
                </a:lnTo>
                <a:lnTo>
                  <a:pt x="38" y="828"/>
                </a:lnTo>
                <a:lnTo>
                  <a:pt x="23" y="875"/>
                </a:lnTo>
                <a:lnTo>
                  <a:pt x="10" y="924"/>
                </a:lnTo>
                <a:lnTo>
                  <a:pt x="0" y="972"/>
                </a:lnTo>
                <a:lnTo>
                  <a:pt x="527" y="1066"/>
                </a:lnTo>
                <a:lnTo>
                  <a:pt x="527" y="1066"/>
                </a:lnTo>
                <a:lnTo>
                  <a:pt x="527" y="1066"/>
                </a:lnTo>
                <a:lnTo>
                  <a:pt x="527" y="1066"/>
                </a:lnTo>
                <a:lnTo>
                  <a:pt x="529" y="1044"/>
                </a:lnTo>
                <a:lnTo>
                  <a:pt x="529" y="1043"/>
                </a:lnTo>
                <a:lnTo>
                  <a:pt x="529" y="1043"/>
                </a:lnTo>
                <a:lnTo>
                  <a:pt x="534" y="1012"/>
                </a:lnTo>
                <a:lnTo>
                  <a:pt x="540" y="981"/>
                </a:lnTo>
                <a:lnTo>
                  <a:pt x="546" y="950"/>
                </a:lnTo>
                <a:lnTo>
                  <a:pt x="553" y="920"/>
                </a:lnTo>
                <a:lnTo>
                  <a:pt x="560" y="889"/>
                </a:lnTo>
                <a:lnTo>
                  <a:pt x="569" y="859"/>
                </a:lnTo>
                <a:lnTo>
                  <a:pt x="578" y="829"/>
                </a:lnTo>
                <a:lnTo>
                  <a:pt x="588" y="799"/>
                </a:lnTo>
                <a:lnTo>
                  <a:pt x="599" y="771"/>
                </a:lnTo>
                <a:lnTo>
                  <a:pt x="611" y="741"/>
                </a:lnTo>
                <a:lnTo>
                  <a:pt x="623" y="712"/>
                </a:lnTo>
                <a:lnTo>
                  <a:pt x="636" y="684"/>
                </a:lnTo>
                <a:lnTo>
                  <a:pt x="649" y="655"/>
                </a:lnTo>
                <a:lnTo>
                  <a:pt x="664" y="628"/>
                </a:lnTo>
                <a:lnTo>
                  <a:pt x="678" y="601"/>
                </a:lnTo>
                <a:lnTo>
                  <a:pt x="694" y="574"/>
                </a:lnTo>
                <a:lnTo>
                  <a:pt x="694" y="574"/>
                </a:lnTo>
                <a:lnTo>
                  <a:pt x="695" y="572"/>
                </a:lnTo>
                <a:lnTo>
                  <a:pt x="695" y="572"/>
                </a:lnTo>
                <a:close/>
              </a:path>
            </a:pathLst>
          </a:custGeom>
          <a:solidFill>
            <a:srgbClr val="276F9F"/>
          </a:solidFill>
          <a:ln>
            <a:noFill/>
          </a:ln>
          <a:effectLst>
            <a:outerShdw blurRad="127000" algn="ctr" rotWithShape="0">
              <a:srgbClr val="276F9F">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rot="10800000">
            <a:off x="4713539" y="2029498"/>
            <a:ext cx="2251817" cy="1181572"/>
          </a:xfrm>
          <a:custGeom>
            <a:avLst/>
            <a:gdLst>
              <a:gd name="T0" fmla="*/ 1321 w 1517"/>
              <a:gd name="T1" fmla="*/ 237 h 796"/>
              <a:gd name="T2" fmla="*/ 1307 w 1517"/>
              <a:gd name="T3" fmla="*/ 242 h 796"/>
              <a:gd name="T4" fmla="*/ 1293 w 1517"/>
              <a:gd name="T5" fmla="*/ 249 h 796"/>
              <a:gd name="T6" fmla="*/ 1286 w 1517"/>
              <a:gd name="T7" fmla="*/ 251 h 796"/>
              <a:gd name="T8" fmla="*/ 1211 w 1517"/>
              <a:gd name="T9" fmla="*/ 277 h 796"/>
              <a:gd name="T10" fmla="*/ 1136 w 1517"/>
              <a:gd name="T11" fmla="*/ 298 h 796"/>
              <a:gd name="T12" fmla="*/ 1059 w 1517"/>
              <a:gd name="T13" fmla="*/ 315 h 796"/>
              <a:gd name="T14" fmla="*/ 980 w 1517"/>
              <a:gd name="T15" fmla="*/ 326 h 796"/>
              <a:gd name="T16" fmla="*/ 979 w 1517"/>
              <a:gd name="T17" fmla="*/ 326 h 796"/>
              <a:gd name="T18" fmla="*/ 956 w 1517"/>
              <a:gd name="T19" fmla="*/ 329 h 796"/>
              <a:gd name="T20" fmla="*/ 949 w 1517"/>
              <a:gd name="T21" fmla="*/ 329 h 796"/>
              <a:gd name="T22" fmla="*/ 928 w 1517"/>
              <a:gd name="T23" fmla="*/ 330 h 796"/>
              <a:gd name="T24" fmla="*/ 918 w 1517"/>
              <a:gd name="T25" fmla="*/ 332 h 796"/>
              <a:gd name="T26" fmla="*/ 901 w 1517"/>
              <a:gd name="T27" fmla="*/ 332 h 796"/>
              <a:gd name="T28" fmla="*/ 884 w 1517"/>
              <a:gd name="T29" fmla="*/ 333 h 796"/>
              <a:gd name="T30" fmla="*/ 873 w 1517"/>
              <a:gd name="T31" fmla="*/ 333 h 796"/>
              <a:gd name="T32" fmla="*/ 843 w 1517"/>
              <a:gd name="T33" fmla="*/ 334 h 796"/>
              <a:gd name="T34" fmla="*/ 783 w 1517"/>
              <a:gd name="T35" fmla="*/ 332 h 796"/>
              <a:gd name="T36" fmla="*/ 666 w 1517"/>
              <a:gd name="T37" fmla="*/ 321 h 796"/>
              <a:gd name="T38" fmla="*/ 554 w 1517"/>
              <a:gd name="T39" fmla="*/ 299 h 796"/>
              <a:gd name="T40" fmla="*/ 442 w 1517"/>
              <a:gd name="T41" fmla="*/ 268 h 796"/>
              <a:gd name="T42" fmla="*/ 336 w 1517"/>
              <a:gd name="T43" fmla="*/ 225 h 796"/>
              <a:gd name="T44" fmla="*/ 233 w 1517"/>
              <a:gd name="T45" fmla="*/ 173 h 796"/>
              <a:gd name="T46" fmla="*/ 136 w 1517"/>
              <a:gd name="T47" fmla="*/ 111 h 796"/>
              <a:gd name="T48" fmla="*/ 44 w 1517"/>
              <a:gd name="T49" fmla="*/ 39 h 796"/>
              <a:gd name="T50" fmla="*/ 0 w 1517"/>
              <a:gd name="T51" fmla="*/ 0 h 796"/>
              <a:gd name="T52" fmla="*/ 27 w 1517"/>
              <a:gd name="T53" fmla="*/ 68 h 796"/>
              <a:gd name="T54" fmla="*/ 58 w 1517"/>
              <a:gd name="T55" fmla="*/ 134 h 796"/>
              <a:gd name="T56" fmla="*/ 92 w 1517"/>
              <a:gd name="T57" fmla="*/ 198 h 796"/>
              <a:gd name="T58" fmla="*/ 131 w 1517"/>
              <a:gd name="T59" fmla="*/ 259 h 796"/>
              <a:gd name="T60" fmla="*/ 142 w 1517"/>
              <a:gd name="T61" fmla="*/ 277 h 796"/>
              <a:gd name="T62" fmla="*/ 144 w 1517"/>
              <a:gd name="T63" fmla="*/ 278 h 796"/>
              <a:gd name="T64" fmla="*/ 172 w 1517"/>
              <a:gd name="T65" fmla="*/ 317 h 796"/>
              <a:gd name="T66" fmla="*/ 233 w 1517"/>
              <a:gd name="T67" fmla="*/ 391 h 796"/>
              <a:gd name="T68" fmla="*/ 299 w 1517"/>
              <a:gd name="T69" fmla="*/ 460 h 796"/>
              <a:gd name="T70" fmla="*/ 373 w 1517"/>
              <a:gd name="T71" fmla="*/ 525 h 796"/>
              <a:gd name="T72" fmla="*/ 423 w 1517"/>
              <a:gd name="T73" fmla="*/ 562 h 796"/>
              <a:gd name="T74" fmla="*/ 421 w 1517"/>
              <a:gd name="T75" fmla="*/ 564 h 796"/>
              <a:gd name="T76" fmla="*/ 499 w 1517"/>
              <a:gd name="T77" fmla="*/ 616 h 796"/>
              <a:gd name="T78" fmla="*/ 581 w 1517"/>
              <a:gd name="T79" fmla="*/ 662 h 796"/>
              <a:gd name="T80" fmla="*/ 666 w 1517"/>
              <a:gd name="T81" fmla="*/ 701 h 796"/>
              <a:gd name="T82" fmla="*/ 755 w 1517"/>
              <a:gd name="T83" fmla="*/ 735 h 796"/>
              <a:gd name="T84" fmla="*/ 845 w 1517"/>
              <a:gd name="T85" fmla="*/ 761 h 796"/>
              <a:gd name="T86" fmla="*/ 940 w 1517"/>
              <a:gd name="T87" fmla="*/ 780 h 796"/>
              <a:gd name="T88" fmla="*/ 1036 w 1517"/>
              <a:gd name="T89" fmla="*/ 792 h 796"/>
              <a:gd name="T90" fmla="*/ 1135 w 1517"/>
              <a:gd name="T91" fmla="*/ 796 h 796"/>
              <a:gd name="T92" fmla="*/ 1184 w 1517"/>
              <a:gd name="T93" fmla="*/ 795 h 796"/>
              <a:gd name="T94" fmla="*/ 1281 w 1517"/>
              <a:gd name="T95" fmla="*/ 787 h 796"/>
              <a:gd name="T96" fmla="*/ 1377 w 1517"/>
              <a:gd name="T97" fmla="*/ 771 h 796"/>
              <a:gd name="T98" fmla="*/ 1471 w 1517"/>
              <a:gd name="T99" fmla="*/ 748 h 796"/>
              <a:gd name="T100" fmla="*/ 1327 w 1517"/>
              <a:gd name="T101" fmla="*/ 234 h 796"/>
              <a:gd name="T102" fmla="*/ 1321 w 1517"/>
              <a:gd name="T103" fmla="*/ 23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7" h="796">
                <a:moveTo>
                  <a:pt x="1321" y="237"/>
                </a:moveTo>
                <a:lnTo>
                  <a:pt x="1321" y="237"/>
                </a:lnTo>
                <a:lnTo>
                  <a:pt x="1307" y="242"/>
                </a:lnTo>
                <a:lnTo>
                  <a:pt x="1307" y="242"/>
                </a:lnTo>
                <a:lnTo>
                  <a:pt x="1293" y="249"/>
                </a:lnTo>
                <a:lnTo>
                  <a:pt x="1293" y="249"/>
                </a:lnTo>
                <a:lnTo>
                  <a:pt x="1286" y="251"/>
                </a:lnTo>
                <a:lnTo>
                  <a:pt x="1286" y="251"/>
                </a:lnTo>
                <a:lnTo>
                  <a:pt x="1249" y="265"/>
                </a:lnTo>
                <a:lnTo>
                  <a:pt x="1211" y="277"/>
                </a:lnTo>
                <a:lnTo>
                  <a:pt x="1174" y="289"/>
                </a:lnTo>
                <a:lnTo>
                  <a:pt x="1136" y="298"/>
                </a:lnTo>
                <a:lnTo>
                  <a:pt x="1097" y="307"/>
                </a:lnTo>
                <a:lnTo>
                  <a:pt x="1059" y="315"/>
                </a:lnTo>
                <a:lnTo>
                  <a:pt x="1020" y="321"/>
                </a:lnTo>
                <a:lnTo>
                  <a:pt x="980" y="326"/>
                </a:lnTo>
                <a:lnTo>
                  <a:pt x="980" y="326"/>
                </a:lnTo>
                <a:lnTo>
                  <a:pt x="979" y="326"/>
                </a:lnTo>
                <a:lnTo>
                  <a:pt x="979" y="326"/>
                </a:lnTo>
                <a:lnTo>
                  <a:pt x="956" y="329"/>
                </a:lnTo>
                <a:lnTo>
                  <a:pt x="956" y="329"/>
                </a:lnTo>
                <a:lnTo>
                  <a:pt x="949" y="329"/>
                </a:lnTo>
                <a:lnTo>
                  <a:pt x="949" y="329"/>
                </a:lnTo>
                <a:lnTo>
                  <a:pt x="928" y="330"/>
                </a:lnTo>
                <a:lnTo>
                  <a:pt x="928" y="330"/>
                </a:lnTo>
                <a:lnTo>
                  <a:pt x="918" y="332"/>
                </a:lnTo>
                <a:lnTo>
                  <a:pt x="918" y="332"/>
                </a:lnTo>
                <a:lnTo>
                  <a:pt x="901" y="332"/>
                </a:lnTo>
                <a:lnTo>
                  <a:pt x="901" y="332"/>
                </a:lnTo>
                <a:lnTo>
                  <a:pt x="884" y="333"/>
                </a:lnTo>
                <a:lnTo>
                  <a:pt x="884" y="333"/>
                </a:lnTo>
                <a:lnTo>
                  <a:pt x="873" y="333"/>
                </a:lnTo>
                <a:lnTo>
                  <a:pt x="873" y="333"/>
                </a:lnTo>
                <a:lnTo>
                  <a:pt x="843" y="334"/>
                </a:lnTo>
                <a:lnTo>
                  <a:pt x="843" y="334"/>
                </a:lnTo>
                <a:lnTo>
                  <a:pt x="783" y="332"/>
                </a:lnTo>
                <a:lnTo>
                  <a:pt x="725" y="328"/>
                </a:lnTo>
                <a:lnTo>
                  <a:pt x="666" y="321"/>
                </a:lnTo>
                <a:lnTo>
                  <a:pt x="609" y="312"/>
                </a:lnTo>
                <a:lnTo>
                  <a:pt x="554" y="299"/>
                </a:lnTo>
                <a:lnTo>
                  <a:pt x="498" y="285"/>
                </a:lnTo>
                <a:lnTo>
                  <a:pt x="442" y="268"/>
                </a:lnTo>
                <a:lnTo>
                  <a:pt x="389" y="247"/>
                </a:lnTo>
                <a:lnTo>
                  <a:pt x="336" y="225"/>
                </a:lnTo>
                <a:lnTo>
                  <a:pt x="284" y="201"/>
                </a:lnTo>
                <a:lnTo>
                  <a:pt x="233" y="173"/>
                </a:lnTo>
                <a:lnTo>
                  <a:pt x="184" y="142"/>
                </a:lnTo>
                <a:lnTo>
                  <a:pt x="136" y="111"/>
                </a:lnTo>
                <a:lnTo>
                  <a:pt x="89" y="76"/>
                </a:lnTo>
                <a:lnTo>
                  <a:pt x="44" y="39"/>
                </a:lnTo>
                <a:lnTo>
                  <a:pt x="0" y="0"/>
                </a:lnTo>
                <a:lnTo>
                  <a:pt x="0" y="0"/>
                </a:lnTo>
                <a:lnTo>
                  <a:pt x="13" y="35"/>
                </a:lnTo>
                <a:lnTo>
                  <a:pt x="27" y="68"/>
                </a:lnTo>
                <a:lnTo>
                  <a:pt x="41" y="102"/>
                </a:lnTo>
                <a:lnTo>
                  <a:pt x="58" y="134"/>
                </a:lnTo>
                <a:lnTo>
                  <a:pt x="75" y="167"/>
                </a:lnTo>
                <a:lnTo>
                  <a:pt x="92" y="198"/>
                </a:lnTo>
                <a:lnTo>
                  <a:pt x="111" y="229"/>
                </a:lnTo>
                <a:lnTo>
                  <a:pt x="131" y="259"/>
                </a:lnTo>
                <a:lnTo>
                  <a:pt x="131" y="259"/>
                </a:lnTo>
                <a:lnTo>
                  <a:pt x="142" y="277"/>
                </a:lnTo>
                <a:lnTo>
                  <a:pt x="142" y="277"/>
                </a:lnTo>
                <a:lnTo>
                  <a:pt x="144" y="278"/>
                </a:lnTo>
                <a:lnTo>
                  <a:pt x="144" y="278"/>
                </a:lnTo>
                <a:lnTo>
                  <a:pt x="172" y="317"/>
                </a:lnTo>
                <a:lnTo>
                  <a:pt x="201" y="355"/>
                </a:lnTo>
                <a:lnTo>
                  <a:pt x="233" y="391"/>
                </a:lnTo>
                <a:lnTo>
                  <a:pt x="266" y="426"/>
                </a:lnTo>
                <a:lnTo>
                  <a:pt x="299" y="460"/>
                </a:lnTo>
                <a:lnTo>
                  <a:pt x="336" y="494"/>
                </a:lnTo>
                <a:lnTo>
                  <a:pt x="373" y="525"/>
                </a:lnTo>
                <a:lnTo>
                  <a:pt x="412" y="555"/>
                </a:lnTo>
                <a:lnTo>
                  <a:pt x="423" y="562"/>
                </a:lnTo>
                <a:lnTo>
                  <a:pt x="421" y="564"/>
                </a:lnTo>
                <a:lnTo>
                  <a:pt x="421" y="564"/>
                </a:lnTo>
                <a:lnTo>
                  <a:pt x="460" y="591"/>
                </a:lnTo>
                <a:lnTo>
                  <a:pt x="499" y="616"/>
                </a:lnTo>
                <a:lnTo>
                  <a:pt x="539" y="640"/>
                </a:lnTo>
                <a:lnTo>
                  <a:pt x="581" y="662"/>
                </a:lnTo>
                <a:lnTo>
                  <a:pt x="622" y="683"/>
                </a:lnTo>
                <a:lnTo>
                  <a:pt x="666" y="701"/>
                </a:lnTo>
                <a:lnTo>
                  <a:pt x="709" y="719"/>
                </a:lnTo>
                <a:lnTo>
                  <a:pt x="755" y="735"/>
                </a:lnTo>
                <a:lnTo>
                  <a:pt x="800" y="749"/>
                </a:lnTo>
                <a:lnTo>
                  <a:pt x="845" y="761"/>
                </a:lnTo>
                <a:lnTo>
                  <a:pt x="893" y="771"/>
                </a:lnTo>
                <a:lnTo>
                  <a:pt x="940" y="780"/>
                </a:lnTo>
                <a:lnTo>
                  <a:pt x="988" y="787"/>
                </a:lnTo>
                <a:lnTo>
                  <a:pt x="1036" y="792"/>
                </a:lnTo>
                <a:lnTo>
                  <a:pt x="1085" y="795"/>
                </a:lnTo>
                <a:lnTo>
                  <a:pt x="1135" y="796"/>
                </a:lnTo>
                <a:lnTo>
                  <a:pt x="1135" y="796"/>
                </a:lnTo>
                <a:lnTo>
                  <a:pt x="1184" y="795"/>
                </a:lnTo>
                <a:lnTo>
                  <a:pt x="1232" y="792"/>
                </a:lnTo>
                <a:lnTo>
                  <a:pt x="1281" y="787"/>
                </a:lnTo>
                <a:lnTo>
                  <a:pt x="1329" y="780"/>
                </a:lnTo>
                <a:lnTo>
                  <a:pt x="1377" y="771"/>
                </a:lnTo>
                <a:lnTo>
                  <a:pt x="1424" y="761"/>
                </a:lnTo>
                <a:lnTo>
                  <a:pt x="1471" y="748"/>
                </a:lnTo>
                <a:lnTo>
                  <a:pt x="1517" y="734"/>
                </a:lnTo>
                <a:lnTo>
                  <a:pt x="1327" y="234"/>
                </a:lnTo>
                <a:lnTo>
                  <a:pt x="1327" y="234"/>
                </a:lnTo>
                <a:lnTo>
                  <a:pt x="1321" y="237"/>
                </a:lnTo>
                <a:lnTo>
                  <a:pt x="1321" y="237"/>
                </a:lnTo>
                <a:close/>
              </a:path>
            </a:pathLst>
          </a:custGeom>
          <a:solidFill>
            <a:srgbClr val="42ADD9"/>
          </a:solidFill>
          <a:ln>
            <a:noFill/>
          </a:ln>
          <a:effectLst>
            <a:outerShdw blurRad="127000" algn="ctr" rotWithShape="0">
              <a:srgbClr val="009AC4">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rot="10800000">
            <a:off x="5270185" y="4400064"/>
            <a:ext cx="2284473" cy="1212745"/>
          </a:xfrm>
          <a:custGeom>
            <a:avLst/>
            <a:gdLst>
              <a:gd name="T0" fmla="*/ 537 w 1539"/>
              <a:gd name="T1" fmla="*/ 470 h 817"/>
              <a:gd name="T2" fmla="*/ 538 w 1539"/>
              <a:gd name="T3" fmla="*/ 470 h 817"/>
              <a:gd name="T4" fmla="*/ 561 w 1539"/>
              <a:gd name="T5" fmla="*/ 467 h 817"/>
              <a:gd name="T6" fmla="*/ 568 w 1539"/>
              <a:gd name="T7" fmla="*/ 467 h 817"/>
              <a:gd name="T8" fmla="*/ 589 w 1539"/>
              <a:gd name="T9" fmla="*/ 465 h 817"/>
              <a:gd name="T10" fmla="*/ 599 w 1539"/>
              <a:gd name="T11" fmla="*/ 465 h 817"/>
              <a:gd name="T12" fmla="*/ 616 w 1539"/>
              <a:gd name="T13" fmla="*/ 463 h 817"/>
              <a:gd name="T14" fmla="*/ 631 w 1539"/>
              <a:gd name="T15" fmla="*/ 463 h 817"/>
              <a:gd name="T16" fmla="*/ 644 w 1539"/>
              <a:gd name="T17" fmla="*/ 462 h 817"/>
              <a:gd name="T18" fmla="*/ 674 w 1539"/>
              <a:gd name="T19" fmla="*/ 462 h 817"/>
              <a:gd name="T20" fmla="*/ 709 w 1539"/>
              <a:gd name="T21" fmla="*/ 462 h 817"/>
              <a:gd name="T22" fmla="*/ 716 w 1539"/>
              <a:gd name="T23" fmla="*/ 463 h 817"/>
              <a:gd name="T24" fmla="*/ 744 w 1539"/>
              <a:gd name="T25" fmla="*/ 465 h 817"/>
              <a:gd name="T26" fmla="*/ 749 w 1539"/>
              <a:gd name="T27" fmla="*/ 465 h 817"/>
              <a:gd name="T28" fmla="*/ 783 w 1539"/>
              <a:gd name="T29" fmla="*/ 467 h 817"/>
              <a:gd name="T30" fmla="*/ 834 w 1539"/>
              <a:gd name="T31" fmla="*/ 472 h 817"/>
              <a:gd name="T32" fmla="*/ 934 w 1539"/>
              <a:gd name="T33" fmla="*/ 489 h 817"/>
              <a:gd name="T34" fmla="*/ 1031 w 1539"/>
              <a:gd name="T35" fmla="*/ 515 h 817"/>
              <a:gd name="T36" fmla="*/ 1127 w 1539"/>
              <a:gd name="T37" fmla="*/ 548 h 817"/>
              <a:gd name="T38" fmla="*/ 1174 w 1539"/>
              <a:gd name="T39" fmla="*/ 568 h 817"/>
              <a:gd name="T40" fmla="*/ 1273 w 1539"/>
              <a:gd name="T41" fmla="*/ 618 h 817"/>
              <a:gd name="T42" fmla="*/ 1368 w 1539"/>
              <a:gd name="T43" fmla="*/ 676 h 817"/>
              <a:gd name="T44" fmla="*/ 1456 w 1539"/>
              <a:gd name="T45" fmla="*/ 742 h 817"/>
              <a:gd name="T46" fmla="*/ 1539 w 1539"/>
              <a:gd name="T47" fmla="*/ 817 h 817"/>
              <a:gd name="T48" fmla="*/ 1524 w 1539"/>
              <a:gd name="T49" fmla="*/ 777 h 817"/>
              <a:gd name="T50" fmla="*/ 1491 w 1539"/>
              <a:gd name="T51" fmla="*/ 698 h 817"/>
              <a:gd name="T52" fmla="*/ 1452 w 1539"/>
              <a:gd name="T53" fmla="*/ 622 h 817"/>
              <a:gd name="T54" fmla="*/ 1407 w 1539"/>
              <a:gd name="T55" fmla="*/ 548 h 817"/>
              <a:gd name="T56" fmla="*/ 1384 w 1539"/>
              <a:gd name="T57" fmla="*/ 513 h 817"/>
              <a:gd name="T58" fmla="*/ 1381 w 1539"/>
              <a:gd name="T59" fmla="*/ 509 h 817"/>
              <a:gd name="T60" fmla="*/ 1372 w 1539"/>
              <a:gd name="T61" fmla="*/ 496 h 817"/>
              <a:gd name="T62" fmla="*/ 1328 w 1539"/>
              <a:gd name="T63" fmla="*/ 440 h 817"/>
              <a:gd name="T64" fmla="*/ 1281 w 1539"/>
              <a:gd name="T65" fmla="*/ 388 h 817"/>
              <a:gd name="T66" fmla="*/ 1232 w 1539"/>
              <a:gd name="T67" fmla="*/ 337 h 817"/>
              <a:gd name="T68" fmla="*/ 1180 w 1539"/>
              <a:gd name="T69" fmla="*/ 291 h 817"/>
              <a:gd name="T70" fmla="*/ 1126 w 1539"/>
              <a:gd name="T71" fmla="*/ 247 h 817"/>
              <a:gd name="T72" fmla="*/ 1069 w 1539"/>
              <a:gd name="T73" fmla="*/ 205 h 817"/>
              <a:gd name="T74" fmla="*/ 1009 w 1539"/>
              <a:gd name="T75" fmla="*/ 169 h 817"/>
              <a:gd name="T76" fmla="*/ 948 w 1539"/>
              <a:gd name="T77" fmla="*/ 134 h 817"/>
              <a:gd name="T78" fmla="*/ 884 w 1539"/>
              <a:gd name="T79" fmla="*/ 104 h 817"/>
              <a:gd name="T80" fmla="*/ 818 w 1539"/>
              <a:gd name="T81" fmla="*/ 77 h 817"/>
              <a:gd name="T82" fmla="*/ 752 w 1539"/>
              <a:gd name="T83" fmla="*/ 53 h 817"/>
              <a:gd name="T84" fmla="*/ 683 w 1539"/>
              <a:gd name="T85" fmla="*/ 35 h 817"/>
              <a:gd name="T86" fmla="*/ 613 w 1539"/>
              <a:gd name="T87" fmla="*/ 20 h 817"/>
              <a:gd name="T88" fmla="*/ 542 w 1539"/>
              <a:gd name="T89" fmla="*/ 9 h 817"/>
              <a:gd name="T90" fmla="*/ 471 w 1539"/>
              <a:gd name="T91" fmla="*/ 3 h 817"/>
              <a:gd name="T92" fmla="*/ 397 w 1539"/>
              <a:gd name="T93" fmla="*/ 0 h 817"/>
              <a:gd name="T94" fmla="*/ 346 w 1539"/>
              <a:gd name="T95" fmla="*/ 2 h 817"/>
              <a:gd name="T96" fmla="*/ 245 w 1539"/>
              <a:gd name="T97" fmla="*/ 9 h 817"/>
              <a:gd name="T98" fmla="*/ 145 w 1539"/>
              <a:gd name="T99" fmla="*/ 26 h 817"/>
              <a:gd name="T100" fmla="*/ 48 w 1539"/>
              <a:gd name="T101" fmla="*/ 52 h 817"/>
              <a:gd name="T102" fmla="*/ 198 w 1539"/>
              <a:gd name="T103" fmla="*/ 558 h 817"/>
              <a:gd name="T104" fmla="*/ 238 w 1539"/>
              <a:gd name="T105" fmla="*/ 541 h 817"/>
              <a:gd name="T106" fmla="*/ 323 w 1539"/>
              <a:gd name="T107" fmla="*/ 513 h 817"/>
              <a:gd name="T108" fmla="*/ 407 w 1539"/>
              <a:gd name="T109" fmla="*/ 491 h 817"/>
              <a:gd name="T110" fmla="*/ 493 w 1539"/>
              <a:gd name="T111" fmla="*/ 475 h 817"/>
              <a:gd name="T112" fmla="*/ 537 w 1539"/>
              <a:gd name="T113" fmla="*/ 47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9" h="817">
                <a:moveTo>
                  <a:pt x="537" y="470"/>
                </a:moveTo>
                <a:lnTo>
                  <a:pt x="537" y="470"/>
                </a:lnTo>
                <a:lnTo>
                  <a:pt x="538" y="470"/>
                </a:lnTo>
                <a:lnTo>
                  <a:pt x="538" y="470"/>
                </a:lnTo>
                <a:lnTo>
                  <a:pt x="561" y="467"/>
                </a:lnTo>
                <a:lnTo>
                  <a:pt x="561" y="467"/>
                </a:lnTo>
                <a:lnTo>
                  <a:pt x="568" y="467"/>
                </a:lnTo>
                <a:lnTo>
                  <a:pt x="568" y="467"/>
                </a:lnTo>
                <a:lnTo>
                  <a:pt x="589" y="465"/>
                </a:lnTo>
                <a:lnTo>
                  <a:pt x="589" y="465"/>
                </a:lnTo>
                <a:lnTo>
                  <a:pt x="599" y="465"/>
                </a:lnTo>
                <a:lnTo>
                  <a:pt x="599" y="465"/>
                </a:lnTo>
                <a:lnTo>
                  <a:pt x="616" y="463"/>
                </a:lnTo>
                <a:lnTo>
                  <a:pt x="616" y="463"/>
                </a:lnTo>
                <a:lnTo>
                  <a:pt x="631" y="463"/>
                </a:lnTo>
                <a:lnTo>
                  <a:pt x="631" y="463"/>
                </a:lnTo>
                <a:lnTo>
                  <a:pt x="644" y="462"/>
                </a:lnTo>
                <a:lnTo>
                  <a:pt x="644" y="462"/>
                </a:lnTo>
                <a:lnTo>
                  <a:pt x="674" y="462"/>
                </a:lnTo>
                <a:lnTo>
                  <a:pt x="674" y="462"/>
                </a:lnTo>
                <a:lnTo>
                  <a:pt x="709" y="462"/>
                </a:lnTo>
                <a:lnTo>
                  <a:pt x="709" y="462"/>
                </a:lnTo>
                <a:lnTo>
                  <a:pt x="716" y="463"/>
                </a:lnTo>
                <a:lnTo>
                  <a:pt x="716" y="463"/>
                </a:lnTo>
                <a:lnTo>
                  <a:pt x="744" y="465"/>
                </a:lnTo>
                <a:lnTo>
                  <a:pt x="744" y="465"/>
                </a:lnTo>
                <a:lnTo>
                  <a:pt x="749" y="465"/>
                </a:lnTo>
                <a:lnTo>
                  <a:pt x="749" y="465"/>
                </a:lnTo>
                <a:lnTo>
                  <a:pt x="782" y="467"/>
                </a:lnTo>
                <a:lnTo>
                  <a:pt x="783" y="467"/>
                </a:lnTo>
                <a:lnTo>
                  <a:pt x="783" y="467"/>
                </a:lnTo>
                <a:lnTo>
                  <a:pt x="834" y="472"/>
                </a:lnTo>
                <a:lnTo>
                  <a:pt x="884" y="480"/>
                </a:lnTo>
                <a:lnTo>
                  <a:pt x="934" y="489"/>
                </a:lnTo>
                <a:lnTo>
                  <a:pt x="983" y="501"/>
                </a:lnTo>
                <a:lnTo>
                  <a:pt x="1031" y="515"/>
                </a:lnTo>
                <a:lnTo>
                  <a:pt x="1079" y="531"/>
                </a:lnTo>
                <a:lnTo>
                  <a:pt x="1127" y="548"/>
                </a:lnTo>
                <a:lnTo>
                  <a:pt x="1174" y="568"/>
                </a:lnTo>
                <a:lnTo>
                  <a:pt x="1174" y="568"/>
                </a:lnTo>
                <a:lnTo>
                  <a:pt x="1224" y="592"/>
                </a:lnTo>
                <a:lnTo>
                  <a:pt x="1273" y="618"/>
                </a:lnTo>
                <a:lnTo>
                  <a:pt x="1321" y="646"/>
                </a:lnTo>
                <a:lnTo>
                  <a:pt x="1368" y="676"/>
                </a:lnTo>
                <a:lnTo>
                  <a:pt x="1412" y="708"/>
                </a:lnTo>
                <a:lnTo>
                  <a:pt x="1456" y="742"/>
                </a:lnTo>
                <a:lnTo>
                  <a:pt x="1498" y="778"/>
                </a:lnTo>
                <a:lnTo>
                  <a:pt x="1539" y="817"/>
                </a:lnTo>
                <a:lnTo>
                  <a:pt x="1539" y="817"/>
                </a:lnTo>
                <a:lnTo>
                  <a:pt x="1524" y="777"/>
                </a:lnTo>
                <a:lnTo>
                  <a:pt x="1508" y="737"/>
                </a:lnTo>
                <a:lnTo>
                  <a:pt x="1491" y="698"/>
                </a:lnTo>
                <a:lnTo>
                  <a:pt x="1472" y="659"/>
                </a:lnTo>
                <a:lnTo>
                  <a:pt x="1452" y="622"/>
                </a:lnTo>
                <a:lnTo>
                  <a:pt x="1430" y="585"/>
                </a:lnTo>
                <a:lnTo>
                  <a:pt x="1407" y="548"/>
                </a:lnTo>
                <a:lnTo>
                  <a:pt x="1384" y="513"/>
                </a:lnTo>
                <a:lnTo>
                  <a:pt x="1384" y="513"/>
                </a:lnTo>
                <a:lnTo>
                  <a:pt x="1381" y="509"/>
                </a:lnTo>
                <a:lnTo>
                  <a:pt x="1381" y="509"/>
                </a:lnTo>
                <a:lnTo>
                  <a:pt x="1372" y="496"/>
                </a:lnTo>
                <a:lnTo>
                  <a:pt x="1372" y="496"/>
                </a:lnTo>
                <a:lnTo>
                  <a:pt x="1350" y="468"/>
                </a:lnTo>
                <a:lnTo>
                  <a:pt x="1328" y="440"/>
                </a:lnTo>
                <a:lnTo>
                  <a:pt x="1306" y="414"/>
                </a:lnTo>
                <a:lnTo>
                  <a:pt x="1281" y="388"/>
                </a:lnTo>
                <a:lnTo>
                  <a:pt x="1258" y="362"/>
                </a:lnTo>
                <a:lnTo>
                  <a:pt x="1232" y="337"/>
                </a:lnTo>
                <a:lnTo>
                  <a:pt x="1206" y="314"/>
                </a:lnTo>
                <a:lnTo>
                  <a:pt x="1180" y="291"/>
                </a:lnTo>
                <a:lnTo>
                  <a:pt x="1153" y="269"/>
                </a:lnTo>
                <a:lnTo>
                  <a:pt x="1126" y="247"/>
                </a:lnTo>
                <a:lnTo>
                  <a:pt x="1097" y="226"/>
                </a:lnTo>
                <a:lnTo>
                  <a:pt x="1069" y="205"/>
                </a:lnTo>
                <a:lnTo>
                  <a:pt x="1039" y="187"/>
                </a:lnTo>
                <a:lnTo>
                  <a:pt x="1009" y="169"/>
                </a:lnTo>
                <a:lnTo>
                  <a:pt x="978" y="151"/>
                </a:lnTo>
                <a:lnTo>
                  <a:pt x="948" y="134"/>
                </a:lnTo>
                <a:lnTo>
                  <a:pt x="915" y="118"/>
                </a:lnTo>
                <a:lnTo>
                  <a:pt x="884" y="104"/>
                </a:lnTo>
                <a:lnTo>
                  <a:pt x="852" y="90"/>
                </a:lnTo>
                <a:lnTo>
                  <a:pt x="818" y="77"/>
                </a:lnTo>
                <a:lnTo>
                  <a:pt x="786" y="65"/>
                </a:lnTo>
                <a:lnTo>
                  <a:pt x="752" y="53"/>
                </a:lnTo>
                <a:lnTo>
                  <a:pt x="717" y="44"/>
                </a:lnTo>
                <a:lnTo>
                  <a:pt x="683" y="35"/>
                </a:lnTo>
                <a:lnTo>
                  <a:pt x="648" y="28"/>
                </a:lnTo>
                <a:lnTo>
                  <a:pt x="613" y="20"/>
                </a:lnTo>
                <a:lnTo>
                  <a:pt x="578" y="15"/>
                </a:lnTo>
                <a:lnTo>
                  <a:pt x="542" y="9"/>
                </a:lnTo>
                <a:lnTo>
                  <a:pt x="507" y="5"/>
                </a:lnTo>
                <a:lnTo>
                  <a:pt x="471" y="3"/>
                </a:lnTo>
                <a:lnTo>
                  <a:pt x="434" y="0"/>
                </a:lnTo>
                <a:lnTo>
                  <a:pt x="397" y="0"/>
                </a:lnTo>
                <a:lnTo>
                  <a:pt x="397" y="0"/>
                </a:lnTo>
                <a:lnTo>
                  <a:pt x="346" y="2"/>
                </a:lnTo>
                <a:lnTo>
                  <a:pt x="295" y="4"/>
                </a:lnTo>
                <a:lnTo>
                  <a:pt x="245" y="9"/>
                </a:lnTo>
                <a:lnTo>
                  <a:pt x="196" y="17"/>
                </a:lnTo>
                <a:lnTo>
                  <a:pt x="145" y="26"/>
                </a:lnTo>
                <a:lnTo>
                  <a:pt x="96" y="38"/>
                </a:lnTo>
                <a:lnTo>
                  <a:pt x="48" y="52"/>
                </a:lnTo>
                <a:lnTo>
                  <a:pt x="0" y="68"/>
                </a:lnTo>
                <a:lnTo>
                  <a:pt x="198" y="558"/>
                </a:lnTo>
                <a:lnTo>
                  <a:pt x="198" y="558"/>
                </a:lnTo>
                <a:lnTo>
                  <a:pt x="238" y="541"/>
                </a:lnTo>
                <a:lnTo>
                  <a:pt x="280" y="527"/>
                </a:lnTo>
                <a:lnTo>
                  <a:pt x="323" y="513"/>
                </a:lnTo>
                <a:lnTo>
                  <a:pt x="364" y="501"/>
                </a:lnTo>
                <a:lnTo>
                  <a:pt x="407" y="491"/>
                </a:lnTo>
                <a:lnTo>
                  <a:pt x="450" y="483"/>
                </a:lnTo>
                <a:lnTo>
                  <a:pt x="493" y="475"/>
                </a:lnTo>
                <a:lnTo>
                  <a:pt x="537" y="470"/>
                </a:lnTo>
                <a:lnTo>
                  <a:pt x="537" y="470"/>
                </a:lnTo>
                <a:close/>
              </a:path>
            </a:pathLst>
          </a:custGeom>
          <a:solidFill>
            <a:srgbClr val="42ADD9"/>
          </a:solidFill>
          <a:ln>
            <a:noFill/>
          </a:ln>
          <a:effectLst>
            <a:outerShdw blurRad="127000" algn="ctr" rotWithShape="0">
              <a:srgbClr val="009AC4">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rot="10800000">
            <a:off x="3956502" y="2750909"/>
            <a:ext cx="2030643" cy="1571967"/>
          </a:xfrm>
          <a:custGeom>
            <a:avLst/>
            <a:gdLst>
              <a:gd name="T0" fmla="*/ 844 w 1368"/>
              <a:gd name="T1" fmla="*/ 34 h 1059"/>
              <a:gd name="T2" fmla="*/ 839 w 1368"/>
              <a:gd name="T3" fmla="*/ 70 h 1059"/>
              <a:gd name="T4" fmla="*/ 835 w 1368"/>
              <a:gd name="T5" fmla="*/ 91 h 1059"/>
              <a:gd name="T6" fmla="*/ 828 w 1368"/>
              <a:gd name="T7" fmla="*/ 125 h 1059"/>
              <a:gd name="T8" fmla="*/ 821 w 1368"/>
              <a:gd name="T9" fmla="*/ 160 h 1059"/>
              <a:gd name="T10" fmla="*/ 817 w 1368"/>
              <a:gd name="T11" fmla="*/ 178 h 1059"/>
              <a:gd name="T12" fmla="*/ 810 w 1368"/>
              <a:gd name="T13" fmla="*/ 203 h 1059"/>
              <a:gd name="T14" fmla="*/ 809 w 1368"/>
              <a:gd name="T15" fmla="*/ 208 h 1059"/>
              <a:gd name="T16" fmla="*/ 796 w 1368"/>
              <a:gd name="T17" fmla="*/ 248 h 1059"/>
              <a:gd name="T18" fmla="*/ 791 w 1368"/>
              <a:gd name="T19" fmla="*/ 264 h 1059"/>
              <a:gd name="T20" fmla="*/ 783 w 1368"/>
              <a:gd name="T21" fmla="*/ 288 h 1059"/>
              <a:gd name="T22" fmla="*/ 779 w 1368"/>
              <a:gd name="T23" fmla="*/ 297 h 1059"/>
              <a:gd name="T24" fmla="*/ 773 w 1368"/>
              <a:gd name="T25" fmla="*/ 315 h 1059"/>
              <a:gd name="T26" fmla="*/ 760 w 1368"/>
              <a:gd name="T27" fmla="*/ 348 h 1059"/>
              <a:gd name="T28" fmla="*/ 749 w 1368"/>
              <a:gd name="T29" fmla="*/ 371 h 1059"/>
              <a:gd name="T30" fmla="*/ 745 w 1368"/>
              <a:gd name="T31" fmla="*/ 380 h 1059"/>
              <a:gd name="T32" fmla="*/ 736 w 1368"/>
              <a:gd name="T33" fmla="*/ 401 h 1059"/>
              <a:gd name="T34" fmla="*/ 709 w 1368"/>
              <a:gd name="T35" fmla="*/ 454 h 1059"/>
              <a:gd name="T36" fmla="*/ 697 w 1368"/>
              <a:gd name="T37" fmla="*/ 476 h 1059"/>
              <a:gd name="T38" fmla="*/ 695 w 1368"/>
              <a:gd name="T39" fmla="*/ 480 h 1059"/>
              <a:gd name="T40" fmla="*/ 661 w 1368"/>
              <a:gd name="T41" fmla="*/ 535 h 1059"/>
              <a:gd name="T42" fmla="*/ 649 w 1368"/>
              <a:gd name="T43" fmla="*/ 554 h 1059"/>
              <a:gd name="T44" fmla="*/ 647 w 1368"/>
              <a:gd name="T45" fmla="*/ 558 h 1059"/>
              <a:gd name="T46" fmla="*/ 634 w 1368"/>
              <a:gd name="T47" fmla="*/ 576 h 1059"/>
              <a:gd name="T48" fmla="*/ 596 w 1368"/>
              <a:gd name="T49" fmla="*/ 627 h 1059"/>
              <a:gd name="T50" fmla="*/ 591 w 1368"/>
              <a:gd name="T51" fmla="*/ 633 h 1059"/>
              <a:gd name="T52" fmla="*/ 574 w 1368"/>
              <a:gd name="T53" fmla="*/ 655 h 1059"/>
              <a:gd name="T54" fmla="*/ 565 w 1368"/>
              <a:gd name="T55" fmla="*/ 666 h 1059"/>
              <a:gd name="T56" fmla="*/ 548 w 1368"/>
              <a:gd name="T57" fmla="*/ 685 h 1059"/>
              <a:gd name="T58" fmla="*/ 546 w 1368"/>
              <a:gd name="T59" fmla="*/ 688 h 1059"/>
              <a:gd name="T60" fmla="*/ 527 w 1368"/>
              <a:gd name="T61" fmla="*/ 708 h 1059"/>
              <a:gd name="T62" fmla="*/ 442 w 1368"/>
              <a:gd name="T63" fmla="*/ 793 h 1059"/>
              <a:gd name="T64" fmla="*/ 350 w 1368"/>
              <a:gd name="T65" fmla="*/ 867 h 1059"/>
              <a:gd name="T66" fmla="*/ 251 w 1368"/>
              <a:gd name="T67" fmla="*/ 931 h 1059"/>
              <a:gd name="T68" fmla="*/ 147 w 1368"/>
              <a:gd name="T69" fmla="*/ 987 h 1059"/>
              <a:gd name="T70" fmla="*/ 37 w 1368"/>
              <a:gd name="T71" fmla="*/ 1033 h 1059"/>
              <a:gd name="T72" fmla="*/ 54 w 1368"/>
              <a:gd name="T73" fmla="*/ 1052 h 1059"/>
              <a:gd name="T74" fmla="*/ 116 w 1368"/>
              <a:gd name="T75" fmla="*/ 1057 h 1059"/>
              <a:gd name="T76" fmla="*/ 131 w 1368"/>
              <a:gd name="T77" fmla="*/ 1057 h 1059"/>
              <a:gd name="T78" fmla="*/ 157 w 1368"/>
              <a:gd name="T79" fmla="*/ 1059 h 1059"/>
              <a:gd name="T80" fmla="*/ 184 w 1368"/>
              <a:gd name="T81" fmla="*/ 1059 h 1059"/>
              <a:gd name="T82" fmla="*/ 225 w 1368"/>
              <a:gd name="T83" fmla="*/ 1059 h 1059"/>
              <a:gd name="T84" fmla="*/ 241 w 1368"/>
              <a:gd name="T85" fmla="*/ 1057 h 1059"/>
              <a:gd name="T86" fmla="*/ 269 w 1368"/>
              <a:gd name="T87" fmla="*/ 1056 h 1059"/>
              <a:gd name="T88" fmla="*/ 288 w 1368"/>
              <a:gd name="T89" fmla="*/ 1055 h 1059"/>
              <a:gd name="T90" fmla="*/ 333 w 1368"/>
              <a:gd name="T91" fmla="*/ 1049 h 1059"/>
              <a:gd name="T92" fmla="*/ 447 w 1368"/>
              <a:gd name="T93" fmla="*/ 1030 h 1059"/>
              <a:gd name="T94" fmla="*/ 559 w 1368"/>
              <a:gd name="T95" fmla="*/ 999 h 1059"/>
              <a:gd name="T96" fmla="*/ 600 w 1368"/>
              <a:gd name="T97" fmla="*/ 985 h 1059"/>
              <a:gd name="T98" fmla="*/ 618 w 1368"/>
              <a:gd name="T99" fmla="*/ 978 h 1059"/>
              <a:gd name="T100" fmla="*/ 643 w 1368"/>
              <a:gd name="T101" fmla="*/ 968 h 1059"/>
              <a:gd name="T102" fmla="*/ 669 w 1368"/>
              <a:gd name="T103" fmla="*/ 957 h 1059"/>
              <a:gd name="T104" fmla="*/ 765 w 1368"/>
              <a:gd name="T105" fmla="*/ 909 h 1059"/>
              <a:gd name="T106" fmla="*/ 857 w 1368"/>
              <a:gd name="T107" fmla="*/ 854 h 1059"/>
              <a:gd name="T108" fmla="*/ 944 w 1368"/>
              <a:gd name="T109" fmla="*/ 790 h 1059"/>
              <a:gd name="T110" fmla="*/ 1024 w 1368"/>
              <a:gd name="T111" fmla="*/ 719 h 1059"/>
              <a:gd name="T112" fmla="*/ 1098 w 1368"/>
              <a:gd name="T113" fmla="*/ 640 h 1059"/>
              <a:gd name="T114" fmla="*/ 1164 w 1368"/>
              <a:gd name="T115" fmla="*/ 555 h 1059"/>
              <a:gd name="T116" fmla="*/ 1224 w 1368"/>
              <a:gd name="T117" fmla="*/ 465 h 1059"/>
              <a:gd name="T118" fmla="*/ 1275 w 1368"/>
              <a:gd name="T119" fmla="*/ 367 h 1059"/>
              <a:gd name="T120" fmla="*/ 1317 w 1368"/>
              <a:gd name="T121" fmla="*/ 266 h 1059"/>
              <a:gd name="T122" fmla="*/ 1351 w 1368"/>
              <a:gd name="T123" fmla="*/ 160 h 1059"/>
              <a:gd name="T124" fmla="*/ 848 w 1368"/>
              <a:gd name="T125"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8" h="1059">
                <a:moveTo>
                  <a:pt x="848" y="0"/>
                </a:moveTo>
                <a:lnTo>
                  <a:pt x="848" y="0"/>
                </a:lnTo>
                <a:lnTo>
                  <a:pt x="844" y="34"/>
                </a:lnTo>
                <a:lnTo>
                  <a:pt x="839" y="68"/>
                </a:lnTo>
                <a:lnTo>
                  <a:pt x="839" y="68"/>
                </a:lnTo>
                <a:lnTo>
                  <a:pt x="839" y="70"/>
                </a:lnTo>
                <a:lnTo>
                  <a:pt x="839" y="70"/>
                </a:lnTo>
                <a:lnTo>
                  <a:pt x="835" y="91"/>
                </a:lnTo>
                <a:lnTo>
                  <a:pt x="835" y="91"/>
                </a:lnTo>
                <a:lnTo>
                  <a:pt x="835" y="94"/>
                </a:lnTo>
                <a:lnTo>
                  <a:pt x="835" y="94"/>
                </a:lnTo>
                <a:lnTo>
                  <a:pt x="828" y="125"/>
                </a:lnTo>
                <a:lnTo>
                  <a:pt x="822" y="156"/>
                </a:lnTo>
                <a:lnTo>
                  <a:pt x="822" y="156"/>
                </a:lnTo>
                <a:lnTo>
                  <a:pt x="821" y="160"/>
                </a:lnTo>
                <a:lnTo>
                  <a:pt x="821" y="160"/>
                </a:lnTo>
                <a:lnTo>
                  <a:pt x="817" y="178"/>
                </a:lnTo>
                <a:lnTo>
                  <a:pt x="817" y="178"/>
                </a:lnTo>
                <a:lnTo>
                  <a:pt x="814" y="186"/>
                </a:lnTo>
                <a:lnTo>
                  <a:pt x="814" y="186"/>
                </a:lnTo>
                <a:lnTo>
                  <a:pt x="810" y="203"/>
                </a:lnTo>
                <a:lnTo>
                  <a:pt x="810" y="203"/>
                </a:lnTo>
                <a:lnTo>
                  <a:pt x="809" y="208"/>
                </a:lnTo>
                <a:lnTo>
                  <a:pt x="809" y="208"/>
                </a:lnTo>
                <a:lnTo>
                  <a:pt x="797" y="244"/>
                </a:lnTo>
                <a:lnTo>
                  <a:pt x="797" y="244"/>
                </a:lnTo>
                <a:lnTo>
                  <a:pt x="796" y="248"/>
                </a:lnTo>
                <a:lnTo>
                  <a:pt x="796" y="248"/>
                </a:lnTo>
                <a:lnTo>
                  <a:pt x="791" y="264"/>
                </a:lnTo>
                <a:lnTo>
                  <a:pt x="791" y="264"/>
                </a:lnTo>
                <a:lnTo>
                  <a:pt x="788" y="273"/>
                </a:lnTo>
                <a:lnTo>
                  <a:pt x="788" y="273"/>
                </a:lnTo>
                <a:lnTo>
                  <a:pt x="783" y="288"/>
                </a:lnTo>
                <a:lnTo>
                  <a:pt x="783" y="288"/>
                </a:lnTo>
                <a:lnTo>
                  <a:pt x="779" y="297"/>
                </a:lnTo>
                <a:lnTo>
                  <a:pt x="779" y="297"/>
                </a:lnTo>
                <a:lnTo>
                  <a:pt x="774" y="312"/>
                </a:lnTo>
                <a:lnTo>
                  <a:pt x="774" y="312"/>
                </a:lnTo>
                <a:lnTo>
                  <a:pt x="773" y="315"/>
                </a:lnTo>
                <a:lnTo>
                  <a:pt x="773" y="315"/>
                </a:lnTo>
                <a:lnTo>
                  <a:pt x="760" y="348"/>
                </a:lnTo>
                <a:lnTo>
                  <a:pt x="760" y="348"/>
                </a:lnTo>
                <a:lnTo>
                  <a:pt x="756" y="357"/>
                </a:lnTo>
                <a:lnTo>
                  <a:pt x="756" y="357"/>
                </a:lnTo>
                <a:lnTo>
                  <a:pt x="749" y="371"/>
                </a:lnTo>
                <a:lnTo>
                  <a:pt x="749" y="371"/>
                </a:lnTo>
                <a:lnTo>
                  <a:pt x="745" y="380"/>
                </a:lnTo>
                <a:lnTo>
                  <a:pt x="745" y="380"/>
                </a:lnTo>
                <a:lnTo>
                  <a:pt x="739" y="395"/>
                </a:lnTo>
                <a:lnTo>
                  <a:pt x="739" y="395"/>
                </a:lnTo>
                <a:lnTo>
                  <a:pt x="736" y="401"/>
                </a:lnTo>
                <a:lnTo>
                  <a:pt x="736" y="401"/>
                </a:lnTo>
                <a:lnTo>
                  <a:pt x="709" y="454"/>
                </a:lnTo>
                <a:lnTo>
                  <a:pt x="709" y="454"/>
                </a:lnTo>
                <a:lnTo>
                  <a:pt x="706" y="459"/>
                </a:lnTo>
                <a:lnTo>
                  <a:pt x="706" y="459"/>
                </a:lnTo>
                <a:lnTo>
                  <a:pt x="697" y="476"/>
                </a:lnTo>
                <a:lnTo>
                  <a:pt x="697" y="476"/>
                </a:lnTo>
                <a:lnTo>
                  <a:pt x="695" y="480"/>
                </a:lnTo>
                <a:lnTo>
                  <a:pt x="695" y="480"/>
                </a:lnTo>
                <a:lnTo>
                  <a:pt x="678" y="509"/>
                </a:lnTo>
                <a:lnTo>
                  <a:pt x="661" y="535"/>
                </a:lnTo>
                <a:lnTo>
                  <a:pt x="661" y="535"/>
                </a:lnTo>
                <a:lnTo>
                  <a:pt x="660" y="537"/>
                </a:lnTo>
                <a:lnTo>
                  <a:pt x="660" y="537"/>
                </a:lnTo>
                <a:lnTo>
                  <a:pt x="649" y="554"/>
                </a:lnTo>
                <a:lnTo>
                  <a:pt x="649" y="554"/>
                </a:lnTo>
                <a:lnTo>
                  <a:pt x="647" y="558"/>
                </a:lnTo>
                <a:lnTo>
                  <a:pt x="647" y="558"/>
                </a:lnTo>
                <a:lnTo>
                  <a:pt x="635" y="575"/>
                </a:lnTo>
                <a:lnTo>
                  <a:pt x="635" y="575"/>
                </a:lnTo>
                <a:lnTo>
                  <a:pt x="634" y="576"/>
                </a:lnTo>
                <a:lnTo>
                  <a:pt x="634" y="576"/>
                </a:lnTo>
                <a:lnTo>
                  <a:pt x="616" y="601"/>
                </a:lnTo>
                <a:lnTo>
                  <a:pt x="596" y="627"/>
                </a:lnTo>
                <a:lnTo>
                  <a:pt x="596" y="627"/>
                </a:lnTo>
                <a:lnTo>
                  <a:pt x="591" y="633"/>
                </a:lnTo>
                <a:lnTo>
                  <a:pt x="591" y="633"/>
                </a:lnTo>
                <a:lnTo>
                  <a:pt x="582" y="646"/>
                </a:lnTo>
                <a:lnTo>
                  <a:pt x="582" y="646"/>
                </a:lnTo>
                <a:lnTo>
                  <a:pt x="574" y="655"/>
                </a:lnTo>
                <a:lnTo>
                  <a:pt x="574" y="655"/>
                </a:lnTo>
                <a:lnTo>
                  <a:pt x="565" y="666"/>
                </a:lnTo>
                <a:lnTo>
                  <a:pt x="565" y="666"/>
                </a:lnTo>
                <a:lnTo>
                  <a:pt x="564" y="667"/>
                </a:lnTo>
                <a:lnTo>
                  <a:pt x="564" y="667"/>
                </a:lnTo>
                <a:lnTo>
                  <a:pt x="548" y="685"/>
                </a:lnTo>
                <a:lnTo>
                  <a:pt x="548" y="685"/>
                </a:lnTo>
                <a:lnTo>
                  <a:pt x="546" y="688"/>
                </a:lnTo>
                <a:lnTo>
                  <a:pt x="546" y="688"/>
                </a:lnTo>
                <a:lnTo>
                  <a:pt x="529" y="707"/>
                </a:lnTo>
                <a:lnTo>
                  <a:pt x="527" y="708"/>
                </a:lnTo>
                <a:lnTo>
                  <a:pt x="527" y="708"/>
                </a:lnTo>
                <a:lnTo>
                  <a:pt x="499" y="738"/>
                </a:lnTo>
                <a:lnTo>
                  <a:pt x="470" y="765"/>
                </a:lnTo>
                <a:lnTo>
                  <a:pt x="442" y="793"/>
                </a:lnTo>
                <a:lnTo>
                  <a:pt x="412" y="819"/>
                </a:lnTo>
                <a:lnTo>
                  <a:pt x="381" y="843"/>
                </a:lnTo>
                <a:lnTo>
                  <a:pt x="350" y="867"/>
                </a:lnTo>
                <a:lnTo>
                  <a:pt x="317" y="890"/>
                </a:lnTo>
                <a:lnTo>
                  <a:pt x="285" y="911"/>
                </a:lnTo>
                <a:lnTo>
                  <a:pt x="251" y="931"/>
                </a:lnTo>
                <a:lnTo>
                  <a:pt x="217" y="951"/>
                </a:lnTo>
                <a:lnTo>
                  <a:pt x="182" y="969"/>
                </a:lnTo>
                <a:lnTo>
                  <a:pt x="147" y="987"/>
                </a:lnTo>
                <a:lnTo>
                  <a:pt x="111" y="1003"/>
                </a:lnTo>
                <a:lnTo>
                  <a:pt x="75" y="1018"/>
                </a:lnTo>
                <a:lnTo>
                  <a:pt x="37" y="1033"/>
                </a:lnTo>
                <a:lnTo>
                  <a:pt x="0" y="1044"/>
                </a:lnTo>
                <a:lnTo>
                  <a:pt x="0" y="1044"/>
                </a:lnTo>
                <a:lnTo>
                  <a:pt x="54" y="1052"/>
                </a:lnTo>
                <a:lnTo>
                  <a:pt x="109" y="1056"/>
                </a:lnTo>
                <a:lnTo>
                  <a:pt x="109" y="1056"/>
                </a:lnTo>
                <a:lnTo>
                  <a:pt x="116" y="1057"/>
                </a:lnTo>
                <a:lnTo>
                  <a:pt x="116" y="1057"/>
                </a:lnTo>
                <a:lnTo>
                  <a:pt x="131" y="1057"/>
                </a:lnTo>
                <a:lnTo>
                  <a:pt x="131" y="1057"/>
                </a:lnTo>
                <a:lnTo>
                  <a:pt x="146" y="1059"/>
                </a:lnTo>
                <a:lnTo>
                  <a:pt x="146" y="1059"/>
                </a:lnTo>
                <a:lnTo>
                  <a:pt x="157" y="1059"/>
                </a:lnTo>
                <a:lnTo>
                  <a:pt x="157" y="1059"/>
                </a:lnTo>
                <a:lnTo>
                  <a:pt x="184" y="1059"/>
                </a:lnTo>
                <a:lnTo>
                  <a:pt x="184" y="1059"/>
                </a:lnTo>
                <a:lnTo>
                  <a:pt x="212" y="1059"/>
                </a:lnTo>
                <a:lnTo>
                  <a:pt x="212" y="1059"/>
                </a:lnTo>
                <a:lnTo>
                  <a:pt x="225" y="1059"/>
                </a:lnTo>
                <a:lnTo>
                  <a:pt x="225" y="1059"/>
                </a:lnTo>
                <a:lnTo>
                  <a:pt x="241" y="1057"/>
                </a:lnTo>
                <a:lnTo>
                  <a:pt x="241" y="1057"/>
                </a:lnTo>
                <a:lnTo>
                  <a:pt x="258" y="1056"/>
                </a:lnTo>
                <a:lnTo>
                  <a:pt x="258" y="1056"/>
                </a:lnTo>
                <a:lnTo>
                  <a:pt x="269" y="1056"/>
                </a:lnTo>
                <a:lnTo>
                  <a:pt x="269" y="1056"/>
                </a:lnTo>
                <a:lnTo>
                  <a:pt x="288" y="1055"/>
                </a:lnTo>
                <a:lnTo>
                  <a:pt x="288" y="1055"/>
                </a:lnTo>
                <a:lnTo>
                  <a:pt x="294" y="1053"/>
                </a:lnTo>
                <a:lnTo>
                  <a:pt x="294" y="1053"/>
                </a:lnTo>
                <a:lnTo>
                  <a:pt x="333" y="1049"/>
                </a:lnTo>
                <a:lnTo>
                  <a:pt x="372" y="1044"/>
                </a:lnTo>
                <a:lnTo>
                  <a:pt x="409" y="1038"/>
                </a:lnTo>
                <a:lnTo>
                  <a:pt x="447" y="1030"/>
                </a:lnTo>
                <a:lnTo>
                  <a:pt x="485" y="1021"/>
                </a:lnTo>
                <a:lnTo>
                  <a:pt x="522" y="1011"/>
                </a:lnTo>
                <a:lnTo>
                  <a:pt x="559" y="999"/>
                </a:lnTo>
                <a:lnTo>
                  <a:pt x="594" y="987"/>
                </a:lnTo>
                <a:lnTo>
                  <a:pt x="594" y="987"/>
                </a:lnTo>
                <a:lnTo>
                  <a:pt x="600" y="985"/>
                </a:lnTo>
                <a:lnTo>
                  <a:pt x="600" y="985"/>
                </a:lnTo>
                <a:lnTo>
                  <a:pt x="618" y="978"/>
                </a:lnTo>
                <a:lnTo>
                  <a:pt x="618" y="978"/>
                </a:lnTo>
                <a:lnTo>
                  <a:pt x="629" y="974"/>
                </a:lnTo>
                <a:lnTo>
                  <a:pt x="629" y="974"/>
                </a:lnTo>
                <a:lnTo>
                  <a:pt x="643" y="968"/>
                </a:lnTo>
                <a:lnTo>
                  <a:pt x="643" y="968"/>
                </a:lnTo>
                <a:lnTo>
                  <a:pt x="669" y="957"/>
                </a:lnTo>
                <a:lnTo>
                  <a:pt x="669" y="957"/>
                </a:lnTo>
                <a:lnTo>
                  <a:pt x="701" y="942"/>
                </a:lnTo>
                <a:lnTo>
                  <a:pt x="734" y="926"/>
                </a:lnTo>
                <a:lnTo>
                  <a:pt x="765" y="909"/>
                </a:lnTo>
                <a:lnTo>
                  <a:pt x="797" y="891"/>
                </a:lnTo>
                <a:lnTo>
                  <a:pt x="827" y="873"/>
                </a:lnTo>
                <a:lnTo>
                  <a:pt x="857" y="854"/>
                </a:lnTo>
                <a:lnTo>
                  <a:pt x="887" y="833"/>
                </a:lnTo>
                <a:lnTo>
                  <a:pt x="915" y="812"/>
                </a:lnTo>
                <a:lnTo>
                  <a:pt x="944" y="790"/>
                </a:lnTo>
                <a:lnTo>
                  <a:pt x="971" y="767"/>
                </a:lnTo>
                <a:lnTo>
                  <a:pt x="998" y="742"/>
                </a:lnTo>
                <a:lnTo>
                  <a:pt x="1024" y="719"/>
                </a:lnTo>
                <a:lnTo>
                  <a:pt x="1050" y="693"/>
                </a:lnTo>
                <a:lnTo>
                  <a:pt x="1075" y="667"/>
                </a:lnTo>
                <a:lnTo>
                  <a:pt x="1098" y="640"/>
                </a:lnTo>
                <a:lnTo>
                  <a:pt x="1122" y="612"/>
                </a:lnTo>
                <a:lnTo>
                  <a:pt x="1144" y="584"/>
                </a:lnTo>
                <a:lnTo>
                  <a:pt x="1164" y="555"/>
                </a:lnTo>
                <a:lnTo>
                  <a:pt x="1185" y="526"/>
                </a:lnTo>
                <a:lnTo>
                  <a:pt x="1206" y="496"/>
                </a:lnTo>
                <a:lnTo>
                  <a:pt x="1224" y="465"/>
                </a:lnTo>
                <a:lnTo>
                  <a:pt x="1242" y="432"/>
                </a:lnTo>
                <a:lnTo>
                  <a:pt x="1259" y="401"/>
                </a:lnTo>
                <a:lnTo>
                  <a:pt x="1275" y="367"/>
                </a:lnTo>
                <a:lnTo>
                  <a:pt x="1290" y="335"/>
                </a:lnTo>
                <a:lnTo>
                  <a:pt x="1304" y="300"/>
                </a:lnTo>
                <a:lnTo>
                  <a:pt x="1317" y="266"/>
                </a:lnTo>
                <a:lnTo>
                  <a:pt x="1330" y="231"/>
                </a:lnTo>
                <a:lnTo>
                  <a:pt x="1341" y="195"/>
                </a:lnTo>
                <a:lnTo>
                  <a:pt x="1351" y="160"/>
                </a:lnTo>
                <a:lnTo>
                  <a:pt x="1360" y="123"/>
                </a:lnTo>
                <a:lnTo>
                  <a:pt x="1368" y="86"/>
                </a:lnTo>
                <a:lnTo>
                  <a:pt x="848" y="0"/>
                </a:lnTo>
                <a:close/>
              </a:path>
            </a:pathLst>
          </a:custGeom>
          <a:solidFill>
            <a:srgbClr val="276F9F"/>
          </a:solidFill>
          <a:ln>
            <a:noFill/>
          </a:ln>
          <a:effectLst>
            <a:outerShdw blurRad="127000" algn="ctr" rotWithShape="0">
              <a:srgbClr val="276F9F">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rot="10800000">
            <a:off x="4753618" y="3323884"/>
            <a:ext cx="1119228" cy="2556115"/>
          </a:xfrm>
          <a:custGeom>
            <a:avLst/>
            <a:gdLst>
              <a:gd name="T0" fmla="*/ 8 w 754"/>
              <a:gd name="T1" fmla="*/ 407 h 1722"/>
              <a:gd name="T2" fmla="*/ 55 w 754"/>
              <a:gd name="T3" fmla="*/ 444 h 1722"/>
              <a:gd name="T4" fmla="*/ 56 w 754"/>
              <a:gd name="T5" fmla="*/ 445 h 1722"/>
              <a:gd name="T6" fmla="*/ 105 w 754"/>
              <a:gd name="T7" fmla="*/ 489 h 1722"/>
              <a:gd name="T8" fmla="*/ 111 w 754"/>
              <a:gd name="T9" fmla="*/ 494 h 1722"/>
              <a:gd name="T10" fmla="*/ 128 w 754"/>
              <a:gd name="T11" fmla="*/ 510 h 1722"/>
              <a:gd name="T12" fmla="*/ 135 w 754"/>
              <a:gd name="T13" fmla="*/ 517 h 1722"/>
              <a:gd name="T14" fmla="*/ 148 w 754"/>
              <a:gd name="T15" fmla="*/ 530 h 1722"/>
              <a:gd name="T16" fmla="*/ 168 w 754"/>
              <a:gd name="T17" fmla="*/ 553 h 1722"/>
              <a:gd name="T18" fmla="*/ 172 w 754"/>
              <a:gd name="T19" fmla="*/ 556 h 1722"/>
              <a:gd name="T20" fmla="*/ 199 w 754"/>
              <a:gd name="T21" fmla="*/ 586 h 1722"/>
              <a:gd name="T22" fmla="*/ 249 w 754"/>
              <a:gd name="T23" fmla="*/ 650 h 1722"/>
              <a:gd name="T24" fmla="*/ 296 w 754"/>
              <a:gd name="T25" fmla="*/ 716 h 1722"/>
              <a:gd name="T26" fmla="*/ 338 w 754"/>
              <a:gd name="T27" fmla="*/ 786 h 1722"/>
              <a:gd name="T28" fmla="*/ 357 w 754"/>
              <a:gd name="T29" fmla="*/ 821 h 1722"/>
              <a:gd name="T30" fmla="*/ 384 w 754"/>
              <a:gd name="T31" fmla="*/ 875 h 1722"/>
              <a:gd name="T32" fmla="*/ 408 w 754"/>
              <a:gd name="T33" fmla="*/ 931 h 1722"/>
              <a:gd name="T34" fmla="*/ 415 w 754"/>
              <a:gd name="T35" fmla="*/ 952 h 1722"/>
              <a:gd name="T36" fmla="*/ 418 w 754"/>
              <a:gd name="T37" fmla="*/ 958 h 1722"/>
              <a:gd name="T38" fmla="*/ 445 w 754"/>
              <a:gd name="T39" fmla="*/ 1040 h 1722"/>
              <a:gd name="T40" fmla="*/ 445 w 754"/>
              <a:gd name="T41" fmla="*/ 1040 h 1722"/>
              <a:gd name="T42" fmla="*/ 466 w 754"/>
              <a:gd name="T43" fmla="*/ 1124 h 1722"/>
              <a:gd name="T44" fmla="*/ 483 w 754"/>
              <a:gd name="T45" fmla="*/ 1211 h 1722"/>
              <a:gd name="T46" fmla="*/ 492 w 754"/>
              <a:gd name="T47" fmla="*/ 1298 h 1722"/>
              <a:gd name="T48" fmla="*/ 495 w 754"/>
              <a:gd name="T49" fmla="*/ 1386 h 1722"/>
              <a:gd name="T50" fmla="*/ 495 w 754"/>
              <a:gd name="T51" fmla="*/ 1429 h 1722"/>
              <a:gd name="T52" fmla="*/ 488 w 754"/>
              <a:gd name="T53" fmla="*/ 1515 h 1722"/>
              <a:gd name="T54" fmla="*/ 476 w 754"/>
              <a:gd name="T55" fmla="*/ 1599 h 1722"/>
              <a:gd name="T56" fmla="*/ 460 w 754"/>
              <a:gd name="T57" fmla="*/ 1682 h 1722"/>
              <a:gd name="T58" fmla="*/ 449 w 754"/>
              <a:gd name="T59" fmla="*/ 1722 h 1722"/>
              <a:gd name="T60" fmla="*/ 509 w 754"/>
              <a:gd name="T61" fmla="*/ 1650 h 1722"/>
              <a:gd name="T62" fmla="*/ 562 w 754"/>
              <a:gd name="T63" fmla="*/ 1572 h 1722"/>
              <a:gd name="T64" fmla="*/ 610 w 754"/>
              <a:gd name="T65" fmla="*/ 1490 h 1722"/>
              <a:gd name="T66" fmla="*/ 653 w 754"/>
              <a:gd name="T67" fmla="*/ 1406 h 1722"/>
              <a:gd name="T68" fmla="*/ 687 w 754"/>
              <a:gd name="T69" fmla="*/ 1316 h 1722"/>
              <a:gd name="T70" fmla="*/ 715 w 754"/>
              <a:gd name="T71" fmla="*/ 1226 h 1722"/>
              <a:gd name="T72" fmla="*/ 736 w 754"/>
              <a:gd name="T73" fmla="*/ 1131 h 1722"/>
              <a:gd name="T74" fmla="*/ 749 w 754"/>
              <a:gd name="T75" fmla="*/ 1034 h 1722"/>
              <a:gd name="T76" fmla="*/ 749 w 754"/>
              <a:gd name="T77" fmla="*/ 1027 h 1722"/>
              <a:gd name="T78" fmla="*/ 754 w 754"/>
              <a:gd name="T79" fmla="*/ 922 h 1722"/>
              <a:gd name="T80" fmla="*/ 753 w 754"/>
              <a:gd name="T81" fmla="*/ 888 h 1722"/>
              <a:gd name="T82" fmla="*/ 750 w 754"/>
              <a:gd name="T83" fmla="*/ 822 h 1722"/>
              <a:gd name="T84" fmla="*/ 742 w 754"/>
              <a:gd name="T85" fmla="*/ 756 h 1722"/>
              <a:gd name="T86" fmla="*/ 732 w 754"/>
              <a:gd name="T87" fmla="*/ 693 h 1722"/>
              <a:gd name="T88" fmla="*/ 718 w 754"/>
              <a:gd name="T89" fmla="*/ 628 h 1722"/>
              <a:gd name="T90" fmla="*/ 701 w 754"/>
              <a:gd name="T91" fmla="*/ 565 h 1722"/>
              <a:gd name="T92" fmla="*/ 680 w 754"/>
              <a:gd name="T93" fmla="*/ 503 h 1722"/>
              <a:gd name="T94" fmla="*/ 655 w 754"/>
              <a:gd name="T95" fmla="*/ 444 h 1722"/>
              <a:gd name="T96" fmla="*/ 628 w 754"/>
              <a:gd name="T97" fmla="*/ 385 h 1722"/>
              <a:gd name="T98" fmla="*/ 597 w 754"/>
              <a:gd name="T99" fmla="*/ 327 h 1722"/>
              <a:gd name="T100" fmla="*/ 565 w 754"/>
              <a:gd name="T101" fmla="*/ 271 h 1722"/>
              <a:gd name="T102" fmla="*/ 527 w 754"/>
              <a:gd name="T103" fmla="*/ 218 h 1722"/>
              <a:gd name="T104" fmla="*/ 488 w 754"/>
              <a:gd name="T105" fmla="*/ 166 h 1722"/>
              <a:gd name="T106" fmla="*/ 445 w 754"/>
              <a:gd name="T107" fmla="*/ 115 h 1722"/>
              <a:gd name="T108" fmla="*/ 400 w 754"/>
              <a:gd name="T109" fmla="*/ 67 h 1722"/>
              <a:gd name="T110" fmla="*/ 352 w 754"/>
              <a:gd name="T111" fmla="*/ 22 h 1722"/>
              <a:gd name="T112" fmla="*/ 0 w 754"/>
              <a:gd name="T113" fmla="*/ 401 h 1722"/>
              <a:gd name="T114" fmla="*/ 2 w 754"/>
              <a:gd name="T115" fmla="*/ 401 h 1722"/>
              <a:gd name="T116" fmla="*/ 8 w 754"/>
              <a:gd name="T117" fmla="*/ 40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4" h="1722">
                <a:moveTo>
                  <a:pt x="8" y="407"/>
                </a:moveTo>
                <a:lnTo>
                  <a:pt x="8" y="407"/>
                </a:lnTo>
                <a:lnTo>
                  <a:pt x="55" y="444"/>
                </a:lnTo>
                <a:lnTo>
                  <a:pt x="55" y="444"/>
                </a:lnTo>
                <a:lnTo>
                  <a:pt x="56" y="445"/>
                </a:lnTo>
                <a:lnTo>
                  <a:pt x="56" y="445"/>
                </a:lnTo>
                <a:lnTo>
                  <a:pt x="81" y="467"/>
                </a:lnTo>
                <a:lnTo>
                  <a:pt x="105" y="489"/>
                </a:lnTo>
                <a:lnTo>
                  <a:pt x="105" y="489"/>
                </a:lnTo>
                <a:lnTo>
                  <a:pt x="111" y="494"/>
                </a:lnTo>
                <a:lnTo>
                  <a:pt x="111" y="494"/>
                </a:lnTo>
                <a:lnTo>
                  <a:pt x="128" y="510"/>
                </a:lnTo>
                <a:lnTo>
                  <a:pt x="128" y="510"/>
                </a:lnTo>
                <a:lnTo>
                  <a:pt x="135" y="517"/>
                </a:lnTo>
                <a:lnTo>
                  <a:pt x="135" y="517"/>
                </a:lnTo>
                <a:lnTo>
                  <a:pt x="148" y="530"/>
                </a:lnTo>
                <a:lnTo>
                  <a:pt x="148" y="530"/>
                </a:lnTo>
                <a:lnTo>
                  <a:pt x="168" y="553"/>
                </a:lnTo>
                <a:lnTo>
                  <a:pt x="168" y="553"/>
                </a:lnTo>
                <a:lnTo>
                  <a:pt x="172" y="556"/>
                </a:lnTo>
                <a:lnTo>
                  <a:pt x="172" y="556"/>
                </a:lnTo>
                <a:lnTo>
                  <a:pt x="199" y="586"/>
                </a:lnTo>
                <a:lnTo>
                  <a:pt x="225" y="617"/>
                </a:lnTo>
                <a:lnTo>
                  <a:pt x="249" y="650"/>
                </a:lnTo>
                <a:lnTo>
                  <a:pt x="273" y="682"/>
                </a:lnTo>
                <a:lnTo>
                  <a:pt x="296" y="716"/>
                </a:lnTo>
                <a:lnTo>
                  <a:pt x="318" y="751"/>
                </a:lnTo>
                <a:lnTo>
                  <a:pt x="338" y="786"/>
                </a:lnTo>
                <a:lnTo>
                  <a:pt x="357" y="821"/>
                </a:lnTo>
                <a:lnTo>
                  <a:pt x="357" y="821"/>
                </a:lnTo>
                <a:lnTo>
                  <a:pt x="371" y="848"/>
                </a:lnTo>
                <a:lnTo>
                  <a:pt x="384" y="875"/>
                </a:lnTo>
                <a:lnTo>
                  <a:pt x="408" y="931"/>
                </a:lnTo>
                <a:lnTo>
                  <a:pt x="408" y="931"/>
                </a:lnTo>
                <a:lnTo>
                  <a:pt x="415" y="952"/>
                </a:lnTo>
                <a:lnTo>
                  <a:pt x="415" y="952"/>
                </a:lnTo>
                <a:lnTo>
                  <a:pt x="418" y="958"/>
                </a:lnTo>
                <a:lnTo>
                  <a:pt x="418" y="958"/>
                </a:lnTo>
                <a:lnTo>
                  <a:pt x="432" y="999"/>
                </a:lnTo>
                <a:lnTo>
                  <a:pt x="445" y="1040"/>
                </a:lnTo>
                <a:lnTo>
                  <a:pt x="445" y="1040"/>
                </a:lnTo>
                <a:lnTo>
                  <a:pt x="445" y="1040"/>
                </a:lnTo>
                <a:lnTo>
                  <a:pt x="457" y="1082"/>
                </a:lnTo>
                <a:lnTo>
                  <a:pt x="466" y="1124"/>
                </a:lnTo>
                <a:lnTo>
                  <a:pt x="475" y="1169"/>
                </a:lnTo>
                <a:lnTo>
                  <a:pt x="483" y="1211"/>
                </a:lnTo>
                <a:lnTo>
                  <a:pt x="488" y="1255"/>
                </a:lnTo>
                <a:lnTo>
                  <a:pt x="492" y="1298"/>
                </a:lnTo>
                <a:lnTo>
                  <a:pt x="495" y="1342"/>
                </a:lnTo>
                <a:lnTo>
                  <a:pt x="495" y="1386"/>
                </a:lnTo>
                <a:lnTo>
                  <a:pt x="495" y="1386"/>
                </a:lnTo>
                <a:lnTo>
                  <a:pt x="495" y="1429"/>
                </a:lnTo>
                <a:lnTo>
                  <a:pt x="492" y="1472"/>
                </a:lnTo>
                <a:lnTo>
                  <a:pt x="488" y="1515"/>
                </a:lnTo>
                <a:lnTo>
                  <a:pt x="483" y="1556"/>
                </a:lnTo>
                <a:lnTo>
                  <a:pt x="476" y="1599"/>
                </a:lnTo>
                <a:lnTo>
                  <a:pt x="469" y="1641"/>
                </a:lnTo>
                <a:lnTo>
                  <a:pt x="460" y="1682"/>
                </a:lnTo>
                <a:lnTo>
                  <a:pt x="449" y="1722"/>
                </a:lnTo>
                <a:lnTo>
                  <a:pt x="449" y="1722"/>
                </a:lnTo>
                <a:lnTo>
                  <a:pt x="479" y="1686"/>
                </a:lnTo>
                <a:lnTo>
                  <a:pt x="509" y="1650"/>
                </a:lnTo>
                <a:lnTo>
                  <a:pt x="536" y="1611"/>
                </a:lnTo>
                <a:lnTo>
                  <a:pt x="562" y="1572"/>
                </a:lnTo>
                <a:lnTo>
                  <a:pt x="588" y="1532"/>
                </a:lnTo>
                <a:lnTo>
                  <a:pt x="610" y="1490"/>
                </a:lnTo>
                <a:lnTo>
                  <a:pt x="632" y="1449"/>
                </a:lnTo>
                <a:lnTo>
                  <a:pt x="653" y="1406"/>
                </a:lnTo>
                <a:lnTo>
                  <a:pt x="671" y="1362"/>
                </a:lnTo>
                <a:lnTo>
                  <a:pt x="687" y="1316"/>
                </a:lnTo>
                <a:lnTo>
                  <a:pt x="702" y="1271"/>
                </a:lnTo>
                <a:lnTo>
                  <a:pt x="715" y="1226"/>
                </a:lnTo>
                <a:lnTo>
                  <a:pt x="727" y="1178"/>
                </a:lnTo>
                <a:lnTo>
                  <a:pt x="736" y="1131"/>
                </a:lnTo>
                <a:lnTo>
                  <a:pt x="744" y="1083"/>
                </a:lnTo>
                <a:lnTo>
                  <a:pt x="749" y="1034"/>
                </a:lnTo>
                <a:lnTo>
                  <a:pt x="749" y="1027"/>
                </a:lnTo>
                <a:lnTo>
                  <a:pt x="749" y="1027"/>
                </a:lnTo>
                <a:lnTo>
                  <a:pt x="753" y="975"/>
                </a:lnTo>
                <a:lnTo>
                  <a:pt x="754" y="922"/>
                </a:lnTo>
                <a:lnTo>
                  <a:pt x="754" y="922"/>
                </a:lnTo>
                <a:lnTo>
                  <a:pt x="753" y="888"/>
                </a:lnTo>
                <a:lnTo>
                  <a:pt x="751" y="855"/>
                </a:lnTo>
                <a:lnTo>
                  <a:pt x="750" y="822"/>
                </a:lnTo>
                <a:lnTo>
                  <a:pt x="746" y="790"/>
                </a:lnTo>
                <a:lnTo>
                  <a:pt x="742" y="756"/>
                </a:lnTo>
                <a:lnTo>
                  <a:pt x="737" y="724"/>
                </a:lnTo>
                <a:lnTo>
                  <a:pt x="732" y="693"/>
                </a:lnTo>
                <a:lnTo>
                  <a:pt x="725" y="660"/>
                </a:lnTo>
                <a:lnTo>
                  <a:pt x="718" y="628"/>
                </a:lnTo>
                <a:lnTo>
                  <a:pt x="710" y="597"/>
                </a:lnTo>
                <a:lnTo>
                  <a:pt x="701" y="565"/>
                </a:lnTo>
                <a:lnTo>
                  <a:pt x="690" y="534"/>
                </a:lnTo>
                <a:lnTo>
                  <a:pt x="680" y="503"/>
                </a:lnTo>
                <a:lnTo>
                  <a:pt x="668" y="473"/>
                </a:lnTo>
                <a:lnTo>
                  <a:pt x="655" y="444"/>
                </a:lnTo>
                <a:lnTo>
                  <a:pt x="642" y="414"/>
                </a:lnTo>
                <a:lnTo>
                  <a:pt x="628" y="385"/>
                </a:lnTo>
                <a:lnTo>
                  <a:pt x="613" y="355"/>
                </a:lnTo>
                <a:lnTo>
                  <a:pt x="597" y="327"/>
                </a:lnTo>
                <a:lnTo>
                  <a:pt x="581" y="300"/>
                </a:lnTo>
                <a:lnTo>
                  <a:pt x="565" y="271"/>
                </a:lnTo>
                <a:lnTo>
                  <a:pt x="546" y="245"/>
                </a:lnTo>
                <a:lnTo>
                  <a:pt x="527" y="218"/>
                </a:lnTo>
                <a:lnTo>
                  <a:pt x="508" y="192"/>
                </a:lnTo>
                <a:lnTo>
                  <a:pt x="488" y="166"/>
                </a:lnTo>
                <a:lnTo>
                  <a:pt x="467" y="140"/>
                </a:lnTo>
                <a:lnTo>
                  <a:pt x="445" y="115"/>
                </a:lnTo>
                <a:lnTo>
                  <a:pt x="423" y="92"/>
                </a:lnTo>
                <a:lnTo>
                  <a:pt x="400" y="67"/>
                </a:lnTo>
                <a:lnTo>
                  <a:pt x="377" y="45"/>
                </a:lnTo>
                <a:lnTo>
                  <a:pt x="352" y="22"/>
                </a:lnTo>
                <a:lnTo>
                  <a:pt x="327" y="0"/>
                </a:lnTo>
                <a:lnTo>
                  <a:pt x="0" y="401"/>
                </a:lnTo>
                <a:lnTo>
                  <a:pt x="0" y="401"/>
                </a:lnTo>
                <a:lnTo>
                  <a:pt x="2" y="401"/>
                </a:lnTo>
                <a:lnTo>
                  <a:pt x="2" y="401"/>
                </a:lnTo>
                <a:lnTo>
                  <a:pt x="8" y="407"/>
                </a:lnTo>
                <a:lnTo>
                  <a:pt x="8" y="407"/>
                </a:lnTo>
                <a:close/>
              </a:path>
            </a:pathLst>
          </a:cu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10"/>
          <p:cNvSpPr/>
          <p:nvPr/>
        </p:nvSpPr>
        <p:spPr bwMode="auto">
          <a:xfrm rot="10800000">
            <a:off x="6390898" y="1750433"/>
            <a:ext cx="1116260" cy="2550178"/>
          </a:xfrm>
          <a:custGeom>
            <a:avLst/>
            <a:gdLst>
              <a:gd name="T0" fmla="*/ 728 w 752"/>
              <a:gd name="T1" fmla="*/ 1281 h 1718"/>
              <a:gd name="T2" fmla="*/ 720 w 752"/>
              <a:gd name="T3" fmla="*/ 1274 h 1718"/>
              <a:gd name="T4" fmla="*/ 704 w 752"/>
              <a:gd name="T5" fmla="*/ 1263 h 1718"/>
              <a:gd name="T6" fmla="*/ 694 w 752"/>
              <a:gd name="T7" fmla="*/ 1252 h 1718"/>
              <a:gd name="T8" fmla="*/ 684 w 752"/>
              <a:gd name="T9" fmla="*/ 1243 h 1718"/>
              <a:gd name="T10" fmla="*/ 657 w 752"/>
              <a:gd name="T11" fmla="*/ 1219 h 1718"/>
              <a:gd name="T12" fmla="*/ 655 w 752"/>
              <a:gd name="T13" fmla="*/ 1217 h 1718"/>
              <a:gd name="T14" fmla="*/ 638 w 752"/>
              <a:gd name="T15" fmla="*/ 1202 h 1718"/>
              <a:gd name="T16" fmla="*/ 637 w 752"/>
              <a:gd name="T17" fmla="*/ 1201 h 1718"/>
              <a:gd name="T18" fmla="*/ 570 w 752"/>
              <a:gd name="T19" fmla="*/ 1128 h 1718"/>
              <a:gd name="T20" fmla="*/ 507 w 752"/>
              <a:gd name="T21" fmla="*/ 1050 h 1718"/>
              <a:gd name="T22" fmla="*/ 452 w 752"/>
              <a:gd name="T23" fmla="*/ 968 h 1718"/>
              <a:gd name="T24" fmla="*/ 404 w 752"/>
              <a:gd name="T25" fmla="*/ 883 h 1718"/>
              <a:gd name="T26" fmla="*/ 387 w 752"/>
              <a:gd name="T27" fmla="*/ 850 h 1718"/>
              <a:gd name="T28" fmla="*/ 358 w 752"/>
              <a:gd name="T29" fmla="*/ 783 h 1718"/>
              <a:gd name="T30" fmla="*/ 332 w 752"/>
              <a:gd name="T31" fmla="*/ 715 h 1718"/>
              <a:gd name="T32" fmla="*/ 311 w 752"/>
              <a:gd name="T33" fmla="*/ 647 h 1718"/>
              <a:gd name="T34" fmla="*/ 295 w 752"/>
              <a:gd name="T35" fmla="*/ 577 h 1718"/>
              <a:gd name="T36" fmla="*/ 283 w 752"/>
              <a:gd name="T37" fmla="*/ 505 h 1718"/>
              <a:gd name="T38" fmla="*/ 274 w 752"/>
              <a:gd name="T39" fmla="*/ 433 h 1718"/>
              <a:gd name="T40" fmla="*/ 270 w 752"/>
              <a:gd name="T41" fmla="*/ 360 h 1718"/>
              <a:gd name="T42" fmla="*/ 269 w 752"/>
              <a:gd name="T43" fmla="*/ 322 h 1718"/>
              <a:gd name="T44" fmla="*/ 271 w 752"/>
              <a:gd name="T45" fmla="*/ 241 h 1718"/>
              <a:gd name="T46" fmla="*/ 280 w 752"/>
              <a:gd name="T47" fmla="*/ 159 h 1718"/>
              <a:gd name="T48" fmla="*/ 293 w 752"/>
              <a:gd name="T49" fmla="*/ 79 h 1718"/>
              <a:gd name="T50" fmla="*/ 311 w 752"/>
              <a:gd name="T51" fmla="*/ 0 h 1718"/>
              <a:gd name="T52" fmla="*/ 284 w 752"/>
              <a:gd name="T53" fmla="*/ 32 h 1718"/>
              <a:gd name="T54" fmla="*/ 234 w 752"/>
              <a:gd name="T55" fmla="*/ 97 h 1718"/>
              <a:gd name="T56" fmla="*/ 209 w 752"/>
              <a:gd name="T57" fmla="*/ 131 h 1718"/>
              <a:gd name="T58" fmla="*/ 208 w 752"/>
              <a:gd name="T59" fmla="*/ 133 h 1718"/>
              <a:gd name="T60" fmla="*/ 196 w 752"/>
              <a:gd name="T61" fmla="*/ 150 h 1718"/>
              <a:gd name="T62" fmla="*/ 192 w 752"/>
              <a:gd name="T63" fmla="*/ 156 h 1718"/>
              <a:gd name="T64" fmla="*/ 186 w 752"/>
              <a:gd name="T65" fmla="*/ 166 h 1718"/>
              <a:gd name="T66" fmla="*/ 152 w 752"/>
              <a:gd name="T67" fmla="*/ 224 h 1718"/>
              <a:gd name="T68" fmla="*/ 121 w 752"/>
              <a:gd name="T69" fmla="*/ 285 h 1718"/>
              <a:gd name="T70" fmla="*/ 92 w 752"/>
              <a:gd name="T71" fmla="*/ 347 h 1718"/>
              <a:gd name="T72" fmla="*/ 68 w 752"/>
              <a:gd name="T73" fmla="*/ 411 h 1718"/>
              <a:gd name="T74" fmla="*/ 47 w 752"/>
              <a:gd name="T75" fmla="*/ 477 h 1718"/>
              <a:gd name="T76" fmla="*/ 30 w 752"/>
              <a:gd name="T77" fmla="*/ 544 h 1718"/>
              <a:gd name="T78" fmla="*/ 17 w 752"/>
              <a:gd name="T79" fmla="*/ 613 h 1718"/>
              <a:gd name="T80" fmla="*/ 8 w 752"/>
              <a:gd name="T81" fmla="*/ 682 h 1718"/>
              <a:gd name="T82" fmla="*/ 4 w 752"/>
              <a:gd name="T83" fmla="*/ 714 h 1718"/>
              <a:gd name="T84" fmla="*/ 1 w 752"/>
              <a:gd name="T85" fmla="*/ 776 h 1718"/>
              <a:gd name="T86" fmla="*/ 0 w 752"/>
              <a:gd name="T87" fmla="*/ 809 h 1718"/>
              <a:gd name="T88" fmla="*/ 3 w 752"/>
              <a:gd name="T89" fmla="*/ 874 h 1718"/>
              <a:gd name="T90" fmla="*/ 8 w 752"/>
              <a:gd name="T91" fmla="*/ 939 h 1718"/>
              <a:gd name="T92" fmla="*/ 17 w 752"/>
              <a:gd name="T93" fmla="*/ 1002 h 1718"/>
              <a:gd name="T94" fmla="*/ 29 w 752"/>
              <a:gd name="T95" fmla="*/ 1066 h 1718"/>
              <a:gd name="T96" fmla="*/ 44 w 752"/>
              <a:gd name="T97" fmla="*/ 1128 h 1718"/>
              <a:gd name="T98" fmla="*/ 62 w 752"/>
              <a:gd name="T99" fmla="*/ 1190 h 1718"/>
              <a:gd name="T100" fmla="*/ 84 w 752"/>
              <a:gd name="T101" fmla="*/ 1250 h 1718"/>
              <a:gd name="T102" fmla="*/ 109 w 752"/>
              <a:gd name="T103" fmla="*/ 1308 h 1718"/>
              <a:gd name="T104" fmla="*/ 138 w 752"/>
              <a:gd name="T105" fmla="*/ 1367 h 1718"/>
              <a:gd name="T106" fmla="*/ 169 w 752"/>
              <a:gd name="T107" fmla="*/ 1422 h 1718"/>
              <a:gd name="T108" fmla="*/ 203 w 752"/>
              <a:gd name="T109" fmla="*/ 1477 h 1718"/>
              <a:gd name="T110" fmla="*/ 239 w 752"/>
              <a:gd name="T111" fmla="*/ 1529 h 1718"/>
              <a:gd name="T112" fmla="*/ 279 w 752"/>
              <a:gd name="T113" fmla="*/ 1579 h 1718"/>
              <a:gd name="T114" fmla="*/ 322 w 752"/>
              <a:gd name="T115" fmla="*/ 1629 h 1718"/>
              <a:gd name="T116" fmla="*/ 367 w 752"/>
              <a:gd name="T117" fmla="*/ 1674 h 1718"/>
              <a:gd name="T118" fmla="*/ 415 w 752"/>
              <a:gd name="T119" fmla="*/ 1718 h 1718"/>
              <a:gd name="T120" fmla="*/ 752 w 752"/>
              <a:gd name="T121" fmla="*/ 1300 h 1718"/>
              <a:gd name="T122" fmla="*/ 750 w 752"/>
              <a:gd name="T123" fmla="*/ 1299 h 1718"/>
              <a:gd name="T124" fmla="*/ 728 w 752"/>
              <a:gd name="T125" fmla="*/ 128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2" h="1718">
                <a:moveTo>
                  <a:pt x="728" y="1281"/>
                </a:moveTo>
                <a:lnTo>
                  <a:pt x="728" y="1281"/>
                </a:lnTo>
                <a:lnTo>
                  <a:pt x="720" y="1274"/>
                </a:lnTo>
                <a:lnTo>
                  <a:pt x="720" y="1274"/>
                </a:lnTo>
                <a:lnTo>
                  <a:pt x="704" y="1263"/>
                </a:lnTo>
                <a:lnTo>
                  <a:pt x="704" y="1263"/>
                </a:lnTo>
                <a:lnTo>
                  <a:pt x="694" y="1252"/>
                </a:lnTo>
                <a:lnTo>
                  <a:pt x="694" y="1252"/>
                </a:lnTo>
                <a:lnTo>
                  <a:pt x="684" y="1243"/>
                </a:lnTo>
                <a:lnTo>
                  <a:pt x="684" y="1243"/>
                </a:lnTo>
                <a:lnTo>
                  <a:pt x="657" y="1219"/>
                </a:lnTo>
                <a:lnTo>
                  <a:pt x="657" y="1219"/>
                </a:lnTo>
                <a:lnTo>
                  <a:pt x="655" y="1217"/>
                </a:lnTo>
                <a:lnTo>
                  <a:pt x="655" y="1217"/>
                </a:lnTo>
                <a:lnTo>
                  <a:pt x="638" y="1202"/>
                </a:lnTo>
                <a:lnTo>
                  <a:pt x="638" y="1202"/>
                </a:lnTo>
                <a:lnTo>
                  <a:pt x="637" y="1201"/>
                </a:lnTo>
                <a:lnTo>
                  <a:pt x="637" y="1201"/>
                </a:lnTo>
                <a:lnTo>
                  <a:pt x="602" y="1164"/>
                </a:lnTo>
                <a:lnTo>
                  <a:pt x="570" y="1128"/>
                </a:lnTo>
                <a:lnTo>
                  <a:pt x="537" y="1090"/>
                </a:lnTo>
                <a:lnTo>
                  <a:pt x="507" y="1050"/>
                </a:lnTo>
                <a:lnTo>
                  <a:pt x="479" y="1010"/>
                </a:lnTo>
                <a:lnTo>
                  <a:pt x="452" y="968"/>
                </a:lnTo>
                <a:lnTo>
                  <a:pt x="427" y="926"/>
                </a:lnTo>
                <a:lnTo>
                  <a:pt x="404" y="883"/>
                </a:lnTo>
                <a:lnTo>
                  <a:pt x="404" y="883"/>
                </a:lnTo>
                <a:lnTo>
                  <a:pt x="387" y="850"/>
                </a:lnTo>
                <a:lnTo>
                  <a:pt x="372" y="817"/>
                </a:lnTo>
                <a:lnTo>
                  <a:pt x="358" y="783"/>
                </a:lnTo>
                <a:lnTo>
                  <a:pt x="345" y="749"/>
                </a:lnTo>
                <a:lnTo>
                  <a:pt x="332" y="715"/>
                </a:lnTo>
                <a:lnTo>
                  <a:pt x="322" y="680"/>
                </a:lnTo>
                <a:lnTo>
                  <a:pt x="311" y="647"/>
                </a:lnTo>
                <a:lnTo>
                  <a:pt x="302" y="612"/>
                </a:lnTo>
                <a:lnTo>
                  <a:pt x="295" y="577"/>
                </a:lnTo>
                <a:lnTo>
                  <a:pt x="288" y="540"/>
                </a:lnTo>
                <a:lnTo>
                  <a:pt x="283" y="505"/>
                </a:lnTo>
                <a:lnTo>
                  <a:pt x="278" y="469"/>
                </a:lnTo>
                <a:lnTo>
                  <a:pt x="274" y="433"/>
                </a:lnTo>
                <a:lnTo>
                  <a:pt x="271" y="396"/>
                </a:lnTo>
                <a:lnTo>
                  <a:pt x="270" y="360"/>
                </a:lnTo>
                <a:lnTo>
                  <a:pt x="269" y="322"/>
                </a:lnTo>
                <a:lnTo>
                  <a:pt x="269" y="322"/>
                </a:lnTo>
                <a:lnTo>
                  <a:pt x="270" y="282"/>
                </a:lnTo>
                <a:lnTo>
                  <a:pt x="271" y="241"/>
                </a:lnTo>
                <a:lnTo>
                  <a:pt x="275" y="201"/>
                </a:lnTo>
                <a:lnTo>
                  <a:pt x="280" y="159"/>
                </a:lnTo>
                <a:lnTo>
                  <a:pt x="286" y="119"/>
                </a:lnTo>
                <a:lnTo>
                  <a:pt x="293" y="79"/>
                </a:lnTo>
                <a:lnTo>
                  <a:pt x="302" y="40"/>
                </a:lnTo>
                <a:lnTo>
                  <a:pt x="311" y="0"/>
                </a:lnTo>
                <a:lnTo>
                  <a:pt x="311" y="0"/>
                </a:lnTo>
                <a:lnTo>
                  <a:pt x="284" y="32"/>
                </a:lnTo>
                <a:lnTo>
                  <a:pt x="258" y="63"/>
                </a:lnTo>
                <a:lnTo>
                  <a:pt x="234" y="97"/>
                </a:lnTo>
                <a:lnTo>
                  <a:pt x="209" y="131"/>
                </a:lnTo>
                <a:lnTo>
                  <a:pt x="209" y="131"/>
                </a:lnTo>
                <a:lnTo>
                  <a:pt x="208" y="133"/>
                </a:lnTo>
                <a:lnTo>
                  <a:pt x="208" y="133"/>
                </a:lnTo>
                <a:lnTo>
                  <a:pt x="196" y="150"/>
                </a:lnTo>
                <a:lnTo>
                  <a:pt x="196" y="150"/>
                </a:lnTo>
                <a:lnTo>
                  <a:pt x="192" y="156"/>
                </a:lnTo>
                <a:lnTo>
                  <a:pt x="192" y="156"/>
                </a:lnTo>
                <a:lnTo>
                  <a:pt x="186" y="166"/>
                </a:lnTo>
                <a:lnTo>
                  <a:pt x="186" y="166"/>
                </a:lnTo>
                <a:lnTo>
                  <a:pt x="169" y="195"/>
                </a:lnTo>
                <a:lnTo>
                  <a:pt x="152" y="224"/>
                </a:lnTo>
                <a:lnTo>
                  <a:pt x="135" y="254"/>
                </a:lnTo>
                <a:lnTo>
                  <a:pt x="121" y="285"/>
                </a:lnTo>
                <a:lnTo>
                  <a:pt x="105" y="316"/>
                </a:lnTo>
                <a:lnTo>
                  <a:pt x="92" y="347"/>
                </a:lnTo>
                <a:lnTo>
                  <a:pt x="79" y="378"/>
                </a:lnTo>
                <a:lnTo>
                  <a:pt x="68" y="411"/>
                </a:lnTo>
                <a:lnTo>
                  <a:pt x="57" y="443"/>
                </a:lnTo>
                <a:lnTo>
                  <a:pt x="47" y="477"/>
                </a:lnTo>
                <a:lnTo>
                  <a:pt x="38" y="511"/>
                </a:lnTo>
                <a:lnTo>
                  <a:pt x="30" y="544"/>
                </a:lnTo>
                <a:lnTo>
                  <a:pt x="24" y="578"/>
                </a:lnTo>
                <a:lnTo>
                  <a:pt x="17" y="613"/>
                </a:lnTo>
                <a:lnTo>
                  <a:pt x="12" y="647"/>
                </a:lnTo>
                <a:lnTo>
                  <a:pt x="8" y="682"/>
                </a:lnTo>
                <a:lnTo>
                  <a:pt x="8" y="682"/>
                </a:lnTo>
                <a:lnTo>
                  <a:pt x="4" y="714"/>
                </a:lnTo>
                <a:lnTo>
                  <a:pt x="3" y="745"/>
                </a:lnTo>
                <a:lnTo>
                  <a:pt x="1" y="776"/>
                </a:lnTo>
                <a:lnTo>
                  <a:pt x="0" y="809"/>
                </a:lnTo>
                <a:lnTo>
                  <a:pt x="0" y="809"/>
                </a:lnTo>
                <a:lnTo>
                  <a:pt x="1" y="841"/>
                </a:lnTo>
                <a:lnTo>
                  <a:pt x="3" y="874"/>
                </a:lnTo>
                <a:lnTo>
                  <a:pt x="5" y="906"/>
                </a:lnTo>
                <a:lnTo>
                  <a:pt x="8" y="939"/>
                </a:lnTo>
                <a:lnTo>
                  <a:pt x="12" y="971"/>
                </a:lnTo>
                <a:lnTo>
                  <a:pt x="17" y="1002"/>
                </a:lnTo>
                <a:lnTo>
                  <a:pt x="22" y="1034"/>
                </a:lnTo>
                <a:lnTo>
                  <a:pt x="29" y="1066"/>
                </a:lnTo>
                <a:lnTo>
                  <a:pt x="35" y="1097"/>
                </a:lnTo>
                <a:lnTo>
                  <a:pt x="44" y="1128"/>
                </a:lnTo>
                <a:lnTo>
                  <a:pt x="52" y="1159"/>
                </a:lnTo>
                <a:lnTo>
                  <a:pt x="62" y="1190"/>
                </a:lnTo>
                <a:lnTo>
                  <a:pt x="73" y="1220"/>
                </a:lnTo>
                <a:lnTo>
                  <a:pt x="84" y="1250"/>
                </a:lnTo>
                <a:lnTo>
                  <a:pt x="96" y="1280"/>
                </a:lnTo>
                <a:lnTo>
                  <a:pt x="109" y="1308"/>
                </a:lnTo>
                <a:lnTo>
                  <a:pt x="123" y="1338"/>
                </a:lnTo>
                <a:lnTo>
                  <a:pt x="138" y="1367"/>
                </a:lnTo>
                <a:lnTo>
                  <a:pt x="152" y="1394"/>
                </a:lnTo>
                <a:lnTo>
                  <a:pt x="169" y="1422"/>
                </a:lnTo>
                <a:lnTo>
                  <a:pt x="184" y="1450"/>
                </a:lnTo>
                <a:lnTo>
                  <a:pt x="203" y="1477"/>
                </a:lnTo>
                <a:lnTo>
                  <a:pt x="221" y="1503"/>
                </a:lnTo>
                <a:lnTo>
                  <a:pt x="239" y="1529"/>
                </a:lnTo>
                <a:lnTo>
                  <a:pt x="258" y="1555"/>
                </a:lnTo>
                <a:lnTo>
                  <a:pt x="279" y="1579"/>
                </a:lnTo>
                <a:lnTo>
                  <a:pt x="300" y="1604"/>
                </a:lnTo>
                <a:lnTo>
                  <a:pt x="322" y="1629"/>
                </a:lnTo>
                <a:lnTo>
                  <a:pt x="344" y="1652"/>
                </a:lnTo>
                <a:lnTo>
                  <a:pt x="367" y="1674"/>
                </a:lnTo>
                <a:lnTo>
                  <a:pt x="391" y="1697"/>
                </a:lnTo>
                <a:lnTo>
                  <a:pt x="415" y="1718"/>
                </a:lnTo>
                <a:lnTo>
                  <a:pt x="752" y="1300"/>
                </a:lnTo>
                <a:lnTo>
                  <a:pt x="752" y="1300"/>
                </a:lnTo>
                <a:lnTo>
                  <a:pt x="750" y="1299"/>
                </a:lnTo>
                <a:lnTo>
                  <a:pt x="750" y="1299"/>
                </a:lnTo>
                <a:lnTo>
                  <a:pt x="728" y="1281"/>
                </a:lnTo>
                <a:lnTo>
                  <a:pt x="728" y="1281"/>
                </a:lnTo>
                <a:close/>
              </a:path>
            </a:pathLst>
          </a:cu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1" name="组合 60"/>
          <p:cNvGrpSpPr/>
          <p:nvPr/>
        </p:nvGrpSpPr>
        <p:grpSpPr>
          <a:xfrm>
            <a:off x="3953710" y="1750433"/>
            <a:ext cx="4355194" cy="4129566"/>
            <a:chOff x="3883932" y="1750433"/>
            <a:chExt cx="4355194" cy="4129566"/>
          </a:xfrm>
        </p:grpSpPr>
        <p:sp>
          <p:nvSpPr>
            <p:cNvPr id="62" name="Freeform 5"/>
            <p:cNvSpPr/>
            <p:nvPr/>
          </p:nvSpPr>
          <p:spPr bwMode="auto">
            <a:xfrm rot="10800000">
              <a:off x="6140202" y="3310524"/>
              <a:ext cx="2098924" cy="1582357"/>
            </a:xfrm>
            <a:custGeom>
              <a:avLst/>
              <a:gdLst>
                <a:gd name="T0" fmla="*/ 695 w 1414"/>
                <a:gd name="T1" fmla="*/ 572 h 1066"/>
                <a:gd name="T2" fmla="*/ 708 w 1414"/>
                <a:gd name="T3" fmla="*/ 552 h 1066"/>
                <a:gd name="T4" fmla="*/ 719 w 1414"/>
                <a:gd name="T5" fmla="*/ 535 h 1066"/>
                <a:gd name="T6" fmla="*/ 722 w 1414"/>
                <a:gd name="T7" fmla="*/ 528 h 1066"/>
                <a:gd name="T8" fmla="*/ 737 w 1414"/>
                <a:gd name="T9" fmla="*/ 509 h 1066"/>
                <a:gd name="T10" fmla="*/ 738 w 1414"/>
                <a:gd name="T11" fmla="*/ 507 h 1066"/>
                <a:gd name="T12" fmla="*/ 800 w 1414"/>
                <a:gd name="T13" fmla="*/ 423 h 1066"/>
                <a:gd name="T14" fmla="*/ 872 w 1414"/>
                <a:gd name="T15" fmla="*/ 345 h 1066"/>
                <a:gd name="T16" fmla="*/ 948 w 1414"/>
                <a:gd name="T17" fmla="*/ 274 h 1066"/>
                <a:gd name="T18" fmla="*/ 1031 w 1414"/>
                <a:gd name="T19" fmla="*/ 209 h 1066"/>
                <a:gd name="T20" fmla="*/ 1119 w 1414"/>
                <a:gd name="T21" fmla="*/ 151 h 1066"/>
                <a:gd name="T22" fmla="*/ 1213 w 1414"/>
                <a:gd name="T23" fmla="*/ 100 h 1066"/>
                <a:gd name="T24" fmla="*/ 1311 w 1414"/>
                <a:gd name="T25" fmla="*/ 57 h 1066"/>
                <a:gd name="T26" fmla="*/ 1414 w 1414"/>
                <a:gd name="T27" fmla="*/ 24 h 1066"/>
                <a:gd name="T28" fmla="*/ 1374 w 1414"/>
                <a:gd name="T29" fmla="*/ 16 h 1066"/>
                <a:gd name="T30" fmla="*/ 1291 w 1414"/>
                <a:gd name="T31" fmla="*/ 6 h 1066"/>
                <a:gd name="T32" fmla="*/ 1249 w 1414"/>
                <a:gd name="T33" fmla="*/ 3 h 1066"/>
                <a:gd name="T34" fmla="*/ 1246 w 1414"/>
                <a:gd name="T35" fmla="*/ 3 h 1066"/>
                <a:gd name="T36" fmla="*/ 1221 w 1414"/>
                <a:gd name="T37" fmla="*/ 2 h 1066"/>
                <a:gd name="T38" fmla="*/ 1214 w 1414"/>
                <a:gd name="T39" fmla="*/ 2 h 1066"/>
                <a:gd name="T40" fmla="*/ 1184 w 1414"/>
                <a:gd name="T41" fmla="*/ 0 h 1066"/>
                <a:gd name="T42" fmla="*/ 1156 w 1414"/>
                <a:gd name="T43" fmla="*/ 2 h 1066"/>
                <a:gd name="T44" fmla="*/ 1143 w 1414"/>
                <a:gd name="T45" fmla="*/ 2 h 1066"/>
                <a:gd name="T46" fmla="*/ 1127 w 1414"/>
                <a:gd name="T47" fmla="*/ 3 h 1066"/>
                <a:gd name="T48" fmla="*/ 1110 w 1414"/>
                <a:gd name="T49" fmla="*/ 3 h 1066"/>
                <a:gd name="T50" fmla="*/ 1100 w 1414"/>
                <a:gd name="T51" fmla="*/ 4 h 1066"/>
                <a:gd name="T52" fmla="*/ 1080 w 1414"/>
                <a:gd name="T53" fmla="*/ 6 h 1066"/>
                <a:gd name="T54" fmla="*/ 1074 w 1414"/>
                <a:gd name="T55" fmla="*/ 6 h 1066"/>
                <a:gd name="T56" fmla="*/ 975 w 1414"/>
                <a:gd name="T57" fmla="*/ 19 h 1066"/>
                <a:gd name="T58" fmla="*/ 881 w 1414"/>
                <a:gd name="T59" fmla="*/ 39 h 1066"/>
                <a:gd name="T60" fmla="*/ 787 w 1414"/>
                <a:gd name="T61" fmla="*/ 68 h 1066"/>
                <a:gd name="T62" fmla="*/ 698 w 1414"/>
                <a:gd name="T63" fmla="*/ 103 h 1066"/>
                <a:gd name="T64" fmla="*/ 612 w 1414"/>
                <a:gd name="T65" fmla="*/ 146 h 1066"/>
                <a:gd name="T66" fmla="*/ 529 w 1414"/>
                <a:gd name="T67" fmla="*/ 194 h 1066"/>
                <a:gd name="T68" fmla="*/ 451 w 1414"/>
                <a:gd name="T69" fmla="*/ 248 h 1066"/>
                <a:gd name="T70" fmla="*/ 377 w 1414"/>
                <a:gd name="T71" fmla="*/ 309 h 1066"/>
                <a:gd name="T72" fmla="*/ 310 w 1414"/>
                <a:gd name="T73" fmla="*/ 376 h 1066"/>
                <a:gd name="T74" fmla="*/ 246 w 1414"/>
                <a:gd name="T75" fmla="*/ 448 h 1066"/>
                <a:gd name="T76" fmla="*/ 189 w 1414"/>
                <a:gd name="T77" fmla="*/ 524 h 1066"/>
                <a:gd name="T78" fmla="*/ 137 w 1414"/>
                <a:gd name="T79" fmla="*/ 606 h 1066"/>
                <a:gd name="T80" fmla="*/ 92 w 1414"/>
                <a:gd name="T81" fmla="*/ 692 h 1066"/>
                <a:gd name="T82" fmla="*/ 54 w 1414"/>
                <a:gd name="T83" fmla="*/ 781 h 1066"/>
                <a:gd name="T84" fmla="*/ 23 w 1414"/>
                <a:gd name="T85" fmla="*/ 875 h 1066"/>
                <a:gd name="T86" fmla="*/ 0 w 1414"/>
                <a:gd name="T87" fmla="*/ 972 h 1066"/>
                <a:gd name="T88" fmla="*/ 527 w 1414"/>
                <a:gd name="T89" fmla="*/ 1066 h 1066"/>
                <a:gd name="T90" fmla="*/ 527 w 1414"/>
                <a:gd name="T91" fmla="*/ 1066 h 1066"/>
                <a:gd name="T92" fmla="*/ 529 w 1414"/>
                <a:gd name="T93" fmla="*/ 1043 h 1066"/>
                <a:gd name="T94" fmla="*/ 534 w 1414"/>
                <a:gd name="T95" fmla="*/ 1012 h 1066"/>
                <a:gd name="T96" fmla="*/ 546 w 1414"/>
                <a:gd name="T97" fmla="*/ 950 h 1066"/>
                <a:gd name="T98" fmla="*/ 560 w 1414"/>
                <a:gd name="T99" fmla="*/ 889 h 1066"/>
                <a:gd name="T100" fmla="*/ 578 w 1414"/>
                <a:gd name="T101" fmla="*/ 829 h 1066"/>
                <a:gd name="T102" fmla="*/ 599 w 1414"/>
                <a:gd name="T103" fmla="*/ 771 h 1066"/>
                <a:gd name="T104" fmla="*/ 623 w 1414"/>
                <a:gd name="T105" fmla="*/ 712 h 1066"/>
                <a:gd name="T106" fmla="*/ 649 w 1414"/>
                <a:gd name="T107" fmla="*/ 655 h 1066"/>
                <a:gd name="T108" fmla="*/ 678 w 1414"/>
                <a:gd name="T109" fmla="*/ 601 h 1066"/>
                <a:gd name="T110" fmla="*/ 694 w 1414"/>
                <a:gd name="T111" fmla="*/ 574 h 1066"/>
                <a:gd name="T112" fmla="*/ 695 w 1414"/>
                <a:gd name="T113" fmla="*/ 57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066">
                  <a:moveTo>
                    <a:pt x="695" y="572"/>
                  </a:moveTo>
                  <a:lnTo>
                    <a:pt x="695" y="572"/>
                  </a:lnTo>
                  <a:lnTo>
                    <a:pt x="708" y="552"/>
                  </a:lnTo>
                  <a:lnTo>
                    <a:pt x="708" y="552"/>
                  </a:lnTo>
                  <a:lnTo>
                    <a:pt x="719" y="535"/>
                  </a:lnTo>
                  <a:lnTo>
                    <a:pt x="719" y="535"/>
                  </a:lnTo>
                  <a:lnTo>
                    <a:pt x="722" y="528"/>
                  </a:lnTo>
                  <a:lnTo>
                    <a:pt x="722" y="528"/>
                  </a:lnTo>
                  <a:lnTo>
                    <a:pt x="737" y="509"/>
                  </a:lnTo>
                  <a:lnTo>
                    <a:pt x="737" y="509"/>
                  </a:lnTo>
                  <a:lnTo>
                    <a:pt x="738" y="507"/>
                  </a:lnTo>
                  <a:lnTo>
                    <a:pt x="738" y="507"/>
                  </a:lnTo>
                  <a:lnTo>
                    <a:pt x="768" y="465"/>
                  </a:lnTo>
                  <a:lnTo>
                    <a:pt x="800" y="423"/>
                  </a:lnTo>
                  <a:lnTo>
                    <a:pt x="835" y="384"/>
                  </a:lnTo>
                  <a:lnTo>
                    <a:pt x="872" y="345"/>
                  </a:lnTo>
                  <a:lnTo>
                    <a:pt x="909" y="309"/>
                  </a:lnTo>
                  <a:lnTo>
                    <a:pt x="948" y="274"/>
                  </a:lnTo>
                  <a:lnTo>
                    <a:pt x="988" y="240"/>
                  </a:lnTo>
                  <a:lnTo>
                    <a:pt x="1031" y="209"/>
                  </a:lnTo>
                  <a:lnTo>
                    <a:pt x="1074" y="178"/>
                  </a:lnTo>
                  <a:lnTo>
                    <a:pt x="1119" y="151"/>
                  </a:lnTo>
                  <a:lnTo>
                    <a:pt x="1165" y="125"/>
                  </a:lnTo>
                  <a:lnTo>
                    <a:pt x="1213" y="100"/>
                  </a:lnTo>
                  <a:lnTo>
                    <a:pt x="1261" y="78"/>
                  </a:lnTo>
                  <a:lnTo>
                    <a:pt x="1311" y="57"/>
                  </a:lnTo>
                  <a:lnTo>
                    <a:pt x="1362" y="39"/>
                  </a:lnTo>
                  <a:lnTo>
                    <a:pt x="1414" y="24"/>
                  </a:lnTo>
                  <a:lnTo>
                    <a:pt x="1414" y="24"/>
                  </a:lnTo>
                  <a:lnTo>
                    <a:pt x="1374" y="16"/>
                  </a:lnTo>
                  <a:lnTo>
                    <a:pt x="1332" y="11"/>
                  </a:lnTo>
                  <a:lnTo>
                    <a:pt x="1291" y="6"/>
                  </a:lnTo>
                  <a:lnTo>
                    <a:pt x="1249" y="3"/>
                  </a:lnTo>
                  <a:lnTo>
                    <a:pt x="1249" y="3"/>
                  </a:lnTo>
                  <a:lnTo>
                    <a:pt x="1246" y="3"/>
                  </a:lnTo>
                  <a:lnTo>
                    <a:pt x="1246" y="3"/>
                  </a:lnTo>
                  <a:lnTo>
                    <a:pt x="1221" y="2"/>
                  </a:lnTo>
                  <a:lnTo>
                    <a:pt x="1221" y="2"/>
                  </a:lnTo>
                  <a:lnTo>
                    <a:pt x="1214" y="2"/>
                  </a:lnTo>
                  <a:lnTo>
                    <a:pt x="1214" y="2"/>
                  </a:lnTo>
                  <a:lnTo>
                    <a:pt x="1184" y="0"/>
                  </a:lnTo>
                  <a:lnTo>
                    <a:pt x="1184" y="0"/>
                  </a:lnTo>
                  <a:lnTo>
                    <a:pt x="1156" y="2"/>
                  </a:lnTo>
                  <a:lnTo>
                    <a:pt x="1156" y="2"/>
                  </a:lnTo>
                  <a:lnTo>
                    <a:pt x="1143" y="2"/>
                  </a:lnTo>
                  <a:lnTo>
                    <a:pt x="1143" y="2"/>
                  </a:lnTo>
                  <a:lnTo>
                    <a:pt x="1127" y="3"/>
                  </a:lnTo>
                  <a:lnTo>
                    <a:pt x="1127" y="3"/>
                  </a:lnTo>
                  <a:lnTo>
                    <a:pt x="1110" y="3"/>
                  </a:lnTo>
                  <a:lnTo>
                    <a:pt x="1110" y="3"/>
                  </a:lnTo>
                  <a:lnTo>
                    <a:pt x="1100" y="4"/>
                  </a:lnTo>
                  <a:lnTo>
                    <a:pt x="1100" y="4"/>
                  </a:lnTo>
                  <a:lnTo>
                    <a:pt x="1080" y="6"/>
                  </a:lnTo>
                  <a:lnTo>
                    <a:pt x="1080" y="6"/>
                  </a:lnTo>
                  <a:lnTo>
                    <a:pt x="1074" y="6"/>
                  </a:lnTo>
                  <a:lnTo>
                    <a:pt x="1074" y="6"/>
                  </a:lnTo>
                  <a:lnTo>
                    <a:pt x="1025" y="12"/>
                  </a:lnTo>
                  <a:lnTo>
                    <a:pt x="975" y="19"/>
                  </a:lnTo>
                  <a:lnTo>
                    <a:pt x="927" y="29"/>
                  </a:lnTo>
                  <a:lnTo>
                    <a:pt x="881" y="39"/>
                  </a:lnTo>
                  <a:lnTo>
                    <a:pt x="834" y="52"/>
                  </a:lnTo>
                  <a:lnTo>
                    <a:pt x="787" y="68"/>
                  </a:lnTo>
                  <a:lnTo>
                    <a:pt x="742" y="85"/>
                  </a:lnTo>
                  <a:lnTo>
                    <a:pt x="698" y="103"/>
                  </a:lnTo>
                  <a:lnTo>
                    <a:pt x="654" y="124"/>
                  </a:lnTo>
                  <a:lnTo>
                    <a:pt x="612" y="146"/>
                  </a:lnTo>
                  <a:lnTo>
                    <a:pt x="569" y="169"/>
                  </a:lnTo>
                  <a:lnTo>
                    <a:pt x="529" y="194"/>
                  </a:lnTo>
                  <a:lnTo>
                    <a:pt x="490" y="221"/>
                  </a:lnTo>
                  <a:lnTo>
                    <a:pt x="451" y="248"/>
                  </a:lnTo>
                  <a:lnTo>
                    <a:pt x="414" y="278"/>
                  </a:lnTo>
                  <a:lnTo>
                    <a:pt x="377" y="309"/>
                  </a:lnTo>
                  <a:lnTo>
                    <a:pt x="342" y="341"/>
                  </a:lnTo>
                  <a:lnTo>
                    <a:pt x="310" y="376"/>
                  </a:lnTo>
                  <a:lnTo>
                    <a:pt x="278" y="411"/>
                  </a:lnTo>
                  <a:lnTo>
                    <a:pt x="246" y="448"/>
                  </a:lnTo>
                  <a:lnTo>
                    <a:pt x="217" y="485"/>
                  </a:lnTo>
                  <a:lnTo>
                    <a:pt x="189" y="524"/>
                  </a:lnTo>
                  <a:lnTo>
                    <a:pt x="162" y="565"/>
                  </a:lnTo>
                  <a:lnTo>
                    <a:pt x="137" y="606"/>
                  </a:lnTo>
                  <a:lnTo>
                    <a:pt x="114" y="648"/>
                  </a:lnTo>
                  <a:lnTo>
                    <a:pt x="92" y="692"/>
                  </a:lnTo>
                  <a:lnTo>
                    <a:pt x="73" y="736"/>
                  </a:lnTo>
                  <a:lnTo>
                    <a:pt x="54" y="781"/>
                  </a:lnTo>
                  <a:lnTo>
                    <a:pt x="38" y="828"/>
                  </a:lnTo>
                  <a:lnTo>
                    <a:pt x="23" y="875"/>
                  </a:lnTo>
                  <a:lnTo>
                    <a:pt x="10" y="924"/>
                  </a:lnTo>
                  <a:lnTo>
                    <a:pt x="0" y="972"/>
                  </a:lnTo>
                  <a:lnTo>
                    <a:pt x="527" y="1066"/>
                  </a:lnTo>
                  <a:lnTo>
                    <a:pt x="527" y="1066"/>
                  </a:lnTo>
                  <a:lnTo>
                    <a:pt x="527" y="1066"/>
                  </a:lnTo>
                  <a:lnTo>
                    <a:pt x="527" y="1066"/>
                  </a:lnTo>
                  <a:lnTo>
                    <a:pt x="529" y="1044"/>
                  </a:lnTo>
                  <a:lnTo>
                    <a:pt x="529" y="1043"/>
                  </a:lnTo>
                  <a:lnTo>
                    <a:pt x="529" y="1043"/>
                  </a:lnTo>
                  <a:lnTo>
                    <a:pt x="534" y="1012"/>
                  </a:lnTo>
                  <a:lnTo>
                    <a:pt x="540" y="981"/>
                  </a:lnTo>
                  <a:lnTo>
                    <a:pt x="546" y="950"/>
                  </a:lnTo>
                  <a:lnTo>
                    <a:pt x="553" y="920"/>
                  </a:lnTo>
                  <a:lnTo>
                    <a:pt x="560" y="889"/>
                  </a:lnTo>
                  <a:lnTo>
                    <a:pt x="569" y="859"/>
                  </a:lnTo>
                  <a:lnTo>
                    <a:pt x="578" y="829"/>
                  </a:lnTo>
                  <a:lnTo>
                    <a:pt x="588" y="799"/>
                  </a:lnTo>
                  <a:lnTo>
                    <a:pt x="599" y="771"/>
                  </a:lnTo>
                  <a:lnTo>
                    <a:pt x="611" y="741"/>
                  </a:lnTo>
                  <a:lnTo>
                    <a:pt x="623" y="712"/>
                  </a:lnTo>
                  <a:lnTo>
                    <a:pt x="636" y="684"/>
                  </a:lnTo>
                  <a:lnTo>
                    <a:pt x="649" y="655"/>
                  </a:lnTo>
                  <a:lnTo>
                    <a:pt x="664" y="628"/>
                  </a:lnTo>
                  <a:lnTo>
                    <a:pt x="678" y="601"/>
                  </a:lnTo>
                  <a:lnTo>
                    <a:pt x="694" y="574"/>
                  </a:lnTo>
                  <a:lnTo>
                    <a:pt x="694" y="574"/>
                  </a:lnTo>
                  <a:lnTo>
                    <a:pt x="695" y="572"/>
                  </a:lnTo>
                  <a:lnTo>
                    <a:pt x="695" y="572"/>
                  </a:lnTo>
                  <a:close/>
                </a:path>
              </a:pathLst>
            </a:custGeom>
            <a:solidFill>
              <a:srgbClr val="276F9F"/>
            </a:solidFill>
            <a:ln>
              <a:noFill/>
            </a:ln>
            <a:effectLst>
              <a:outerShdw blurRad="127000" algn="ctr" rotWithShape="0">
                <a:srgbClr val="276F9F">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6"/>
            <p:cNvSpPr/>
            <p:nvPr/>
          </p:nvSpPr>
          <p:spPr bwMode="auto">
            <a:xfrm rot="10800000">
              <a:off x="4640969" y="2029498"/>
              <a:ext cx="2251817" cy="1181572"/>
            </a:xfrm>
            <a:custGeom>
              <a:avLst/>
              <a:gdLst>
                <a:gd name="T0" fmla="*/ 1321 w 1517"/>
                <a:gd name="T1" fmla="*/ 237 h 796"/>
                <a:gd name="T2" fmla="*/ 1307 w 1517"/>
                <a:gd name="T3" fmla="*/ 242 h 796"/>
                <a:gd name="T4" fmla="*/ 1293 w 1517"/>
                <a:gd name="T5" fmla="*/ 249 h 796"/>
                <a:gd name="T6" fmla="*/ 1286 w 1517"/>
                <a:gd name="T7" fmla="*/ 251 h 796"/>
                <a:gd name="T8" fmla="*/ 1211 w 1517"/>
                <a:gd name="T9" fmla="*/ 277 h 796"/>
                <a:gd name="T10" fmla="*/ 1136 w 1517"/>
                <a:gd name="T11" fmla="*/ 298 h 796"/>
                <a:gd name="T12" fmla="*/ 1059 w 1517"/>
                <a:gd name="T13" fmla="*/ 315 h 796"/>
                <a:gd name="T14" fmla="*/ 980 w 1517"/>
                <a:gd name="T15" fmla="*/ 326 h 796"/>
                <a:gd name="T16" fmla="*/ 979 w 1517"/>
                <a:gd name="T17" fmla="*/ 326 h 796"/>
                <a:gd name="T18" fmla="*/ 956 w 1517"/>
                <a:gd name="T19" fmla="*/ 329 h 796"/>
                <a:gd name="T20" fmla="*/ 949 w 1517"/>
                <a:gd name="T21" fmla="*/ 329 h 796"/>
                <a:gd name="T22" fmla="*/ 928 w 1517"/>
                <a:gd name="T23" fmla="*/ 330 h 796"/>
                <a:gd name="T24" fmla="*/ 918 w 1517"/>
                <a:gd name="T25" fmla="*/ 332 h 796"/>
                <a:gd name="T26" fmla="*/ 901 w 1517"/>
                <a:gd name="T27" fmla="*/ 332 h 796"/>
                <a:gd name="T28" fmla="*/ 884 w 1517"/>
                <a:gd name="T29" fmla="*/ 333 h 796"/>
                <a:gd name="T30" fmla="*/ 873 w 1517"/>
                <a:gd name="T31" fmla="*/ 333 h 796"/>
                <a:gd name="T32" fmla="*/ 843 w 1517"/>
                <a:gd name="T33" fmla="*/ 334 h 796"/>
                <a:gd name="T34" fmla="*/ 783 w 1517"/>
                <a:gd name="T35" fmla="*/ 332 h 796"/>
                <a:gd name="T36" fmla="*/ 666 w 1517"/>
                <a:gd name="T37" fmla="*/ 321 h 796"/>
                <a:gd name="T38" fmla="*/ 554 w 1517"/>
                <a:gd name="T39" fmla="*/ 299 h 796"/>
                <a:gd name="T40" fmla="*/ 442 w 1517"/>
                <a:gd name="T41" fmla="*/ 268 h 796"/>
                <a:gd name="T42" fmla="*/ 336 w 1517"/>
                <a:gd name="T43" fmla="*/ 225 h 796"/>
                <a:gd name="T44" fmla="*/ 233 w 1517"/>
                <a:gd name="T45" fmla="*/ 173 h 796"/>
                <a:gd name="T46" fmla="*/ 136 w 1517"/>
                <a:gd name="T47" fmla="*/ 111 h 796"/>
                <a:gd name="T48" fmla="*/ 44 w 1517"/>
                <a:gd name="T49" fmla="*/ 39 h 796"/>
                <a:gd name="T50" fmla="*/ 0 w 1517"/>
                <a:gd name="T51" fmla="*/ 0 h 796"/>
                <a:gd name="T52" fmla="*/ 27 w 1517"/>
                <a:gd name="T53" fmla="*/ 68 h 796"/>
                <a:gd name="T54" fmla="*/ 58 w 1517"/>
                <a:gd name="T55" fmla="*/ 134 h 796"/>
                <a:gd name="T56" fmla="*/ 92 w 1517"/>
                <a:gd name="T57" fmla="*/ 198 h 796"/>
                <a:gd name="T58" fmla="*/ 131 w 1517"/>
                <a:gd name="T59" fmla="*/ 259 h 796"/>
                <a:gd name="T60" fmla="*/ 142 w 1517"/>
                <a:gd name="T61" fmla="*/ 277 h 796"/>
                <a:gd name="T62" fmla="*/ 144 w 1517"/>
                <a:gd name="T63" fmla="*/ 278 h 796"/>
                <a:gd name="T64" fmla="*/ 172 w 1517"/>
                <a:gd name="T65" fmla="*/ 317 h 796"/>
                <a:gd name="T66" fmla="*/ 233 w 1517"/>
                <a:gd name="T67" fmla="*/ 391 h 796"/>
                <a:gd name="T68" fmla="*/ 299 w 1517"/>
                <a:gd name="T69" fmla="*/ 460 h 796"/>
                <a:gd name="T70" fmla="*/ 373 w 1517"/>
                <a:gd name="T71" fmla="*/ 525 h 796"/>
                <a:gd name="T72" fmla="*/ 423 w 1517"/>
                <a:gd name="T73" fmla="*/ 562 h 796"/>
                <a:gd name="T74" fmla="*/ 421 w 1517"/>
                <a:gd name="T75" fmla="*/ 564 h 796"/>
                <a:gd name="T76" fmla="*/ 499 w 1517"/>
                <a:gd name="T77" fmla="*/ 616 h 796"/>
                <a:gd name="T78" fmla="*/ 581 w 1517"/>
                <a:gd name="T79" fmla="*/ 662 h 796"/>
                <a:gd name="T80" fmla="*/ 666 w 1517"/>
                <a:gd name="T81" fmla="*/ 701 h 796"/>
                <a:gd name="T82" fmla="*/ 755 w 1517"/>
                <a:gd name="T83" fmla="*/ 735 h 796"/>
                <a:gd name="T84" fmla="*/ 845 w 1517"/>
                <a:gd name="T85" fmla="*/ 761 h 796"/>
                <a:gd name="T86" fmla="*/ 940 w 1517"/>
                <a:gd name="T87" fmla="*/ 780 h 796"/>
                <a:gd name="T88" fmla="*/ 1036 w 1517"/>
                <a:gd name="T89" fmla="*/ 792 h 796"/>
                <a:gd name="T90" fmla="*/ 1135 w 1517"/>
                <a:gd name="T91" fmla="*/ 796 h 796"/>
                <a:gd name="T92" fmla="*/ 1184 w 1517"/>
                <a:gd name="T93" fmla="*/ 795 h 796"/>
                <a:gd name="T94" fmla="*/ 1281 w 1517"/>
                <a:gd name="T95" fmla="*/ 787 h 796"/>
                <a:gd name="T96" fmla="*/ 1377 w 1517"/>
                <a:gd name="T97" fmla="*/ 771 h 796"/>
                <a:gd name="T98" fmla="*/ 1471 w 1517"/>
                <a:gd name="T99" fmla="*/ 748 h 796"/>
                <a:gd name="T100" fmla="*/ 1327 w 1517"/>
                <a:gd name="T101" fmla="*/ 234 h 796"/>
                <a:gd name="T102" fmla="*/ 1321 w 1517"/>
                <a:gd name="T103" fmla="*/ 23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7" h="796">
                  <a:moveTo>
                    <a:pt x="1321" y="237"/>
                  </a:moveTo>
                  <a:lnTo>
                    <a:pt x="1321" y="237"/>
                  </a:lnTo>
                  <a:lnTo>
                    <a:pt x="1307" y="242"/>
                  </a:lnTo>
                  <a:lnTo>
                    <a:pt x="1307" y="242"/>
                  </a:lnTo>
                  <a:lnTo>
                    <a:pt x="1293" y="249"/>
                  </a:lnTo>
                  <a:lnTo>
                    <a:pt x="1293" y="249"/>
                  </a:lnTo>
                  <a:lnTo>
                    <a:pt x="1286" y="251"/>
                  </a:lnTo>
                  <a:lnTo>
                    <a:pt x="1286" y="251"/>
                  </a:lnTo>
                  <a:lnTo>
                    <a:pt x="1249" y="265"/>
                  </a:lnTo>
                  <a:lnTo>
                    <a:pt x="1211" y="277"/>
                  </a:lnTo>
                  <a:lnTo>
                    <a:pt x="1174" y="289"/>
                  </a:lnTo>
                  <a:lnTo>
                    <a:pt x="1136" y="298"/>
                  </a:lnTo>
                  <a:lnTo>
                    <a:pt x="1097" y="307"/>
                  </a:lnTo>
                  <a:lnTo>
                    <a:pt x="1059" y="315"/>
                  </a:lnTo>
                  <a:lnTo>
                    <a:pt x="1020" y="321"/>
                  </a:lnTo>
                  <a:lnTo>
                    <a:pt x="980" y="326"/>
                  </a:lnTo>
                  <a:lnTo>
                    <a:pt x="980" y="326"/>
                  </a:lnTo>
                  <a:lnTo>
                    <a:pt x="979" y="326"/>
                  </a:lnTo>
                  <a:lnTo>
                    <a:pt x="979" y="326"/>
                  </a:lnTo>
                  <a:lnTo>
                    <a:pt x="956" y="329"/>
                  </a:lnTo>
                  <a:lnTo>
                    <a:pt x="956" y="329"/>
                  </a:lnTo>
                  <a:lnTo>
                    <a:pt x="949" y="329"/>
                  </a:lnTo>
                  <a:lnTo>
                    <a:pt x="949" y="329"/>
                  </a:lnTo>
                  <a:lnTo>
                    <a:pt x="928" y="330"/>
                  </a:lnTo>
                  <a:lnTo>
                    <a:pt x="928" y="330"/>
                  </a:lnTo>
                  <a:lnTo>
                    <a:pt x="918" y="332"/>
                  </a:lnTo>
                  <a:lnTo>
                    <a:pt x="918" y="332"/>
                  </a:lnTo>
                  <a:lnTo>
                    <a:pt x="901" y="332"/>
                  </a:lnTo>
                  <a:lnTo>
                    <a:pt x="901" y="332"/>
                  </a:lnTo>
                  <a:lnTo>
                    <a:pt x="884" y="333"/>
                  </a:lnTo>
                  <a:lnTo>
                    <a:pt x="884" y="333"/>
                  </a:lnTo>
                  <a:lnTo>
                    <a:pt x="873" y="333"/>
                  </a:lnTo>
                  <a:lnTo>
                    <a:pt x="873" y="333"/>
                  </a:lnTo>
                  <a:lnTo>
                    <a:pt x="843" y="334"/>
                  </a:lnTo>
                  <a:lnTo>
                    <a:pt x="843" y="334"/>
                  </a:lnTo>
                  <a:lnTo>
                    <a:pt x="783" y="332"/>
                  </a:lnTo>
                  <a:lnTo>
                    <a:pt x="725" y="328"/>
                  </a:lnTo>
                  <a:lnTo>
                    <a:pt x="666" y="321"/>
                  </a:lnTo>
                  <a:lnTo>
                    <a:pt x="609" y="312"/>
                  </a:lnTo>
                  <a:lnTo>
                    <a:pt x="554" y="299"/>
                  </a:lnTo>
                  <a:lnTo>
                    <a:pt x="498" y="285"/>
                  </a:lnTo>
                  <a:lnTo>
                    <a:pt x="442" y="268"/>
                  </a:lnTo>
                  <a:lnTo>
                    <a:pt x="389" y="247"/>
                  </a:lnTo>
                  <a:lnTo>
                    <a:pt x="336" y="225"/>
                  </a:lnTo>
                  <a:lnTo>
                    <a:pt x="284" y="201"/>
                  </a:lnTo>
                  <a:lnTo>
                    <a:pt x="233" y="173"/>
                  </a:lnTo>
                  <a:lnTo>
                    <a:pt x="184" y="142"/>
                  </a:lnTo>
                  <a:lnTo>
                    <a:pt x="136" y="111"/>
                  </a:lnTo>
                  <a:lnTo>
                    <a:pt x="89" y="76"/>
                  </a:lnTo>
                  <a:lnTo>
                    <a:pt x="44" y="39"/>
                  </a:lnTo>
                  <a:lnTo>
                    <a:pt x="0" y="0"/>
                  </a:lnTo>
                  <a:lnTo>
                    <a:pt x="0" y="0"/>
                  </a:lnTo>
                  <a:lnTo>
                    <a:pt x="13" y="35"/>
                  </a:lnTo>
                  <a:lnTo>
                    <a:pt x="27" y="68"/>
                  </a:lnTo>
                  <a:lnTo>
                    <a:pt x="41" y="102"/>
                  </a:lnTo>
                  <a:lnTo>
                    <a:pt x="58" y="134"/>
                  </a:lnTo>
                  <a:lnTo>
                    <a:pt x="75" y="167"/>
                  </a:lnTo>
                  <a:lnTo>
                    <a:pt x="92" y="198"/>
                  </a:lnTo>
                  <a:lnTo>
                    <a:pt x="111" y="229"/>
                  </a:lnTo>
                  <a:lnTo>
                    <a:pt x="131" y="259"/>
                  </a:lnTo>
                  <a:lnTo>
                    <a:pt x="131" y="259"/>
                  </a:lnTo>
                  <a:lnTo>
                    <a:pt x="142" y="277"/>
                  </a:lnTo>
                  <a:lnTo>
                    <a:pt x="142" y="277"/>
                  </a:lnTo>
                  <a:lnTo>
                    <a:pt x="144" y="278"/>
                  </a:lnTo>
                  <a:lnTo>
                    <a:pt x="144" y="278"/>
                  </a:lnTo>
                  <a:lnTo>
                    <a:pt x="172" y="317"/>
                  </a:lnTo>
                  <a:lnTo>
                    <a:pt x="201" y="355"/>
                  </a:lnTo>
                  <a:lnTo>
                    <a:pt x="233" y="391"/>
                  </a:lnTo>
                  <a:lnTo>
                    <a:pt x="266" y="426"/>
                  </a:lnTo>
                  <a:lnTo>
                    <a:pt x="299" y="460"/>
                  </a:lnTo>
                  <a:lnTo>
                    <a:pt x="336" y="494"/>
                  </a:lnTo>
                  <a:lnTo>
                    <a:pt x="373" y="525"/>
                  </a:lnTo>
                  <a:lnTo>
                    <a:pt x="412" y="555"/>
                  </a:lnTo>
                  <a:lnTo>
                    <a:pt x="423" y="562"/>
                  </a:lnTo>
                  <a:lnTo>
                    <a:pt x="421" y="564"/>
                  </a:lnTo>
                  <a:lnTo>
                    <a:pt x="421" y="564"/>
                  </a:lnTo>
                  <a:lnTo>
                    <a:pt x="460" y="591"/>
                  </a:lnTo>
                  <a:lnTo>
                    <a:pt x="499" y="616"/>
                  </a:lnTo>
                  <a:lnTo>
                    <a:pt x="539" y="640"/>
                  </a:lnTo>
                  <a:lnTo>
                    <a:pt x="581" y="662"/>
                  </a:lnTo>
                  <a:lnTo>
                    <a:pt x="622" y="683"/>
                  </a:lnTo>
                  <a:lnTo>
                    <a:pt x="666" y="701"/>
                  </a:lnTo>
                  <a:lnTo>
                    <a:pt x="709" y="719"/>
                  </a:lnTo>
                  <a:lnTo>
                    <a:pt x="755" y="735"/>
                  </a:lnTo>
                  <a:lnTo>
                    <a:pt x="800" y="749"/>
                  </a:lnTo>
                  <a:lnTo>
                    <a:pt x="845" y="761"/>
                  </a:lnTo>
                  <a:lnTo>
                    <a:pt x="893" y="771"/>
                  </a:lnTo>
                  <a:lnTo>
                    <a:pt x="940" y="780"/>
                  </a:lnTo>
                  <a:lnTo>
                    <a:pt x="988" y="787"/>
                  </a:lnTo>
                  <a:lnTo>
                    <a:pt x="1036" y="792"/>
                  </a:lnTo>
                  <a:lnTo>
                    <a:pt x="1085" y="795"/>
                  </a:lnTo>
                  <a:lnTo>
                    <a:pt x="1135" y="796"/>
                  </a:lnTo>
                  <a:lnTo>
                    <a:pt x="1135" y="796"/>
                  </a:lnTo>
                  <a:lnTo>
                    <a:pt x="1184" y="795"/>
                  </a:lnTo>
                  <a:lnTo>
                    <a:pt x="1232" y="792"/>
                  </a:lnTo>
                  <a:lnTo>
                    <a:pt x="1281" y="787"/>
                  </a:lnTo>
                  <a:lnTo>
                    <a:pt x="1329" y="780"/>
                  </a:lnTo>
                  <a:lnTo>
                    <a:pt x="1377" y="771"/>
                  </a:lnTo>
                  <a:lnTo>
                    <a:pt x="1424" y="761"/>
                  </a:lnTo>
                  <a:lnTo>
                    <a:pt x="1471" y="748"/>
                  </a:lnTo>
                  <a:lnTo>
                    <a:pt x="1517" y="734"/>
                  </a:lnTo>
                  <a:lnTo>
                    <a:pt x="1327" y="234"/>
                  </a:lnTo>
                  <a:lnTo>
                    <a:pt x="1327" y="234"/>
                  </a:lnTo>
                  <a:lnTo>
                    <a:pt x="1321" y="237"/>
                  </a:lnTo>
                  <a:lnTo>
                    <a:pt x="1321" y="237"/>
                  </a:lnTo>
                  <a:close/>
                </a:path>
              </a:pathLst>
            </a:custGeom>
            <a:solidFill>
              <a:srgbClr val="42ADD9"/>
            </a:solidFill>
            <a:ln>
              <a:noFill/>
            </a:ln>
            <a:effectLst>
              <a:outerShdw blurRad="127000" algn="ctr" rotWithShape="0">
                <a:srgbClr val="009AC4">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7"/>
            <p:cNvSpPr/>
            <p:nvPr/>
          </p:nvSpPr>
          <p:spPr bwMode="auto">
            <a:xfrm rot="10800000">
              <a:off x="5197615" y="4400064"/>
              <a:ext cx="2284473" cy="1212745"/>
            </a:xfrm>
            <a:custGeom>
              <a:avLst/>
              <a:gdLst>
                <a:gd name="T0" fmla="*/ 537 w 1539"/>
                <a:gd name="T1" fmla="*/ 470 h 817"/>
                <a:gd name="T2" fmla="*/ 538 w 1539"/>
                <a:gd name="T3" fmla="*/ 470 h 817"/>
                <a:gd name="T4" fmla="*/ 561 w 1539"/>
                <a:gd name="T5" fmla="*/ 467 h 817"/>
                <a:gd name="T6" fmla="*/ 568 w 1539"/>
                <a:gd name="T7" fmla="*/ 467 h 817"/>
                <a:gd name="T8" fmla="*/ 589 w 1539"/>
                <a:gd name="T9" fmla="*/ 465 h 817"/>
                <a:gd name="T10" fmla="*/ 599 w 1539"/>
                <a:gd name="T11" fmla="*/ 465 h 817"/>
                <a:gd name="T12" fmla="*/ 616 w 1539"/>
                <a:gd name="T13" fmla="*/ 463 h 817"/>
                <a:gd name="T14" fmla="*/ 631 w 1539"/>
                <a:gd name="T15" fmla="*/ 463 h 817"/>
                <a:gd name="T16" fmla="*/ 644 w 1539"/>
                <a:gd name="T17" fmla="*/ 462 h 817"/>
                <a:gd name="T18" fmla="*/ 674 w 1539"/>
                <a:gd name="T19" fmla="*/ 462 h 817"/>
                <a:gd name="T20" fmla="*/ 709 w 1539"/>
                <a:gd name="T21" fmla="*/ 462 h 817"/>
                <a:gd name="T22" fmla="*/ 716 w 1539"/>
                <a:gd name="T23" fmla="*/ 463 h 817"/>
                <a:gd name="T24" fmla="*/ 744 w 1539"/>
                <a:gd name="T25" fmla="*/ 465 h 817"/>
                <a:gd name="T26" fmla="*/ 749 w 1539"/>
                <a:gd name="T27" fmla="*/ 465 h 817"/>
                <a:gd name="T28" fmla="*/ 783 w 1539"/>
                <a:gd name="T29" fmla="*/ 467 h 817"/>
                <a:gd name="T30" fmla="*/ 834 w 1539"/>
                <a:gd name="T31" fmla="*/ 472 h 817"/>
                <a:gd name="T32" fmla="*/ 934 w 1539"/>
                <a:gd name="T33" fmla="*/ 489 h 817"/>
                <a:gd name="T34" fmla="*/ 1031 w 1539"/>
                <a:gd name="T35" fmla="*/ 515 h 817"/>
                <a:gd name="T36" fmla="*/ 1127 w 1539"/>
                <a:gd name="T37" fmla="*/ 548 h 817"/>
                <a:gd name="T38" fmla="*/ 1174 w 1539"/>
                <a:gd name="T39" fmla="*/ 568 h 817"/>
                <a:gd name="T40" fmla="*/ 1273 w 1539"/>
                <a:gd name="T41" fmla="*/ 618 h 817"/>
                <a:gd name="T42" fmla="*/ 1368 w 1539"/>
                <a:gd name="T43" fmla="*/ 676 h 817"/>
                <a:gd name="T44" fmla="*/ 1456 w 1539"/>
                <a:gd name="T45" fmla="*/ 742 h 817"/>
                <a:gd name="T46" fmla="*/ 1539 w 1539"/>
                <a:gd name="T47" fmla="*/ 817 h 817"/>
                <a:gd name="T48" fmla="*/ 1524 w 1539"/>
                <a:gd name="T49" fmla="*/ 777 h 817"/>
                <a:gd name="T50" fmla="*/ 1491 w 1539"/>
                <a:gd name="T51" fmla="*/ 698 h 817"/>
                <a:gd name="T52" fmla="*/ 1452 w 1539"/>
                <a:gd name="T53" fmla="*/ 622 h 817"/>
                <a:gd name="T54" fmla="*/ 1407 w 1539"/>
                <a:gd name="T55" fmla="*/ 548 h 817"/>
                <a:gd name="T56" fmla="*/ 1384 w 1539"/>
                <a:gd name="T57" fmla="*/ 513 h 817"/>
                <a:gd name="T58" fmla="*/ 1381 w 1539"/>
                <a:gd name="T59" fmla="*/ 509 h 817"/>
                <a:gd name="T60" fmla="*/ 1372 w 1539"/>
                <a:gd name="T61" fmla="*/ 496 h 817"/>
                <a:gd name="T62" fmla="*/ 1328 w 1539"/>
                <a:gd name="T63" fmla="*/ 440 h 817"/>
                <a:gd name="T64" fmla="*/ 1281 w 1539"/>
                <a:gd name="T65" fmla="*/ 388 h 817"/>
                <a:gd name="T66" fmla="*/ 1232 w 1539"/>
                <a:gd name="T67" fmla="*/ 337 h 817"/>
                <a:gd name="T68" fmla="*/ 1180 w 1539"/>
                <a:gd name="T69" fmla="*/ 291 h 817"/>
                <a:gd name="T70" fmla="*/ 1126 w 1539"/>
                <a:gd name="T71" fmla="*/ 247 h 817"/>
                <a:gd name="T72" fmla="*/ 1069 w 1539"/>
                <a:gd name="T73" fmla="*/ 205 h 817"/>
                <a:gd name="T74" fmla="*/ 1009 w 1539"/>
                <a:gd name="T75" fmla="*/ 169 h 817"/>
                <a:gd name="T76" fmla="*/ 948 w 1539"/>
                <a:gd name="T77" fmla="*/ 134 h 817"/>
                <a:gd name="T78" fmla="*/ 884 w 1539"/>
                <a:gd name="T79" fmla="*/ 104 h 817"/>
                <a:gd name="T80" fmla="*/ 818 w 1539"/>
                <a:gd name="T81" fmla="*/ 77 h 817"/>
                <a:gd name="T82" fmla="*/ 752 w 1539"/>
                <a:gd name="T83" fmla="*/ 53 h 817"/>
                <a:gd name="T84" fmla="*/ 683 w 1539"/>
                <a:gd name="T85" fmla="*/ 35 h 817"/>
                <a:gd name="T86" fmla="*/ 613 w 1539"/>
                <a:gd name="T87" fmla="*/ 20 h 817"/>
                <a:gd name="T88" fmla="*/ 542 w 1539"/>
                <a:gd name="T89" fmla="*/ 9 h 817"/>
                <a:gd name="T90" fmla="*/ 471 w 1539"/>
                <a:gd name="T91" fmla="*/ 3 h 817"/>
                <a:gd name="T92" fmla="*/ 397 w 1539"/>
                <a:gd name="T93" fmla="*/ 0 h 817"/>
                <a:gd name="T94" fmla="*/ 346 w 1539"/>
                <a:gd name="T95" fmla="*/ 2 h 817"/>
                <a:gd name="T96" fmla="*/ 245 w 1539"/>
                <a:gd name="T97" fmla="*/ 9 h 817"/>
                <a:gd name="T98" fmla="*/ 145 w 1539"/>
                <a:gd name="T99" fmla="*/ 26 h 817"/>
                <a:gd name="T100" fmla="*/ 48 w 1539"/>
                <a:gd name="T101" fmla="*/ 52 h 817"/>
                <a:gd name="T102" fmla="*/ 198 w 1539"/>
                <a:gd name="T103" fmla="*/ 558 h 817"/>
                <a:gd name="T104" fmla="*/ 238 w 1539"/>
                <a:gd name="T105" fmla="*/ 541 h 817"/>
                <a:gd name="T106" fmla="*/ 323 w 1539"/>
                <a:gd name="T107" fmla="*/ 513 h 817"/>
                <a:gd name="T108" fmla="*/ 407 w 1539"/>
                <a:gd name="T109" fmla="*/ 491 h 817"/>
                <a:gd name="T110" fmla="*/ 493 w 1539"/>
                <a:gd name="T111" fmla="*/ 475 h 817"/>
                <a:gd name="T112" fmla="*/ 537 w 1539"/>
                <a:gd name="T113" fmla="*/ 47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9" h="817">
                  <a:moveTo>
                    <a:pt x="537" y="470"/>
                  </a:moveTo>
                  <a:lnTo>
                    <a:pt x="537" y="470"/>
                  </a:lnTo>
                  <a:lnTo>
                    <a:pt x="538" y="470"/>
                  </a:lnTo>
                  <a:lnTo>
                    <a:pt x="538" y="470"/>
                  </a:lnTo>
                  <a:lnTo>
                    <a:pt x="561" y="467"/>
                  </a:lnTo>
                  <a:lnTo>
                    <a:pt x="561" y="467"/>
                  </a:lnTo>
                  <a:lnTo>
                    <a:pt x="568" y="467"/>
                  </a:lnTo>
                  <a:lnTo>
                    <a:pt x="568" y="467"/>
                  </a:lnTo>
                  <a:lnTo>
                    <a:pt x="589" y="465"/>
                  </a:lnTo>
                  <a:lnTo>
                    <a:pt x="589" y="465"/>
                  </a:lnTo>
                  <a:lnTo>
                    <a:pt x="599" y="465"/>
                  </a:lnTo>
                  <a:lnTo>
                    <a:pt x="599" y="465"/>
                  </a:lnTo>
                  <a:lnTo>
                    <a:pt x="616" y="463"/>
                  </a:lnTo>
                  <a:lnTo>
                    <a:pt x="616" y="463"/>
                  </a:lnTo>
                  <a:lnTo>
                    <a:pt x="631" y="463"/>
                  </a:lnTo>
                  <a:lnTo>
                    <a:pt x="631" y="463"/>
                  </a:lnTo>
                  <a:lnTo>
                    <a:pt x="644" y="462"/>
                  </a:lnTo>
                  <a:lnTo>
                    <a:pt x="644" y="462"/>
                  </a:lnTo>
                  <a:lnTo>
                    <a:pt x="674" y="462"/>
                  </a:lnTo>
                  <a:lnTo>
                    <a:pt x="674" y="462"/>
                  </a:lnTo>
                  <a:lnTo>
                    <a:pt x="709" y="462"/>
                  </a:lnTo>
                  <a:lnTo>
                    <a:pt x="709" y="462"/>
                  </a:lnTo>
                  <a:lnTo>
                    <a:pt x="716" y="463"/>
                  </a:lnTo>
                  <a:lnTo>
                    <a:pt x="716" y="463"/>
                  </a:lnTo>
                  <a:lnTo>
                    <a:pt x="744" y="465"/>
                  </a:lnTo>
                  <a:lnTo>
                    <a:pt x="744" y="465"/>
                  </a:lnTo>
                  <a:lnTo>
                    <a:pt x="749" y="465"/>
                  </a:lnTo>
                  <a:lnTo>
                    <a:pt x="749" y="465"/>
                  </a:lnTo>
                  <a:lnTo>
                    <a:pt x="782" y="467"/>
                  </a:lnTo>
                  <a:lnTo>
                    <a:pt x="783" y="467"/>
                  </a:lnTo>
                  <a:lnTo>
                    <a:pt x="783" y="467"/>
                  </a:lnTo>
                  <a:lnTo>
                    <a:pt x="834" y="472"/>
                  </a:lnTo>
                  <a:lnTo>
                    <a:pt x="884" y="480"/>
                  </a:lnTo>
                  <a:lnTo>
                    <a:pt x="934" y="489"/>
                  </a:lnTo>
                  <a:lnTo>
                    <a:pt x="983" y="501"/>
                  </a:lnTo>
                  <a:lnTo>
                    <a:pt x="1031" y="515"/>
                  </a:lnTo>
                  <a:lnTo>
                    <a:pt x="1079" y="531"/>
                  </a:lnTo>
                  <a:lnTo>
                    <a:pt x="1127" y="548"/>
                  </a:lnTo>
                  <a:lnTo>
                    <a:pt x="1174" y="568"/>
                  </a:lnTo>
                  <a:lnTo>
                    <a:pt x="1174" y="568"/>
                  </a:lnTo>
                  <a:lnTo>
                    <a:pt x="1224" y="592"/>
                  </a:lnTo>
                  <a:lnTo>
                    <a:pt x="1273" y="618"/>
                  </a:lnTo>
                  <a:lnTo>
                    <a:pt x="1321" y="646"/>
                  </a:lnTo>
                  <a:lnTo>
                    <a:pt x="1368" y="676"/>
                  </a:lnTo>
                  <a:lnTo>
                    <a:pt x="1412" y="708"/>
                  </a:lnTo>
                  <a:lnTo>
                    <a:pt x="1456" y="742"/>
                  </a:lnTo>
                  <a:lnTo>
                    <a:pt x="1498" y="778"/>
                  </a:lnTo>
                  <a:lnTo>
                    <a:pt x="1539" y="817"/>
                  </a:lnTo>
                  <a:lnTo>
                    <a:pt x="1539" y="817"/>
                  </a:lnTo>
                  <a:lnTo>
                    <a:pt x="1524" y="777"/>
                  </a:lnTo>
                  <a:lnTo>
                    <a:pt x="1508" y="737"/>
                  </a:lnTo>
                  <a:lnTo>
                    <a:pt x="1491" y="698"/>
                  </a:lnTo>
                  <a:lnTo>
                    <a:pt x="1472" y="659"/>
                  </a:lnTo>
                  <a:lnTo>
                    <a:pt x="1452" y="622"/>
                  </a:lnTo>
                  <a:lnTo>
                    <a:pt x="1430" y="585"/>
                  </a:lnTo>
                  <a:lnTo>
                    <a:pt x="1407" y="548"/>
                  </a:lnTo>
                  <a:lnTo>
                    <a:pt x="1384" y="513"/>
                  </a:lnTo>
                  <a:lnTo>
                    <a:pt x="1384" y="513"/>
                  </a:lnTo>
                  <a:lnTo>
                    <a:pt x="1381" y="509"/>
                  </a:lnTo>
                  <a:lnTo>
                    <a:pt x="1381" y="509"/>
                  </a:lnTo>
                  <a:lnTo>
                    <a:pt x="1372" y="496"/>
                  </a:lnTo>
                  <a:lnTo>
                    <a:pt x="1372" y="496"/>
                  </a:lnTo>
                  <a:lnTo>
                    <a:pt x="1350" y="468"/>
                  </a:lnTo>
                  <a:lnTo>
                    <a:pt x="1328" y="440"/>
                  </a:lnTo>
                  <a:lnTo>
                    <a:pt x="1306" y="414"/>
                  </a:lnTo>
                  <a:lnTo>
                    <a:pt x="1281" y="388"/>
                  </a:lnTo>
                  <a:lnTo>
                    <a:pt x="1258" y="362"/>
                  </a:lnTo>
                  <a:lnTo>
                    <a:pt x="1232" y="337"/>
                  </a:lnTo>
                  <a:lnTo>
                    <a:pt x="1206" y="314"/>
                  </a:lnTo>
                  <a:lnTo>
                    <a:pt x="1180" y="291"/>
                  </a:lnTo>
                  <a:lnTo>
                    <a:pt x="1153" y="269"/>
                  </a:lnTo>
                  <a:lnTo>
                    <a:pt x="1126" y="247"/>
                  </a:lnTo>
                  <a:lnTo>
                    <a:pt x="1097" y="226"/>
                  </a:lnTo>
                  <a:lnTo>
                    <a:pt x="1069" y="205"/>
                  </a:lnTo>
                  <a:lnTo>
                    <a:pt x="1039" y="187"/>
                  </a:lnTo>
                  <a:lnTo>
                    <a:pt x="1009" y="169"/>
                  </a:lnTo>
                  <a:lnTo>
                    <a:pt x="978" y="151"/>
                  </a:lnTo>
                  <a:lnTo>
                    <a:pt x="948" y="134"/>
                  </a:lnTo>
                  <a:lnTo>
                    <a:pt x="915" y="118"/>
                  </a:lnTo>
                  <a:lnTo>
                    <a:pt x="884" y="104"/>
                  </a:lnTo>
                  <a:lnTo>
                    <a:pt x="852" y="90"/>
                  </a:lnTo>
                  <a:lnTo>
                    <a:pt x="818" y="77"/>
                  </a:lnTo>
                  <a:lnTo>
                    <a:pt x="786" y="65"/>
                  </a:lnTo>
                  <a:lnTo>
                    <a:pt x="752" y="53"/>
                  </a:lnTo>
                  <a:lnTo>
                    <a:pt x="717" y="44"/>
                  </a:lnTo>
                  <a:lnTo>
                    <a:pt x="683" y="35"/>
                  </a:lnTo>
                  <a:lnTo>
                    <a:pt x="648" y="28"/>
                  </a:lnTo>
                  <a:lnTo>
                    <a:pt x="613" y="20"/>
                  </a:lnTo>
                  <a:lnTo>
                    <a:pt x="578" y="15"/>
                  </a:lnTo>
                  <a:lnTo>
                    <a:pt x="542" y="9"/>
                  </a:lnTo>
                  <a:lnTo>
                    <a:pt x="507" y="5"/>
                  </a:lnTo>
                  <a:lnTo>
                    <a:pt x="471" y="3"/>
                  </a:lnTo>
                  <a:lnTo>
                    <a:pt x="434" y="0"/>
                  </a:lnTo>
                  <a:lnTo>
                    <a:pt x="397" y="0"/>
                  </a:lnTo>
                  <a:lnTo>
                    <a:pt x="397" y="0"/>
                  </a:lnTo>
                  <a:lnTo>
                    <a:pt x="346" y="2"/>
                  </a:lnTo>
                  <a:lnTo>
                    <a:pt x="295" y="4"/>
                  </a:lnTo>
                  <a:lnTo>
                    <a:pt x="245" y="9"/>
                  </a:lnTo>
                  <a:lnTo>
                    <a:pt x="196" y="17"/>
                  </a:lnTo>
                  <a:lnTo>
                    <a:pt x="145" y="26"/>
                  </a:lnTo>
                  <a:lnTo>
                    <a:pt x="96" y="38"/>
                  </a:lnTo>
                  <a:lnTo>
                    <a:pt x="48" y="52"/>
                  </a:lnTo>
                  <a:lnTo>
                    <a:pt x="0" y="68"/>
                  </a:lnTo>
                  <a:lnTo>
                    <a:pt x="198" y="558"/>
                  </a:lnTo>
                  <a:lnTo>
                    <a:pt x="198" y="558"/>
                  </a:lnTo>
                  <a:lnTo>
                    <a:pt x="238" y="541"/>
                  </a:lnTo>
                  <a:lnTo>
                    <a:pt x="280" y="527"/>
                  </a:lnTo>
                  <a:lnTo>
                    <a:pt x="323" y="513"/>
                  </a:lnTo>
                  <a:lnTo>
                    <a:pt x="364" y="501"/>
                  </a:lnTo>
                  <a:lnTo>
                    <a:pt x="407" y="491"/>
                  </a:lnTo>
                  <a:lnTo>
                    <a:pt x="450" y="483"/>
                  </a:lnTo>
                  <a:lnTo>
                    <a:pt x="493" y="475"/>
                  </a:lnTo>
                  <a:lnTo>
                    <a:pt x="537" y="470"/>
                  </a:lnTo>
                  <a:lnTo>
                    <a:pt x="537" y="470"/>
                  </a:lnTo>
                  <a:close/>
                </a:path>
              </a:pathLst>
            </a:custGeom>
            <a:solidFill>
              <a:srgbClr val="42ADD9"/>
            </a:solidFill>
            <a:ln>
              <a:noFill/>
            </a:ln>
            <a:effectLst>
              <a:outerShdw blurRad="127000" algn="ctr" rotWithShape="0">
                <a:srgbClr val="009AC4">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Freeform 8"/>
            <p:cNvSpPr/>
            <p:nvPr/>
          </p:nvSpPr>
          <p:spPr bwMode="auto">
            <a:xfrm rot="10800000">
              <a:off x="3883932" y="2750909"/>
              <a:ext cx="2030643" cy="1571967"/>
            </a:xfrm>
            <a:custGeom>
              <a:avLst/>
              <a:gdLst>
                <a:gd name="T0" fmla="*/ 844 w 1368"/>
                <a:gd name="T1" fmla="*/ 34 h 1059"/>
                <a:gd name="T2" fmla="*/ 839 w 1368"/>
                <a:gd name="T3" fmla="*/ 70 h 1059"/>
                <a:gd name="T4" fmla="*/ 835 w 1368"/>
                <a:gd name="T5" fmla="*/ 91 h 1059"/>
                <a:gd name="T6" fmla="*/ 828 w 1368"/>
                <a:gd name="T7" fmla="*/ 125 h 1059"/>
                <a:gd name="T8" fmla="*/ 821 w 1368"/>
                <a:gd name="T9" fmla="*/ 160 h 1059"/>
                <a:gd name="T10" fmla="*/ 817 w 1368"/>
                <a:gd name="T11" fmla="*/ 178 h 1059"/>
                <a:gd name="T12" fmla="*/ 810 w 1368"/>
                <a:gd name="T13" fmla="*/ 203 h 1059"/>
                <a:gd name="T14" fmla="*/ 809 w 1368"/>
                <a:gd name="T15" fmla="*/ 208 h 1059"/>
                <a:gd name="T16" fmla="*/ 796 w 1368"/>
                <a:gd name="T17" fmla="*/ 248 h 1059"/>
                <a:gd name="T18" fmla="*/ 791 w 1368"/>
                <a:gd name="T19" fmla="*/ 264 h 1059"/>
                <a:gd name="T20" fmla="*/ 783 w 1368"/>
                <a:gd name="T21" fmla="*/ 288 h 1059"/>
                <a:gd name="T22" fmla="*/ 779 w 1368"/>
                <a:gd name="T23" fmla="*/ 297 h 1059"/>
                <a:gd name="T24" fmla="*/ 773 w 1368"/>
                <a:gd name="T25" fmla="*/ 315 h 1059"/>
                <a:gd name="T26" fmla="*/ 760 w 1368"/>
                <a:gd name="T27" fmla="*/ 348 h 1059"/>
                <a:gd name="T28" fmla="*/ 749 w 1368"/>
                <a:gd name="T29" fmla="*/ 371 h 1059"/>
                <a:gd name="T30" fmla="*/ 745 w 1368"/>
                <a:gd name="T31" fmla="*/ 380 h 1059"/>
                <a:gd name="T32" fmla="*/ 736 w 1368"/>
                <a:gd name="T33" fmla="*/ 401 h 1059"/>
                <a:gd name="T34" fmla="*/ 709 w 1368"/>
                <a:gd name="T35" fmla="*/ 454 h 1059"/>
                <a:gd name="T36" fmla="*/ 697 w 1368"/>
                <a:gd name="T37" fmla="*/ 476 h 1059"/>
                <a:gd name="T38" fmla="*/ 695 w 1368"/>
                <a:gd name="T39" fmla="*/ 480 h 1059"/>
                <a:gd name="T40" fmla="*/ 661 w 1368"/>
                <a:gd name="T41" fmla="*/ 535 h 1059"/>
                <a:gd name="T42" fmla="*/ 649 w 1368"/>
                <a:gd name="T43" fmla="*/ 554 h 1059"/>
                <a:gd name="T44" fmla="*/ 647 w 1368"/>
                <a:gd name="T45" fmla="*/ 558 h 1059"/>
                <a:gd name="T46" fmla="*/ 634 w 1368"/>
                <a:gd name="T47" fmla="*/ 576 h 1059"/>
                <a:gd name="T48" fmla="*/ 596 w 1368"/>
                <a:gd name="T49" fmla="*/ 627 h 1059"/>
                <a:gd name="T50" fmla="*/ 591 w 1368"/>
                <a:gd name="T51" fmla="*/ 633 h 1059"/>
                <a:gd name="T52" fmla="*/ 574 w 1368"/>
                <a:gd name="T53" fmla="*/ 655 h 1059"/>
                <a:gd name="T54" fmla="*/ 565 w 1368"/>
                <a:gd name="T55" fmla="*/ 666 h 1059"/>
                <a:gd name="T56" fmla="*/ 548 w 1368"/>
                <a:gd name="T57" fmla="*/ 685 h 1059"/>
                <a:gd name="T58" fmla="*/ 546 w 1368"/>
                <a:gd name="T59" fmla="*/ 688 h 1059"/>
                <a:gd name="T60" fmla="*/ 527 w 1368"/>
                <a:gd name="T61" fmla="*/ 708 h 1059"/>
                <a:gd name="T62" fmla="*/ 442 w 1368"/>
                <a:gd name="T63" fmla="*/ 793 h 1059"/>
                <a:gd name="T64" fmla="*/ 350 w 1368"/>
                <a:gd name="T65" fmla="*/ 867 h 1059"/>
                <a:gd name="T66" fmla="*/ 251 w 1368"/>
                <a:gd name="T67" fmla="*/ 931 h 1059"/>
                <a:gd name="T68" fmla="*/ 147 w 1368"/>
                <a:gd name="T69" fmla="*/ 987 h 1059"/>
                <a:gd name="T70" fmla="*/ 37 w 1368"/>
                <a:gd name="T71" fmla="*/ 1033 h 1059"/>
                <a:gd name="T72" fmla="*/ 54 w 1368"/>
                <a:gd name="T73" fmla="*/ 1052 h 1059"/>
                <a:gd name="T74" fmla="*/ 116 w 1368"/>
                <a:gd name="T75" fmla="*/ 1057 h 1059"/>
                <a:gd name="T76" fmla="*/ 131 w 1368"/>
                <a:gd name="T77" fmla="*/ 1057 h 1059"/>
                <a:gd name="T78" fmla="*/ 157 w 1368"/>
                <a:gd name="T79" fmla="*/ 1059 h 1059"/>
                <a:gd name="T80" fmla="*/ 184 w 1368"/>
                <a:gd name="T81" fmla="*/ 1059 h 1059"/>
                <a:gd name="T82" fmla="*/ 225 w 1368"/>
                <a:gd name="T83" fmla="*/ 1059 h 1059"/>
                <a:gd name="T84" fmla="*/ 241 w 1368"/>
                <a:gd name="T85" fmla="*/ 1057 h 1059"/>
                <a:gd name="T86" fmla="*/ 269 w 1368"/>
                <a:gd name="T87" fmla="*/ 1056 h 1059"/>
                <a:gd name="T88" fmla="*/ 288 w 1368"/>
                <a:gd name="T89" fmla="*/ 1055 h 1059"/>
                <a:gd name="T90" fmla="*/ 333 w 1368"/>
                <a:gd name="T91" fmla="*/ 1049 h 1059"/>
                <a:gd name="T92" fmla="*/ 447 w 1368"/>
                <a:gd name="T93" fmla="*/ 1030 h 1059"/>
                <a:gd name="T94" fmla="*/ 559 w 1368"/>
                <a:gd name="T95" fmla="*/ 999 h 1059"/>
                <a:gd name="T96" fmla="*/ 600 w 1368"/>
                <a:gd name="T97" fmla="*/ 985 h 1059"/>
                <a:gd name="T98" fmla="*/ 618 w 1368"/>
                <a:gd name="T99" fmla="*/ 978 h 1059"/>
                <a:gd name="T100" fmla="*/ 643 w 1368"/>
                <a:gd name="T101" fmla="*/ 968 h 1059"/>
                <a:gd name="T102" fmla="*/ 669 w 1368"/>
                <a:gd name="T103" fmla="*/ 957 h 1059"/>
                <a:gd name="T104" fmla="*/ 765 w 1368"/>
                <a:gd name="T105" fmla="*/ 909 h 1059"/>
                <a:gd name="T106" fmla="*/ 857 w 1368"/>
                <a:gd name="T107" fmla="*/ 854 h 1059"/>
                <a:gd name="T108" fmla="*/ 944 w 1368"/>
                <a:gd name="T109" fmla="*/ 790 h 1059"/>
                <a:gd name="T110" fmla="*/ 1024 w 1368"/>
                <a:gd name="T111" fmla="*/ 719 h 1059"/>
                <a:gd name="T112" fmla="*/ 1098 w 1368"/>
                <a:gd name="T113" fmla="*/ 640 h 1059"/>
                <a:gd name="T114" fmla="*/ 1164 w 1368"/>
                <a:gd name="T115" fmla="*/ 555 h 1059"/>
                <a:gd name="T116" fmla="*/ 1224 w 1368"/>
                <a:gd name="T117" fmla="*/ 465 h 1059"/>
                <a:gd name="T118" fmla="*/ 1275 w 1368"/>
                <a:gd name="T119" fmla="*/ 367 h 1059"/>
                <a:gd name="T120" fmla="*/ 1317 w 1368"/>
                <a:gd name="T121" fmla="*/ 266 h 1059"/>
                <a:gd name="T122" fmla="*/ 1351 w 1368"/>
                <a:gd name="T123" fmla="*/ 160 h 1059"/>
                <a:gd name="T124" fmla="*/ 848 w 1368"/>
                <a:gd name="T125"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8" h="1059">
                  <a:moveTo>
                    <a:pt x="848" y="0"/>
                  </a:moveTo>
                  <a:lnTo>
                    <a:pt x="848" y="0"/>
                  </a:lnTo>
                  <a:lnTo>
                    <a:pt x="844" y="34"/>
                  </a:lnTo>
                  <a:lnTo>
                    <a:pt x="839" y="68"/>
                  </a:lnTo>
                  <a:lnTo>
                    <a:pt x="839" y="68"/>
                  </a:lnTo>
                  <a:lnTo>
                    <a:pt x="839" y="70"/>
                  </a:lnTo>
                  <a:lnTo>
                    <a:pt x="839" y="70"/>
                  </a:lnTo>
                  <a:lnTo>
                    <a:pt x="835" y="91"/>
                  </a:lnTo>
                  <a:lnTo>
                    <a:pt x="835" y="91"/>
                  </a:lnTo>
                  <a:lnTo>
                    <a:pt x="835" y="94"/>
                  </a:lnTo>
                  <a:lnTo>
                    <a:pt x="835" y="94"/>
                  </a:lnTo>
                  <a:lnTo>
                    <a:pt x="828" y="125"/>
                  </a:lnTo>
                  <a:lnTo>
                    <a:pt x="822" y="156"/>
                  </a:lnTo>
                  <a:lnTo>
                    <a:pt x="822" y="156"/>
                  </a:lnTo>
                  <a:lnTo>
                    <a:pt x="821" y="160"/>
                  </a:lnTo>
                  <a:lnTo>
                    <a:pt x="821" y="160"/>
                  </a:lnTo>
                  <a:lnTo>
                    <a:pt x="817" y="178"/>
                  </a:lnTo>
                  <a:lnTo>
                    <a:pt x="817" y="178"/>
                  </a:lnTo>
                  <a:lnTo>
                    <a:pt x="814" y="186"/>
                  </a:lnTo>
                  <a:lnTo>
                    <a:pt x="814" y="186"/>
                  </a:lnTo>
                  <a:lnTo>
                    <a:pt x="810" y="203"/>
                  </a:lnTo>
                  <a:lnTo>
                    <a:pt x="810" y="203"/>
                  </a:lnTo>
                  <a:lnTo>
                    <a:pt x="809" y="208"/>
                  </a:lnTo>
                  <a:lnTo>
                    <a:pt x="809" y="208"/>
                  </a:lnTo>
                  <a:lnTo>
                    <a:pt x="797" y="244"/>
                  </a:lnTo>
                  <a:lnTo>
                    <a:pt x="797" y="244"/>
                  </a:lnTo>
                  <a:lnTo>
                    <a:pt x="796" y="248"/>
                  </a:lnTo>
                  <a:lnTo>
                    <a:pt x="796" y="248"/>
                  </a:lnTo>
                  <a:lnTo>
                    <a:pt x="791" y="264"/>
                  </a:lnTo>
                  <a:lnTo>
                    <a:pt x="791" y="264"/>
                  </a:lnTo>
                  <a:lnTo>
                    <a:pt x="788" y="273"/>
                  </a:lnTo>
                  <a:lnTo>
                    <a:pt x="788" y="273"/>
                  </a:lnTo>
                  <a:lnTo>
                    <a:pt x="783" y="288"/>
                  </a:lnTo>
                  <a:lnTo>
                    <a:pt x="783" y="288"/>
                  </a:lnTo>
                  <a:lnTo>
                    <a:pt x="779" y="297"/>
                  </a:lnTo>
                  <a:lnTo>
                    <a:pt x="779" y="297"/>
                  </a:lnTo>
                  <a:lnTo>
                    <a:pt x="774" y="312"/>
                  </a:lnTo>
                  <a:lnTo>
                    <a:pt x="774" y="312"/>
                  </a:lnTo>
                  <a:lnTo>
                    <a:pt x="773" y="315"/>
                  </a:lnTo>
                  <a:lnTo>
                    <a:pt x="773" y="315"/>
                  </a:lnTo>
                  <a:lnTo>
                    <a:pt x="760" y="348"/>
                  </a:lnTo>
                  <a:lnTo>
                    <a:pt x="760" y="348"/>
                  </a:lnTo>
                  <a:lnTo>
                    <a:pt x="756" y="357"/>
                  </a:lnTo>
                  <a:lnTo>
                    <a:pt x="756" y="357"/>
                  </a:lnTo>
                  <a:lnTo>
                    <a:pt x="749" y="371"/>
                  </a:lnTo>
                  <a:lnTo>
                    <a:pt x="749" y="371"/>
                  </a:lnTo>
                  <a:lnTo>
                    <a:pt x="745" y="380"/>
                  </a:lnTo>
                  <a:lnTo>
                    <a:pt x="745" y="380"/>
                  </a:lnTo>
                  <a:lnTo>
                    <a:pt x="739" y="395"/>
                  </a:lnTo>
                  <a:lnTo>
                    <a:pt x="739" y="395"/>
                  </a:lnTo>
                  <a:lnTo>
                    <a:pt x="736" y="401"/>
                  </a:lnTo>
                  <a:lnTo>
                    <a:pt x="736" y="401"/>
                  </a:lnTo>
                  <a:lnTo>
                    <a:pt x="709" y="454"/>
                  </a:lnTo>
                  <a:lnTo>
                    <a:pt x="709" y="454"/>
                  </a:lnTo>
                  <a:lnTo>
                    <a:pt x="706" y="459"/>
                  </a:lnTo>
                  <a:lnTo>
                    <a:pt x="706" y="459"/>
                  </a:lnTo>
                  <a:lnTo>
                    <a:pt x="697" y="476"/>
                  </a:lnTo>
                  <a:lnTo>
                    <a:pt x="697" y="476"/>
                  </a:lnTo>
                  <a:lnTo>
                    <a:pt x="695" y="480"/>
                  </a:lnTo>
                  <a:lnTo>
                    <a:pt x="695" y="480"/>
                  </a:lnTo>
                  <a:lnTo>
                    <a:pt x="678" y="509"/>
                  </a:lnTo>
                  <a:lnTo>
                    <a:pt x="661" y="535"/>
                  </a:lnTo>
                  <a:lnTo>
                    <a:pt x="661" y="535"/>
                  </a:lnTo>
                  <a:lnTo>
                    <a:pt x="660" y="537"/>
                  </a:lnTo>
                  <a:lnTo>
                    <a:pt x="660" y="537"/>
                  </a:lnTo>
                  <a:lnTo>
                    <a:pt x="649" y="554"/>
                  </a:lnTo>
                  <a:lnTo>
                    <a:pt x="649" y="554"/>
                  </a:lnTo>
                  <a:lnTo>
                    <a:pt x="647" y="558"/>
                  </a:lnTo>
                  <a:lnTo>
                    <a:pt x="647" y="558"/>
                  </a:lnTo>
                  <a:lnTo>
                    <a:pt x="635" y="575"/>
                  </a:lnTo>
                  <a:lnTo>
                    <a:pt x="635" y="575"/>
                  </a:lnTo>
                  <a:lnTo>
                    <a:pt x="634" y="576"/>
                  </a:lnTo>
                  <a:lnTo>
                    <a:pt x="634" y="576"/>
                  </a:lnTo>
                  <a:lnTo>
                    <a:pt x="616" y="601"/>
                  </a:lnTo>
                  <a:lnTo>
                    <a:pt x="596" y="627"/>
                  </a:lnTo>
                  <a:lnTo>
                    <a:pt x="596" y="627"/>
                  </a:lnTo>
                  <a:lnTo>
                    <a:pt x="591" y="633"/>
                  </a:lnTo>
                  <a:lnTo>
                    <a:pt x="591" y="633"/>
                  </a:lnTo>
                  <a:lnTo>
                    <a:pt x="582" y="646"/>
                  </a:lnTo>
                  <a:lnTo>
                    <a:pt x="582" y="646"/>
                  </a:lnTo>
                  <a:lnTo>
                    <a:pt x="574" y="655"/>
                  </a:lnTo>
                  <a:lnTo>
                    <a:pt x="574" y="655"/>
                  </a:lnTo>
                  <a:lnTo>
                    <a:pt x="565" y="666"/>
                  </a:lnTo>
                  <a:lnTo>
                    <a:pt x="565" y="666"/>
                  </a:lnTo>
                  <a:lnTo>
                    <a:pt x="564" y="667"/>
                  </a:lnTo>
                  <a:lnTo>
                    <a:pt x="564" y="667"/>
                  </a:lnTo>
                  <a:lnTo>
                    <a:pt x="548" y="685"/>
                  </a:lnTo>
                  <a:lnTo>
                    <a:pt x="548" y="685"/>
                  </a:lnTo>
                  <a:lnTo>
                    <a:pt x="546" y="688"/>
                  </a:lnTo>
                  <a:lnTo>
                    <a:pt x="546" y="688"/>
                  </a:lnTo>
                  <a:lnTo>
                    <a:pt x="529" y="707"/>
                  </a:lnTo>
                  <a:lnTo>
                    <a:pt x="527" y="708"/>
                  </a:lnTo>
                  <a:lnTo>
                    <a:pt x="527" y="708"/>
                  </a:lnTo>
                  <a:lnTo>
                    <a:pt x="499" y="738"/>
                  </a:lnTo>
                  <a:lnTo>
                    <a:pt x="470" y="765"/>
                  </a:lnTo>
                  <a:lnTo>
                    <a:pt x="442" y="793"/>
                  </a:lnTo>
                  <a:lnTo>
                    <a:pt x="412" y="819"/>
                  </a:lnTo>
                  <a:lnTo>
                    <a:pt x="381" y="843"/>
                  </a:lnTo>
                  <a:lnTo>
                    <a:pt x="350" y="867"/>
                  </a:lnTo>
                  <a:lnTo>
                    <a:pt x="317" y="890"/>
                  </a:lnTo>
                  <a:lnTo>
                    <a:pt x="285" y="911"/>
                  </a:lnTo>
                  <a:lnTo>
                    <a:pt x="251" y="931"/>
                  </a:lnTo>
                  <a:lnTo>
                    <a:pt x="217" y="951"/>
                  </a:lnTo>
                  <a:lnTo>
                    <a:pt x="182" y="969"/>
                  </a:lnTo>
                  <a:lnTo>
                    <a:pt x="147" y="987"/>
                  </a:lnTo>
                  <a:lnTo>
                    <a:pt x="111" y="1003"/>
                  </a:lnTo>
                  <a:lnTo>
                    <a:pt x="75" y="1018"/>
                  </a:lnTo>
                  <a:lnTo>
                    <a:pt x="37" y="1033"/>
                  </a:lnTo>
                  <a:lnTo>
                    <a:pt x="0" y="1044"/>
                  </a:lnTo>
                  <a:lnTo>
                    <a:pt x="0" y="1044"/>
                  </a:lnTo>
                  <a:lnTo>
                    <a:pt x="54" y="1052"/>
                  </a:lnTo>
                  <a:lnTo>
                    <a:pt x="109" y="1056"/>
                  </a:lnTo>
                  <a:lnTo>
                    <a:pt x="109" y="1056"/>
                  </a:lnTo>
                  <a:lnTo>
                    <a:pt x="116" y="1057"/>
                  </a:lnTo>
                  <a:lnTo>
                    <a:pt x="116" y="1057"/>
                  </a:lnTo>
                  <a:lnTo>
                    <a:pt x="131" y="1057"/>
                  </a:lnTo>
                  <a:lnTo>
                    <a:pt x="131" y="1057"/>
                  </a:lnTo>
                  <a:lnTo>
                    <a:pt x="146" y="1059"/>
                  </a:lnTo>
                  <a:lnTo>
                    <a:pt x="146" y="1059"/>
                  </a:lnTo>
                  <a:lnTo>
                    <a:pt x="157" y="1059"/>
                  </a:lnTo>
                  <a:lnTo>
                    <a:pt x="157" y="1059"/>
                  </a:lnTo>
                  <a:lnTo>
                    <a:pt x="184" y="1059"/>
                  </a:lnTo>
                  <a:lnTo>
                    <a:pt x="184" y="1059"/>
                  </a:lnTo>
                  <a:lnTo>
                    <a:pt x="212" y="1059"/>
                  </a:lnTo>
                  <a:lnTo>
                    <a:pt x="212" y="1059"/>
                  </a:lnTo>
                  <a:lnTo>
                    <a:pt x="225" y="1059"/>
                  </a:lnTo>
                  <a:lnTo>
                    <a:pt x="225" y="1059"/>
                  </a:lnTo>
                  <a:lnTo>
                    <a:pt x="241" y="1057"/>
                  </a:lnTo>
                  <a:lnTo>
                    <a:pt x="241" y="1057"/>
                  </a:lnTo>
                  <a:lnTo>
                    <a:pt x="258" y="1056"/>
                  </a:lnTo>
                  <a:lnTo>
                    <a:pt x="258" y="1056"/>
                  </a:lnTo>
                  <a:lnTo>
                    <a:pt x="269" y="1056"/>
                  </a:lnTo>
                  <a:lnTo>
                    <a:pt x="269" y="1056"/>
                  </a:lnTo>
                  <a:lnTo>
                    <a:pt x="288" y="1055"/>
                  </a:lnTo>
                  <a:lnTo>
                    <a:pt x="288" y="1055"/>
                  </a:lnTo>
                  <a:lnTo>
                    <a:pt x="294" y="1053"/>
                  </a:lnTo>
                  <a:lnTo>
                    <a:pt x="294" y="1053"/>
                  </a:lnTo>
                  <a:lnTo>
                    <a:pt x="333" y="1049"/>
                  </a:lnTo>
                  <a:lnTo>
                    <a:pt x="372" y="1044"/>
                  </a:lnTo>
                  <a:lnTo>
                    <a:pt x="409" y="1038"/>
                  </a:lnTo>
                  <a:lnTo>
                    <a:pt x="447" y="1030"/>
                  </a:lnTo>
                  <a:lnTo>
                    <a:pt x="485" y="1021"/>
                  </a:lnTo>
                  <a:lnTo>
                    <a:pt x="522" y="1011"/>
                  </a:lnTo>
                  <a:lnTo>
                    <a:pt x="559" y="999"/>
                  </a:lnTo>
                  <a:lnTo>
                    <a:pt x="594" y="987"/>
                  </a:lnTo>
                  <a:lnTo>
                    <a:pt x="594" y="987"/>
                  </a:lnTo>
                  <a:lnTo>
                    <a:pt x="600" y="985"/>
                  </a:lnTo>
                  <a:lnTo>
                    <a:pt x="600" y="985"/>
                  </a:lnTo>
                  <a:lnTo>
                    <a:pt x="618" y="978"/>
                  </a:lnTo>
                  <a:lnTo>
                    <a:pt x="618" y="978"/>
                  </a:lnTo>
                  <a:lnTo>
                    <a:pt x="629" y="974"/>
                  </a:lnTo>
                  <a:lnTo>
                    <a:pt x="629" y="974"/>
                  </a:lnTo>
                  <a:lnTo>
                    <a:pt x="643" y="968"/>
                  </a:lnTo>
                  <a:lnTo>
                    <a:pt x="643" y="968"/>
                  </a:lnTo>
                  <a:lnTo>
                    <a:pt x="669" y="957"/>
                  </a:lnTo>
                  <a:lnTo>
                    <a:pt x="669" y="957"/>
                  </a:lnTo>
                  <a:lnTo>
                    <a:pt x="701" y="942"/>
                  </a:lnTo>
                  <a:lnTo>
                    <a:pt x="734" y="926"/>
                  </a:lnTo>
                  <a:lnTo>
                    <a:pt x="765" y="909"/>
                  </a:lnTo>
                  <a:lnTo>
                    <a:pt x="797" y="891"/>
                  </a:lnTo>
                  <a:lnTo>
                    <a:pt x="827" y="873"/>
                  </a:lnTo>
                  <a:lnTo>
                    <a:pt x="857" y="854"/>
                  </a:lnTo>
                  <a:lnTo>
                    <a:pt x="887" y="833"/>
                  </a:lnTo>
                  <a:lnTo>
                    <a:pt x="915" y="812"/>
                  </a:lnTo>
                  <a:lnTo>
                    <a:pt x="944" y="790"/>
                  </a:lnTo>
                  <a:lnTo>
                    <a:pt x="971" y="767"/>
                  </a:lnTo>
                  <a:lnTo>
                    <a:pt x="998" y="742"/>
                  </a:lnTo>
                  <a:lnTo>
                    <a:pt x="1024" y="719"/>
                  </a:lnTo>
                  <a:lnTo>
                    <a:pt x="1050" y="693"/>
                  </a:lnTo>
                  <a:lnTo>
                    <a:pt x="1075" y="667"/>
                  </a:lnTo>
                  <a:lnTo>
                    <a:pt x="1098" y="640"/>
                  </a:lnTo>
                  <a:lnTo>
                    <a:pt x="1122" y="612"/>
                  </a:lnTo>
                  <a:lnTo>
                    <a:pt x="1144" y="584"/>
                  </a:lnTo>
                  <a:lnTo>
                    <a:pt x="1164" y="555"/>
                  </a:lnTo>
                  <a:lnTo>
                    <a:pt x="1185" y="526"/>
                  </a:lnTo>
                  <a:lnTo>
                    <a:pt x="1206" y="496"/>
                  </a:lnTo>
                  <a:lnTo>
                    <a:pt x="1224" y="465"/>
                  </a:lnTo>
                  <a:lnTo>
                    <a:pt x="1242" y="432"/>
                  </a:lnTo>
                  <a:lnTo>
                    <a:pt x="1259" y="401"/>
                  </a:lnTo>
                  <a:lnTo>
                    <a:pt x="1275" y="367"/>
                  </a:lnTo>
                  <a:lnTo>
                    <a:pt x="1290" y="335"/>
                  </a:lnTo>
                  <a:lnTo>
                    <a:pt x="1304" y="300"/>
                  </a:lnTo>
                  <a:lnTo>
                    <a:pt x="1317" y="266"/>
                  </a:lnTo>
                  <a:lnTo>
                    <a:pt x="1330" y="231"/>
                  </a:lnTo>
                  <a:lnTo>
                    <a:pt x="1341" y="195"/>
                  </a:lnTo>
                  <a:lnTo>
                    <a:pt x="1351" y="160"/>
                  </a:lnTo>
                  <a:lnTo>
                    <a:pt x="1360" y="123"/>
                  </a:lnTo>
                  <a:lnTo>
                    <a:pt x="1368" y="86"/>
                  </a:lnTo>
                  <a:lnTo>
                    <a:pt x="848" y="0"/>
                  </a:lnTo>
                  <a:close/>
                </a:path>
              </a:pathLst>
            </a:custGeom>
            <a:solidFill>
              <a:srgbClr val="276F9F"/>
            </a:solidFill>
            <a:ln>
              <a:noFill/>
            </a:ln>
            <a:effectLst>
              <a:outerShdw blurRad="127000" algn="ctr" rotWithShape="0">
                <a:srgbClr val="276F9F">
                  <a:alpha val="9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Freeform 9"/>
            <p:cNvSpPr/>
            <p:nvPr/>
          </p:nvSpPr>
          <p:spPr bwMode="auto">
            <a:xfrm rot="10800000">
              <a:off x="4681048" y="3323884"/>
              <a:ext cx="1119228" cy="2556115"/>
            </a:xfrm>
            <a:custGeom>
              <a:avLst/>
              <a:gdLst>
                <a:gd name="T0" fmla="*/ 8 w 754"/>
                <a:gd name="T1" fmla="*/ 407 h 1722"/>
                <a:gd name="T2" fmla="*/ 55 w 754"/>
                <a:gd name="T3" fmla="*/ 444 h 1722"/>
                <a:gd name="T4" fmla="*/ 56 w 754"/>
                <a:gd name="T5" fmla="*/ 445 h 1722"/>
                <a:gd name="T6" fmla="*/ 105 w 754"/>
                <a:gd name="T7" fmla="*/ 489 h 1722"/>
                <a:gd name="T8" fmla="*/ 111 w 754"/>
                <a:gd name="T9" fmla="*/ 494 h 1722"/>
                <a:gd name="T10" fmla="*/ 128 w 754"/>
                <a:gd name="T11" fmla="*/ 510 h 1722"/>
                <a:gd name="T12" fmla="*/ 135 w 754"/>
                <a:gd name="T13" fmla="*/ 517 h 1722"/>
                <a:gd name="T14" fmla="*/ 148 w 754"/>
                <a:gd name="T15" fmla="*/ 530 h 1722"/>
                <a:gd name="T16" fmla="*/ 168 w 754"/>
                <a:gd name="T17" fmla="*/ 553 h 1722"/>
                <a:gd name="T18" fmla="*/ 172 w 754"/>
                <a:gd name="T19" fmla="*/ 556 h 1722"/>
                <a:gd name="T20" fmla="*/ 199 w 754"/>
                <a:gd name="T21" fmla="*/ 586 h 1722"/>
                <a:gd name="T22" fmla="*/ 249 w 754"/>
                <a:gd name="T23" fmla="*/ 650 h 1722"/>
                <a:gd name="T24" fmla="*/ 296 w 754"/>
                <a:gd name="T25" fmla="*/ 716 h 1722"/>
                <a:gd name="T26" fmla="*/ 338 w 754"/>
                <a:gd name="T27" fmla="*/ 786 h 1722"/>
                <a:gd name="T28" fmla="*/ 357 w 754"/>
                <a:gd name="T29" fmla="*/ 821 h 1722"/>
                <a:gd name="T30" fmla="*/ 384 w 754"/>
                <a:gd name="T31" fmla="*/ 875 h 1722"/>
                <a:gd name="T32" fmla="*/ 408 w 754"/>
                <a:gd name="T33" fmla="*/ 931 h 1722"/>
                <a:gd name="T34" fmla="*/ 415 w 754"/>
                <a:gd name="T35" fmla="*/ 952 h 1722"/>
                <a:gd name="T36" fmla="*/ 418 w 754"/>
                <a:gd name="T37" fmla="*/ 958 h 1722"/>
                <a:gd name="T38" fmla="*/ 445 w 754"/>
                <a:gd name="T39" fmla="*/ 1040 h 1722"/>
                <a:gd name="T40" fmla="*/ 445 w 754"/>
                <a:gd name="T41" fmla="*/ 1040 h 1722"/>
                <a:gd name="T42" fmla="*/ 466 w 754"/>
                <a:gd name="T43" fmla="*/ 1124 h 1722"/>
                <a:gd name="T44" fmla="*/ 483 w 754"/>
                <a:gd name="T45" fmla="*/ 1211 h 1722"/>
                <a:gd name="T46" fmla="*/ 492 w 754"/>
                <a:gd name="T47" fmla="*/ 1298 h 1722"/>
                <a:gd name="T48" fmla="*/ 495 w 754"/>
                <a:gd name="T49" fmla="*/ 1386 h 1722"/>
                <a:gd name="T50" fmla="*/ 495 w 754"/>
                <a:gd name="T51" fmla="*/ 1429 h 1722"/>
                <a:gd name="T52" fmla="*/ 488 w 754"/>
                <a:gd name="T53" fmla="*/ 1515 h 1722"/>
                <a:gd name="T54" fmla="*/ 476 w 754"/>
                <a:gd name="T55" fmla="*/ 1599 h 1722"/>
                <a:gd name="T56" fmla="*/ 460 w 754"/>
                <a:gd name="T57" fmla="*/ 1682 h 1722"/>
                <a:gd name="T58" fmla="*/ 449 w 754"/>
                <a:gd name="T59" fmla="*/ 1722 h 1722"/>
                <a:gd name="T60" fmla="*/ 509 w 754"/>
                <a:gd name="T61" fmla="*/ 1650 h 1722"/>
                <a:gd name="T62" fmla="*/ 562 w 754"/>
                <a:gd name="T63" fmla="*/ 1572 h 1722"/>
                <a:gd name="T64" fmla="*/ 610 w 754"/>
                <a:gd name="T65" fmla="*/ 1490 h 1722"/>
                <a:gd name="T66" fmla="*/ 653 w 754"/>
                <a:gd name="T67" fmla="*/ 1406 h 1722"/>
                <a:gd name="T68" fmla="*/ 687 w 754"/>
                <a:gd name="T69" fmla="*/ 1316 h 1722"/>
                <a:gd name="T70" fmla="*/ 715 w 754"/>
                <a:gd name="T71" fmla="*/ 1226 h 1722"/>
                <a:gd name="T72" fmla="*/ 736 w 754"/>
                <a:gd name="T73" fmla="*/ 1131 h 1722"/>
                <a:gd name="T74" fmla="*/ 749 w 754"/>
                <a:gd name="T75" fmla="*/ 1034 h 1722"/>
                <a:gd name="T76" fmla="*/ 749 w 754"/>
                <a:gd name="T77" fmla="*/ 1027 h 1722"/>
                <a:gd name="T78" fmla="*/ 754 w 754"/>
                <a:gd name="T79" fmla="*/ 922 h 1722"/>
                <a:gd name="T80" fmla="*/ 753 w 754"/>
                <a:gd name="T81" fmla="*/ 888 h 1722"/>
                <a:gd name="T82" fmla="*/ 750 w 754"/>
                <a:gd name="T83" fmla="*/ 822 h 1722"/>
                <a:gd name="T84" fmla="*/ 742 w 754"/>
                <a:gd name="T85" fmla="*/ 756 h 1722"/>
                <a:gd name="T86" fmla="*/ 732 w 754"/>
                <a:gd name="T87" fmla="*/ 693 h 1722"/>
                <a:gd name="T88" fmla="*/ 718 w 754"/>
                <a:gd name="T89" fmla="*/ 628 h 1722"/>
                <a:gd name="T90" fmla="*/ 701 w 754"/>
                <a:gd name="T91" fmla="*/ 565 h 1722"/>
                <a:gd name="T92" fmla="*/ 680 w 754"/>
                <a:gd name="T93" fmla="*/ 503 h 1722"/>
                <a:gd name="T94" fmla="*/ 655 w 754"/>
                <a:gd name="T95" fmla="*/ 444 h 1722"/>
                <a:gd name="T96" fmla="*/ 628 w 754"/>
                <a:gd name="T97" fmla="*/ 385 h 1722"/>
                <a:gd name="T98" fmla="*/ 597 w 754"/>
                <a:gd name="T99" fmla="*/ 327 h 1722"/>
                <a:gd name="T100" fmla="*/ 565 w 754"/>
                <a:gd name="T101" fmla="*/ 271 h 1722"/>
                <a:gd name="T102" fmla="*/ 527 w 754"/>
                <a:gd name="T103" fmla="*/ 218 h 1722"/>
                <a:gd name="T104" fmla="*/ 488 w 754"/>
                <a:gd name="T105" fmla="*/ 166 h 1722"/>
                <a:gd name="T106" fmla="*/ 445 w 754"/>
                <a:gd name="T107" fmla="*/ 115 h 1722"/>
                <a:gd name="T108" fmla="*/ 400 w 754"/>
                <a:gd name="T109" fmla="*/ 67 h 1722"/>
                <a:gd name="T110" fmla="*/ 352 w 754"/>
                <a:gd name="T111" fmla="*/ 22 h 1722"/>
                <a:gd name="T112" fmla="*/ 0 w 754"/>
                <a:gd name="T113" fmla="*/ 401 h 1722"/>
                <a:gd name="T114" fmla="*/ 2 w 754"/>
                <a:gd name="T115" fmla="*/ 401 h 1722"/>
                <a:gd name="T116" fmla="*/ 8 w 754"/>
                <a:gd name="T117" fmla="*/ 407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4" h="1722">
                  <a:moveTo>
                    <a:pt x="8" y="407"/>
                  </a:moveTo>
                  <a:lnTo>
                    <a:pt x="8" y="407"/>
                  </a:lnTo>
                  <a:lnTo>
                    <a:pt x="55" y="444"/>
                  </a:lnTo>
                  <a:lnTo>
                    <a:pt x="55" y="444"/>
                  </a:lnTo>
                  <a:lnTo>
                    <a:pt x="56" y="445"/>
                  </a:lnTo>
                  <a:lnTo>
                    <a:pt x="56" y="445"/>
                  </a:lnTo>
                  <a:lnTo>
                    <a:pt x="81" y="467"/>
                  </a:lnTo>
                  <a:lnTo>
                    <a:pt x="105" y="489"/>
                  </a:lnTo>
                  <a:lnTo>
                    <a:pt x="105" y="489"/>
                  </a:lnTo>
                  <a:lnTo>
                    <a:pt x="111" y="494"/>
                  </a:lnTo>
                  <a:lnTo>
                    <a:pt x="111" y="494"/>
                  </a:lnTo>
                  <a:lnTo>
                    <a:pt x="128" y="510"/>
                  </a:lnTo>
                  <a:lnTo>
                    <a:pt x="128" y="510"/>
                  </a:lnTo>
                  <a:lnTo>
                    <a:pt x="135" y="517"/>
                  </a:lnTo>
                  <a:lnTo>
                    <a:pt x="135" y="517"/>
                  </a:lnTo>
                  <a:lnTo>
                    <a:pt x="148" y="530"/>
                  </a:lnTo>
                  <a:lnTo>
                    <a:pt x="148" y="530"/>
                  </a:lnTo>
                  <a:lnTo>
                    <a:pt x="168" y="553"/>
                  </a:lnTo>
                  <a:lnTo>
                    <a:pt x="168" y="553"/>
                  </a:lnTo>
                  <a:lnTo>
                    <a:pt x="172" y="556"/>
                  </a:lnTo>
                  <a:lnTo>
                    <a:pt x="172" y="556"/>
                  </a:lnTo>
                  <a:lnTo>
                    <a:pt x="199" y="586"/>
                  </a:lnTo>
                  <a:lnTo>
                    <a:pt x="225" y="617"/>
                  </a:lnTo>
                  <a:lnTo>
                    <a:pt x="249" y="650"/>
                  </a:lnTo>
                  <a:lnTo>
                    <a:pt x="273" y="682"/>
                  </a:lnTo>
                  <a:lnTo>
                    <a:pt x="296" y="716"/>
                  </a:lnTo>
                  <a:lnTo>
                    <a:pt x="318" y="751"/>
                  </a:lnTo>
                  <a:lnTo>
                    <a:pt x="338" y="786"/>
                  </a:lnTo>
                  <a:lnTo>
                    <a:pt x="357" y="821"/>
                  </a:lnTo>
                  <a:lnTo>
                    <a:pt x="357" y="821"/>
                  </a:lnTo>
                  <a:lnTo>
                    <a:pt x="371" y="848"/>
                  </a:lnTo>
                  <a:lnTo>
                    <a:pt x="384" y="875"/>
                  </a:lnTo>
                  <a:lnTo>
                    <a:pt x="408" y="931"/>
                  </a:lnTo>
                  <a:lnTo>
                    <a:pt x="408" y="931"/>
                  </a:lnTo>
                  <a:lnTo>
                    <a:pt x="415" y="952"/>
                  </a:lnTo>
                  <a:lnTo>
                    <a:pt x="415" y="952"/>
                  </a:lnTo>
                  <a:lnTo>
                    <a:pt x="418" y="958"/>
                  </a:lnTo>
                  <a:lnTo>
                    <a:pt x="418" y="958"/>
                  </a:lnTo>
                  <a:lnTo>
                    <a:pt x="432" y="999"/>
                  </a:lnTo>
                  <a:lnTo>
                    <a:pt x="445" y="1040"/>
                  </a:lnTo>
                  <a:lnTo>
                    <a:pt x="445" y="1040"/>
                  </a:lnTo>
                  <a:lnTo>
                    <a:pt x="445" y="1040"/>
                  </a:lnTo>
                  <a:lnTo>
                    <a:pt x="457" y="1082"/>
                  </a:lnTo>
                  <a:lnTo>
                    <a:pt x="466" y="1124"/>
                  </a:lnTo>
                  <a:lnTo>
                    <a:pt x="475" y="1169"/>
                  </a:lnTo>
                  <a:lnTo>
                    <a:pt x="483" y="1211"/>
                  </a:lnTo>
                  <a:lnTo>
                    <a:pt x="488" y="1255"/>
                  </a:lnTo>
                  <a:lnTo>
                    <a:pt x="492" y="1298"/>
                  </a:lnTo>
                  <a:lnTo>
                    <a:pt x="495" y="1342"/>
                  </a:lnTo>
                  <a:lnTo>
                    <a:pt x="495" y="1386"/>
                  </a:lnTo>
                  <a:lnTo>
                    <a:pt x="495" y="1386"/>
                  </a:lnTo>
                  <a:lnTo>
                    <a:pt x="495" y="1429"/>
                  </a:lnTo>
                  <a:lnTo>
                    <a:pt x="492" y="1472"/>
                  </a:lnTo>
                  <a:lnTo>
                    <a:pt x="488" y="1515"/>
                  </a:lnTo>
                  <a:lnTo>
                    <a:pt x="483" y="1556"/>
                  </a:lnTo>
                  <a:lnTo>
                    <a:pt x="476" y="1599"/>
                  </a:lnTo>
                  <a:lnTo>
                    <a:pt x="469" y="1641"/>
                  </a:lnTo>
                  <a:lnTo>
                    <a:pt x="460" y="1682"/>
                  </a:lnTo>
                  <a:lnTo>
                    <a:pt x="449" y="1722"/>
                  </a:lnTo>
                  <a:lnTo>
                    <a:pt x="449" y="1722"/>
                  </a:lnTo>
                  <a:lnTo>
                    <a:pt x="479" y="1686"/>
                  </a:lnTo>
                  <a:lnTo>
                    <a:pt x="509" y="1650"/>
                  </a:lnTo>
                  <a:lnTo>
                    <a:pt x="536" y="1611"/>
                  </a:lnTo>
                  <a:lnTo>
                    <a:pt x="562" y="1572"/>
                  </a:lnTo>
                  <a:lnTo>
                    <a:pt x="588" y="1532"/>
                  </a:lnTo>
                  <a:lnTo>
                    <a:pt x="610" y="1490"/>
                  </a:lnTo>
                  <a:lnTo>
                    <a:pt x="632" y="1449"/>
                  </a:lnTo>
                  <a:lnTo>
                    <a:pt x="653" y="1406"/>
                  </a:lnTo>
                  <a:lnTo>
                    <a:pt x="671" y="1362"/>
                  </a:lnTo>
                  <a:lnTo>
                    <a:pt x="687" y="1316"/>
                  </a:lnTo>
                  <a:lnTo>
                    <a:pt x="702" y="1271"/>
                  </a:lnTo>
                  <a:lnTo>
                    <a:pt x="715" y="1226"/>
                  </a:lnTo>
                  <a:lnTo>
                    <a:pt x="727" y="1178"/>
                  </a:lnTo>
                  <a:lnTo>
                    <a:pt x="736" y="1131"/>
                  </a:lnTo>
                  <a:lnTo>
                    <a:pt x="744" y="1083"/>
                  </a:lnTo>
                  <a:lnTo>
                    <a:pt x="749" y="1034"/>
                  </a:lnTo>
                  <a:lnTo>
                    <a:pt x="749" y="1027"/>
                  </a:lnTo>
                  <a:lnTo>
                    <a:pt x="749" y="1027"/>
                  </a:lnTo>
                  <a:lnTo>
                    <a:pt x="753" y="975"/>
                  </a:lnTo>
                  <a:lnTo>
                    <a:pt x="754" y="922"/>
                  </a:lnTo>
                  <a:lnTo>
                    <a:pt x="754" y="922"/>
                  </a:lnTo>
                  <a:lnTo>
                    <a:pt x="753" y="888"/>
                  </a:lnTo>
                  <a:lnTo>
                    <a:pt x="751" y="855"/>
                  </a:lnTo>
                  <a:lnTo>
                    <a:pt x="750" y="822"/>
                  </a:lnTo>
                  <a:lnTo>
                    <a:pt x="746" y="790"/>
                  </a:lnTo>
                  <a:lnTo>
                    <a:pt x="742" y="756"/>
                  </a:lnTo>
                  <a:lnTo>
                    <a:pt x="737" y="724"/>
                  </a:lnTo>
                  <a:lnTo>
                    <a:pt x="732" y="693"/>
                  </a:lnTo>
                  <a:lnTo>
                    <a:pt x="725" y="660"/>
                  </a:lnTo>
                  <a:lnTo>
                    <a:pt x="718" y="628"/>
                  </a:lnTo>
                  <a:lnTo>
                    <a:pt x="710" y="597"/>
                  </a:lnTo>
                  <a:lnTo>
                    <a:pt x="701" y="565"/>
                  </a:lnTo>
                  <a:lnTo>
                    <a:pt x="690" y="534"/>
                  </a:lnTo>
                  <a:lnTo>
                    <a:pt x="680" y="503"/>
                  </a:lnTo>
                  <a:lnTo>
                    <a:pt x="668" y="473"/>
                  </a:lnTo>
                  <a:lnTo>
                    <a:pt x="655" y="444"/>
                  </a:lnTo>
                  <a:lnTo>
                    <a:pt x="642" y="414"/>
                  </a:lnTo>
                  <a:lnTo>
                    <a:pt x="628" y="385"/>
                  </a:lnTo>
                  <a:lnTo>
                    <a:pt x="613" y="355"/>
                  </a:lnTo>
                  <a:lnTo>
                    <a:pt x="597" y="327"/>
                  </a:lnTo>
                  <a:lnTo>
                    <a:pt x="581" y="300"/>
                  </a:lnTo>
                  <a:lnTo>
                    <a:pt x="565" y="271"/>
                  </a:lnTo>
                  <a:lnTo>
                    <a:pt x="546" y="245"/>
                  </a:lnTo>
                  <a:lnTo>
                    <a:pt x="527" y="218"/>
                  </a:lnTo>
                  <a:lnTo>
                    <a:pt x="508" y="192"/>
                  </a:lnTo>
                  <a:lnTo>
                    <a:pt x="488" y="166"/>
                  </a:lnTo>
                  <a:lnTo>
                    <a:pt x="467" y="140"/>
                  </a:lnTo>
                  <a:lnTo>
                    <a:pt x="445" y="115"/>
                  </a:lnTo>
                  <a:lnTo>
                    <a:pt x="423" y="92"/>
                  </a:lnTo>
                  <a:lnTo>
                    <a:pt x="400" y="67"/>
                  </a:lnTo>
                  <a:lnTo>
                    <a:pt x="377" y="45"/>
                  </a:lnTo>
                  <a:lnTo>
                    <a:pt x="352" y="22"/>
                  </a:lnTo>
                  <a:lnTo>
                    <a:pt x="327" y="0"/>
                  </a:lnTo>
                  <a:lnTo>
                    <a:pt x="0" y="401"/>
                  </a:lnTo>
                  <a:lnTo>
                    <a:pt x="0" y="401"/>
                  </a:lnTo>
                  <a:lnTo>
                    <a:pt x="2" y="401"/>
                  </a:lnTo>
                  <a:lnTo>
                    <a:pt x="2" y="401"/>
                  </a:lnTo>
                  <a:lnTo>
                    <a:pt x="8" y="407"/>
                  </a:lnTo>
                  <a:lnTo>
                    <a:pt x="8" y="407"/>
                  </a:lnTo>
                  <a:close/>
                </a:path>
              </a:pathLst>
            </a:cu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10"/>
            <p:cNvSpPr/>
            <p:nvPr/>
          </p:nvSpPr>
          <p:spPr bwMode="auto">
            <a:xfrm rot="10800000">
              <a:off x="6318328" y="1750433"/>
              <a:ext cx="1116260" cy="2550178"/>
            </a:xfrm>
            <a:custGeom>
              <a:avLst/>
              <a:gdLst>
                <a:gd name="T0" fmla="*/ 728 w 752"/>
                <a:gd name="T1" fmla="*/ 1281 h 1718"/>
                <a:gd name="T2" fmla="*/ 720 w 752"/>
                <a:gd name="T3" fmla="*/ 1274 h 1718"/>
                <a:gd name="T4" fmla="*/ 704 w 752"/>
                <a:gd name="T5" fmla="*/ 1263 h 1718"/>
                <a:gd name="T6" fmla="*/ 694 w 752"/>
                <a:gd name="T7" fmla="*/ 1252 h 1718"/>
                <a:gd name="T8" fmla="*/ 684 w 752"/>
                <a:gd name="T9" fmla="*/ 1243 h 1718"/>
                <a:gd name="T10" fmla="*/ 657 w 752"/>
                <a:gd name="T11" fmla="*/ 1219 h 1718"/>
                <a:gd name="T12" fmla="*/ 655 w 752"/>
                <a:gd name="T13" fmla="*/ 1217 h 1718"/>
                <a:gd name="T14" fmla="*/ 638 w 752"/>
                <a:gd name="T15" fmla="*/ 1202 h 1718"/>
                <a:gd name="T16" fmla="*/ 637 w 752"/>
                <a:gd name="T17" fmla="*/ 1201 h 1718"/>
                <a:gd name="T18" fmla="*/ 570 w 752"/>
                <a:gd name="T19" fmla="*/ 1128 h 1718"/>
                <a:gd name="T20" fmla="*/ 507 w 752"/>
                <a:gd name="T21" fmla="*/ 1050 h 1718"/>
                <a:gd name="T22" fmla="*/ 452 w 752"/>
                <a:gd name="T23" fmla="*/ 968 h 1718"/>
                <a:gd name="T24" fmla="*/ 404 w 752"/>
                <a:gd name="T25" fmla="*/ 883 h 1718"/>
                <a:gd name="T26" fmla="*/ 387 w 752"/>
                <a:gd name="T27" fmla="*/ 850 h 1718"/>
                <a:gd name="T28" fmla="*/ 358 w 752"/>
                <a:gd name="T29" fmla="*/ 783 h 1718"/>
                <a:gd name="T30" fmla="*/ 332 w 752"/>
                <a:gd name="T31" fmla="*/ 715 h 1718"/>
                <a:gd name="T32" fmla="*/ 311 w 752"/>
                <a:gd name="T33" fmla="*/ 647 h 1718"/>
                <a:gd name="T34" fmla="*/ 295 w 752"/>
                <a:gd name="T35" fmla="*/ 577 h 1718"/>
                <a:gd name="T36" fmla="*/ 283 w 752"/>
                <a:gd name="T37" fmla="*/ 505 h 1718"/>
                <a:gd name="T38" fmla="*/ 274 w 752"/>
                <a:gd name="T39" fmla="*/ 433 h 1718"/>
                <a:gd name="T40" fmla="*/ 270 w 752"/>
                <a:gd name="T41" fmla="*/ 360 h 1718"/>
                <a:gd name="T42" fmla="*/ 269 w 752"/>
                <a:gd name="T43" fmla="*/ 322 h 1718"/>
                <a:gd name="T44" fmla="*/ 271 w 752"/>
                <a:gd name="T45" fmla="*/ 241 h 1718"/>
                <a:gd name="T46" fmla="*/ 280 w 752"/>
                <a:gd name="T47" fmla="*/ 159 h 1718"/>
                <a:gd name="T48" fmla="*/ 293 w 752"/>
                <a:gd name="T49" fmla="*/ 79 h 1718"/>
                <a:gd name="T50" fmla="*/ 311 w 752"/>
                <a:gd name="T51" fmla="*/ 0 h 1718"/>
                <a:gd name="T52" fmla="*/ 284 w 752"/>
                <a:gd name="T53" fmla="*/ 32 h 1718"/>
                <a:gd name="T54" fmla="*/ 234 w 752"/>
                <a:gd name="T55" fmla="*/ 97 h 1718"/>
                <a:gd name="T56" fmla="*/ 209 w 752"/>
                <a:gd name="T57" fmla="*/ 131 h 1718"/>
                <a:gd name="T58" fmla="*/ 208 w 752"/>
                <a:gd name="T59" fmla="*/ 133 h 1718"/>
                <a:gd name="T60" fmla="*/ 196 w 752"/>
                <a:gd name="T61" fmla="*/ 150 h 1718"/>
                <a:gd name="T62" fmla="*/ 192 w 752"/>
                <a:gd name="T63" fmla="*/ 156 h 1718"/>
                <a:gd name="T64" fmla="*/ 186 w 752"/>
                <a:gd name="T65" fmla="*/ 166 h 1718"/>
                <a:gd name="T66" fmla="*/ 152 w 752"/>
                <a:gd name="T67" fmla="*/ 224 h 1718"/>
                <a:gd name="T68" fmla="*/ 121 w 752"/>
                <a:gd name="T69" fmla="*/ 285 h 1718"/>
                <a:gd name="T70" fmla="*/ 92 w 752"/>
                <a:gd name="T71" fmla="*/ 347 h 1718"/>
                <a:gd name="T72" fmla="*/ 68 w 752"/>
                <a:gd name="T73" fmla="*/ 411 h 1718"/>
                <a:gd name="T74" fmla="*/ 47 w 752"/>
                <a:gd name="T75" fmla="*/ 477 h 1718"/>
                <a:gd name="T76" fmla="*/ 30 w 752"/>
                <a:gd name="T77" fmla="*/ 544 h 1718"/>
                <a:gd name="T78" fmla="*/ 17 w 752"/>
                <a:gd name="T79" fmla="*/ 613 h 1718"/>
                <a:gd name="T80" fmla="*/ 8 w 752"/>
                <a:gd name="T81" fmla="*/ 682 h 1718"/>
                <a:gd name="T82" fmla="*/ 4 w 752"/>
                <a:gd name="T83" fmla="*/ 714 h 1718"/>
                <a:gd name="T84" fmla="*/ 1 w 752"/>
                <a:gd name="T85" fmla="*/ 776 h 1718"/>
                <a:gd name="T86" fmla="*/ 0 w 752"/>
                <a:gd name="T87" fmla="*/ 809 h 1718"/>
                <a:gd name="T88" fmla="*/ 3 w 752"/>
                <a:gd name="T89" fmla="*/ 874 h 1718"/>
                <a:gd name="T90" fmla="*/ 8 w 752"/>
                <a:gd name="T91" fmla="*/ 939 h 1718"/>
                <a:gd name="T92" fmla="*/ 17 w 752"/>
                <a:gd name="T93" fmla="*/ 1002 h 1718"/>
                <a:gd name="T94" fmla="*/ 29 w 752"/>
                <a:gd name="T95" fmla="*/ 1066 h 1718"/>
                <a:gd name="T96" fmla="*/ 44 w 752"/>
                <a:gd name="T97" fmla="*/ 1128 h 1718"/>
                <a:gd name="T98" fmla="*/ 62 w 752"/>
                <a:gd name="T99" fmla="*/ 1190 h 1718"/>
                <a:gd name="T100" fmla="*/ 84 w 752"/>
                <a:gd name="T101" fmla="*/ 1250 h 1718"/>
                <a:gd name="T102" fmla="*/ 109 w 752"/>
                <a:gd name="T103" fmla="*/ 1308 h 1718"/>
                <a:gd name="T104" fmla="*/ 138 w 752"/>
                <a:gd name="T105" fmla="*/ 1367 h 1718"/>
                <a:gd name="T106" fmla="*/ 169 w 752"/>
                <a:gd name="T107" fmla="*/ 1422 h 1718"/>
                <a:gd name="T108" fmla="*/ 203 w 752"/>
                <a:gd name="T109" fmla="*/ 1477 h 1718"/>
                <a:gd name="T110" fmla="*/ 239 w 752"/>
                <a:gd name="T111" fmla="*/ 1529 h 1718"/>
                <a:gd name="T112" fmla="*/ 279 w 752"/>
                <a:gd name="T113" fmla="*/ 1579 h 1718"/>
                <a:gd name="T114" fmla="*/ 322 w 752"/>
                <a:gd name="T115" fmla="*/ 1629 h 1718"/>
                <a:gd name="T116" fmla="*/ 367 w 752"/>
                <a:gd name="T117" fmla="*/ 1674 h 1718"/>
                <a:gd name="T118" fmla="*/ 415 w 752"/>
                <a:gd name="T119" fmla="*/ 1718 h 1718"/>
                <a:gd name="T120" fmla="*/ 752 w 752"/>
                <a:gd name="T121" fmla="*/ 1300 h 1718"/>
                <a:gd name="T122" fmla="*/ 750 w 752"/>
                <a:gd name="T123" fmla="*/ 1299 h 1718"/>
                <a:gd name="T124" fmla="*/ 728 w 752"/>
                <a:gd name="T125" fmla="*/ 128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2" h="1718">
                  <a:moveTo>
                    <a:pt x="728" y="1281"/>
                  </a:moveTo>
                  <a:lnTo>
                    <a:pt x="728" y="1281"/>
                  </a:lnTo>
                  <a:lnTo>
                    <a:pt x="720" y="1274"/>
                  </a:lnTo>
                  <a:lnTo>
                    <a:pt x="720" y="1274"/>
                  </a:lnTo>
                  <a:lnTo>
                    <a:pt x="704" y="1263"/>
                  </a:lnTo>
                  <a:lnTo>
                    <a:pt x="704" y="1263"/>
                  </a:lnTo>
                  <a:lnTo>
                    <a:pt x="694" y="1252"/>
                  </a:lnTo>
                  <a:lnTo>
                    <a:pt x="694" y="1252"/>
                  </a:lnTo>
                  <a:lnTo>
                    <a:pt x="684" y="1243"/>
                  </a:lnTo>
                  <a:lnTo>
                    <a:pt x="684" y="1243"/>
                  </a:lnTo>
                  <a:lnTo>
                    <a:pt x="657" y="1219"/>
                  </a:lnTo>
                  <a:lnTo>
                    <a:pt x="657" y="1219"/>
                  </a:lnTo>
                  <a:lnTo>
                    <a:pt x="655" y="1217"/>
                  </a:lnTo>
                  <a:lnTo>
                    <a:pt x="655" y="1217"/>
                  </a:lnTo>
                  <a:lnTo>
                    <a:pt x="638" y="1202"/>
                  </a:lnTo>
                  <a:lnTo>
                    <a:pt x="638" y="1202"/>
                  </a:lnTo>
                  <a:lnTo>
                    <a:pt x="637" y="1201"/>
                  </a:lnTo>
                  <a:lnTo>
                    <a:pt x="637" y="1201"/>
                  </a:lnTo>
                  <a:lnTo>
                    <a:pt x="602" y="1164"/>
                  </a:lnTo>
                  <a:lnTo>
                    <a:pt x="570" y="1128"/>
                  </a:lnTo>
                  <a:lnTo>
                    <a:pt x="537" y="1090"/>
                  </a:lnTo>
                  <a:lnTo>
                    <a:pt x="507" y="1050"/>
                  </a:lnTo>
                  <a:lnTo>
                    <a:pt x="479" y="1010"/>
                  </a:lnTo>
                  <a:lnTo>
                    <a:pt x="452" y="968"/>
                  </a:lnTo>
                  <a:lnTo>
                    <a:pt x="427" y="926"/>
                  </a:lnTo>
                  <a:lnTo>
                    <a:pt x="404" y="883"/>
                  </a:lnTo>
                  <a:lnTo>
                    <a:pt x="404" y="883"/>
                  </a:lnTo>
                  <a:lnTo>
                    <a:pt x="387" y="850"/>
                  </a:lnTo>
                  <a:lnTo>
                    <a:pt x="372" y="817"/>
                  </a:lnTo>
                  <a:lnTo>
                    <a:pt x="358" y="783"/>
                  </a:lnTo>
                  <a:lnTo>
                    <a:pt x="345" y="749"/>
                  </a:lnTo>
                  <a:lnTo>
                    <a:pt x="332" y="715"/>
                  </a:lnTo>
                  <a:lnTo>
                    <a:pt x="322" y="680"/>
                  </a:lnTo>
                  <a:lnTo>
                    <a:pt x="311" y="647"/>
                  </a:lnTo>
                  <a:lnTo>
                    <a:pt x="302" y="612"/>
                  </a:lnTo>
                  <a:lnTo>
                    <a:pt x="295" y="577"/>
                  </a:lnTo>
                  <a:lnTo>
                    <a:pt x="288" y="540"/>
                  </a:lnTo>
                  <a:lnTo>
                    <a:pt x="283" y="505"/>
                  </a:lnTo>
                  <a:lnTo>
                    <a:pt x="278" y="469"/>
                  </a:lnTo>
                  <a:lnTo>
                    <a:pt x="274" y="433"/>
                  </a:lnTo>
                  <a:lnTo>
                    <a:pt x="271" y="396"/>
                  </a:lnTo>
                  <a:lnTo>
                    <a:pt x="270" y="360"/>
                  </a:lnTo>
                  <a:lnTo>
                    <a:pt x="269" y="322"/>
                  </a:lnTo>
                  <a:lnTo>
                    <a:pt x="269" y="322"/>
                  </a:lnTo>
                  <a:lnTo>
                    <a:pt x="270" y="282"/>
                  </a:lnTo>
                  <a:lnTo>
                    <a:pt x="271" y="241"/>
                  </a:lnTo>
                  <a:lnTo>
                    <a:pt x="275" y="201"/>
                  </a:lnTo>
                  <a:lnTo>
                    <a:pt x="280" y="159"/>
                  </a:lnTo>
                  <a:lnTo>
                    <a:pt x="286" y="119"/>
                  </a:lnTo>
                  <a:lnTo>
                    <a:pt x="293" y="79"/>
                  </a:lnTo>
                  <a:lnTo>
                    <a:pt x="302" y="40"/>
                  </a:lnTo>
                  <a:lnTo>
                    <a:pt x="311" y="0"/>
                  </a:lnTo>
                  <a:lnTo>
                    <a:pt x="311" y="0"/>
                  </a:lnTo>
                  <a:lnTo>
                    <a:pt x="284" y="32"/>
                  </a:lnTo>
                  <a:lnTo>
                    <a:pt x="258" y="63"/>
                  </a:lnTo>
                  <a:lnTo>
                    <a:pt x="234" y="97"/>
                  </a:lnTo>
                  <a:lnTo>
                    <a:pt x="209" y="131"/>
                  </a:lnTo>
                  <a:lnTo>
                    <a:pt x="209" y="131"/>
                  </a:lnTo>
                  <a:lnTo>
                    <a:pt x="208" y="133"/>
                  </a:lnTo>
                  <a:lnTo>
                    <a:pt x="208" y="133"/>
                  </a:lnTo>
                  <a:lnTo>
                    <a:pt x="196" y="150"/>
                  </a:lnTo>
                  <a:lnTo>
                    <a:pt x="196" y="150"/>
                  </a:lnTo>
                  <a:lnTo>
                    <a:pt x="192" y="156"/>
                  </a:lnTo>
                  <a:lnTo>
                    <a:pt x="192" y="156"/>
                  </a:lnTo>
                  <a:lnTo>
                    <a:pt x="186" y="166"/>
                  </a:lnTo>
                  <a:lnTo>
                    <a:pt x="186" y="166"/>
                  </a:lnTo>
                  <a:lnTo>
                    <a:pt x="169" y="195"/>
                  </a:lnTo>
                  <a:lnTo>
                    <a:pt x="152" y="224"/>
                  </a:lnTo>
                  <a:lnTo>
                    <a:pt x="135" y="254"/>
                  </a:lnTo>
                  <a:lnTo>
                    <a:pt x="121" y="285"/>
                  </a:lnTo>
                  <a:lnTo>
                    <a:pt x="105" y="316"/>
                  </a:lnTo>
                  <a:lnTo>
                    <a:pt x="92" y="347"/>
                  </a:lnTo>
                  <a:lnTo>
                    <a:pt x="79" y="378"/>
                  </a:lnTo>
                  <a:lnTo>
                    <a:pt x="68" y="411"/>
                  </a:lnTo>
                  <a:lnTo>
                    <a:pt x="57" y="443"/>
                  </a:lnTo>
                  <a:lnTo>
                    <a:pt x="47" y="477"/>
                  </a:lnTo>
                  <a:lnTo>
                    <a:pt x="38" y="511"/>
                  </a:lnTo>
                  <a:lnTo>
                    <a:pt x="30" y="544"/>
                  </a:lnTo>
                  <a:lnTo>
                    <a:pt x="24" y="578"/>
                  </a:lnTo>
                  <a:lnTo>
                    <a:pt x="17" y="613"/>
                  </a:lnTo>
                  <a:lnTo>
                    <a:pt x="12" y="647"/>
                  </a:lnTo>
                  <a:lnTo>
                    <a:pt x="8" y="682"/>
                  </a:lnTo>
                  <a:lnTo>
                    <a:pt x="8" y="682"/>
                  </a:lnTo>
                  <a:lnTo>
                    <a:pt x="4" y="714"/>
                  </a:lnTo>
                  <a:lnTo>
                    <a:pt x="3" y="745"/>
                  </a:lnTo>
                  <a:lnTo>
                    <a:pt x="1" y="776"/>
                  </a:lnTo>
                  <a:lnTo>
                    <a:pt x="0" y="809"/>
                  </a:lnTo>
                  <a:lnTo>
                    <a:pt x="0" y="809"/>
                  </a:lnTo>
                  <a:lnTo>
                    <a:pt x="1" y="841"/>
                  </a:lnTo>
                  <a:lnTo>
                    <a:pt x="3" y="874"/>
                  </a:lnTo>
                  <a:lnTo>
                    <a:pt x="5" y="906"/>
                  </a:lnTo>
                  <a:lnTo>
                    <a:pt x="8" y="939"/>
                  </a:lnTo>
                  <a:lnTo>
                    <a:pt x="12" y="971"/>
                  </a:lnTo>
                  <a:lnTo>
                    <a:pt x="17" y="1002"/>
                  </a:lnTo>
                  <a:lnTo>
                    <a:pt x="22" y="1034"/>
                  </a:lnTo>
                  <a:lnTo>
                    <a:pt x="29" y="1066"/>
                  </a:lnTo>
                  <a:lnTo>
                    <a:pt x="35" y="1097"/>
                  </a:lnTo>
                  <a:lnTo>
                    <a:pt x="44" y="1128"/>
                  </a:lnTo>
                  <a:lnTo>
                    <a:pt x="52" y="1159"/>
                  </a:lnTo>
                  <a:lnTo>
                    <a:pt x="62" y="1190"/>
                  </a:lnTo>
                  <a:lnTo>
                    <a:pt x="73" y="1220"/>
                  </a:lnTo>
                  <a:lnTo>
                    <a:pt x="84" y="1250"/>
                  </a:lnTo>
                  <a:lnTo>
                    <a:pt x="96" y="1280"/>
                  </a:lnTo>
                  <a:lnTo>
                    <a:pt x="109" y="1308"/>
                  </a:lnTo>
                  <a:lnTo>
                    <a:pt x="123" y="1338"/>
                  </a:lnTo>
                  <a:lnTo>
                    <a:pt x="138" y="1367"/>
                  </a:lnTo>
                  <a:lnTo>
                    <a:pt x="152" y="1394"/>
                  </a:lnTo>
                  <a:lnTo>
                    <a:pt x="169" y="1422"/>
                  </a:lnTo>
                  <a:lnTo>
                    <a:pt x="184" y="1450"/>
                  </a:lnTo>
                  <a:lnTo>
                    <a:pt x="203" y="1477"/>
                  </a:lnTo>
                  <a:lnTo>
                    <a:pt x="221" y="1503"/>
                  </a:lnTo>
                  <a:lnTo>
                    <a:pt x="239" y="1529"/>
                  </a:lnTo>
                  <a:lnTo>
                    <a:pt x="258" y="1555"/>
                  </a:lnTo>
                  <a:lnTo>
                    <a:pt x="279" y="1579"/>
                  </a:lnTo>
                  <a:lnTo>
                    <a:pt x="300" y="1604"/>
                  </a:lnTo>
                  <a:lnTo>
                    <a:pt x="322" y="1629"/>
                  </a:lnTo>
                  <a:lnTo>
                    <a:pt x="344" y="1652"/>
                  </a:lnTo>
                  <a:lnTo>
                    <a:pt x="367" y="1674"/>
                  </a:lnTo>
                  <a:lnTo>
                    <a:pt x="391" y="1697"/>
                  </a:lnTo>
                  <a:lnTo>
                    <a:pt x="415" y="1718"/>
                  </a:lnTo>
                  <a:lnTo>
                    <a:pt x="752" y="1300"/>
                  </a:lnTo>
                  <a:lnTo>
                    <a:pt x="752" y="1300"/>
                  </a:lnTo>
                  <a:lnTo>
                    <a:pt x="750" y="1299"/>
                  </a:lnTo>
                  <a:lnTo>
                    <a:pt x="750" y="1299"/>
                  </a:lnTo>
                  <a:lnTo>
                    <a:pt x="728" y="1281"/>
                  </a:lnTo>
                  <a:lnTo>
                    <a:pt x="728" y="1281"/>
                  </a:lnTo>
                  <a:close/>
                </a:path>
              </a:pathLst>
            </a:cu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4" name="文本框 13"/>
          <p:cNvSpPr txBox="1"/>
          <p:nvPr/>
        </p:nvSpPr>
        <p:spPr>
          <a:xfrm flipH="1">
            <a:off x="1736268" y="1999778"/>
            <a:ext cx="2075156" cy="422405"/>
          </a:xfrm>
          <a:prstGeom prst="rect">
            <a:avLst/>
          </a:prstGeom>
          <a:noFill/>
        </p:spPr>
        <p:txBody>
          <a:bodyPr wrap="square" lIns="0" tIns="72000" bIns="72000" rtlCol="0" anchor="ctr" anchorCtr="0">
            <a:spAutoFit/>
          </a:bodyPr>
          <a:lstStyle/>
          <a:p>
            <a:pPr algn="r"/>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1258409" y="2337110"/>
            <a:ext cx="2592941" cy="507447"/>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700"/>
              </a:lnSpc>
            </a:pPr>
            <a:r>
              <a:rPr lang="zh-CN" altLang="en-US" sz="1100" b="0" dirty="0">
                <a:solidFill>
                  <a:srgbClr val="009AC4"/>
                </a:solidFill>
              </a:rPr>
              <a:t>输入你的文字信息输入你的文字信息输入你的文字信息输入你的文字信息</a:t>
            </a:r>
            <a:endParaRPr lang="zh-CN" altLang="en-US" sz="1100" dirty="0">
              <a:solidFill>
                <a:srgbClr val="009AC4"/>
              </a:solidFill>
            </a:endParaRPr>
          </a:p>
        </p:txBody>
      </p:sp>
      <p:sp>
        <p:nvSpPr>
          <p:cNvPr id="19" name="文本框 18"/>
          <p:cNvSpPr txBox="1"/>
          <p:nvPr/>
        </p:nvSpPr>
        <p:spPr>
          <a:xfrm flipH="1">
            <a:off x="8493825" y="1999778"/>
            <a:ext cx="1848421"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0" name="文本框 19"/>
          <p:cNvSpPr txBox="1"/>
          <p:nvPr/>
        </p:nvSpPr>
        <p:spPr>
          <a:xfrm>
            <a:off x="8399132" y="2337110"/>
            <a:ext cx="2592941" cy="507447"/>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100" b="0" dirty="0">
                <a:solidFill>
                  <a:srgbClr val="009AC4"/>
                </a:solidFill>
              </a:rPr>
              <a:t>输入你的文字信息输入你的文字信息输入你的文字信息</a:t>
            </a:r>
            <a:endParaRPr lang="zh-CN" altLang="en-US" sz="1100" dirty="0">
              <a:solidFill>
                <a:srgbClr val="009AC4"/>
              </a:solidFill>
            </a:endParaRPr>
          </a:p>
        </p:txBody>
      </p:sp>
      <p:sp>
        <p:nvSpPr>
          <p:cNvPr id="22" name="文本框 21"/>
          <p:cNvSpPr txBox="1"/>
          <p:nvPr/>
        </p:nvSpPr>
        <p:spPr>
          <a:xfrm flipH="1">
            <a:off x="9303102" y="3379414"/>
            <a:ext cx="2085167"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9205908" y="3716746"/>
            <a:ext cx="2372360" cy="74635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100" b="0" dirty="0">
                <a:solidFill>
                  <a:srgbClr val="009AC4"/>
                </a:solidFill>
              </a:rPr>
              <a:t>输入你的文字信息输入你的文字</a:t>
            </a:r>
            <a:endParaRPr lang="en-US" altLang="zh-CN" sz="1100" b="0" dirty="0">
              <a:solidFill>
                <a:srgbClr val="009AC4"/>
              </a:solidFill>
            </a:endParaRPr>
          </a:p>
          <a:p>
            <a:pPr>
              <a:lnSpc>
                <a:spcPts val="1700"/>
              </a:lnSpc>
            </a:pPr>
            <a:r>
              <a:rPr lang="zh-CN" altLang="en-US" sz="1100" b="0" dirty="0">
                <a:solidFill>
                  <a:srgbClr val="009AC4"/>
                </a:solidFill>
              </a:rPr>
              <a:t>信息输入你的文字信息输入你的文字信息</a:t>
            </a:r>
            <a:endParaRPr lang="zh-CN" altLang="en-US" sz="1100" dirty="0">
              <a:solidFill>
                <a:srgbClr val="009AC4"/>
              </a:solidFill>
            </a:endParaRPr>
          </a:p>
        </p:txBody>
      </p:sp>
      <p:sp>
        <p:nvSpPr>
          <p:cNvPr id="24" name="文本框 23"/>
          <p:cNvSpPr txBox="1"/>
          <p:nvPr/>
        </p:nvSpPr>
        <p:spPr>
          <a:xfrm flipH="1">
            <a:off x="1193126" y="3379414"/>
            <a:ext cx="1961742" cy="422405"/>
          </a:xfrm>
          <a:prstGeom prst="rect">
            <a:avLst/>
          </a:prstGeom>
          <a:noFill/>
        </p:spPr>
        <p:txBody>
          <a:bodyPr wrap="square" lIns="0" tIns="72000" bIns="72000" rtlCol="0" anchor="ctr" anchorCtr="0">
            <a:spAutoFit/>
          </a:bodyPr>
          <a:lstStyle/>
          <a:p>
            <a:pPr algn="r"/>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5" name="文本框 24"/>
          <p:cNvSpPr txBox="1"/>
          <p:nvPr/>
        </p:nvSpPr>
        <p:spPr>
          <a:xfrm>
            <a:off x="812800" y="3716746"/>
            <a:ext cx="2399466" cy="74635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700"/>
              </a:lnSpc>
            </a:pPr>
            <a:r>
              <a:rPr lang="zh-CN" altLang="en-US" sz="1100" b="0" dirty="0">
                <a:solidFill>
                  <a:srgbClr val="009AC4"/>
                </a:solidFill>
              </a:rPr>
              <a:t>输入你的文字信息输入你的文字信息输入你的文字信息输入你的文字信息输入你的文字信息</a:t>
            </a:r>
            <a:endParaRPr lang="zh-CN" altLang="en-US" sz="1100" dirty="0">
              <a:solidFill>
                <a:srgbClr val="009AC4"/>
              </a:solidFill>
            </a:endParaRPr>
          </a:p>
        </p:txBody>
      </p:sp>
      <p:sp>
        <p:nvSpPr>
          <p:cNvPr id="26" name="文本框 25"/>
          <p:cNvSpPr txBox="1"/>
          <p:nvPr/>
        </p:nvSpPr>
        <p:spPr>
          <a:xfrm flipH="1">
            <a:off x="2206169" y="4949274"/>
            <a:ext cx="1793853" cy="422405"/>
          </a:xfrm>
          <a:prstGeom prst="rect">
            <a:avLst/>
          </a:prstGeom>
          <a:noFill/>
        </p:spPr>
        <p:txBody>
          <a:bodyPr wrap="square" lIns="0" tIns="72000" bIns="72000" rtlCol="0" anchor="ctr" anchorCtr="0">
            <a:spAutoFit/>
          </a:bodyPr>
          <a:lstStyle/>
          <a:p>
            <a:pPr algn="r"/>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7" name="文本框 26"/>
          <p:cNvSpPr txBox="1"/>
          <p:nvPr/>
        </p:nvSpPr>
        <p:spPr>
          <a:xfrm>
            <a:off x="1436914" y="5286606"/>
            <a:ext cx="2566836" cy="52835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700"/>
              </a:lnSpc>
            </a:pPr>
            <a:r>
              <a:rPr lang="zh-CN" altLang="en-US" sz="1100" b="0" dirty="0">
                <a:solidFill>
                  <a:srgbClr val="009AC4"/>
                </a:solidFill>
              </a:rPr>
              <a:t>输入你的文字信息输入你的文字信息输入你的文字信息输入你的文字信息</a:t>
            </a:r>
            <a:endParaRPr lang="zh-CN" altLang="en-US" sz="1100" dirty="0">
              <a:solidFill>
                <a:srgbClr val="009AC4"/>
              </a:solidFill>
            </a:endParaRPr>
          </a:p>
        </p:txBody>
      </p:sp>
      <p:sp>
        <p:nvSpPr>
          <p:cNvPr id="28" name="文本框 27"/>
          <p:cNvSpPr txBox="1"/>
          <p:nvPr/>
        </p:nvSpPr>
        <p:spPr>
          <a:xfrm flipH="1">
            <a:off x="8531925" y="4961974"/>
            <a:ext cx="1707991" cy="422405"/>
          </a:xfrm>
          <a:prstGeom prst="rect">
            <a:avLst/>
          </a:prstGeom>
          <a:noFill/>
        </p:spPr>
        <p:txBody>
          <a:bodyPr wrap="square" lIns="0" tIns="72000" bIns="72000" rtlCol="0" anchor="ctr" anchorCtr="0">
            <a:spAutoFit/>
          </a:bodyPr>
          <a:lstStyle/>
          <a:p>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点击添加标题</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9" name="文本框 28"/>
          <p:cNvSpPr txBox="1"/>
          <p:nvPr/>
        </p:nvSpPr>
        <p:spPr>
          <a:xfrm>
            <a:off x="8437232" y="5299306"/>
            <a:ext cx="2849438" cy="507447"/>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700"/>
              </a:lnSpc>
            </a:pPr>
            <a:r>
              <a:rPr lang="zh-CN" altLang="en-US" sz="1100" b="0" dirty="0">
                <a:solidFill>
                  <a:srgbClr val="009AC4"/>
                </a:solidFill>
              </a:rPr>
              <a:t>输入你的文字信息输入你的文字信息输入你的文字信息输入你的文字信息</a:t>
            </a:r>
            <a:endParaRPr lang="zh-CN" altLang="en-US" sz="1100" dirty="0">
              <a:solidFill>
                <a:srgbClr val="009AC4"/>
              </a:solidFill>
            </a:endParaRPr>
          </a:p>
        </p:txBody>
      </p:sp>
      <p:grpSp>
        <p:nvGrpSpPr>
          <p:cNvPr id="30" name="组合 29"/>
          <p:cNvGrpSpPr/>
          <p:nvPr/>
        </p:nvGrpSpPr>
        <p:grpSpPr>
          <a:xfrm>
            <a:off x="7477940" y="2346014"/>
            <a:ext cx="897251" cy="75058"/>
            <a:chOff x="7430770" y="2358714"/>
            <a:chExt cx="897251" cy="75058"/>
          </a:xfrm>
          <a:solidFill>
            <a:srgbClr val="009AC4"/>
          </a:solidFill>
        </p:grpSpPr>
        <p:sp>
          <p:nvSpPr>
            <p:cNvPr id="31" name="椭圆 30"/>
            <p:cNvSpPr/>
            <p:nvPr/>
          </p:nvSpPr>
          <p:spPr>
            <a:xfrm rot="10800000">
              <a:off x="8252963" y="2358714"/>
              <a:ext cx="75058" cy="75058"/>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32" name="肘形连接符 31"/>
            <p:cNvCxnSpPr/>
            <p:nvPr/>
          </p:nvCxnSpPr>
          <p:spPr>
            <a:xfrm flipV="1">
              <a:off x="7430770" y="2396243"/>
              <a:ext cx="824574" cy="2381"/>
            </a:xfrm>
            <a:prstGeom prst="bentConnector3">
              <a:avLst>
                <a:gd name="adj1" fmla="val 50000"/>
              </a:avLst>
            </a:prstGeom>
            <a:grpFill/>
            <a:ln w="635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组合 32"/>
          <p:cNvGrpSpPr/>
          <p:nvPr/>
        </p:nvGrpSpPr>
        <p:grpSpPr>
          <a:xfrm>
            <a:off x="3832867" y="2348395"/>
            <a:ext cx="899632" cy="75058"/>
            <a:chOff x="3640557" y="2310295"/>
            <a:chExt cx="899632" cy="75058"/>
          </a:xfrm>
          <a:solidFill>
            <a:srgbClr val="009AC4"/>
          </a:solidFill>
        </p:grpSpPr>
        <p:cxnSp>
          <p:nvCxnSpPr>
            <p:cNvPr id="34" name="肘形连接符 33"/>
            <p:cNvCxnSpPr>
              <a:stCxn id="35" idx="2"/>
            </p:cNvCxnSpPr>
            <p:nvPr/>
          </p:nvCxnSpPr>
          <p:spPr>
            <a:xfrm flipV="1">
              <a:off x="3715615" y="2345443"/>
              <a:ext cx="824574" cy="2381"/>
            </a:xfrm>
            <a:prstGeom prst="bentConnector3">
              <a:avLst>
                <a:gd name="adj1" fmla="val 50000"/>
              </a:avLst>
            </a:prstGeom>
            <a:grpFill/>
            <a:ln w="635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35" name="椭圆 34"/>
            <p:cNvSpPr/>
            <p:nvPr/>
          </p:nvSpPr>
          <p:spPr>
            <a:xfrm rot="10800000">
              <a:off x="3640557" y="2310295"/>
              <a:ext cx="75058" cy="75058"/>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43" name="Freeform 51"/>
          <p:cNvSpPr>
            <a:spLocks noEditPoints="1"/>
          </p:cNvSpPr>
          <p:nvPr/>
        </p:nvSpPr>
        <p:spPr bwMode="auto">
          <a:xfrm>
            <a:off x="6782933" y="2219325"/>
            <a:ext cx="310984" cy="354013"/>
          </a:xfrm>
          <a:custGeom>
            <a:avLst/>
            <a:gdLst>
              <a:gd name="T0" fmla="*/ 159 w 159"/>
              <a:gd name="T1" fmla="*/ 0 h 181"/>
              <a:gd name="T2" fmla="*/ 47 w 159"/>
              <a:gd name="T3" fmla="*/ 147 h 181"/>
              <a:gd name="T4" fmla="*/ 43 w 159"/>
              <a:gd name="T5" fmla="*/ 144 h 181"/>
              <a:gd name="T6" fmla="*/ 33 w 159"/>
              <a:gd name="T7" fmla="*/ 140 h 181"/>
              <a:gd name="T8" fmla="*/ 27 w 159"/>
              <a:gd name="T9" fmla="*/ 139 h 181"/>
              <a:gd name="T10" fmla="*/ 16 w 159"/>
              <a:gd name="T11" fmla="*/ 141 h 181"/>
              <a:gd name="T12" fmla="*/ 8 w 159"/>
              <a:gd name="T13" fmla="*/ 145 h 181"/>
              <a:gd name="T14" fmla="*/ 2 w 159"/>
              <a:gd name="T15" fmla="*/ 152 h 181"/>
              <a:gd name="T16" fmla="*/ 0 w 159"/>
              <a:gd name="T17" fmla="*/ 160 h 181"/>
              <a:gd name="T18" fmla="*/ 1 w 159"/>
              <a:gd name="T19" fmla="*/ 165 h 181"/>
              <a:gd name="T20" fmla="*/ 5 w 159"/>
              <a:gd name="T21" fmla="*/ 172 h 181"/>
              <a:gd name="T22" fmla="*/ 12 w 159"/>
              <a:gd name="T23" fmla="*/ 178 h 181"/>
              <a:gd name="T24" fmla="*/ 21 w 159"/>
              <a:gd name="T25" fmla="*/ 181 h 181"/>
              <a:gd name="T26" fmla="*/ 27 w 159"/>
              <a:gd name="T27" fmla="*/ 181 h 181"/>
              <a:gd name="T28" fmla="*/ 36 w 159"/>
              <a:gd name="T29" fmla="*/ 180 h 181"/>
              <a:gd name="T30" fmla="*/ 44 w 159"/>
              <a:gd name="T31" fmla="*/ 176 h 181"/>
              <a:gd name="T32" fmla="*/ 50 w 159"/>
              <a:gd name="T33" fmla="*/ 170 h 181"/>
              <a:gd name="T34" fmla="*/ 53 w 159"/>
              <a:gd name="T35" fmla="*/ 163 h 181"/>
              <a:gd name="T36" fmla="*/ 53 w 159"/>
              <a:gd name="T37" fmla="*/ 51 h 181"/>
              <a:gd name="T38" fmla="*/ 153 w 159"/>
              <a:gd name="T39" fmla="*/ 124 h 181"/>
              <a:gd name="T40" fmla="*/ 149 w 159"/>
              <a:gd name="T41" fmla="*/ 121 h 181"/>
              <a:gd name="T42" fmla="*/ 139 w 159"/>
              <a:gd name="T43" fmla="*/ 117 h 181"/>
              <a:gd name="T44" fmla="*/ 133 w 159"/>
              <a:gd name="T45" fmla="*/ 117 h 181"/>
              <a:gd name="T46" fmla="*/ 122 w 159"/>
              <a:gd name="T47" fmla="*/ 118 h 181"/>
              <a:gd name="T48" fmla="*/ 114 w 159"/>
              <a:gd name="T49" fmla="*/ 123 h 181"/>
              <a:gd name="T50" fmla="*/ 108 w 159"/>
              <a:gd name="T51" fmla="*/ 130 h 181"/>
              <a:gd name="T52" fmla="*/ 106 w 159"/>
              <a:gd name="T53" fmla="*/ 138 h 181"/>
              <a:gd name="T54" fmla="*/ 107 w 159"/>
              <a:gd name="T55" fmla="*/ 142 h 181"/>
              <a:gd name="T56" fmla="*/ 111 w 159"/>
              <a:gd name="T57" fmla="*/ 150 h 181"/>
              <a:gd name="T58" fmla="*/ 118 w 159"/>
              <a:gd name="T59" fmla="*/ 155 h 181"/>
              <a:gd name="T60" fmla="*/ 127 w 159"/>
              <a:gd name="T61" fmla="*/ 158 h 181"/>
              <a:gd name="T62" fmla="*/ 133 w 159"/>
              <a:gd name="T63" fmla="*/ 159 h 181"/>
              <a:gd name="T64" fmla="*/ 142 w 159"/>
              <a:gd name="T65" fmla="*/ 157 h 181"/>
              <a:gd name="T66" fmla="*/ 150 w 159"/>
              <a:gd name="T67" fmla="*/ 154 h 181"/>
              <a:gd name="T68" fmla="*/ 156 w 159"/>
              <a:gd name="T69" fmla="*/ 148 h 181"/>
              <a:gd name="T70" fmla="*/ 159 w 159"/>
              <a:gd name="T71" fmla="*/ 141 h 181"/>
              <a:gd name="T72" fmla="*/ 159 w 159"/>
              <a:gd name="T73" fmla="*/ 18 h 181"/>
              <a:gd name="T74" fmla="*/ 53 w 159"/>
              <a:gd name="T75" fmla="*/ 45 h 181"/>
              <a:gd name="T76" fmla="*/ 153 w 159"/>
              <a:gd name="T77" fmla="*/ 32 h 181"/>
              <a:gd name="T78" fmla="*/ 53 w 159"/>
              <a:gd name="T79" fmla="*/ 4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181">
                <a:moveTo>
                  <a:pt x="159" y="18"/>
                </a:moveTo>
                <a:lnTo>
                  <a:pt x="159" y="0"/>
                </a:lnTo>
                <a:lnTo>
                  <a:pt x="47" y="0"/>
                </a:lnTo>
                <a:lnTo>
                  <a:pt x="47" y="147"/>
                </a:lnTo>
                <a:lnTo>
                  <a:pt x="47" y="147"/>
                </a:lnTo>
                <a:lnTo>
                  <a:pt x="43" y="144"/>
                </a:lnTo>
                <a:lnTo>
                  <a:pt x="38" y="141"/>
                </a:lnTo>
                <a:lnTo>
                  <a:pt x="33" y="140"/>
                </a:lnTo>
                <a:lnTo>
                  <a:pt x="27" y="139"/>
                </a:lnTo>
                <a:lnTo>
                  <a:pt x="27" y="139"/>
                </a:lnTo>
                <a:lnTo>
                  <a:pt x="21" y="140"/>
                </a:lnTo>
                <a:lnTo>
                  <a:pt x="16" y="141"/>
                </a:lnTo>
                <a:lnTo>
                  <a:pt x="12" y="143"/>
                </a:lnTo>
                <a:lnTo>
                  <a:pt x="8" y="145"/>
                </a:lnTo>
                <a:lnTo>
                  <a:pt x="5" y="148"/>
                </a:lnTo>
                <a:lnTo>
                  <a:pt x="2" y="152"/>
                </a:lnTo>
                <a:lnTo>
                  <a:pt x="1" y="156"/>
                </a:lnTo>
                <a:lnTo>
                  <a:pt x="0" y="160"/>
                </a:lnTo>
                <a:lnTo>
                  <a:pt x="0" y="160"/>
                </a:lnTo>
                <a:lnTo>
                  <a:pt x="1" y="165"/>
                </a:lnTo>
                <a:lnTo>
                  <a:pt x="2" y="169"/>
                </a:lnTo>
                <a:lnTo>
                  <a:pt x="5" y="172"/>
                </a:lnTo>
                <a:lnTo>
                  <a:pt x="8" y="175"/>
                </a:lnTo>
                <a:lnTo>
                  <a:pt x="12" y="178"/>
                </a:lnTo>
                <a:lnTo>
                  <a:pt x="16" y="180"/>
                </a:lnTo>
                <a:lnTo>
                  <a:pt x="21" y="181"/>
                </a:lnTo>
                <a:lnTo>
                  <a:pt x="27" y="181"/>
                </a:lnTo>
                <a:lnTo>
                  <a:pt x="27" y="181"/>
                </a:lnTo>
                <a:lnTo>
                  <a:pt x="32" y="181"/>
                </a:lnTo>
                <a:lnTo>
                  <a:pt x="36" y="180"/>
                </a:lnTo>
                <a:lnTo>
                  <a:pt x="40" y="178"/>
                </a:lnTo>
                <a:lnTo>
                  <a:pt x="44" y="176"/>
                </a:lnTo>
                <a:lnTo>
                  <a:pt x="47" y="173"/>
                </a:lnTo>
                <a:lnTo>
                  <a:pt x="50" y="170"/>
                </a:lnTo>
                <a:lnTo>
                  <a:pt x="52" y="167"/>
                </a:lnTo>
                <a:lnTo>
                  <a:pt x="53" y="163"/>
                </a:lnTo>
                <a:lnTo>
                  <a:pt x="53" y="163"/>
                </a:lnTo>
                <a:lnTo>
                  <a:pt x="53" y="51"/>
                </a:lnTo>
                <a:lnTo>
                  <a:pt x="153" y="51"/>
                </a:lnTo>
                <a:lnTo>
                  <a:pt x="153" y="124"/>
                </a:lnTo>
                <a:lnTo>
                  <a:pt x="153" y="124"/>
                </a:lnTo>
                <a:lnTo>
                  <a:pt x="149" y="121"/>
                </a:lnTo>
                <a:lnTo>
                  <a:pt x="144" y="119"/>
                </a:lnTo>
                <a:lnTo>
                  <a:pt x="139" y="117"/>
                </a:lnTo>
                <a:lnTo>
                  <a:pt x="133" y="117"/>
                </a:lnTo>
                <a:lnTo>
                  <a:pt x="133" y="117"/>
                </a:lnTo>
                <a:lnTo>
                  <a:pt x="127" y="117"/>
                </a:lnTo>
                <a:lnTo>
                  <a:pt x="122" y="118"/>
                </a:lnTo>
                <a:lnTo>
                  <a:pt x="118" y="120"/>
                </a:lnTo>
                <a:lnTo>
                  <a:pt x="114" y="123"/>
                </a:lnTo>
                <a:lnTo>
                  <a:pt x="111" y="126"/>
                </a:lnTo>
                <a:lnTo>
                  <a:pt x="108" y="130"/>
                </a:lnTo>
                <a:lnTo>
                  <a:pt x="107" y="133"/>
                </a:lnTo>
                <a:lnTo>
                  <a:pt x="106" y="138"/>
                </a:lnTo>
                <a:lnTo>
                  <a:pt x="106" y="138"/>
                </a:lnTo>
                <a:lnTo>
                  <a:pt x="107" y="142"/>
                </a:lnTo>
                <a:lnTo>
                  <a:pt x="108" y="146"/>
                </a:lnTo>
                <a:lnTo>
                  <a:pt x="111" y="150"/>
                </a:lnTo>
                <a:lnTo>
                  <a:pt x="114" y="153"/>
                </a:lnTo>
                <a:lnTo>
                  <a:pt x="118" y="155"/>
                </a:lnTo>
                <a:lnTo>
                  <a:pt x="122" y="157"/>
                </a:lnTo>
                <a:lnTo>
                  <a:pt x="127" y="158"/>
                </a:lnTo>
                <a:lnTo>
                  <a:pt x="133" y="159"/>
                </a:lnTo>
                <a:lnTo>
                  <a:pt x="133" y="159"/>
                </a:lnTo>
                <a:lnTo>
                  <a:pt x="138" y="158"/>
                </a:lnTo>
                <a:lnTo>
                  <a:pt x="142" y="157"/>
                </a:lnTo>
                <a:lnTo>
                  <a:pt x="146" y="156"/>
                </a:lnTo>
                <a:lnTo>
                  <a:pt x="150" y="154"/>
                </a:lnTo>
                <a:lnTo>
                  <a:pt x="153" y="151"/>
                </a:lnTo>
                <a:lnTo>
                  <a:pt x="156" y="148"/>
                </a:lnTo>
                <a:lnTo>
                  <a:pt x="158" y="144"/>
                </a:lnTo>
                <a:lnTo>
                  <a:pt x="159" y="141"/>
                </a:lnTo>
                <a:lnTo>
                  <a:pt x="159" y="141"/>
                </a:lnTo>
                <a:lnTo>
                  <a:pt x="159" y="18"/>
                </a:lnTo>
                <a:lnTo>
                  <a:pt x="159" y="18"/>
                </a:lnTo>
                <a:close/>
                <a:moveTo>
                  <a:pt x="53" y="45"/>
                </a:moveTo>
                <a:lnTo>
                  <a:pt x="53" y="32"/>
                </a:lnTo>
                <a:lnTo>
                  <a:pt x="153" y="32"/>
                </a:lnTo>
                <a:lnTo>
                  <a:pt x="153" y="45"/>
                </a:lnTo>
                <a:lnTo>
                  <a:pt x="53" y="4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35"/>
          <p:cNvSpPr>
            <a:spLocks noEditPoints="1"/>
          </p:cNvSpPr>
          <p:nvPr/>
        </p:nvSpPr>
        <p:spPr bwMode="auto">
          <a:xfrm>
            <a:off x="5173208" y="2218373"/>
            <a:ext cx="471487" cy="371475"/>
          </a:xfrm>
          <a:custGeom>
            <a:avLst/>
            <a:gdLst>
              <a:gd name="T0" fmla="*/ 666 w 891"/>
              <a:gd name="T1" fmla="*/ 343 h 701"/>
              <a:gd name="T2" fmla="*/ 679 w 891"/>
              <a:gd name="T3" fmla="*/ 269 h 701"/>
              <a:gd name="T4" fmla="*/ 622 w 891"/>
              <a:gd name="T5" fmla="*/ 308 h 701"/>
              <a:gd name="T6" fmla="*/ 659 w 891"/>
              <a:gd name="T7" fmla="*/ 356 h 701"/>
              <a:gd name="T8" fmla="*/ 619 w 891"/>
              <a:gd name="T9" fmla="*/ 409 h 701"/>
              <a:gd name="T10" fmla="*/ 716 w 891"/>
              <a:gd name="T11" fmla="*/ 417 h 701"/>
              <a:gd name="T12" fmla="*/ 645 w 891"/>
              <a:gd name="T13" fmla="*/ 255 h 701"/>
              <a:gd name="T14" fmla="*/ 667 w 891"/>
              <a:gd name="T15" fmla="*/ 180 h 701"/>
              <a:gd name="T16" fmla="*/ 596 w 891"/>
              <a:gd name="T17" fmla="*/ 218 h 701"/>
              <a:gd name="T18" fmla="*/ 556 w 891"/>
              <a:gd name="T19" fmla="*/ 192 h 701"/>
              <a:gd name="T20" fmla="*/ 383 w 891"/>
              <a:gd name="T21" fmla="*/ 125 h 701"/>
              <a:gd name="T22" fmla="*/ 224 w 891"/>
              <a:gd name="T23" fmla="*/ 233 h 701"/>
              <a:gd name="T24" fmla="*/ 368 w 891"/>
              <a:gd name="T25" fmla="*/ 332 h 701"/>
              <a:gd name="T26" fmla="*/ 598 w 891"/>
              <a:gd name="T27" fmla="*/ 376 h 701"/>
              <a:gd name="T28" fmla="*/ 565 w 891"/>
              <a:gd name="T29" fmla="*/ 180 h 701"/>
              <a:gd name="T30" fmla="*/ 626 w 891"/>
              <a:gd name="T31" fmla="*/ 126 h 701"/>
              <a:gd name="T32" fmla="*/ 548 w 891"/>
              <a:gd name="T33" fmla="*/ 122 h 701"/>
              <a:gd name="T34" fmla="*/ 495 w 891"/>
              <a:gd name="T35" fmla="*/ 132 h 701"/>
              <a:gd name="T36" fmla="*/ 542 w 891"/>
              <a:gd name="T37" fmla="*/ 76 h 701"/>
              <a:gd name="T38" fmla="*/ 468 w 891"/>
              <a:gd name="T39" fmla="*/ 77 h 701"/>
              <a:gd name="T40" fmla="*/ 408 w 891"/>
              <a:gd name="T41" fmla="*/ 109 h 701"/>
              <a:gd name="T42" fmla="*/ 450 w 891"/>
              <a:gd name="T43" fmla="*/ 54 h 701"/>
              <a:gd name="T44" fmla="*/ 373 w 891"/>
              <a:gd name="T45" fmla="*/ 63 h 701"/>
              <a:gd name="T46" fmla="*/ 335 w 891"/>
              <a:gd name="T47" fmla="*/ 122 h 701"/>
              <a:gd name="T48" fmla="*/ 358 w 891"/>
              <a:gd name="T49" fmla="*/ 65 h 701"/>
              <a:gd name="T50" fmla="*/ 286 w 891"/>
              <a:gd name="T51" fmla="*/ 84 h 701"/>
              <a:gd name="T52" fmla="*/ 335 w 891"/>
              <a:gd name="T53" fmla="*/ 122 h 701"/>
              <a:gd name="T54" fmla="*/ 276 w 891"/>
              <a:gd name="T55" fmla="*/ 102 h 701"/>
              <a:gd name="T56" fmla="*/ 203 w 891"/>
              <a:gd name="T57" fmla="*/ 128 h 701"/>
              <a:gd name="T58" fmla="*/ 266 w 891"/>
              <a:gd name="T59" fmla="*/ 157 h 701"/>
              <a:gd name="T60" fmla="*/ 213 w 891"/>
              <a:gd name="T61" fmla="*/ 214 h 701"/>
              <a:gd name="T62" fmla="*/ 195 w 891"/>
              <a:gd name="T63" fmla="*/ 154 h 701"/>
              <a:gd name="T64" fmla="*/ 151 w 891"/>
              <a:gd name="T65" fmla="*/ 217 h 701"/>
              <a:gd name="T66" fmla="*/ 180 w 891"/>
              <a:gd name="T67" fmla="*/ 292 h 701"/>
              <a:gd name="T68" fmla="*/ 155 w 891"/>
              <a:gd name="T69" fmla="*/ 236 h 701"/>
              <a:gd name="T70" fmla="*/ 117 w 891"/>
              <a:gd name="T71" fmla="*/ 302 h 701"/>
              <a:gd name="T72" fmla="*/ 117 w 891"/>
              <a:gd name="T73" fmla="*/ 638 h 701"/>
              <a:gd name="T74" fmla="*/ 58 w 891"/>
              <a:gd name="T75" fmla="*/ 508 h 701"/>
              <a:gd name="T76" fmla="*/ 124 w 891"/>
              <a:gd name="T77" fmla="*/ 368 h 701"/>
              <a:gd name="T78" fmla="*/ 46 w 891"/>
              <a:gd name="T79" fmla="*/ 410 h 701"/>
              <a:gd name="T80" fmla="*/ 0 w 891"/>
              <a:gd name="T81" fmla="*/ 537 h 701"/>
              <a:gd name="T82" fmla="*/ 58 w 891"/>
              <a:gd name="T83" fmla="*/ 659 h 701"/>
              <a:gd name="T84" fmla="*/ 212 w 891"/>
              <a:gd name="T85" fmla="*/ 700 h 701"/>
              <a:gd name="T86" fmla="*/ 602 w 891"/>
              <a:gd name="T87" fmla="*/ 560 h 701"/>
              <a:gd name="T88" fmla="*/ 299 w 891"/>
              <a:gd name="T89" fmla="*/ 360 h 701"/>
              <a:gd name="T90" fmla="*/ 161 w 891"/>
              <a:gd name="T91" fmla="*/ 393 h 701"/>
              <a:gd name="T92" fmla="*/ 146 w 891"/>
              <a:gd name="T93" fmla="*/ 563 h 701"/>
              <a:gd name="T94" fmla="*/ 269 w 891"/>
              <a:gd name="T95" fmla="*/ 633 h 701"/>
              <a:gd name="T96" fmla="*/ 405 w 891"/>
              <a:gd name="T97" fmla="*/ 556 h 701"/>
              <a:gd name="T98" fmla="*/ 332 w 891"/>
              <a:gd name="T99" fmla="*/ 576 h 701"/>
              <a:gd name="T100" fmla="*/ 268 w 891"/>
              <a:gd name="T101" fmla="*/ 504 h 701"/>
              <a:gd name="T102" fmla="*/ 415 w 891"/>
              <a:gd name="T103" fmla="*/ 512 h 701"/>
              <a:gd name="T104" fmla="*/ 736 w 891"/>
              <a:gd name="T105" fmla="*/ 667 h 701"/>
              <a:gd name="T106" fmla="*/ 884 w 891"/>
              <a:gd name="T107" fmla="*/ 633 h 701"/>
              <a:gd name="T108" fmla="*/ 699 w 891"/>
              <a:gd name="T109" fmla="*/ 613 h 701"/>
              <a:gd name="T110" fmla="*/ 590 w 891"/>
              <a:gd name="T111" fmla="*/ 508 h 701"/>
              <a:gd name="T112" fmla="*/ 838 w 891"/>
              <a:gd name="T113" fmla="*/ 618 h 701"/>
              <a:gd name="T114" fmla="*/ 753 w 891"/>
              <a:gd name="T115" fmla="*/ 575 h 701"/>
              <a:gd name="T116" fmla="*/ 512 w 891"/>
              <a:gd name="T117" fmla="*/ 41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1" h="701">
                <a:moveTo>
                  <a:pt x="622" y="308"/>
                </a:moveTo>
                <a:lnTo>
                  <a:pt x="622" y="308"/>
                </a:lnTo>
                <a:lnTo>
                  <a:pt x="624" y="316"/>
                </a:lnTo>
                <a:lnTo>
                  <a:pt x="627" y="323"/>
                </a:lnTo>
                <a:lnTo>
                  <a:pt x="631" y="329"/>
                </a:lnTo>
                <a:lnTo>
                  <a:pt x="637" y="335"/>
                </a:lnTo>
                <a:lnTo>
                  <a:pt x="642" y="339"/>
                </a:lnTo>
                <a:lnTo>
                  <a:pt x="651" y="342"/>
                </a:lnTo>
                <a:lnTo>
                  <a:pt x="657" y="343"/>
                </a:lnTo>
                <a:lnTo>
                  <a:pt x="666" y="343"/>
                </a:lnTo>
                <a:lnTo>
                  <a:pt x="666" y="343"/>
                </a:lnTo>
                <a:lnTo>
                  <a:pt x="675" y="342"/>
                </a:lnTo>
                <a:lnTo>
                  <a:pt x="685" y="336"/>
                </a:lnTo>
                <a:lnTo>
                  <a:pt x="696" y="328"/>
                </a:lnTo>
                <a:lnTo>
                  <a:pt x="707" y="320"/>
                </a:lnTo>
                <a:lnTo>
                  <a:pt x="725" y="305"/>
                </a:lnTo>
                <a:lnTo>
                  <a:pt x="733" y="298"/>
                </a:lnTo>
                <a:lnTo>
                  <a:pt x="733" y="298"/>
                </a:lnTo>
                <a:lnTo>
                  <a:pt x="723" y="292"/>
                </a:lnTo>
                <a:lnTo>
                  <a:pt x="704" y="280"/>
                </a:lnTo>
                <a:lnTo>
                  <a:pt x="692" y="275"/>
                </a:lnTo>
                <a:lnTo>
                  <a:pt x="679" y="269"/>
                </a:lnTo>
                <a:lnTo>
                  <a:pt x="668" y="265"/>
                </a:lnTo>
                <a:lnTo>
                  <a:pt x="659" y="265"/>
                </a:lnTo>
                <a:lnTo>
                  <a:pt x="659" y="265"/>
                </a:lnTo>
                <a:lnTo>
                  <a:pt x="651" y="266"/>
                </a:lnTo>
                <a:lnTo>
                  <a:pt x="644" y="269"/>
                </a:lnTo>
                <a:lnTo>
                  <a:pt x="637" y="273"/>
                </a:lnTo>
                <a:lnTo>
                  <a:pt x="631" y="279"/>
                </a:lnTo>
                <a:lnTo>
                  <a:pt x="627" y="286"/>
                </a:lnTo>
                <a:lnTo>
                  <a:pt x="624" y="292"/>
                </a:lnTo>
                <a:lnTo>
                  <a:pt x="622" y="299"/>
                </a:lnTo>
                <a:lnTo>
                  <a:pt x="622" y="308"/>
                </a:lnTo>
                <a:lnTo>
                  <a:pt x="622" y="308"/>
                </a:lnTo>
                <a:close/>
                <a:moveTo>
                  <a:pt x="725" y="413"/>
                </a:moveTo>
                <a:lnTo>
                  <a:pt x="725" y="413"/>
                </a:lnTo>
                <a:lnTo>
                  <a:pt x="719" y="405"/>
                </a:lnTo>
                <a:lnTo>
                  <a:pt x="704" y="387"/>
                </a:lnTo>
                <a:lnTo>
                  <a:pt x="694" y="377"/>
                </a:lnTo>
                <a:lnTo>
                  <a:pt x="685" y="368"/>
                </a:lnTo>
                <a:lnTo>
                  <a:pt x="675" y="361"/>
                </a:lnTo>
                <a:lnTo>
                  <a:pt x="667" y="357"/>
                </a:lnTo>
                <a:lnTo>
                  <a:pt x="667" y="357"/>
                </a:lnTo>
                <a:lnTo>
                  <a:pt x="659" y="356"/>
                </a:lnTo>
                <a:lnTo>
                  <a:pt x="651" y="356"/>
                </a:lnTo>
                <a:lnTo>
                  <a:pt x="644" y="358"/>
                </a:lnTo>
                <a:lnTo>
                  <a:pt x="637" y="361"/>
                </a:lnTo>
                <a:lnTo>
                  <a:pt x="630" y="365"/>
                </a:lnTo>
                <a:lnTo>
                  <a:pt x="626" y="371"/>
                </a:lnTo>
                <a:lnTo>
                  <a:pt x="622" y="377"/>
                </a:lnTo>
                <a:lnTo>
                  <a:pt x="618" y="386"/>
                </a:lnTo>
                <a:lnTo>
                  <a:pt x="618" y="386"/>
                </a:lnTo>
                <a:lnTo>
                  <a:pt x="618" y="394"/>
                </a:lnTo>
                <a:lnTo>
                  <a:pt x="618" y="401"/>
                </a:lnTo>
                <a:lnTo>
                  <a:pt x="619" y="409"/>
                </a:lnTo>
                <a:lnTo>
                  <a:pt x="623" y="416"/>
                </a:lnTo>
                <a:lnTo>
                  <a:pt x="627" y="421"/>
                </a:lnTo>
                <a:lnTo>
                  <a:pt x="633" y="427"/>
                </a:lnTo>
                <a:lnTo>
                  <a:pt x="640" y="431"/>
                </a:lnTo>
                <a:lnTo>
                  <a:pt x="646" y="434"/>
                </a:lnTo>
                <a:lnTo>
                  <a:pt x="646" y="434"/>
                </a:lnTo>
                <a:lnTo>
                  <a:pt x="656" y="435"/>
                </a:lnTo>
                <a:lnTo>
                  <a:pt x="668" y="432"/>
                </a:lnTo>
                <a:lnTo>
                  <a:pt x="681" y="430"/>
                </a:lnTo>
                <a:lnTo>
                  <a:pt x="694" y="426"/>
                </a:lnTo>
                <a:lnTo>
                  <a:pt x="716" y="417"/>
                </a:lnTo>
                <a:lnTo>
                  <a:pt x="725" y="413"/>
                </a:lnTo>
                <a:lnTo>
                  <a:pt x="725" y="413"/>
                </a:lnTo>
                <a:close/>
                <a:moveTo>
                  <a:pt x="600" y="233"/>
                </a:moveTo>
                <a:lnTo>
                  <a:pt x="600" y="233"/>
                </a:lnTo>
                <a:lnTo>
                  <a:pt x="604" y="240"/>
                </a:lnTo>
                <a:lnTo>
                  <a:pt x="609" y="246"/>
                </a:lnTo>
                <a:lnTo>
                  <a:pt x="615" y="251"/>
                </a:lnTo>
                <a:lnTo>
                  <a:pt x="622" y="254"/>
                </a:lnTo>
                <a:lnTo>
                  <a:pt x="630" y="255"/>
                </a:lnTo>
                <a:lnTo>
                  <a:pt x="637" y="257"/>
                </a:lnTo>
                <a:lnTo>
                  <a:pt x="645" y="255"/>
                </a:lnTo>
                <a:lnTo>
                  <a:pt x="653" y="253"/>
                </a:lnTo>
                <a:lnTo>
                  <a:pt x="653" y="253"/>
                </a:lnTo>
                <a:lnTo>
                  <a:pt x="660" y="247"/>
                </a:lnTo>
                <a:lnTo>
                  <a:pt x="668" y="239"/>
                </a:lnTo>
                <a:lnTo>
                  <a:pt x="677" y="228"/>
                </a:lnTo>
                <a:lnTo>
                  <a:pt x="683" y="216"/>
                </a:lnTo>
                <a:lnTo>
                  <a:pt x="694" y="195"/>
                </a:lnTo>
                <a:lnTo>
                  <a:pt x="700" y="187"/>
                </a:lnTo>
                <a:lnTo>
                  <a:pt x="700" y="187"/>
                </a:lnTo>
                <a:lnTo>
                  <a:pt x="689" y="184"/>
                </a:lnTo>
                <a:lnTo>
                  <a:pt x="667" y="180"/>
                </a:lnTo>
                <a:lnTo>
                  <a:pt x="653" y="179"/>
                </a:lnTo>
                <a:lnTo>
                  <a:pt x="640" y="177"/>
                </a:lnTo>
                <a:lnTo>
                  <a:pt x="627" y="179"/>
                </a:lnTo>
                <a:lnTo>
                  <a:pt x="619" y="181"/>
                </a:lnTo>
                <a:lnTo>
                  <a:pt x="619" y="181"/>
                </a:lnTo>
                <a:lnTo>
                  <a:pt x="612" y="185"/>
                </a:lnTo>
                <a:lnTo>
                  <a:pt x="605" y="190"/>
                </a:lnTo>
                <a:lnTo>
                  <a:pt x="601" y="196"/>
                </a:lnTo>
                <a:lnTo>
                  <a:pt x="598" y="203"/>
                </a:lnTo>
                <a:lnTo>
                  <a:pt x="596" y="210"/>
                </a:lnTo>
                <a:lnTo>
                  <a:pt x="596" y="218"/>
                </a:lnTo>
                <a:lnTo>
                  <a:pt x="597" y="227"/>
                </a:lnTo>
                <a:lnTo>
                  <a:pt x="600" y="233"/>
                </a:lnTo>
                <a:lnTo>
                  <a:pt x="600" y="233"/>
                </a:lnTo>
                <a:close/>
                <a:moveTo>
                  <a:pt x="598" y="272"/>
                </a:moveTo>
                <a:lnTo>
                  <a:pt x="598" y="272"/>
                </a:lnTo>
                <a:lnTo>
                  <a:pt x="590" y="247"/>
                </a:lnTo>
                <a:lnTo>
                  <a:pt x="585" y="236"/>
                </a:lnTo>
                <a:lnTo>
                  <a:pt x="579" y="224"/>
                </a:lnTo>
                <a:lnTo>
                  <a:pt x="572" y="213"/>
                </a:lnTo>
                <a:lnTo>
                  <a:pt x="564" y="203"/>
                </a:lnTo>
                <a:lnTo>
                  <a:pt x="556" y="192"/>
                </a:lnTo>
                <a:lnTo>
                  <a:pt x="546" y="183"/>
                </a:lnTo>
                <a:lnTo>
                  <a:pt x="546" y="183"/>
                </a:lnTo>
                <a:lnTo>
                  <a:pt x="531" y="169"/>
                </a:lnTo>
                <a:lnTo>
                  <a:pt x="515" y="157"/>
                </a:lnTo>
                <a:lnTo>
                  <a:pt x="497" y="147"/>
                </a:lnTo>
                <a:lnTo>
                  <a:pt x="479" y="139"/>
                </a:lnTo>
                <a:lnTo>
                  <a:pt x="460" y="132"/>
                </a:lnTo>
                <a:lnTo>
                  <a:pt x="441" y="128"/>
                </a:lnTo>
                <a:lnTo>
                  <a:pt x="421" y="125"/>
                </a:lnTo>
                <a:lnTo>
                  <a:pt x="402" y="125"/>
                </a:lnTo>
                <a:lnTo>
                  <a:pt x="383" y="125"/>
                </a:lnTo>
                <a:lnTo>
                  <a:pt x="364" y="128"/>
                </a:lnTo>
                <a:lnTo>
                  <a:pt x="345" y="133"/>
                </a:lnTo>
                <a:lnTo>
                  <a:pt x="325" y="140"/>
                </a:lnTo>
                <a:lnTo>
                  <a:pt x="308" y="148"/>
                </a:lnTo>
                <a:lnTo>
                  <a:pt x="291" y="159"/>
                </a:lnTo>
                <a:lnTo>
                  <a:pt x="275" y="170"/>
                </a:lnTo>
                <a:lnTo>
                  <a:pt x="260" y="185"/>
                </a:lnTo>
                <a:lnTo>
                  <a:pt x="260" y="185"/>
                </a:lnTo>
                <a:lnTo>
                  <a:pt x="246" y="201"/>
                </a:lnTo>
                <a:lnTo>
                  <a:pt x="233" y="217"/>
                </a:lnTo>
                <a:lnTo>
                  <a:pt x="224" y="233"/>
                </a:lnTo>
                <a:lnTo>
                  <a:pt x="216" y="251"/>
                </a:lnTo>
                <a:lnTo>
                  <a:pt x="209" y="270"/>
                </a:lnTo>
                <a:lnTo>
                  <a:pt x="205" y="288"/>
                </a:lnTo>
                <a:lnTo>
                  <a:pt x="202" y="308"/>
                </a:lnTo>
                <a:lnTo>
                  <a:pt x="201" y="327"/>
                </a:lnTo>
                <a:lnTo>
                  <a:pt x="201" y="327"/>
                </a:lnTo>
                <a:lnTo>
                  <a:pt x="235" y="324"/>
                </a:lnTo>
                <a:lnTo>
                  <a:pt x="275" y="324"/>
                </a:lnTo>
                <a:lnTo>
                  <a:pt x="320" y="327"/>
                </a:lnTo>
                <a:lnTo>
                  <a:pt x="343" y="329"/>
                </a:lnTo>
                <a:lnTo>
                  <a:pt x="368" y="332"/>
                </a:lnTo>
                <a:lnTo>
                  <a:pt x="393" y="338"/>
                </a:lnTo>
                <a:lnTo>
                  <a:pt x="419" y="343"/>
                </a:lnTo>
                <a:lnTo>
                  <a:pt x="446" y="350"/>
                </a:lnTo>
                <a:lnTo>
                  <a:pt x="474" y="360"/>
                </a:lnTo>
                <a:lnTo>
                  <a:pt x="501" y="369"/>
                </a:lnTo>
                <a:lnTo>
                  <a:pt x="528" y="382"/>
                </a:lnTo>
                <a:lnTo>
                  <a:pt x="557" y="395"/>
                </a:lnTo>
                <a:lnTo>
                  <a:pt x="586" y="410"/>
                </a:lnTo>
                <a:lnTo>
                  <a:pt x="586" y="410"/>
                </a:lnTo>
                <a:lnTo>
                  <a:pt x="593" y="394"/>
                </a:lnTo>
                <a:lnTo>
                  <a:pt x="598" y="376"/>
                </a:lnTo>
                <a:lnTo>
                  <a:pt x="602" y="360"/>
                </a:lnTo>
                <a:lnTo>
                  <a:pt x="604" y="342"/>
                </a:lnTo>
                <a:lnTo>
                  <a:pt x="605" y="324"/>
                </a:lnTo>
                <a:lnTo>
                  <a:pt x="605" y="306"/>
                </a:lnTo>
                <a:lnTo>
                  <a:pt x="602" y="288"/>
                </a:lnTo>
                <a:lnTo>
                  <a:pt x="598" y="272"/>
                </a:lnTo>
                <a:lnTo>
                  <a:pt x="598" y="272"/>
                </a:lnTo>
                <a:close/>
                <a:moveTo>
                  <a:pt x="553" y="172"/>
                </a:moveTo>
                <a:lnTo>
                  <a:pt x="553" y="172"/>
                </a:lnTo>
                <a:lnTo>
                  <a:pt x="559" y="177"/>
                </a:lnTo>
                <a:lnTo>
                  <a:pt x="565" y="180"/>
                </a:lnTo>
                <a:lnTo>
                  <a:pt x="574" y="183"/>
                </a:lnTo>
                <a:lnTo>
                  <a:pt x="581" y="183"/>
                </a:lnTo>
                <a:lnTo>
                  <a:pt x="589" y="183"/>
                </a:lnTo>
                <a:lnTo>
                  <a:pt x="596" y="180"/>
                </a:lnTo>
                <a:lnTo>
                  <a:pt x="602" y="177"/>
                </a:lnTo>
                <a:lnTo>
                  <a:pt x="609" y="172"/>
                </a:lnTo>
                <a:lnTo>
                  <a:pt x="609" y="172"/>
                </a:lnTo>
                <a:lnTo>
                  <a:pt x="615" y="163"/>
                </a:lnTo>
                <a:lnTo>
                  <a:pt x="619" y="153"/>
                </a:lnTo>
                <a:lnTo>
                  <a:pt x="623" y="140"/>
                </a:lnTo>
                <a:lnTo>
                  <a:pt x="626" y="126"/>
                </a:lnTo>
                <a:lnTo>
                  <a:pt x="630" y="103"/>
                </a:lnTo>
                <a:lnTo>
                  <a:pt x="630" y="94"/>
                </a:lnTo>
                <a:lnTo>
                  <a:pt x="630" y="94"/>
                </a:lnTo>
                <a:lnTo>
                  <a:pt x="620" y="95"/>
                </a:lnTo>
                <a:lnTo>
                  <a:pt x="597" y="99"/>
                </a:lnTo>
                <a:lnTo>
                  <a:pt x="583" y="102"/>
                </a:lnTo>
                <a:lnTo>
                  <a:pt x="571" y="106"/>
                </a:lnTo>
                <a:lnTo>
                  <a:pt x="560" y="110"/>
                </a:lnTo>
                <a:lnTo>
                  <a:pt x="552" y="115"/>
                </a:lnTo>
                <a:lnTo>
                  <a:pt x="552" y="115"/>
                </a:lnTo>
                <a:lnTo>
                  <a:pt x="548" y="122"/>
                </a:lnTo>
                <a:lnTo>
                  <a:pt x="543" y="129"/>
                </a:lnTo>
                <a:lnTo>
                  <a:pt x="542" y="136"/>
                </a:lnTo>
                <a:lnTo>
                  <a:pt x="541" y="144"/>
                </a:lnTo>
                <a:lnTo>
                  <a:pt x="542" y="151"/>
                </a:lnTo>
                <a:lnTo>
                  <a:pt x="543" y="159"/>
                </a:lnTo>
                <a:lnTo>
                  <a:pt x="548" y="166"/>
                </a:lnTo>
                <a:lnTo>
                  <a:pt x="553" y="172"/>
                </a:lnTo>
                <a:lnTo>
                  <a:pt x="553" y="172"/>
                </a:lnTo>
                <a:close/>
                <a:moveTo>
                  <a:pt x="487" y="129"/>
                </a:moveTo>
                <a:lnTo>
                  <a:pt x="487" y="129"/>
                </a:lnTo>
                <a:lnTo>
                  <a:pt x="495" y="132"/>
                </a:lnTo>
                <a:lnTo>
                  <a:pt x="504" y="133"/>
                </a:lnTo>
                <a:lnTo>
                  <a:pt x="511" y="133"/>
                </a:lnTo>
                <a:lnTo>
                  <a:pt x="519" y="131"/>
                </a:lnTo>
                <a:lnTo>
                  <a:pt x="526" y="128"/>
                </a:lnTo>
                <a:lnTo>
                  <a:pt x="531" y="122"/>
                </a:lnTo>
                <a:lnTo>
                  <a:pt x="537" y="117"/>
                </a:lnTo>
                <a:lnTo>
                  <a:pt x="541" y="110"/>
                </a:lnTo>
                <a:lnTo>
                  <a:pt x="541" y="110"/>
                </a:lnTo>
                <a:lnTo>
                  <a:pt x="543" y="100"/>
                </a:lnTo>
                <a:lnTo>
                  <a:pt x="543" y="89"/>
                </a:lnTo>
                <a:lnTo>
                  <a:pt x="542" y="76"/>
                </a:lnTo>
                <a:lnTo>
                  <a:pt x="541" y="62"/>
                </a:lnTo>
                <a:lnTo>
                  <a:pt x="537" y="39"/>
                </a:lnTo>
                <a:lnTo>
                  <a:pt x="534" y="29"/>
                </a:lnTo>
                <a:lnTo>
                  <a:pt x="534" y="29"/>
                </a:lnTo>
                <a:lnTo>
                  <a:pt x="524" y="35"/>
                </a:lnTo>
                <a:lnTo>
                  <a:pt x="504" y="46"/>
                </a:lnTo>
                <a:lnTo>
                  <a:pt x="493" y="52"/>
                </a:lnTo>
                <a:lnTo>
                  <a:pt x="482" y="61"/>
                </a:lnTo>
                <a:lnTo>
                  <a:pt x="474" y="69"/>
                </a:lnTo>
                <a:lnTo>
                  <a:pt x="468" y="77"/>
                </a:lnTo>
                <a:lnTo>
                  <a:pt x="468" y="77"/>
                </a:lnTo>
                <a:lnTo>
                  <a:pt x="465" y="84"/>
                </a:lnTo>
                <a:lnTo>
                  <a:pt x="464" y="92"/>
                </a:lnTo>
                <a:lnTo>
                  <a:pt x="465" y="100"/>
                </a:lnTo>
                <a:lnTo>
                  <a:pt x="467" y="107"/>
                </a:lnTo>
                <a:lnTo>
                  <a:pt x="471" y="114"/>
                </a:lnTo>
                <a:lnTo>
                  <a:pt x="475" y="121"/>
                </a:lnTo>
                <a:lnTo>
                  <a:pt x="480" y="125"/>
                </a:lnTo>
                <a:lnTo>
                  <a:pt x="487" y="129"/>
                </a:lnTo>
                <a:lnTo>
                  <a:pt x="487" y="129"/>
                </a:lnTo>
                <a:close/>
                <a:moveTo>
                  <a:pt x="408" y="109"/>
                </a:moveTo>
                <a:lnTo>
                  <a:pt x="408" y="109"/>
                </a:lnTo>
                <a:lnTo>
                  <a:pt x="416" y="110"/>
                </a:lnTo>
                <a:lnTo>
                  <a:pt x="424" y="109"/>
                </a:lnTo>
                <a:lnTo>
                  <a:pt x="431" y="106"/>
                </a:lnTo>
                <a:lnTo>
                  <a:pt x="438" y="102"/>
                </a:lnTo>
                <a:lnTo>
                  <a:pt x="443" y="96"/>
                </a:lnTo>
                <a:lnTo>
                  <a:pt x="447" y="89"/>
                </a:lnTo>
                <a:lnTo>
                  <a:pt x="452" y="83"/>
                </a:lnTo>
                <a:lnTo>
                  <a:pt x="453" y="76"/>
                </a:lnTo>
                <a:lnTo>
                  <a:pt x="453" y="76"/>
                </a:lnTo>
                <a:lnTo>
                  <a:pt x="453" y="66"/>
                </a:lnTo>
                <a:lnTo>
                  <a:pt x="450" y="54"/>
                </a:lnTo>
                <a:lnTo>
                  <a:pt x="445" y="41"/>
                </a:lnTo>
                <a:lnTo>
                  <a:pt x="439" y="29"/>
                </a:lnTo>
                <a:lnTo>
                  <a:pt x="428" y="8"/>
                </a:lnTo>
                <a:lnTo>
                  <a:pt x="423" y="0"/>
                </a:lnTo>
                <a:lnTo>
                  <a:pt x="423" y="0"/>
                </a:lnTo>
                <a:lnTo>
                  <a:pt x="416" y="7"/>
                </a:lnTo>
                <a:lnTo>
                  <a:pt x="399" y="24"/>
                </a:lnTo>
                <a:lnTo>
                  <a:pt x="391" y="35"/>
                </a:lnTo>
                <a:lnTo>
                  <a:pt x="383" y="44"/>
                </a:lnTo>
                <a:lnTo>
                  <a:pt x="378" y="55"/>
                </a:lnTo>
                <a:lnTo>
                  <a:pt x="373" y="63"/>
                </a:lnTo>
                <a:lnTo>
                  <a:pt x="373" y="63"/>
                </a:lnTo>
                <a:lnTo>
                  <a:pt x="373" y="72"/>
                </a:lnTo>
                <a:lnTo>
                  <a:pt x="375" y="80"/>
                </a:lnTo>
                <a:lnTo>
                  <a:pt x="378" y="87"/>
                </a:lnTo>
                <a:lnTo>
                  <a:pt x="382" y="94"/>
                </a:lnTo>
                <a:lnTo>
                  <a:pt x="387" y="99"/>
                </a:lnTo>
                <a:lnTo>
                  <a:pt x="393" y="103"/>
                </a:lnTo>
                <a:lnTo>
                  <a:pt x="399" y="107"/>
                </a:lnTo>
                <a:lnTo>
                  <a:pt x="408" y="109"/>
                </a:lnTo>
                <a:lnTo>
                  <a:pt x="408" y="109"/>
                </a:lnTo>
                <a:close/>
                <a:moveTo>
                  <a:pt x="335" y="122"/>
                </a:moveTo>
                <a:lnTo>
                  <a:pt x="335" y="122"/>
                </a:lnTo>
                <a:lnTo>
                  <a:pt x="343" y="120"/>
                </a:lnTo>
                <a:lnTo>
                  <a:pt x="350" y="114"/>
                </a:lnTo>
                <a:lnTo>
                  <a:pt x="356" y="110"/>
                </a:lnTo>
                <a:lnTo>
                  <a:pt x="360" y="103"/>
                </a:lnTo>
                <a:lnTo>
                  <a:pt x="362" y="96"/>
                </a:lnTo>
                <a:lnTo>
                  <a:pt x="364" y="88"/>
                </a:lnTo>
                <a:lnTo>
                  <a:pt x="364" y="81"/>
                </a:lnTo>
                <a:lnTo>
                  <a:pt x="364" y="73"/>
                </a:lnTo>
                <a:lnTo>
                  <a:pt x="364" y="73"/>
                </a:lnTo>
                <a:lnTo>
                  <a:pt x="358" y="65"/>
                </a:lnTo>
                <a:lnTo>
                  <a:pt x="351" y="55"/>
                </a:lnTo>
                <a:lnTo>
                  <a:pt x="342" y="46"/>
                </a:lnTo>
                <a:lnTo>
                  <a:pt x="332" y="36"/>
                </a:lnTo>
                <a:lnTo>
                  <a:pt x="314" y="21"/>
                </a:lnTo>
                <a:lnTo>
                  <a:pt x="306" y="15"/>
                </a:lnTo>
                <a:lnTo>
                  <a:pt x="306" y="15"/>
                </a:lnTo>
                <a:lnTo>
                  <a:pt x="302" y="25"/>
                </a:lnTo>
                <a:lnTo>
                  <a:pt x="294" y="47"/>
                </a:lnTo>
                <a:lnTo>
                  <a:pt x="290" y="59"/>
                </a:lnTo>
                <a:lnTo>
                  <a:pt x="287" y="73"/>
                </a:lnTo>
                <a:lnTo>
                  <a:pt x="286" y="84"/>
                </a:lnTo>
                <a:lnTo>
                  <a:pt x="286" y="94"/>
                </a:lnTo>
                <a:lnTo>
                  <a:pt x="286" y="94"/>
                </a:lnTo>
                <a:lnTo>
                  <a:pt x="290" y="102"/>
                </a:lnTo>
                <a:lnTo>
                  <a:pt x="294" y="109"/>
                </a:lnTo>
                <a:lnTo>
                  <a:pt x="299" y="114"/>
                </a:lnTo>
                <a:lnTo>
                  <a:pt x="305" y="118"/>
                </a:lnTo>
                <a:lnTo>
                  <a:pt x="312" y="121"/>
                </a:lnTo>
                <a:lnTo>
                  <a:pt x="320" y="122"/>
                </a:lnTo>
                <a:lnTo>
                  <a:pt x="327" y="124"/>
                </a:lnTo>
                <a:lnTo>
                  <a:pt x="335" y="122"/>
                </a:lnTo>
                <a:lnTo>
                  <a:pt x="335" y="122"/>
                </a:lnTo>
                <a:close/>
                <a:moveTo>
                  <a:pt x="266" y="157"/>
                </a:moveTo>
                <a:lnTo>
                  <a:pt x="266" y="157"/>
                </a:lnTo>
                <a:lnTo>
                  <a:pt x="272" y="151"/>
                </a:lnTo>
                <a:lnTo>
                  <a:pt x="277" y="146"/>
                </a:lnTo>
                <a:lnTo>
                  <a:pt x="280" y="139"/>
                </a:lnTo>
                <a:lnTo>
                  <a:pt x="283" y="132"/>
                </a:lnTo>
                <a:lnTo>
                  <a:pt x="283" y="124"/>
                </a:lnTo>
                <a:lnTo>
                  <a:pt x="281" y="115"/>
                </a:lnTo>
                <a:lnTo>
                  <a:pt x="280" y="109"/>
                </a:lnTo>
                <a:lnTo>
                  <a:pt x="276" y="102"/>
                </a:lnTo>
                <a:lnTo>
                  <a:pt x="276" y="102"/>
                </a:lnTo>
                <a:lnTo>
                  <a:pt x="269" y="95"/>
                </a:lnTo>
                <a:lnTo>
                  <a:pt x="258" y="88"/>
                </a:lnTo>
                <a:lnTo>
                  <a:pt x="247" y="83"/>
                </a:lnTo>
                <a:lnTo>
                  <a:pt x="233" y="77"/>
                </a:lnTo>
                <a:lnTo>
                  <a:pt x="212" y="70"/>
                </a:lnTo>
                <a:lnTo>
                  <a:pt x="202" y="67"/>
                </a:lnTo>
                <a:lnTo>
                  <a:pt x="202" y="67"/>
                </a:lnTo>
                <a:lnTo>
                  <a:pt x="202" y="77"/>
                </a:lnTo>
                <a:lnTo>
                  <a:pt x="202" y="100"/>
                </a:lnTo>
                <a:lnTo>
                  <a:pt x="202" y="114"/>
                </a:lnTo>
                <a:lnTo>
                  <a:pt x="203" y="128"/>
                </a:lnTo>
                <a:lnTo>
                  <a:pt x="206" y="139"/>
                </a:lnTo>
                <a:lnTo>
                  <a:pt x="210" y="148"/>
                </a:lnTo>
                <a:lnTo>
                  <a:pt x="210" y="148"/>
                </a:lnTo>
                <a:lnTo>
                  <a:pt x="216" y="154"/>
                </a:lnTo>
                <a:lnTo>
                  <a:pt x="222" y="158"/>
                </a:lnTo>
                <a:lnTo>
                  <a:pt x="229" y="162"/>
                </a:lnTo>
                <a:lnTo>
                  <a:pt x="236" y="163"/>
                </a:lnTo>
                <a:lnTo>
                  <a:pt x="244" y="165"/>
                </a:lnTo>
                <a:lnTo>
                  <a:pt x="251" y="163"/>
                </a:lnTo>
                <a:lnTo>
                  <a:pt x="260" y="161"/>
                </a:lnTo>
                <a:lnTo>
                  <a:pt x="266" y="157"/>
                </a:lnTo>
                <a:lnTo>
                  <a:pt x="266" y="157"/>
                </a:lnTo>
                <a:close/>
                <a:moveTo>
                  <a:pt x="158" y="224"/>
                </a:moveTo>
                <a:lnTo>
                  <a:pt x="158" y="224"/>
                </a:lnTo>
                <a:lnTo>
                  <a:pt x="165" y="228"/>
                </a:lnTo>
                <a:lnTo>
                  <a:pt x="173" y="231"/>
                </a:lnTo>
                <a:lnTo>
                  <a:pt x="180" y="231"/>
                </a:lnTo>
                <a:lnTo>
                  <a:pt x="188" y="231"/>
                </a:lnTo>
                <a:lnTo>
                  <a:pt x="195" y="228"/>
                </a:lnTo>
                <a:lnTo>
                  <a:pt x="202" y="225"/>
                </a:lnTo>
                <a:lnTo>
                  <a:pt x="209" y="220"/>
                </a:lnTo>
                <a:lnTo>
                  <a:pt x="213" y="214"/>
                </a:lnTo>
                <a:lnTo>
                  <a:pt x="213" y="214"/>
                </a:lnTo>
                <a:lnTo>
                  <a:pt x="217" y="207"/>
                </a:lnTo>
                <a:lnTo>
                  <a:pt x="220" y="199"/>
                </a:lnTo>
                <a:lnTo>
                  <a:pt x="221" y="192"/>
                </a:lnTo>
                <a:lnTo>
                  <a:pt x="220" y="184"/>
                </a:lnTo>
                <a:lnTo>
                  <a:pt x="218" y="177"/>
                </a:lnTo>
                <a:lnTo>
                  <a:pt x="214" y="170"/>
                </a:lnTo>
                <a:lnTo>
                  <a:pt x="209" y="163"/>
                </a:lnTo>
                <a:lnTo>
                  <a:pt x="203" y="158"/>
                </a:lnTo>
                <a:lnTo>
                  <a:pt x="203" y="158"/>
                </a:lnTo>
                <a:lnTo>
                  <a:pt x="195" y="154"/>
                </a:lnTo>
                <a:lnTo>
                  <a:pt x="183" y="153"/>
                </a:lnTo>
                <a:lnTo>
                  <a:pt x="170" y="151"/>
                </a:lnTo>
                <a:lnTo>
                  <a:pt x="157" y="150"/>
                </a:lnTo>
                <a:lnTo>
                  <a:pt x="132" y="151"/>
                </a:lnTo>
                <a:lnTo>
                  <a:pt x="122" y="151"/>
                </a:lnTo>
                <a:lnTo>
                  <a:pt x="122" y="151"/>
                </a:lnTo>
                <a:lnTo>
                  <a:pt x="125" y="161"/>
                </a:lnTo>
                <a:lnTo>
                  <a:pt x="133" y="183"/>
                </a:lnTo>
                <a:lnTo>
                  <a:pt x="139" y="195"/>
                </a:lnTo>
                <a:lnTo>
                  <a:pt x="144" y="207"/>
                </a:lnTo>
                <a:lnTo>
                  <a:pt x="151" y="217"/>
                </a:lnTo>
                <a:lnTo>
                  <a:pt x="158" y="224"/>
                </a:lnTo>
                <a:lnTo>
                  <a:pt x="158" y="224"/>
                </a:lnTo>
                <a:close/>
                <a:moveTo>
                  <a:pt x="135" y="314"/>
                </a:moveTo>
                <a:lnTo>
                  <a:pt x="135" y="314"/>
                </a:lnTo>
                <a:lnTo>
                  <a:pt x="143" y="314"/>
                </a:lnTo>
                <a:lnTo>
                  <a:pt x="150" y="314"/>
                </a:lnTo>
                <a:lnTo>
                  <a:pt x="158" y="313"/>
                </a:lnTo>
                <a:lnTo>
                  <a:pt x="165" y="310"/>
                </a:lnTo>
                <a:lnTo>
                  <a:pt x="170" y="305"/>
                </a:lnTo>
                <a:lnTo>
                  <a:pt x="176" y="299"/>
                </a:lnTo>
                <a:lnTo>
                  <a:pt x="180" y="292"/>
                </a:lnTo>
                <a:lnTo>
                  <a:pt x="183" y="286"/>
                </a:lnTo>
                <a:lnTo>
                  <a:pt x="183" y="286"/>
                </a:lnTo>
                <a:lnTo>
                  <a:pt x="184" y="277"/>
                </a:lnTo>
                <a:lnTo>
                  <a:pt x="184" y="269"/>
                </a:lnTo>
                <a:lnTo>
                  <a:pt x="183" y="262"/>
                </a:lnTo>
                <a:lnTo>
                  <a:pt x="179" y="255"/>
                </a:lnTo>
                <a:lnTo>
                  <a:pt x="174" y="249"/>
                </a:lnTo>
                <a:lnTo>
                  <a:pt x="169" y="243"/>
                </a:lnTo>
                <a:lnTo>
                  <a:pt x="162" y="239"/>
                </a:lnTo>
                <a:lnTo>
                  <a:pt x="155" y="236"/>
                </a:lnTo>
                <a:lnTo>
                  <a:pt x="155" y="236"/>
                </a:lnTo>
                <a:lnTo>
                  <a:pt x="146" y="236"/>
                </a:lnTo>
                <a:lnTo>
                  <a:pt x="133" y="238"/>
                </a:lnTo>
                <a:lnTo>
                  <a:pt x="121" y="240"/>
                </a:lnTo>
                <a:lnTo>
                  <a:pt x="107" y="244"/>
                </a:lnTo>
                <a:lnTo>
                  <a:pt x="85" y="254"/>
                </a:lnTo>
                <a:lnTo>
                  <a:pt x="76" y="258"/>
                </a:lnTo>
                <a:lnTo>
                  <a:pt x="76" y="258"/>
                </a:lnTo>
                <a:lnTo>
                  <a:pt x="83" y="265"/>
                </a:lnTo>
                <a:lnTo>
                  <a:pt x="98" y="284"/>
                </a:lnTo>
                <a:lnTo>
                  <a:pt x="107" y="294"/>
                </a:lnTo>
                <a:lnTo>
                  <a:pt x="117" y="302"/>
                </a:lnTo>
                <a:lnTo>
                  <a:pt x="126" y="310"/>
                </a:lnTo>
                <a:lnTo>
                  <a:pt x="135" y="314"/>
                </a:lnTo>
                <a:lnTo>
                  <a:pt x="135" y="314"/>
                </a:lnTo>
                <a:close/>
                <a:moveTo>
                  <a:pt x="191" y="674"/>
                </a:moveTo>
                <a:lnTo>
                  <a:pt x="191" y="674"/>
                </a:lnTo>
                <a:lnTo>
                  <a:pt x="176" y="670"/>
                </a:lnTo>
                <a:lnTo>
                  <a:pt x="162" y="664"/>
                </a:lnTo>
                <a:lnTo>
                  <a:pt x="150" y="659"/>
                </a:lnTo>
                <a:lnTo>
                  <a:pt x="137" y="653"/>
                </a:lnTo>
                <a:lnTo>
                  <a:pt x="126" y="645"/>
                </a:lnTo>
                <a:lnTo>
                  <a:pt x="117" y="638"/>
                </a:lnTo>
                <a:lnTo>
                  <a:pt x="107" y="629"/>
                </a:lnTo>
                <a:lnTo>
                  <a:pt x="99" y="620"/>
                </a:lnTo>
                <a:lnTo>
                  <a:pt x="91" y="611"/>
                </a:lnTo>
                <a:lnTo>
                  <a:pt x="84" y="600"/>
                </a:lnTo>
                <a:lnTo>
                  <a:pt x="78" y="589"/>
                </a:lnTo>
                <a:lnTo>
                  <a:pt x="73" y="578"/>
                </a:lnTo>
                <a:lnTo>
                  <a:pt x="69" y="567"/>
                </a:lnTo>
                <a:lnTo>
                  <a:pt x="65" y="556"/>
                </a:lnTo>
                <a:lnTo>
                  <a:pt x="62" y="543"/>
                </a:lnTo>
                <a:lnTo>
                  <a:pt x="59" y="531"/>
                </a:lnTo>
                <a:lnTo>
                  <a:pt x="58" y="508"/>
                </a:lnTo>
                <a:lnTo>
                  <a:pt x="59" y="483"/>
                </a:lnTo>
                <a:lnTo>
                  <a:pt x="63" y="458"/>
                </a:lnTo>
                <a:lnTo>
                  <a:pt x="67" y="447"/>
                </a:lnTo>
                <a:lnTo>
                  <a:pt x="72" y="436"/>
                </a:lnTo>
                <a:lnTo>
                  <a:pt x="77" y="424"/>
                </a:lnTo>
                <a:lnTo>
                  <a:pt x="83" y="415"/>
                </a:lnTo>
                <a:lnTo>
                  <a:pt x="89" y="404"/>
                </a:lnTo>
                <a:lnTo>
                  <a:pt x="96" y="394"/>
                </a:lnTo>
                <a:lnTo>
                  <a:pt x="105" y="384"/>
                </a:lnTo>
                <a:lnTo>
                  <a:pt x="114" y="376"/>
                </a:lnTo>
                <a:lnTo>
                  <a:pt x="124" y="368"/>
                </a:lnTo>
                <a:lnTo>
                  <a:pt x="133" y="361"/>
                </a:lnTo>
                <a:lnTo>
                  <a:pt x="133" y="361"/>
                </a:lnTo>
                <a:lnTo>
                  <a:pt x="122" y="364"/>
                </a:lnTo>
                <a:lnTo>
                  <a:pt x="110" y="368"/>
                </a:lnTo>
                <a:lnTo>
                  <a:pt x="98" y="372"/>
                </a:lnTo>
                <a:lnTo>
                  <a:pt x="87" y="377"/>
                </a:lnTo>
                <a:lnTo>
                  <a:pt x="87" y="377"/>
                </a:lnTo>
                <a:lnTo>
                  <a:pt x="74" y="384"/>
                </a:lnTo>
                <a:lnTo>
                  <a:pt x="65" y="393"/>
                </a:lnTo>
                <a:lnTo>
                  <a:pt x="55" y="401"/>
                </a:lnTo>
                <a:lnTo>
                  <a:pt x="46" y="410"/>
                </a:lnTo>
                <a:lnTo>
                  <a:pt x="37" y="420"/>
                </a:lnTo>
                <a:lnTo>
                  <a:pt x="30" y="430"/>
                </a:lnTo>
                <a:lnTo>
                  <a:pt x="24" y="441"/>
                </a:lnTo>
                <a:lnTo>
                  <a:pt x="18" y="452"/>
                </a:lnTo>
                <a:lnTo>
                  <a:pt x="13" y="463"/>
                </a:lnTo>
                <a:lnTo>
                  <a:pt x="8" y="475"/>
                </a:lnTo>
                <a:lnTo>
                  <a:pt x="6" y="487"/>
                </a:lnTo>
                <a:lnTo>
                  <a:pt x="3" y="500"/>
                </a:lnTo>
                <a:lnTo>
                  <a:pt x="2" y="512"/>
                </a:lnTo>
                <a:lnTo>
                  <a:pt x="0" y="524"/>
                </a:lnTo>
                <a:lnTo>
                  <a:pt x="0" y="537"/>
                </a:lnTo>
                <a:lnTo>
                  <a:pt x="2" y="549"/>
                </a:lnTo>
                <a:lnTo>
                  <a:pt x="3" y="561"/>
                </a:lnTo>
                <a:lnTo>
                  <a:pt x="6" y="574"/>
                </a:lnTo>
                <a:lnTo>
                  <a:pt x="10" y="586"/>
                </a:lnTo>
                <a:lnTo>
                  <a:pt x="14" y="597"/>
                </a:lnTo>
                <a:lnTo>
                  <a:pt x="19" y="609"/>
                </a:lnTo>
                <a:lnTo>
                  <a:pt x="25" y="620"/>
                </a:lnTo>
                <a:lnTo>
                  <a:pt x="32" y="631"/>
                </a:lnTo>
                <a:lnTo>
                  <a:pt x="40" y="641"/>
                </a:lnTo>
                <a:lnTo>
                  <a:pt x="48" y="650"/>
                </a:lnTo>
                <a:lnTo>
                  <a:pt x="58" y="659"/>
                </a:lnTo>
                <a:lnTo>
                  <a:pt x="67" y="667"/>
                </a:lnTo>
                <a:lnTo>
                  <a:pt x="80" y="675"/>
                </a:lnTo>
                <a:lnTo>
                  <a:pt x="91" y="682"/>
                </a:lnTo>
                <a:lnTo>
                  <a:pt x="105" y="688"/>
                </a:lnTo>
                <a:lnTo>
                  <a:pt x="118" y="692"/>
                </a:lnTo>
                <a:lnTo>
                  <a:pt x="133" y="696"/>
                </a:lnTo>
                <a:lnTo>
                  <a:pt x="133" y="696"/>
                </a:lnTo>
                <a:lnTo>
                  <a:pt x="155" y="700"/>
                </a:lnTo>
                <a:lnTo>
                  <a:pt x="174" y="701"/>
                </a:lnTo>
                <a:lnTo>
                  <a:pt x="194" y="701"/>
                </a:lnTo>
                <a:lnTo>
                  <a:pt x="212" y="700"/>
                </a:lnTo>
                <a:lnTo>
                  <a:pt x="227" y="696"/>
                </a:lnTo>
                <a:lnTo>
                  <a:pt x="242" y="690"/>
                </a:lnTo>
                <a:lnTo>
                  <a:pt x="255" y="685"/>
                </a:lnTo>
                <a:lnTo>
                  <a:pt x="268" y="677"/>
                </a:lnTo>
                <a:lnTo>
                  <a:pt x="268" y="677"/>
                </a:lnTo>
                <a:lnTo>
                  <a:pt x="250" y="678"/>
                </a:lnTo>
                <a:lnTo>
                  <a:pt x="232" y="679"/>
                </a:lnTo>
                <a:lnTo>
                  <a:pt x="212" y="677"/>
                </a:lnTo>
                <a:lnTo>
                  <a:pt x="191" y="674"/>
                </a:lnTo>
                <a:lnTo>
                  <a:pt x="191" y="674"/>
                </a:lnTo>
                <a:close/>
                <a:moveTo>
                  <a:pt x="602" y="560"/>
                </a:moveTo>
                <a:lnTo>
                  <a:pt x="602" y="560"/>
                </a:lnTo>
                <a:lnTo>
                  <a:pt x="568" y="537"/>
                </a:lnTo>
                <a:lnTo>
                  <a:pt x="535" y="515"/>
                </a:lnTo>
                <a:lnTo>
                  <a:pt x="478" y="471"/>
                </a:lnTo>
                <a:lnTo>
                  <a:pt x="427" y="432"/>
                </a:lnTo>
                <a:lnTo>
                  <a:pt x="404" y="416"/>
                </a:lnTo>
                <a:lnTo>
                  <a:pt x="382" y="401"/>
                </a:lnTo>
                <a:lnTo>
                  <a:pt x="360" y="387"/>
                </a:lnTo>
                <a:lnTo>
                  <a:pt x="339" y="375"/>
                </a:lnTo>
                <a:lnTo>
                  <a:pt x="319" y="367"/>
                </a:lnTo>
                <a:lnTo>
                  <a:pt x="299" y="360"/>
                </a:lnTo>
                <a:lnTo>
                  <a:pt x="279" y="356"/>
                </a:lnTo>
                <a:lnTo>
                  <a:pt x="258" y="354"/>
                </a:lnTo>
                <a:lnTo>
                  <a:pt x="238" y="356"/>
                </a:lnTo>
                <a:lnTo>
                  <a:pt x="216" y="361"/>
                </a:lnTo>
                <a:lnTo>
                  <a:pt x="216" y="361"/>
                </a:lnTo>
                <a:lnTo>
                  <a:pt x="205" y="364"/>
                </a:lnTo>
                <a:lnTo>
                  <a:pt x="195" y="369"/>
                </a:lnTo>
                <a:lnTo>
                  <a:pt x="185" y="373"/>
                </a:lnTo>
                <a:lnTo>
                  <a:pt x="176" y="380"/>
                </a:lnTo>
                <a:lnTo>
                  <a:pt x="168" y="386"/>
                </a:lnTo>
                <a:lnTo>
                  <a:pt x="161" y="393"/>
                </a:lnTo>
                <a:lnTo>
                  <a:pt x="154" y="401"/>
                </a:lnTo>
                <a:lnTo>
                  <a:pt x="147" y="409"/>
                </a:lnTo>
                <a:lnTo>
                  <a:pt x="136" y="426"/>
                </a:lnTo>
                <a:lnTo>
                  <a:pt x="129" y="445"/>
                </a:lnTo>
                <a:lnTo>
                  <a:pt x="124" y="464"/>
                </a:lnTo>
                <a:lnTo>
                  <a:pt x="122" y="485"/>
                </a:lnTo>
                <a:lnTo>
                  <a:pt x="124" y="505"/>
                </a:lnTo>
                <a:lnTo>
                  <a:pt x="128" y="524"/>
                </a:lnTo>
                <a:lnTo>
                  <a:pt x="135" y="543"/>
                </a:lnTo>
                <a:lnTo>
                  <a:pt x="140" y="553"/>
                </a:lnTo>
                <a:lnTo>
                  <a:pt x="146" y="563"/>
                </a:lnTo>
                <a:lnTo>
                  <a:pt x="153" y="572"/>
                </a:lnTo>
                <a:lnTo>
                  <a:pt x="159" y="581"/>
                </a:lnTo>
                <a:lnTo>
                  <a:pt x="168" y="589"/>
                </a:lnTo>
                <a:lnTo>
                  <a:pt x="177" y="596"/>
                </a:lnTo>
                <a:lnTo>
                  <a:pt x="187" y="602"/>
                </a:lnTo>
                <a:lnTo>
                  <a:pt x="198" y="609"/>
                </a:lnTo>
                <a:lnTo>
                  <a:pt x="209" y="615"/>
                </a:lnTo>
                <a:lnTo>
                  <a:pt x="221" y="620"/>
                </a:lnTo>
                <a:lnTo>
                  <a:pt x="221" y="620"/>
                </a:lnTo>
                <a:lnTo>
                  <a:pt x="247" y="629"/>
                </a:lnTo>
                <a:lnTo>
                  <a:pt x="269" y="633"/>
                </a:lnTo>
                <a:lnTo>
                  <a:pt x="291" y="634"/>
                </a:lnTo>
                <a:lnTo>
                  <a:pt x="310" y="633"/>
                </a:lnTo>
                <a:lnTo>
                  <a:pt x="327" y="630"/>
                </a:lnTo>
                <a:lnTo>
                  <a:pt x="343" y="624"/>
                </a:lnTo>
                <a:lnTo>
                  <a:pt x="357" y="616"/>
                </a:lnTo>
                <a:lnTo>
                  <a:pt x="369" y="608"/>
                </a:lnTo>
                <a:lnTo>
                  <a:pt x="379" y="598"/>
                </a:lnTo>
                <a:lnTo>
                  <a:pt x="388" y="587"/>
                </a:lnTo>
                <a:lnTo>
                  <a:pt x="395" y="576"/>
                </a:lnTo>
                <a:lnTo>
                  <a:pt x="401" y="565"/>
                </a:lnTo>
                <a:lnTo>
                  <a:pt x="405" y="556"/>
                </a:lnTo>
                <a:lnTo>
                  <a:pt x="408" y="545"/>
                </a:lnTo>
                <a:lnTo>
                  <a:pt x="409" y="537"/>
                </a:lnTo>
                <a:lnTo>
                  <a:pt x="409" y="528"/>
                </a:lnTo>
                <a:lnTo>
                  <a:pt x="409" y="528"/>
                </a:lnTo>
                <a:lnTo>
                  <a:pt x="404" y="535"/>
                </a:lnTo>
                <a:lnTo>
                  <a:pt x="387" y="549"/>
                </a:lnTo>
                <a:lnTo>
                  <a:pt x="376" y="557"/>
                </a:lnTo>
                <a:lnTo>
                  <a:pt x="364" y="565"/>
                </a:lnTo>
                <a:lnTo>
                  <a:pt x="349" y="571"/>
                </a:lnTo>
                <a:lnTo>
                  <a:pt x="332" y="576"/>
                </a:lnTo>
                <a:lnTo>
                  <a:pt x="332" y="576"/>
                </a:lnTo>
                <a:lnTo>
                  <a:pt x="323" y="576"/>
                </a:lnTo>
                <a:lnTo>
                  <a:pt x="313" y="575"/>
                </a:lnTo>
                <a:lnTo>
                  <a:pt x="303" y="571"/>
                </a:lnTo>
                <a:lnTo>
                  <a:pt x="295" y="565"/>
                </a:lnTo>
                <a:lnTo>
                  <a:pt x="287" y="559"/>
                </a:lnTo>
                <a:lnTo>
                  <a:pt x="279" y="550"/>
                </a:lnTo>
                <a:lnTo>
                  <a:pt x="273" y="541"/>
                </a:lnTo>
                <a:lnTo>
                  <a:pt x="269" y="531"/>
                </a:lnTo>
                <a:lnTo>
                  <a:pt x="266" y="522"/>
                </a:lnTo>
                <a:lnTo>
                  <a:pt x="266" y="512"/>
                </a:lnTo>
                <a:lnTo>
                  <a:pt x="268" y="504"/>
                </a:lnTo>
                <a:lnTo>
                  <a:pt x="272" y="495"/>
                </a:lnTo>
                <a:lnTo>
                  <a:pt x="280" y="489"/>
                </a:lnTo>
                <a:lnTo>
                  <a:pt x="290" y="483"/>
                </a:lnTo>
                <a:lnTo>
                  <a:pt x="303" y="480"/>
                </a:lnTo>
                <a:lnTo>
                  <a:pt x="321" y="479"/>
                </a:lnTo>
                <a:lnTo>
                  <a:pt x="321" y="479"/>
                </a:lnTo>
                <a:lnTo>
                  <a:pt x="338" y="480"/>
                </a:lnTo>
                <a:lnTo>
                  <a:pt x="356" y="485"/>
                </a:lnTo>
                <a:lnTo>
                  <a:pt x="373" y="491"/>
                </a:lnTo>
                <a:lnTo>
                  <a:pt x="394" y="501"/>
                </a:lnTo>
                <a:lnTo>
                  <a:pt x="415" y="512"/>
                </a:lnTo>
                <a:lnTo>
                  <a:pt x="436" y="524"/>
                </a:lnTo>
                <a:lnTo>
                  <a:pt x="483" y="552"/>
                </a:lnTo>
                <a:lnTo>
                  <a:pt x="531" y="582"/>
                </a:lnTo>
                <a:lnTo>
                  <a:pt x="581" y="611"/>
                </a:lnTo>
                <a:lnTo>
                  <a:pt x="605" y="624"/>
                </a:lnTo>
                <a:lnTo>
                  <a:pt x="630" y="637"/>
                </a:lnTo>
                <a:lnTo>
                  <a:pt x="655" y="646"/>
                </a:lnTo>
                <a:lnTo>
                  <a:pt x="678" y="656"/>
                </a:lnTo>
                <a:lnTo>
                  <a:pt x="678" y="656"/>
                </a:lnTo>
                <a:lnTo>
                  <a:pt x="707" y="663"/>
                </a:lnTo>
                <a:lnTo>
                  <a:pt x="736" y="667"/>
                </a:lnTo>
                <a:lnTo>
                  <a:pt x="764" y="670"/>
                </a:lnTo>
                <a:lnTo>
                  <a:pt x="793" y="668"/>
                </a:lnTo>
                <a:lnTo>
                  <a:pt x="807" y="667"/>
                </a:lnTo>
                <a:lnTo>
                  <a:pt x="821" y="664"/>
                </a:lnTo>
                <a:lnTo>
                  <a:pt x="833" y="660"/>
                </a:lnTo>
                <a:lnTo>
                  <a:pt x="845" y="656"/>
                </a:lnTo>
                <a:lnTo>
                  <a:pt x="856" y="652"/>
                </a:lnTo>
                <a:lnTo>
                  <a:pt x="867" y="646"/>
                </a:lnTo>
                <a:lnTo>
                  <a:pt x="875" y="640"/>
                </a:lnTo>
                <a:lnTo>
                  <a:pt x="884" y="633"/>
                </a:lnTo>
                <a:lnTo>
                  <a:pt x="884" y="633"/>
                </a:lnTo>
                <a:lnTo>
                  <a:pt x="880" y="634"/>
                </a:lnTo>
                <a:lnTo>
                  <a:pt x="866" y="638"/>
                </a:lnTo>
                <a:lnTo>
                  <a:pt x="856" y="641"/>
                </a:lnTo>
                <a:lnTo>
                  <a:pt x="845" y="642"/>
                </a:lnTo>
                <a:lnTo>
                  <a:pt x="830" y="644"/>
                </a:lnTo>
                <a:lnTo>
                  <a:pt x="814" y="644"/>
                </a:lnTo>
                <a:lnTo>
                  <a:pt x="796" y="641"/>
                </a:lnTo>
                <a:lnTo>
                  <a:pt x="774" y="638"/>
                </a:lnTo>
                <a:lnTo>
                  <a:pt x="752" y="633"/>
                </a:lnTo>
                <a:lnTo>
                  <a:pt x="726" y="624"/>
                </a:lnTo>
                <a:lnTo>
                  <a:pt x="699" y="613"/>
                </a:lnTo>
                <a:lnTo>
                  <a:pt x="668" y="600"/>
                </a:lnTo>
                <a:lnTo>
                  <a:pt x="637" y="582"/>
                </a:lnTo>
                <a:lnTo>
                  <a:pt x="602" y="560"/>
                </a:lnTo>
                <a:lnTo>
                  <a:pt x="602" y="560"/>
                </a:lnTo>
                <a:close/>
                <a:moveTo>
                  <a:pt x="456" y="420"/>
                </a:moveTo>
                <a:lnTo>
                  <a:pt x="456" y="420"/>
                </a:lnTo>
                <a:lnTo>
                  <a:pt x="465" y="424"/>
                </a:lnTo>
                <a:lnTo>
                  <a:pt x="479" y="431"/>
                </a:lnTo>
                <a:lnTo>
                  <a:pt x="511" y="452"/>
                </a:lnTo>
                <a:lnTo>
                  <a:pt x="549" y="478"/>
                </a:lnTo>
                <a:lnTo>
                  <a:pt x="590" y="508"/>
                </a:lnTo>
                <a:lnTo>
                  <a:pt x="634" y="538"/>
                </a:lnTo>
                <a:lnTo>
                  <a:pt x="677" y="565"/>
                </a:lnTo>
                <a:lnTo>
                  <a:pt x="715" y="589"/>
                </a:lnTo>
                <a:lnTo>
                  <a:pt x="731" y="598"/>
                </a:lnTo>
                <a:lnTo>
                  <a:pt x="747" y="604"/>
                </a:lnTo>
                <a:lnTo>
                  <a:pt x="747" y="604"/>
                </a:lnTo>
                <a:lnTo>
                  <a:pt x="764" y="609"/>
                </a:lnTo>
                <a:lnTo>
                  <a:pt x="782" y="613"/>
                </a:lnTo>
                <a:lnTo>
                  <a:pt x="801" y="616"/>
                </a:lnTo>
                <a:lnTo>
                  <a:pt x="819" y="618"/>
                </a:lnTo>
                <a:lnTo>
                  <a:pt x="838" y="618"/>
                </a:lnTo>
                <a:lnTo>
                  <a:pt x="856" y="616"/>
                </a:lnTo>
                <a:lnTo>
                  <a:pt x="874" y="613"/>
                </a:lnTo>
                <a:lnTo>
                  <a:pt x="891" y="608"/>
                </a:lnTo>
                <a:lnTo>
                  <a:pt x="891" y="608"/>
                </a:lnTo>
                <a:lnTo>
                  <a:pt x="866" y="608"/>
                </a:lnTo>
                <a:lnTo>
                  <a:pt x="841" y="607"/>
                </a:lnTo>
                <a:lnTo>
                  <a:pt x="818" y="601"/>
                </a:lnTo>
                <a:lnTo>
                  <a:pt x="795" y="594"/>
                </a:lnTo>
                <a:lnTo>
                  <a:pt x="795" y="594"/>
                </a:lnTo>
                <a:lnTo>
                  <a:pt x="774" y="586"/>
                </a:lnTo>
                <a:lnTo>
                  <a:pt x="753" y="575"/>
                </a:lnTo>
                <a:lnTo>
                  <a:pt x="734" y="564"/>
                </a:lnTo>
                <a:lnTo>
                  <a:pt x="715" y="550"/>
                </a:lnTo>
                <a:lnTo>
                  <a:pt x="677" y="522"/>
                </a:lnTo>
                <a:lnTo>
                  <a:pt x="640" y="493"/>
                </a:lnTo>
                <a:lnTo>
                  <a:pt x="605" y="464"/>
                </a:lnTo>
                <a:lnTo>
                  <a:pt x="589" y="452"/>
                </a:lnTo>
                <a:lnTo>
                  <a:pt x="572" y="441"/>
                </a:lnTo>
                <a:lnTo>
                  <a:pt x="556" y="432"/>
                </a:lnTo>
                <a:lnTo>
                  <a:pt x="541" y="426"/>
                </a:lnTo>
                <a:lnTo>
                  <a:pt x="527" y="420"/>
                </a:lnTo>
                <a:lnTo>
                  <a:pt x="512" y="419"/>
                </a:lnTo>
                <a:lnTo>
                  <a:pt x="512" y="419"/>
                </a:lnTo>
                <a:lnTo>
                  <a:pt x="480" y="417"/>
                </a:lnTo>
                <a:lnTo>
                  <a:pt x="465" y="417"/>
                </a:lnTo>
                <a:lnTo>
                  <a:pt x="460" y="419"/>
                </a:lnTo>
                <a:lnTo>
                  <a:pt x="456" y="420"/>
                </a:lnTo>
                <a:lnTo>
                  <a:pt x="456" y="42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141"/>
          <p:cNvSpPr/>
          <p:nvPr/>
        </p:nvSpPr>
        <p:spPr bwMode="auto">
          <a:xfrm>
            <a:off x="7551283" y="3582988"/>
            <a:ext cx="404812" cy="396875"/>
          </a:xfrm>
          <a:custGeom>
            <a:avLst/>
            <a:gdLst>
              <a:gd name="T0" fmla="*/ 10 w 766"/>
              <a:gd name="T1" fmla="*/ 745 h 749"/>
              <a:gd name="T2" fmla="*/ 0 w 766"/>
              <a:gd name="T3" fmla="*/ 727 h 749"/>
              <a:gd name="T4" fmla="*/ 14 w 766"/>
              <a:gd name="T5" fmla="*/ 706 h 749"/>
              <a:gd name="T6" fmla="*/ 125 w 766"/>
              <a:gd name="T7" fmla="*/ 627 h 749"/>
              <a:gd name="T8" fmla="*/ 114 w 766"/>
              <a:gd name="T9" fmla="*/ 616 h 749"/>
              <a:gd name="T10" fmla="*/ 125 w 766"/>
              <a:gd name="T11" fmla="*/ 577 h 749"/>
              <a:gd name="T12" fmla="*/ 114 w 766"/>
              <a:gd name="T13" fmla="*/ 564 h 749"/>
              <a:gd name="T14" fmla="*/ 151 w 766"/>
              <a:gd name="T15" fmla="*/ 447 h 749"/>
              <a:gd name="T16" fmla="*/ 140 w 766"/>
              <a:gd name="T17" fmla="*/ 433 h 749"/>
              <a:gd name="T18" fmla="*/ 147 w 766"/>
              <a:gd name="T19" fmla="*/ 398 h 749"/>
              <a:gd name="T20" fmla="*/ 140 w 766"/>
              <a:gd name="T21" fmla="*/ 384 h 749"/>
              <a:gd name="T22" fmla="*/ 169 w 766"/>
              <a:gd name="T23" fmla="*/ 291 h 749"/>
              <a:gd name="T24" fmla="*/ 164 w 766"/>
              <a:gd name="T25" fmla="*/ 277 h 749"/>
              <a:gd name="T26" fmla="*/ 188 w 766"/>
              <a:gd name="T27" fmla="*/ 211 h 749"/>
              <a:gd name="T28" fmla="*/ 293 w 766"/>
              <a:gd name="T29" fmla="*/ 4 h 749"/>
              <a:gd name="T30" fmla="*/ 306 w 766"/>
              <a:gd name="T31" fmla="*/ 1 h 749"/>
              <a:gd name="T32" fmla="*/ 415 w 766"/>
              <a:gd name="T33" fmla="*/ 206 h 749"/>
              <a:gd name="T34" fmla="*/ 391 w 766"/>
              <a:gd name="T35" fmla="*/ 217 h 749"/>
              <a:gd name="T36" fmla="*/ 437 w 766"/>
              <a:gd name="T37" fmla="*/ 285 h 749"/>
              <a:gd name="T38" fmla="*/ 459 w 766"/>
              <a:gd name="T39" fmla="*/ 380 h 749"/>
              <a:gd name="T40" fmla="*/ 453 w 766"/>
              <a:gd name="T41" fmla="*/ 398 h 749"/>
              <a:gd name="T42" fmla="*/ 459 w 766"/>
              <a:gd name="T43" fmla="*/ 429 h 749"/>
              <a:gd name="T44" fmla="*/ 453 w 766"/>
              <a:gd name="T45" fmla="*/ 447 h 749"/>
              <a:gd name="T46" fmla="*/ 415 w 766"/>
              <a:gd name="T47" fmla="*/ 444 h 749"/>
              <a:gd name="T48" fmla="*/ 485 w 766"/>
              <a:gd name="T49" fmla="*/ 573 h 749"/>
              <a:gd name="T50" fmla="*/ 463 w 766"/>
              <a:gd name="T51" fmla="*/ 576 h 749"/>
              <a:gd name="T52" fmla="*/ 486 w 766"/>
              <a:gd name="T53" fmla="*/ 620 h 749"/>
              <a:gd name="T54" fmla="*/ 339 w 766"/>
              <a:gd name="T55" fmla="*/ 627 h 749"/>
              <a:gd name="T56" fmla="*/ 438 w 766"/>
              <a:gd name="T57" fmla="*/ 658 h 749"/>
              <a:gd name="T58" fmla="*/ 475 w 766"/>
              <a:gd name="T59" fmla="*/ 638 h 749"/>
              <a:gd name="T60" fmla="*/ 476 w 766"/>
              <a:gd name="T61" fmla="*/ 638 h 749"/>
              <a:gd name="T62" fmla="*/ 498 w 766"/>
              <a:gd name="T63" fmla="*/ 616 h 749"/>
              <a:gd name="T64" fmla="*/ 489 w 766"/>
              <a:gd name="T65" fmla="*/ 584 h 749"/>
              <a:gd name="T66" fmla="*/ 494 w 766"/>
              <a:gd name="T67" fmla="*/ 556 h 749"/>
              <a:gd name="T68" fmla="*/ 435 w 766"/>
              <a:gd name="T69" fmla="*/ 458 h 749"/>
              <a:gd name="T70" fmla="*/ 449 w 766"/>
              <a:gd name="T71" fmla="*/ 460 h 749"/>
              <a:gd name="T72" fmla="*/ 465 w 766"/>
              <a:gd name="T73" fmla="*/ 453 h 749"/>
              <a:gd name="T74" fmla="*/ 471 w 766"/>
              <a:gd name="T75" fmla="*/ 432 h 749"/>
              <a:gd name="T76" fmla="*/ 492 w 766"/>
              <a:gd name="T77" fmla="*/ 383 h 749"/>
              <a:gd name="T78" fmla="*/ 553 w 766"/>
              <a:gd name="T79" fmla="*/ 240 h 749"/>
              <a:gd name="T80" fmla="*/ 567 w 766"/>
              <a:gd name="T81" fmla="*/ 240 h 749"/>
              <a:gd name="T82" fmla="*/ 636 w 766"/>
              <a:gd name="T83" fmla="*/ 380 h 749"/>
              <a:gd name="T84" fmla="*/ 652 w 766"/>
              <a:gd name="T85" fmla="*/ 422 h 749"/>
              <a:gd name="T86" fmla="*/ 645 w 766"/>
              <a:gd name="T87" fmla="*/ 433 h 749"/>
              <a:gd name="T88" fmla="*/ 668 w 766"/>
              <a:gd name="T89" fmla="*/ 501 h 749"/>
              <a:gd name="T90" fmla="*/ 655 w 766"/>
              <a:gd name="T91" fmla="*/ 503 h 749"/>
              <a:gd name="T92" fmla="*/ 666 w 766"/>
              <a:gd name="T93" fmla="*/ 536 h 749"/>
              <a:gd name="T94" fmla="*/ 660 w 766"/>
              <a:gd name="T95" fmla="*/ 538 h 749"/>
              <a:gd name="T96" fmla="*/ 685 w 766"/>
              <a:gd name="T97" fmla="*/ 623 h 749"/>
              <a:gd name="T98" fmla="*/ 686 w 766"/>
              <a:gd name="T99" fmla="*/ 649 h 749"/>
              <a:gd name="T100" fmla="*/ 679 w 766"/>
              <a:gd name="T101" fmla="*/ 660 h 749"/>
              <a:gd name="T102" fmla="*/ 743 w 766"/>
              <a:gd name="T103" fmla="*/ 704 h 749"/>
              <a:gd name="T104" fmla="*/ 762 w 766"/>
              <a:gd name="T105" fmla="*/ 715 h 749"/>
              <a:gd name="T106" fmla="*/ 765 w 766"/>
              <a:gd name="T107" fmla="*/ 735 h 749"/>
              <a:gd name="T108" fmla="*/ 743 w 766"/>
              <a:gd name="T109"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6" h="749">
                <a:moveTo>
                  <a:pt x="743" y="749"/>
                </a:moveTo>
                <a:lnTo>
                  <a:pt x="22" y="749"/>
                </a:lnTo>
                <a:lnTo>
                  <a:pt x="22" y="749"/>
                </a:lnTo>
                <a:lnTo>
                  <a:pt x="18" y="749"/>
                </a:lnTo>
                <a:lnTo>
                  <a:pt x="14" y="748"/>
                </a:lnTo>
                <a:lnTo>
                  <a:pt x="10" y="745"/>
                </a:lnTo>
                <a:lnTo>
                  <a:pt x="6" y="742"/>
                </a:lnTo>
                <a:lnTo>
                  <a:pt x="3" y="739"/>
                </a:lnTo>
                <a:lnTo>
                  <a:pt x="2" y="735"/>
                </a:lnTo>
                <a:lnTo>
                  <a:pt x="0" y="731"/>
                </a:lnTo>
                <a:lnTo>
                  <a:pt x="0" y="727"/>
                </a:lnTo>
                <a:lnTo>
                  <a:pt x="0" y="727"/>
                </a:lnTo>
                <a:lnTo>
                  <a:pt x="0" y="722"/>
                </a:lnTo>
                <a:lnTo>
                  <a:pt x="2" y="717"/>
                </a:lnTo>
                <a:lnTo>
                  <a:pt x="3" y="715"/>
                </a:lnTo>
                <a:lnTo>
                  <a:pt x="6" y="711"/>
                </a:lnTo>
                <a:lnTo>
                  <a:pt x="10" y="708"/>
                </a:lnTo>
                <a:lnTo>
                  <a:pt x="14" y="706"/>
                </a:lnTo>
                <a:lnTo>
                  <a:pt x="18" y="705"/>
                </a:lnTo>
                <a:lnTo>
                  <a:pt x="22" y="704"/>
                </a:lnTo>
                <a:lnTo>
                  <a:pt x="249" y="704"/>
                </a:lnTo>
                <a:lnTo>
                  <a:pt x="260" y="627"/>
                </a:lnTo>
                <a:lnTo>
                  <a:pt x="125" y="627"/>
                </a:lnTo>
                <a:lnTo>
                  <a:pt x="125" y="627"/>
                </a:lnTo>
                <a:lnTo>
                  <a:pt x="122" y="627"/>
                </a:lnTo>
                <a:lnTo>
                  <a:pt x="120" y="626"/>
                </a:lnTo>
                <a:lnTo>
                  <a:pt x="116" y="621"/>
                </a:lnTo>
                <a:lnTo>
                  <a:pt x="116" y="621"/>
                </a:lnTo>
                <a:lnTo>
                  <a:pt x="114" y="619"/>
                </a:lnTo>
                <a:lnTo>
                  <a:pt x="114" y="616"/>
                </a:lnTo>
                <a:lnTo>
                  <a:pt x="116" y="609"/>
                </a:lnTo>
                <a:lnTo>
                  <a:pt x="138" y="576"/>
                </a:lnTo>
                <a:lnTo>
                  <a:pt x="128" y="577"/>
                </a:lnTo>
                <a:lnTo>
                  <a:pt x="128" y="577"/>
                </a:lnTo>
                <a:lnTo>
                  <a:pt x="125" y="577"/>
                </a:lnTo>
                <a:lnTo>
                  <a:pt x="125" y="577"/>
                </a:lnTo>
                <a:lnTo>
                  <a:pt x="120" y="576"/>
                </a:lnTo>
                <a:lnTo>
                  <a:pt x="116" y="573"/>
                </a:lnTo>
                <a:lnTo>
                  <a:pt x="116" y="573"/>
                </a:lnTo>
                <a:lnTo>
                  <a:pt x="114" y="571"/>
                </a:lnTo>
                <a:lnTo>
                  <a:pt x="114" y="567"/>
                </a:lnTo>
                <a:lnTo>
                  <a:pt x="114" y="564"/>
                </a:lnTo>
                <a:lnTo>
                  <a:pt x="116" y="561"/>
                </a:lnTo>
                <a:lnTo>
                  <a:pt x="187" y="444"/>
                </a:lnTo>
                <a:lnTo>
                  <a:pt x="153" y="447"/>
                </a:lnTo>
                <a:lnTo>
                  <a:pt x="153" y="447"/>
                </a:lnTo>
                <a:lnTo>
                  <a:pt x="151" y="447"/>
                </a:lnTo>
                <a:lnTo>
                  <a:pt x="151" y="447"/>
                </a:lnTo>
                <a:lnTo>
                  <a:pt x="146" y="446"/>
                </a:lnTo>
                <a:lnTo>
                  <a:pt x="142" y="443"/>
                </a:lnTo>
                <a:lnTo>
                  <a:pt x="142" y="443"/>
                </a:lnTo>
                <a:lnTo>
                  <a:pt x="140" y="440"/>
                </a:lnTo>
                <a:lnTo>
                  <a:pt x="140" y="436"/>
                </a:lnTo>
                <a:lnTo>
                  <a:pt x="140" y="433"/>
                </a:lnTo>
                <a:lnTo>
                  <a:pt x="142" y="431"/>
                </a:lnTo>
                <a:lnTo>
                  <a:pt x="161" y="396"/>
                </a:lnTo>
                <a:lnTo>
                  <a:pt x="154" y="398"/>
                </a:lnTo>
                <a:lnTo>
                  <a:pt x="154" y="398"/>
                </a:lnTo>
                <a:lnTo>
                  <a:pt x="151" y="399"/>
                </a:lnTo>
                <a:lnTo>
                  <a:pt x="147" y="398"/>
                </a:lnTo>
                <a:lnTo>
                  <a:pt x="144" y="396"/>
                </a:lnTo>
                <a:lnTo>
                  <a:pt x="143" y="394"/>
                </a:lnTo>
                <a:lnTo>
                  <a:pt x="143" y="394"/>
                </a:lnTo>
                <a:lnTo>
                  <a:pt x="142" y="391"/>
                </a:lnTo>
                <a:lnTo>
                  <a:pt x="140" y="388"/>
                </a:lnTo>
                <a:lnTo>
                  <a:pt x="140" y="384"/>
                </a:lnTo>
                <a:lnTo>
                  <a:pt x="142" y="381"/>
                </a:lnTo>
                <a:lnTo>
                  <a:pt x="197" y="292"/>
                </a:lnTo>
                <a:lnTo>
                  <a:pt x="175" y="292"/>
                </a:lnTo>
                <a:lnTo>
                  <a:pt x="175" y="292"/>
                </a:lnTo>
                <a:lnTo>
                  <a:pt x="172" y="292"/>
                </a:lnTo>
                <a:lnTo>
                  <a:pt x="169" y="291"/>
                </a:lnTo>
                <a:lnTo>
                  <a:pt x="166" y="289"/>
                </a:lnTo>
                <a:lnTo>
                  <a:pt x="165" y="287"/>
                </a:lnTo>
                <a:lnTo>
                  <a:pt x="165" y="287"/>
                </a:lnTo>
                <a:lnTo>
                  <a:pt x="164" y="283"/>
                </a:lnTo>
                <a:lnTo>
                  <a:pt x="164" y="280"/>
                </a:lnTo>
                <a:lnTo>
                  <a:pt x="164" y="277"/>
                </a:lnTo>
                <a:lnTo>
                  <a:pt x="165" y="274"/>
                </a:lnTo>
                <a:lnTo>
                  <a:pt x="209" y="217"/>
                </a:lnTo>
                <a:lnTo>
                  <a:pt x="198" y="217"/>
                </a:lnTo>
                <a:lnTo>
                  <a:pt x="198" y="217"/>
                </a:lnTo>
                <a:lnTo>
                  <a:pt x="192" y="215"/>
                </a:lnTo>
                <a:lnTo>
                  <a:pt x="188" y="211"/>
                </a:lnTo>
                <a:lnTo>
                  <a:pt x="188" y="211"/>
                </a:lnTo>
                <a:lnTo>
                  <a:pt x="186" y="206"/>
                </a:lnTo>
                <a:lnTo>
                  <a:pt x="187" y="200"/>
                </a:lnTo>
                <a:lnTo>
                  <a:pt x="290" y="7"/>
                </a:lnTo>
                <a:lnTo>
                  <a:pt x="290" y="7"/>
                </a:lnTo>
                <a:lnTo>
                  <a:pt x="293" y="4"/>
                </a:lnTo>
                <a:lnTo>
                  <a:pt x="294" y="1"/>
                </a:lnTo>
                <a:lnTo>
                  <a:pt x="297" y="1"/>
                </a:lnTo>
                <a:lnTo>
                  <a:pt x="301" y="0"/>
                </a:lnTo>
                <a:lnTo>
                  <a:pt x="301" y="0"/>
                </a:lnTo>
                <a:lnTo>
                  <a:pt x="304" y="1"/>
                </a:lnTo>
                <a:lnTo>
                  <a:pt x="306" y="1"/>
                </a:lnTo>
                <a:lnTo>
                  <a:pt x="309" y="4"/>
                </a:lnTo>
                <a:lnTo>
                  <a:pt x="310" y="7"/>
                </a:lnTo>
                <a:lnTo>
                  <a:pt x="412" y="199"/>
                </a:lnTo>
                <a:lnTo>
                  <a:pt x="412" y="199"/>
                </a:lnTo>
                <a:lnTo>
                  <a:pt x="415" y="203"/>
                </a:lnTo>
                <a:lnTo>
                  <a:pt x="415" y="206"/>
                </a:lnTo>
                <a:lnTo>
                  <a:pt x="415" y="206"/>
                </a:lnTo>
                <a:lnTo>
                  <a:pt x="413" y="210"/>
                </a:lnTo>
                <a:lnTo>
                  <a:pt x="411" y="214"/>
                </a:lnTo>
                <a:lnTo>
                  <a:pt x="408" y="217"/>
                </a:lnTo>
                <a:lnTo>
                  <a:pt x="404" y="217"/>
                </a:lnTo>
                <a:lnTo>
                  <a:pt x="391" y="217"/>
                </a:lnTo>
                <a:lnTo>
                  <a:pt x="434" y="273"/>
                </a:lnTo>
                <a:lnTo>
                  <a:pt x="434" y="273"/>
                </a:lnTo>
                <a:lnTo>
                  <a:pt x="437" y="277"/>
                </a:lnTo>
                <a:lnTo>
                  <a:pt x="438" y="281"/>
                </a:lnTo>
                <a:lnTo>
                  <a:pt x="438" y="281"/>
                </a:lnTo>
                <a:lnTo>
                  <a:pt x="437" y="285"/>
                </a:lnTo>
                <a:lnTo>
                  <a:pt x="434" y="289"/>
                </a:lnTo>
                <a:lnTo>
                  <a:pt x="430" y="292"/>
                </a:lnTo>
                <a:lnTo>
                  <a:pt x="426" y="292"/>
                </a:lnTo>
                <a:lnTo>
                  <a:pt x="404" y="292"/>
                </a:lnTo>
                <a:lnTo>
                  <a:pt x="459" y="380"/>
                </a:lnTo>
                <a:lnTo>
                  <a:pt x="459" y="380"/>
                </a:lnTo>
                <a:lnTo>
                  <a:pt x="460" y="384"/>
                </a:lnTo>
                <a:lnTo>
                  <a:pt x="460" y="387"/>
                </a:lnTo>
                <a:lnTo>
                  <a:pt x="460" y="387"/>
                </a:lnTo>
                <a:lnTo>
                  <a:pt x="460" y="392"/>
                </a:lnTo>
                <a:lnTo>
                  <a:pt x="457" y="395"/>
                </a:lnTo>
                <a:lnTo>
                  <a:pt x="453" y="398"/>
                </a:lnTo>
                <a:lnTo>
                  <a:pt x="449" y="399"/>
                </a:lnTo>
                <a:lnTo>
                  <a:pt x="449" y="399"/>
                </a:lnTo>
                <a:lnTo>
                  <a:pt x="446" y="398"/>
                </a:lnTo>
                <a:lnTo>
                  <a:pt x="439" y="396"/>
                </a:lnTo>
                <a:lnTo>
                  <a:pt x="459" y="429"/>
                </a:lnTo>
                <a:lnTo>
                  <a:pt x="459" y="429"/>
                </a:lnTo>
                <a:lnTo>
                  <a:pt x="460" y="433"/>
                </a:lnTo>
                <a:lnTo>
                  <a:pt x="460" y="436"/>
                </a:lnTo>
                <a:lnTo>
                  <a:pt x="460" y="436"/>
                </a:lnTo>
                <a:lnTo>
                  <a:pt x="460" y="440"/>
                </a:lnTo>
                <a:lnTo>
                  <a:pt x="457" y="444"/>
                </a:lnTo>
                <a:lnTo>
                  <a:pt x="453" y="447"/>
                </a:lnTo>
                <a:lnTo>
                  <a:pt x="449" y="447"/>
                </a:lnTo>
                <a:lnTo>
                  <a:pt x="449" y="447"/>
                </a:lnTo>
                <a:lnTo>
                  <a:pt x="449" y="447"/>
                </a:lnTo>
                <a:lnTo>
                  <a:pt x="449" y="447"/>
                </a:lnTo>
                <a:lnTo>
                  <a:pt x="448" y="447"/>
                </a:lnTo>
                <a:lnTo>
                  <a:pt x="415" y="444"/>
                </a:lnTo>
                <a:lnTo>
                  <a:pt x="485" y="561"/>
                </a:lnTo>
                <a:lnTo>
                  <a:pt x="485" y="561"/>
                </a:lnTo>
                <a:lnTo>
                  <a:pt x="486" y="564"/>
                </a:lnTo>
                <a:lnTo>
                  <a:pt x="486" y="567"/>
                </a:lnTo>
                <a:lnTo>
                  <a:pt x="486" y="571"/>
                </a:lnTo>
                <a:lnTo>
                  <a:pt x="485" y="573"/>
                </a:lnTo>
                <a:lnTo>
                  <a:pt x="485" y="573"/>
                </a:lnTo>
                <a:lnTo>
                  <a:pt x="482" y="575"/>
                </a:lnTo>
                <a:lnTo>
                  <a:pt x="479" y="577"/>
                </a:lnTo>
                <a:lnTo>
                  <a:pt x="476" y="577"/>
                </a:lnTo>
                <a:lnTo>
                  <a:pt x="474" y="577"/>
                </a:lnTo>
                <a:lnTo>
                  <a:pt x="463" y="576"/>
                </a:lnTo>
                <a:lnTo>
                  <a:pt x="485" y="609"/>
                </a:lnTo>
                <a:lnTo>
                  <a:pt x="485" y="609"/>
                </a:lnTo>
                <a:lnTo>
                  <a:pt x="486" y="612"/>
                </a:lnTo>
                <a:lnTo>
                  <a:pt x="486" y="616"/>
                </a:lnTo>
                <a:lnTo>
                  <a:pt x="486" y="616"/>
                </a:lnTo>
                <a:lnTo>
                  <a:pt x="486" y="620"/>
                </a:lnTo>
                <a:lnTo>
                  <a:pt x="483" y="624"/>
                </a:lnTo>
                <a:lnTo>
                  <a:pt x="479" y="626"/>
                </a:lnTo>
                <a:lnTo>
                  <a:pt x="475" y="627"/>
                </a:lnTo>
                <a:lnTo>
                  <a:pt x="475" y="627"/>
                </a:lnTo>
                <a:lnTo>
                  <a:pt x="357" y="627"/>
                </a:lnTo>
                <a:lnTo>
                  <a:pt x="339" y="627"/>
                </a:lnTo>
                <a:lnTo>
                  <a:pt x="352" y="704"/>
                </a:lnTo>
                <a:lnTo>
                  <a:pt x="527" y="704"/>
                </a:lnTo>
                <a:lnTo>
                  <a:pt x="533" y="660"/>
                </a:lnTo>
                <a:lnTo>
                  <a:pt x="442" y="660"/>
                </a:lnTo>
                <a:lnTo>
                  <a:pt x="442" y="660"/>
                </a:lnTo>
                <a:lnTo>
                  <a:pt x="438" y="658"/>
                </a:lnTo>
                <a:lnTo>
                  <a:pt x="435" y="656"/>
                </a:lnTo>
                <a:lnTo>
                  <a:pt x="435" y="656"/>
                </a:lnTo>
                <a:lnTo>
                  <a:pt x="435" y="652"/>
                </a:lnTo>
                <a:lnTo>
                  <a:pt x="437" y="647"/>
                </a:lnTo>
                <a:lnTo>
                  <a:pt x="442" y="638"/>
                </a:lnTo>
                <a:lnTo>
                  <a:pt x="475" y="638"/>
                </a:lnTo>
                <a:lnTo>
                  <a:pt x="475" y="638"/>
                </a:lnTo>
                <a:lnTo>
                  <a:pt x="475" y="638"/>
                </a:lnTo>
                <a:lnTo>
                  <a:pt x="476" y="638"/>
                </a:lnTo>
                <a:lnTo>
                  <a:pt x="476" y="638"/>
                </a:lnTo>
                <a:lnTo>
                  <a:pt x="476" y="638"/>
                </a:lnTo>
                <a:lnTo>
                  <a:pt x="476" y="638"/>
                </a:lnTo>
                <a:lnTo>
                  <a:pt x="481" y="638"/>
                </a:lnTo>
                <a:lnTo>
                  <a:pt x="485" y="636"/>
                </a:lnTo>
                <a:lnTo>
                  <a:pt x="492" y="631"/>
                </a:lnTo>
                <a:lnTo>
                  <a:pt x="496" y="624"/>
                </a:lnTo>
                <a:lnTo>
                  <a:pt x="497" y="620"/>
                </a:lnTo>
                <a:lnTo>
                  <a:pt x="498" y="616"/>
                </a:lnTo>
                <a:lnTo>
                  <a:pt x="498" y="616"/>
                </a:lnTo>
                <a:lnTo>
                  <a:pt x="497" y="609"/>
                </a:lnTo>
                <a:lnTo>
                  <a:pt x="493" y="602"/>
                </a:lnTo>
                <a:lnTo>
                  <a:pt x="483" y="587"/>
                </a:lnTo>
                <a:lnTo>
                  <a:pt x="483" y="587"/>
                </a:lnTo>
                <a:lnTo>
                  <a:pt x="489" y="584"/>
                </a:lnTo>
                <a:lnTo>
                  <a:pt x="494" y="579"/>
                </a:lnTo>
                <a:lnTo>
                  <a:pt x="494" y="579"/>
                </a:lnTo>
                <a:lnTo>
                  <a:pt x="497" y="573"/>
                </a:lnTo>
                <a:lnTo>
                  <a:pt x="498" y="568"/>
                </a:lnTo>
                <a:lnTo>
                  <a:pt x="497" y="561"/>
                </a:lnTo>
                <a:lnTo>
                  <a:pt x="494" y="556"/>
                </a:lnTo>
                <a:lnTo>
                  <a:pt x="483" y="536"/>
                </a:lnTo>
                <a:lnTo>
                  <a:pt x="483" y="536"/>
                </a:lnTo>
                <a:lnTo>
                  <a:pt x="465" y="506"/>
                </a:lnTo>
                <a:lnTo>
                  <a:pt x="464" y="505"/>
                </a:lnTo>
                <a:lnTo>
                  <a:pt x="456" y="491"/>
                </a:lnTo>
                <a:lnTo>
                  <a:pt x="435" y="458"/>
                </a:lnTo>
                <a:lnTo>
                  <a:pt x="446" y="460"/>
                </a:lnTo>
                <a:lnTo>
                  <a:pt x="446" y="460"/>
                </a:lnTo>
                <a:lnTo>
                  <a:pt x="448" y="460"/>
                </a:lnTo>
                <a:lnTo>
                  <a:pt x="448" y="460"/>
                </a:lnTo>
                <a:lnTo>
                  <a:pt x="449" y="460"/>
                </a:lnTo>
                <a:lnTo>
                  <a:pt x="449" y="460"/>
                </a:lnTo>
                <a:lnTo>
                  <a:pt x="449" y="460"/>
                </a:lnTo>
                <a:lnTo>
                  <a:pt x="449" y="460"/>
                </a:lnTo>
                <a:lnTo>
                  <a:pt x="449" y="460"/>
                </a:lnTo>
                <a:lnTo>
                  <a:pt x="454" y="458"/>
                </a:lnTo>
                <a:lnTo>
                  <a:pt x="459" y="457"/>
                </a:lnTo>
                <a:lnTo>
                  <a:pt x="465" y="453"/>
                </a:lnTo>
                <a:lnTo>
                  <a:pt x="470" y="446"/>
                </a:lnTo>
                <a:lnTo>
                  <a:pt x="471" y="440"/>
                </a:lnTo>
                <a:lnTo>
                  <a:pt x="471" y="436"/>
                </a:lnTo>
                <a:lnTo>
                  <a:pt x="471" y="436"/>
                </a:lnTo>
                <a:lnTo>
                  <a:pt x="471" y="432"/>
                </a:lnTo>
                <a:lnTo>
                  <a:pt x="471" y="432"/>
                </a:lnTo>
                <a:lnTo>
                  <a:pt x="468" y="425"/>
                </a:lnTo>
                <a:lnTo>
                  <a:pt x="468" y="425"/>
                </a:lnTo>
                <a:lnTo>
                  <a:pt x="470" y="421"/>
                </a:lnTo>
                <a:lnTo>
                  <a:pt x="498" y="383"/>
                </a:lnTo>
                <a:lnTo>
                  <a:pt x="492" y="383"/>
                </a:lnTo>
                <a:lnTo>
                  <a:pt x="492" y="383"/>
                </a:lnTo>
                <a:lnTo>
                  <a:pt x="487" y="381"/>
                </a:lnTo>
                <a:lnTo>
                  <a:pt x="485" y="379"/>
                </a:lnTo>
                <a:lnTo>
                  <a:pt x="485" y="379"/>
                </a:lnTo>
                <a:lnTo>
                  <a:pt x="483" y="374"/>
                </a:lnTo>
                <a:lnTo>
                  <a:pt x="485" y="372"/>
                </a:lnTo>
                <a:lnTo>
                  <a:pt x="553" y="240"/>
                </a:lnTo>
                <a:lnTo>
                  <a:pt x="553" y="240"/>
                </a:lnTo>
                <a:lnTo>
                  <a:pt x="556" y="237"/>
                </a:lnTo>
                <a:lnTo>
                  <a:pt x="560" y="236"/>
                </a:lnTo>
                <a:lnTo>
                  <a:pt x="560" y="236"/>
                </a:lnTo>
                <a:lnTo>
                  <a:pt x="564" y="237"/>
                </a:lnTo>
                <a:lnTo>
                  <a:pt x="567" y="240"/>
                </a:lnTo>
                <a:lnTo>
                  <a:pt x="637" y="370"/>
                </a:lnTo>
                <a:lnTo>
                  <a:pt x="637" y="370"/>
                </a:lnTo>
                <a:lnTo>
                  <a:pt x="638" y="374"/>
                </a:lnTo>
                <a:lnTo>
                  <a:pt x="638" y="374"/>
                </a:lnTo>
                <a:lnTo>
                  <a:pt x="637" y="377"/>
                </a:lnTo>
                <a:lnTo>
                  <a:pt x="636" y="380"/>
                </a:lnTo>
                <a:lnTo>
                  <a:pt x="633" y="381"/>
                </a:lnTo>
                <a:lnTo>
                  <a:pt x="630" y="383"/>
                </a:lnTo>
                <a:lnTo>
                  <a:pt x="622" y="383"/>
                </a:lnTo>
                <a:lnTo>
                  <a:pt x="651" y="421"/>
                </a:lnTo>
                <a:lnTo>
                  <a:pt x="651" y="421"/>
                </a:lnTo>
                <a:lnTo>
                  <a:pt x="652" y="422"/>
                </a:lnTo>
                <a:lnTo>
                  <a:pt x="653" y="425"/>
                </a:lnTo>
                <a:lnTo>
                  <a:pt x="653" y="425"/>
                </a:lnTo>
                <a:lnTo>
                  <a:pt x="652" y="429"/>
                </a:lnTo>
                <a:lnTo>
                  <a:pt x="651" y="431"/>
                </a:lnTo>
                <a:lnTo>
                  <a:pt x="648" y="433"/>
                </a:lnTo>
                <a:lnTo>
                  <a:pt x="645" y="433"/>
                </a:lnTo>
                <a:lnTo>
                  <a:pt x="630" y="433"/>
                </a:lnTo>
                <a:lnTo>
                  <a:pt x="667" y="492"/>
                </a:lnTo>
                <a:lnTo>
                  <a:pt x="667" y="492"/>
                </a:lnTo>
                <a:lnTo>
                  <a:pt x="668" y="498"/>
                </a:lnTo>
                <a:lnTo>
                  <a:pt x="668" y="498"/>
                </a:lnTo>
                <a:lnTo>
                  <a:pt x="668" y="501"/>
                </a:lnTo>
                <a:lnTo>
                  <a:pt x="666" y="503"/>
                </a:lnTo>
                <a:lnTo>
                  <a:pt x="664" y="505"/>
                </a:lnTo>
                <a:lnTo>
                  <a:pt x="660" y="505"/>
                </a:lnTo>
                <a:lnTo>
                  <a:pt x="660" y="505"/>
                </a:lnTo>
                <a:lnTo>
                  <a:pt x="659" y="505"/>
                </a:lnTo>
                <a:lnTo>
                  <a:pt x="655" y="503"/>
                </a:lnTo>
                <a:lnTo>
                  <a:pt x="667" y="527"/>
                </a:lnTo>
                <a:lnTo>
                  <a:pt x="667" y="527"/>
                </a:lnTo>
                <a:lnTo>
                  <a:pt x="668" y="531"/>
                </a:lnTo>
                <a:lnTo>
                  <a:pt x="668" y="531"/>
                </a:lnTo>
                <a:lnTo>
                  <a:pt x="668" y="534"/>
                </a:lnTo>
                <a:lnTo>
                  <a:pt x="666" y="536"/>
                </a:lnTo>
                <a:lnTo>
                  <a:pt x="664" y="538"/>
                </a:lnTo>
                <a:lnTo>
                  <a:pt x="662" y="538"/>
                </a:lnTo>
                <a:lnTo>
                  <a:pt x="660" y="538"/>
                </a:lnTo>
                <a:lnTo>
                  <a:pt x="660" y="538"/>
                </a:lnTo>
                <a:lnTo>
                  <a:pt x="660" y="538"/>
                </a:lnTo>
                <a:lnTo>
                  <a:pt x="660" y="538"/>
                </a:lnTo>
                <a:lnTo>
                  <a:pt x="637" y="536"/>
                </a:lnTo>
                <a:lnTo>
                  <a:pt x="685" y="615"/>
                </a:lnTo>
                <a:lnTo>
                  <a:pt x="685" y="615"/>
                </a:lnTo>
                <a:lnTo>
                  <a:pt x="686" y="619"/>
                </a:lnTo>
                <a:lnTo>
                  <a:pt x="685" y="623"/>
                </a:lnTo>
                <a:lnTo>
                  <a:pt x="685" y="623"/>
                </a:lnTo>
                <a:lnTo>
                  <a:pt x="682" y="626"/>
                </a:lnTo>
                <a:lnTo>
                  <a:pt x="678" y="627"/>
                </a:lnTo>
                <a:lnTo>
                  <a:pt x="670" y="626"/>
                </a:lnTo>
                <a:lnTo>
                  <a:pt x="685" y="647"/>
                </a:lnTo>
                <a:lnTo>
                  <a:pt x="685" y="647"/>
                </a:lnTo>
                <a:lnTo>
                  <a:pt x="686" y="649"/>
                </a:lnTo>
                <a:lnTo>
                  <a:pt x="686" y="652"/>
                </a:lnTo>
                <a:lnTo>
                  <a:pt x="686" y="652"/>
                </a:lnTo>
                <a:lnTo>
                  <a:pt x="686" y="654"/>
                </a:lnTo>
                <a:lnTo>
                  <a:pt x="684" y="657"/>
                </a:lnTo>
                <a:lnTo>
                  <a:pt x="682" y="658"/>
                </a:lnTo>
                <a:lnTo>
                  <a:pt x="679" y="660"/>
                </a:lnTo>
                <a:lnTo>
                  <a:pt x="678" y="660"/>
                </a:lnTo>
                <a:lnTo>
                  <a:pt x="599" y="660"/>
                </a:lnTo>
                <a:lnTo>
                  <a:pt x="588" y="660"/>
                </a:lnTo>
                <a:lnTo>
                  <a:pt x="594" y="704"/>
                </a:lnTo>
                <a:lnTo>
                  <a:pt x="605" y="704"/>
                </a:lnTo>
                <a:lnTo>
                  <a:pt x="743" y="704"/>
                </a:lnTo>
                <a:lnTo>
                  <a:pt x="743" y="704"/>
                </a:lnTo>
                <a:lnTo>
                  <a:pt x="748" y="705"/>
                </a:lnTo>
                <a:lnTo>
                  <a:pt x="752" y="706"/>
                </a:lnTo>
                <a:lnTo>
                  <a:pt x="756" y="708"/>
                </a:lnTo>
                <a:lnTo>
                  <a:pt x="759" y="711"/>
                </a:lnTo>
                <a:lnTo>
                  <a:pt x="762" y="715"/>
                </a:lnTo>
                <a:lnTo>
                  <a:pt x="765" y="717"/>
                </a:lnTo>
                <a:lnTo>
                  <a:pt x="766" y="722"/>
                </a:lnTo>
                <a:lnTo>
                  <a:pt x="766" y="727"/>
                </a:lnTo>
                <a:lnTo>
                  <a:pt x="766" y="727"/>
                </a:lnTo>
                <a:lnTo>
                  <a:pt x="766" y="731"/>
                </a:lnTo>
                <a:lnTo>
                  <a:pt x="765" y="735"/>
                </a:lnTo>
                <a:lnTo>
                  <a:pt x="762" y="739"/>
                </a:lnTo>
                <a:lnTo>
                  <a:pt x="759" y="742"/>
                </a:lnTo>
                <a:lnTo>
                  <a:pt x="756" y="745"/>
                </a:lnTo>
                <a:lnTo>
                  <a:pt x="752" y="748"/>
                </a:lnTo>
                <a:lnTo>
                  <a:pt x="748" y="749"/>
                </a:lnTo>
                <a:lnTo>
                  <a:pt x="743" y="749"/>
                </a:lnTo>
                <a:lnTo>
                  <a:pt x="743" y="74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Freeform 198"/>
          <p:cNvSpPr>
            <a:spLocks noEditPoints="1"/>
          </p:cNvSpPr>
          <p:nvPr/>
        </p:nvSpPr>
        <p:spPr bwMode="auto">
          <a:xfrm>
            <a:off x="4306018" y="3638550"/>
            <a:ext cx="363952" cy="423863"/>
          </a:xfrm>
          <a:custGeom>
            <a:avLst/>
            <a:gdLst>
              <a:gd name="T0" fmla="*/ 336 w 729"/>
              <a:gd name="T1" fmla="*/ 607 h 848"/>
              <a:gd name="T2" fmla="*/ 309 w 729"/>
              <a:gd name="T3" fmla="*/ 718 h 848"/>
              <a:gd name="T4" fmla="*/ 408 w 729"/>
              <a:gd name="T5" fmla="*/ 659 h 848"/>
              <a:gd name="T6" fmla="*/ 494 w 729"/>
              <a:gd name="T7" fmla="*/ 478 h 848"/>
              <a:gd name="T8" fmla="*/ 69 w 729"/>
              <a:gd name="T9" fmla="*/ 0 h 848"/>
              <a:gd name="T10" fmla="*/ 234 w 729"/>
              <a:gd name="T11" fmla="*/ 478 h 848"/>
              <a:gd name="T12" fmla="*/ 188 w 729"/>
              <a:gd name="T13" fmla="*/ 529 h 848"/>
              <a:gd name="T14" fmla="*/ 162 w 729"/>
              <a:gd name="T15" fmla="*/ 593 h 848"/>
              <a:gd name="T16" fmla="*/ 157 w 729"/>
              <a:gd name="T17" fmla="*/ 640 h 848"/>
              <a:gd name="T18" fmla="*/ 166 w 729"/>
              <a:gd name="T19" fmla="*/ 701 h 848"/>
              <a:gd name="T20" fmla="*/ 192 w 729"/>
              <a:gd name="T21" fmla="*/ 756 h 848"/>
              <a:gd name="T22" fmla="*/ 232 w 729"/>
              <a:gd name="T23" fmla="*/ 800 h 848"/>
              <a:gd name="T24" fmla="*/ 283 w 729"/>
              <a:gd name="T25" fmla="*/ 832 h 848"/>
              <a:gd name="T26" fmla="*/ 343 w 729"/>
              <a:gd name="T27" fmla="*/ 847 h 848"/>
              <a:gd name="T28" fmla="*/ 386 w 729"/>
              <a:gd name="T29" fmla="*/ 847 h 848"/>
              <a:gd name="T30" fmla="*/ 445 w 729"/>
              <a:gd name="T31" fmla="*/ 832 h 848"/>
              <a:gd name="T32" fmla="*/ 496 w 729"/>
              <a:gd name="T33" fmla="*/ 800 h 848"/>
              <a:gd name="T34" fmla="*/ 537 w 729"/>
              <a:gd name="T35" fmla="*/ 756 h 848"/>
              <a:gd name="T36" fmla="*/ 563 w 729"/>
              <a:gd name="T37" fmla="*/ 701 h 848"/>
              <a:gd name="T38" fmla="*/ 571 w 729"/>
              <a:gd name="T39" fmla="*/ 640 h 848"/>
              <a:gd name="T40" fmla="*/ 566 w 729"/>
              <a:gd name="T41" fmla="*/ 593 h 848"/>
              <a:gd name="T42" fmla="*/ 540 w 729"/>
              <a:gd name="T43" fmla="*/ 529 h 848"/>
              <a:gd name="T44" fmla="*/ 494 w 729"/>
              <a:gd name="T45" fmla="*/ 478 h 848"/>
              <a:gd name="T46" fmla="*/ 578 w 729"/>
              <a:gd name="T47" fmla="*/ 127 h 848"/>
              <a:gd name="T48" fmla="*/ 364 w 729"/>
              <a:gd name="T49" fmla="*/ 433 h 848"/>
              <a:gd name="T50" fmla="*/ 150 w 729"/>
              <a:gd name="T51" fmla="*/ 127 h 848"/>
              <a:gd name="T52" fmla="*/ 350 w 729"/>
              <a:gd name="T53" fmla="*/ 776 h 848"/>
              <a:gd name="T54" fmla="*/ 310 w 729"/>
              <a:gd name="T55" fmla="*/ 766 h 848"/>
              <a:gd name="T56" fmla="*/ 278 w 729"/>
              <a:gd name="T57" fmla="*/ 745 h 848"/>
              <a:gd name="T58" fmla="*/ 250 w 729"/>
              <a:gd name="T59" fmla="*/ 717 h 848"/>
              <a:gd name="T60" fmla="*/ 234 w 729"/>
              <a:gd name="T61" fmla="*/ 681 h 848"/>
              <a:gd name="T62" fmla="*/ 227 w 729"/>
              <a:gd name="T63" fmla="*/ 640 h 848"/>
              <a:gd name="T64" fmla="*/ 229 w 729"/>
              <a:gd name="T65" fmla="*/ 612 h 848"/>
              <a:gd name="T66" fmla="*/ 243 w 729"/>
              <a:gd name="T67" fmla="*/ 575 h 848"/>
              <a:gd name="T68" fmla="*/ 268 w 729"/>
              <a:gd name="T69" fmla="*/ 544 h 848"/>
              <a:gd name="T70" fmla="*/ 299 w 729"/>
              <a:gd name="T71" fmla="*/ 520 h 848"/>
              <a:gd name="T72" fmla="*/ 336 w 729"/>
              <a:gd name="T73" fmla="*/ 505 h 848"/>
              <a:gd name="T74" fmla="*/ 364 w 729"/>
              <a:gd name="T75" fmla="*/ 503 h 848"/>
              <a:gd name="T76" fmla="*/ 405 w 729"/>
              <a:gd name="T77" fmla="*/ 509 h 848"/>
              <a:gd name="T78" fmla="*/ 441 w 729"/>
              <a:gd name="T79" fmla="*/ 527 h 848"/>
              <a:gd name="T80" fmla="*/ 470 w 729"/>
              <a:gd name="T81" fmla="*/ 553 h 848"/>
              <a:gd name="T82" fmla="*/ 490 w 729"/>
              <a:gd name="T83" fmla="*/ 586 h 848"/>
              <a:gd name="T84" fmla="*/ 500 w 729"/>
              <a:gd name="T85" fmla="*/ 626 h 848"/>
              <a:gd name="T86" fmla="*/ 500 w 729"/>
              <a:gd name="T87" fmla="*/ 653 h 848"/>
              <a:gd name="T88" fmla="*/ 490 w 729"/>
              <a:gd name="T89" fmla="*/ 693 h 848"/>
              <a:gd name="T90" fmla="*/ 470 w 729"/>
              <a:gd name="T91" fmla="*/ 727 h 848"/>
              <a:gd name="T92" fmla="*/ 441 w 729"/>
              <a:gd name="T93" fmla="*/ 754 h 848"/>
              <a:gd name="T94" fmla="*/ 405 w 729"/>
              <a:gd name="T95" fmla="*/ 770 h 848"/>
              <a:gd name="T96" fmla="*/ 364 w 729"/>
              <a:gd name="T97" fmla="*/ 77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9" h="848">
                <a:moveTo>
                  <a:pt x="390" y="607"/>
                </a:moveTo>
                <a:lnTo>
                  <a:pt x="364" y="552"/>
                </a:lnTo>
                <a:lnTo>
                  <a:pt x="336" y="607"/>
                </a:lnTo>
                <a:lnTo>
                  <a:pt x="276" y="616"/>
                </a:lnTo>
                <a:lnTo>
                  <a:pt x="320" y="659"/>
                </a:lnTo>
                <a:lnTo>
                  <a:pt x="309" y="718"/>
                </a:lnTo>
                <a:lnTo>
                  <a:pt x="364" y="690"/>
                </a:lnTo>
                <a:lnTo>
                  <a:pt x="417" y="718"/>
                </a:lnTo>
                <a:lnTo>
                  <a:pt x="408" y="659"/>
                </a:lnTo>
                <a:lnTo>
                  <a:pt x="450" y="616"/>
                </a:lnTo>
                <a:lnTo>
                  <a:pt x="390" y="607"/>
                </a:lnTo>
                <a:close/>
                <a:moveTo>
                  <a:pt x="494" y="478"/>
                </a:moveTo>
                <a:lnTo>
                  <a:pt x="729" y="114"/>
                </a:lnTo>
                <a:lnTo>
                  <a:pt x="659" y="0"/>
                </a:lnTo>
                <a:lnTo>
                  <a:pt x="69" y="0"/>
                </a:lnTo>
                <a:lnTo>
                  <a:pt x="0" y="114"/>
                </a:lnTo>
                <a:lnTo>
                  <a:pt x="234" y="478"/>
                </a:lnTo>
                <a:lnTo>
                  <a:pt x="234" y="478"/>
                </a:lnTo>
                <a:lnTo>
                  <a:pt x="217" y="493"/>
                </a:lnTo>
                <a:lnTo>
                  <a:pt x="202" y="511"/>
                </a:lnTo>
                <a:lnTo>
                  <a:pt x="188" y="529"/>
                </a:lnTo>
                <a:lnTo>
                  <a:pt x="177" y="549"/>
                </a:lnTo>
                <a:lnTo>
                  <a:pt x="169" y="570"/>
                </a:lnTo>
                <a:lnTo>
                  <a:pt x="162" y="593"/>
                </a:lnTo>
                <a:lnTo>
                  <a:pt x="158" y="616"/>
                </a:lnTo>
                <a:lnTo>
                  <a:pt x="157" y="640"/>
                </a:lnTo>
                <a:lnTo>
                  <a:pt x="157" y="640"/>
                </a:lnTo>
                <a:lnTo>
                  <a:pt x="158" y="662"/>
                </a:lnTo>
                <a:lnTo>
                  <a:pt x="161" y="682"/>
                </a:lnTo>
                <a:lnTo>
                  <a:pt x="166" y="701"/>
                </a:lnTo>
                <a:lnTo>
                  <a:pt x="173" y="721"/>
                </a:lnTo>
                <a:lnTo>
                  <a:pt x="181" y="738"/>
                </a:lnTo>
                <a:lnTo>
                  <a:pt x="192" y="756"/>
                </a:lnTo>
                <a:lnTo>
                  <a:pt x="203" y="771"/>
                </a:lnTo>
                <a:lnTo>
                  <a:pt x="217" y="786"/>
                </a:lnTo>
                <a:lnTo>
                  <a:pt x="232" y="800"/>
                </a:lnTo>
                <a:lnTo>
                  <a:pt x="249" y="813"/>
                </a:lnTo>
                <a:lnTo>
                  <a:pt x="265" y="822"/>
                </a:lnTo>
                <a:lnTo>
                  <a:pt x="283" y="832"/>
                </a:lnTo>
                <a:lnTo>
                  <a:pt x="302" y="839"/>
                </a:lnTo>
                <a:lnTo>
                  <a:pt x="323" y="843"/>
                </a:lnTo>
                <a:lnTo>
                  <a:pt x="343" y="847"/>
                </a:lnTo>
                <a:lnTo>
                  <a:pt x="364" y="848"/>
                </a:lnTo>
                <a:lnTo>
                  <a:pt x="364" y="848"/>
                </a:lnTo>
                <a:lnTo>
                  <a:pt x="386" y="847"/>
                </a:lnTo>
                <a:lnTo>
                  <a:pt x="406" y="843"/>
                </a:lnTo>
                <a:lnTo>
                  <a:pt x="426" y="839"/>
                </a:lnTo>
                <a:lnTo>
                  <a:pt x="445" y="832"/>
                </a:lnTo>
                <a:lnTo>
                  <a:pt x="463" y="822"/>
                </a:lnTo>
                <a:lnTo>
                  <a:pt x="481" y="813"/>
                </a:lnTo>
                <a:lnTo>
                  <a:pt x="496" y="800"/>
                </a:lnTo>
                <a:lnTo>
                  <a:pt x="511" y="786"/>
                </a:lnTo>
                <a:lnTo>
                  <a:pt x="524" y="771"/>
                </a:lnTo>
                <a:lnTo>
                  <a:pt x="537" y="756"/>
                </a:lnTo>
                <a:lnTo>
                  <a:pt x="546" y="738"/>
                </a:lnTo>
                <a:lnTo>
                  <a:pt x="556" y="721"/>
                </a:lnTo>
                <a:lnTo>
                  <a:pt x="563" y="701"/>
                </a:lnTo>
                <a:lnTo>
                  <a:pt x="567" y="682"/>
                </a:lnTo>
                <a:lnTo>
                  <a:pt x="571" y="662"/>
                </a:lnTo>
                <a:lnTo>
                  <a:pt x="571" y="640"/>
                </a:lnTo>
                <a:lnTo>
                  <a:pt x="571" y="640"/>
                </a:lnTo>
                <a:lnTo>
                  <a:pt x="570" y="616"/>
                </a:lnTo>
                <a:lnTo>
                  <a:pt x="566" y="593"/>
                </a:lnTo>
                <a:lnTo>
                  <a:pt x="560" y="570"/>
                </a:lnTo>
                <a:lnTo>
                  <a:pt x="551" y="549"/>
                </a:lnTo>
                <a:lnTo>
                  <a:pt x="540" y="529"/>
                </a:lnTo>
                <a:lnTo>
                  <a:pt x="526" y="511"/>
                </a:lnTo>
                <a:lnTo>
                  <a:pt x="511" y="493"/>
                </a:lnTo>
                <a:lnTo>
                  <a:pt x="494" y="478"/>
                </a:lnTo>
                <a:lnTo>
                  <a:pt x="494" y="478"/>
                </a:lnTo>
                <a:close/>
                <a:moveTo>
                  <a:pt x="150" y="127"/>
                </a:moveTo>
                <a:lnTo>
                  <a:pt x="578" y="127"/>
                </a:lnTo>
                <a:lnTo>
                  <a:pt x="382" y="433"/>
                </a:lnTo>
                <a:lnTo>
                  <a:pt x="382" y="433"/>
                </a:lnTo>
                <a:lnTo>
                  <a:pt x="364" y="433"/>
                </a:lnTo>
                <a:lnTo>
                  <a:pt x="364" y="433"/>
                </a:lnTo>
                <a:lnTo>
                  <a:pt x="347" y="433"/>
                </a:lnTo>
                <a:lnTo>
                  <a:pt x="150" y="127"/>
                </a:lnTo>
                <a:close/>
                <a:moveTo>
                  <a:pt x="364" y="777"/>
                </a:moveTo>
                <a:lnTo>
                  <a:pt x="364" y="777"/>
                </a:lnTo>
                <a:lnTo>
                  <a:pt x="350" y="776"/>
                </a:lnTo>
                <a:lnTo>
                  <a:pt x="336" y="774"/>
                </a:lnTo>
                <a:lnTo>
                  <a:pt x="324" y="770"/>
                </a:lnTo>
                <a:lnTo>
                  <a:pt x="310" y="766"/>
                </a:lnTo>
                <a:lnTo>
                  <a:pt x="299" y="760"/>
                </a:lnTo>
                <a:lnTo>
                  <a:pt x="287" y="754"/>
                </a:lnTo>
                <a:lnTo>
                  <a:pt x="278" y="745"/>
                </a:lnTo>
                <a:lnTo>
                  <a:pt x="268" y="737"/>
                </a:lnTo>
                <a:lnTo>
                  <a:pt x="258" y="727"/>
                </a:lnTo>
                <a:lnTo>
                  <a:pt x="250" y="717"/>
                </a:lnTo>
                <a:lnTo>
                  <a:pt x="243" y="706"/>
                </a:lnTo>
                <a:lnTo>
                  <a:pt x="238" y="693"/>
                </a:lnTo>
                <a:lnTo>
                  <a:pt x="234" y="681"/>
                </a:lnTo>
                <a:lnTo>
                  <a:pt x="229" y="667"/>
                </a:lnTo>
                <a:lnTo>
                  <a:pt x="228" y="653"/>
                </a:lnTo>
                <a:lnTo>
                  <a:pt x="227" y="640"/>
                </a:lnTo>
                <a:lnTo>
                  <a:pt x="227" y="640"/>
                </a:lnTo>
                <a:lnTo>
                  <a:pt x="228" y="626"/>
                </a:lnTo>
                <a:lnTo>
                  <a:pt x="229" y="612"/>
                </a:lnTo>
                <a:lnTo>
                  <a:pt x="234" y="600"/>
                </a:lnTo>
                <a:lnTo>
                  <a:pt x="238" y="586"/>
                </a:lnTo>
                <a:lnTo>
                  <a:pt x="243" y="575"/>
                </a:lnTo>
                <a:lnTo>
                  <a:pt x="250" y="563"/>
                </a:lnTo>
                <a:lnTo>
                  <a:pt x="258" y="553"/>
                </a:lnTo>
                <a:lnTo>
                  <a:pt x="268" y="544"/>
                </a:lnTo>
                <a:lnTo>
                  <a:pt x="278" y="534"/>
                </a:lnTo>
                <a:lnTo>
                  <a:pt x="287" y="527"/>
                </a:lnTo>
                <a:lnTo>
                  <a:pt x="299" y="520"/>
                </a:lnTo>
                <a:lnTo>
                  <a:pt x="310" y="513"/>
                </a:lnTo>
                <a:lnTo>
                  <a:pt x="324" y="509"/>
                </a:lnTo>
                <a:lnTo>
                  <a:pt x="336" y="505"/>
                </a:lnTo>
                <a:lnTo>
                  <a:pt x="350" y="504"/>
                </a:lnTo>
                <a:lnTo>
                  <a:pt x="364" y="503"/>
                </a:lnTo>
                <a:lnTo>
                  <a:pt x="364" y="503"/>
                </a:lnTo>
                <a:lnTo>
                  <a:pt x="378" y="504"/>
                </a:lnTo>
                <a:lnTo>
                  <a:pt x="391" y="505"/>
                </a:lnTo>
                <a:lnTo>
                  <a:pt x="405" y="509"/>
                </a:lnTo>
                <a:lnTo>
                  <a:pt x="417" y="513"/>
                </a:lnTo>
                <a:lnTo>
                  <a:pt x="430" y="520"/>
                </a:lnTo>
                <a:lnTo>
                  <a:pt x="441" y="527"/>
                </a:lnTo>
                <a:lnTo>
                  <a:pt x="452" y="534"/>
                </a:lnTo>
                <a:lnTo>
                  <a:pt x="461" y="544"/>
                </a:lnTo>
                <a:lnTo>
                  <a:pt x="470" y="553"/>
                </a:lnTo>
                <a:lnTo>
                  <a:pt x="478" y="563"/>
                </a:lnTo>
                <a:lnTo>
                  <a:pt x="485" y="575"/>
                </a:lnTo>
                <a:lnTo>
                  <a:pt x="490" y="586"/>
                </a:lnTo>
                <a:lnTo>
                  <a:pt x="494" y="600"/>
                </a:lnTo>
                <a:lnTo>
                  <a:pt x="498" y="612"/>
                </a:lnTo>
                <a:lnTo>
                  <a:pt x="500" y="626"/>
                </a:lnTo>
                <a:lnTo>
                  <a:pt x="501" y="640"/>
                </a:lnTo>
                <a:lnTo>
                  <a:pt x="501" y="640"/>
                </a:lnTo>
                <a:lnTo>
                  <a:pt x="500" y="653"/>
                </a:lnTo>
                <a:lnTo>
                  <a:pt x="498" y="667"/>
                </a:lnTo>
                <a:lnTo>
                  <a:pt x="494" y="681"/>
                </a:lnTo>
                <a:lnTo>
                  <a:pt x="490" y="693"/>
                </a:lnTo>
                <a:lnTo>
                  <a:pt x="485" y="706"/>
                </a:lnTo>
                <a:lnTo>
                  <a:pt x="478" y="717"/>
                </a:lnTo>
                <a:lnTo>
                  <a:pt x="470" y="727"/>
                </a:lnTo>
                <a:lnTo>
                  <a:pt x="461" y="737"/>
                </a:lnTo>
                <a:lnTo>
                  <a:pt x="452" y="745"/>
                </a:lnTo>
                <a:lnTo>
                  <a:pt x="441" y="754"/>
                </a:lnTo>
                <a:lnTo>
                  <a:pt x="430" y="760"/>
                </a:lnTo>
                <a:lnTo>
                  <a:pt x="417" y="766"/>
                </a:lnTo>
                <a:lnTo>
                  <a:pt x="405" y="770"/>
                </a:lnTo>
                <a:lnTo>
                  <a:pt x="391" y="774"/>
                </a:lnTo>
                <a:lnTo>
                  <a:pt x="378" y="776"/>
                </a:lnTo>
                <a:lnTo>
                  <a:pt x="364" y="777"/>
                </a:lnTo>
                <a:lnTo>
                  <a:pt x="364" y="77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216"/>
          <p:cNvSpPr>
            <a:spLocks noEditPoints="1"/>
          </p:cNvSpPr>
          <p:nvPr/>
        </p:nvSpPr>
        <p:spPr bwMode="auto">
          <a:xfrm>
            <a:off x="5150983" y="5002991"/>
            <a:ext cx="414337" cy="399271"/>
          </a:xfrm>
          <a:custGeom>
            <a:avLst/>
            <a:gdLst>
              <a:gd name="T0" fmla="*/ 333 w 826"/>
              <a:gd name="T1" fmla="*/ 656 h 795"/>
              <a:gd name="T2" fmla="*/ 339 w 826"/>
              <a:gd name="T3" fmla="*/ 671 h 795"/>
              <a:gd name="T4" fmla="*/ 778 w 826"/>
              <a:gd name="T5" fmla="*/ 529 h 795"/>
              <a:gd name="T6" fmla="*/ 774 w 826"/>
              <a:gd name="T7" fmla="*/ 515 h 795"/>
              <a:gd name="T8" fmla="*/ 333 w 826"/>
              <a:gd name="T9" fmla="*/ 656 h 795"/>
              <a:gd name="T10" fmla="*/ 783 w 826"/>
              <a:gd name="T11" fmla="*/ 557 h 795"/>
              <a:gd name="T12" fmla="*/ 779 w 826"/>
              <a:gd name="T13" fmla="*/ 544 h 795"/>
              <a:gd name="T14" fmla="*/ 341 w 826"/>
              <a:gd name="T15" fmla="*/ 689 h 795"/>
              <a:gd name="T16" fmla="*/ 346 w 826"/>
              <a:gd name="T17" fmla="*/ 703 h 795"/>
              <a:gd name="T18" fmla="*/ 783 w 826"/>
              <a:gd name="T19" fmla="*/ 557 h 795"/>
              <a:gd name="T20" fmla="*/ 787 w 826"/>
              <a:gd name="T21" fmla="*/ 586 h 795"/>
              <a:gd name="T22" fmla="*/ 782 w 826"/>
              <a:gd name="T23" fmla="*/ 572 h 795"/>
              <a:gd name="T24" fmla="*/ 339 w 826"/>
              <a:gd name="T25" fmla="*/ 719 h 795"/>
              <a:gd name="T26" fmla="*/ 344 w 826"/>
              <a:gd name="T27" fmla="*/ 734 h 795"/>
              <a:gd name="T28" fmla="*/ 787 w 826"/>
              <a:gd name="T29" fmla="*/ 586 h 795"/>
              <a:gd name="T30" fmla="*/ 816 w 826"/>
              <a:gd name="T31" fmla="*/ 592 h 795"/>
              <a:gd name="T32" fmla="*/ 302 w 826"/>
              <a:gd name="T33" fmla="*/ 765 h 795"/>
              <a:gd name="T34" fmla="*/ 300 w 826"/>
              <a:gd name="T35" fmla="*/ 667 h 795"/>
              <a:gd name="T36" fmla="*/ 19 w 826"/>
              <a:gd name="T37" fmla="*/ 142 h 795"/>
              <a:gd name="T38" fmla="*/ 19 w 826"/>
              <a:gd name="T39" fmla="*/ 142 h 795"/>
              <a:gd name="T40" fmla="*/ 14 w 826"/>
              <a:gd name="T41" fmla="*/ 146 h 795"/>
              <a:gd name="T42" fmla="*/ 9 w 826"/>
              <a:gd name="T43" fmla="*/ 151 h 795"/>
              <a:gd name="T44" fmla="*/ 7 w 826"/>
              <a:gd name="T45" fmla="*/ 157 h 795"/>
              <a:gd name="T46" fmla="*/ 4 w 826"/>
              <a:gd name="T47" fmla="*/ 162 h 795"/>
              <a:gd name="T48" fmla="*/ 1 w 826"/>
              <a:gd name="T49" fmla="*/ 175 h 795"/>
              <a:gd name="T50" fmla="*/ 0 w 826"/>
              <a:gd name="T51" fmla="*/ 186 h 795"/>
              <a:gd name="T52" fmla="*/ 1 w 826"/>
              <a:gd name="T53" fmla="*/ 197 h 795"/>
              <a:gd name="T54" fmla="*/ 3 w 826"/>
              <a:gd name="T55" fmla="*/ 205 h 795"/>
              <a:gd name="T56" fmla="*/ 4 w 826"/>
              <a:gd name="T57" fmla="*/ 213 h 795"/>
              <a:gd name="T58" fmla="*/ 296 w 826"/>
              <a:gd name="T59" fmla="*/ 795 h 795"/>
              <a:gd name="T60" fmla="*/ 309 w 826"/>
              <a:gd name="T61" fmla="*/ 789 h 795"/>
              <a:gd name="T62" fmla="*/ 310 w 826"/>
              <a:gd name="T63" fmla="*/ 793 h 795"/>
              <a:gd name="T64" fmla="*/ 826 w 826"/>
              <a:gd name="T65" fmla="*/ 620 h 795"/>
              <a:gd name="T66" fmla="*/ 816 w 826"/>
              <a:gd name="T67" fmla="*/ 592 h 795"/>
              <a:gd name="T68" fmla="*/ 813 w 826"/>
              <a:gd name="T69" fmla="*/ 490 h 795"/>
              <a:gd name="T70" fmla="*/ 496 w 826"/>
              <a:gd name="T71" fmla="*/ 0 h 795"/>
              <a:gd name="T72" fmla="*/ 36 w 826"/>
              <a:gd name="T73" fmla="*/ 117 h 795"/>
              <a:gd name="T74" fmla="*/ 317 w 826"/>
              <a:gd name="T75" fmla="*/ 648 h 795"/>
              <a:gd name="T76" fmla="*/ 813 w 826"/>
              <a:gd name="T77" fmla="*/ 490 h 795"/>
              <a:gd name="T78" fmla="*/ 167 w 826"/>
              <a:gd name="T79" fmla="*/ 168 h 795"/>
              <a:gd name="T80" fmla="*/ 464 w 826"/>
              <a:gd name="T81" fmla="*/ 88 h 795"/>
              <a:gd name="T82" fmla="*/ 514 w 826"/>
              <a:gd name="T83" fmla="*/ 177 h 795"/>
              <a:gd name="T84" fmla="*/ 214 w 826"/>
              <a:gd name="T85" fmla="*/ 258 h 795"/>
              <a:gd name="T86" fmla="*/ 167 w 826"/>
              <a:gd name="T87" fmla="*/ 16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795">
                <a:moveTo>
                  <a:pt x="333" y="656"/>
                </a:moveTo>
                <a:lnTo>
                  <a:pt x="339" y="671"/>
                </a:lnTo>
                <a:lnTo>
                  <a:pt x="778" y="529"/>
                </a:lnTo>
                <a:lnTo>
                  <a:pt x="774" y="515"/>
                </a:lnTo>
                <a:lnTo>
                  <a:pt x="333" y="656"/>
                </a:lnTo>
                <a:close/>
                <a:moveTo>
                  <a:pt x="783" y="557"/>
                </a:moveTo>
                <a:lnTo>
                  <a:pt x="779" y="544"/>
                </a:lnTo>
                <a:lnTo>
                  <a:pt x="341" y="689"/>
                </a:lnTo>
                <a:lnTo>
                  <a:pt x="346" y="703"/>
                </a:lnTo>
                <a:lnTo>
                  <a:pt x="783" y="557"/>
                </a:lnTo>
                <a:close/>
                <a:moveTo>
                  <a:pt x="787" y="586"/>
                </a:moveTo>
                <a:lnTo>
                  <a:pt x="782" y="572"/>
                </a:lnTo>
                <a:lnTo>
                  <a:pt x="339" y="719"/>
                </a:lnTo>
                <a:lnTo>
                  <a:pt x="344" y="734"/>
                </a:lnTo>
                <a:lnTo>
                  <a:pt x="787" y="586"/>
                </a:lnTo>
                <a:close/>
                <a:moveTo>
                  <a:pt x="816" y="592"/>
                </a:moveTo>
                <a:lnTo>
                  <a:pt x="302" y="765"/>
                </a:lnTo>
                <a:lnTo>
                  <a:pt x="300" y="667"/>
                </a:lnTo>
                <a:lnTo>
                  <a:pt x="19" y="142"/>
                </a:lnTo>
                <a:lnTo>
                  <a:pt x="19" y="142"/>
                </a:lnTo>
                <a:lnTo>
                  <a:pt x="14" y="146"/>
                </a:lnTo>
                <a:lnTo>
                  <a:pt x="9" y="151"/>
                </a:lnTo>
                <a:lnTo>
                  <a:pt x="7" y="157"/>
                </a:lnTo>
                <a:lnTo>
                  <a:pt x="4" y="162"/>
                </a:lnTo>
                <a:lnTo>
                  <a:pt x="1" y="175"/>
                </a:lnTo>
                <a:lnTo>
                  <a:pt x="0" y="186"/>
                </a:lnTo>
                <a:lnTo>
                  <a:pt x="1" y="197"/>
                </a:lnTo>
                <a:lnTo>
                  <a:pt x="3" y="205"/>
                </a:lnTo>
                <a:lnTo>
                  <a:pt x="4" y="213"/>
                </a:lnTo>
                <a:lnTo>
                  <a:pt x="296" y="795"/>
                </a:lnTo>
                <a:lnTo>
                  <a:pt x="309" y="789"/>
                </a:lnTo>
                <a:lnTo>
                  <a:pt x="310" y="793"/>
                </a:lnTo>
                <a:lnTo>
                  <a:pt x="826" y="620"/>
                </a:lnTo>
                <a:lnTo>
                  <a:pt x="816" y="592"/>
                </a:lnTo>
                <a:close/>
                <a:moveTo>
                  <a:pt x="813" y="490"/>
                </a:moveTo>
                <a:lnTo>
                  <a:pt x="496" y="0"/>
                </a:lnTo>
                <a:lnTo>
                  <a:pt x="36" y="117"/>
                </a:lnTo>
                <a:lnTo>
                  <a:pt x="317" y="648"/>
                </a:lnTo>
                <a:lnTo>
                  <a:pt x="813" y="490"/>
                </a:lnTo>
                <a:close/>
                <a:moveTo>
                  <a:pt x="167" y="168"/>
                </a:moveTo>
                <a:lnTo>
                  <a:pt x="464" y="88"/>
                </a:lnTo>
                <a:lnTo>
                  <a:pt x="514" y="177"/>
                </a:lnTo>
                <a:lnTo>
                  <a:pt x="214" y="258"/>
                </a:lnTo>
                <a:lnTo>
                  <a:pt x="167" y="16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Freeform 241"/>
          <p:cNvSpPr>
            <a:spLocks noEditPoints="1"/>
          </p:cNvSpPr>
          <p:nvPr/>
        </p:nvSpPr>
        <p:spPr bwMode="auto">
          <a:xfrm>
            <a:off x="6829758" y="4984750"/>
            <a:ext cx="335762" cy="417513"/>
          </a:xfrm>
          <a:custGeom>
            <a:avLst/>
            <a:gdLst>
              <a:gd name="T0" fmla="*/ 415 w 688"/>
              <a:gd name="T1" fmla="*/ 82 h 857"/>
              <a:gd name="T2" fmla="*/ 438 w 688"/>
              <a:gd name="T3" fmla="*/ 59 h 857"/>
              <a:gd name="T4" fmla="*/ 439 w 688"/>
              <a:gd name="T5" fmla="*/ 34 h 857"/>
              <a:gd name="T6" fmla="*/ 421 w 688"/>
              <a:gd name="T7" fmla="*/ 8 h 857"/>
              <a:gd name="T8" fmla="*/ 398 w 688"/>
              <a:gd name="T9" fmla="*/ 0 h 857"/>
              <a:gd name="T10" fmla="*/ 368 w 688"/>
              <a:gd name="T11" fmla="*/ 12 h 857"/>
              <a:gd name="T12" fmla="*/ 356 w 688"/>
              <a:gd name="T13" fmla="*/ 42 h 857"/>
              <a:gd name="T14" fmla="*/ 362 w 688"/>
              <a:gd name="T15" fmla="*/ 67 h 857"/>
              <a:gd name="T16" fmla="*/ 390 w 688"/>
              <a:gd name="T17" fmla="*/ 85 h 857"/>
              <a:gd name="T18" fmla="*/ 324 w 688"/>
              <a:gd name="T19" fmla="*/ 116 h 857"/>
              <a:gd name="T20" fmla="*/ 343 w 688"/>
              <a:gd name="T21" fmla="*/ 97 h 857"/>
              <a:gd name="T22" fmla="*/ 332 w 688"/>
              <a:gd name="T23" fmla="*/ 81 h 857"/>
              <a:gd name="T24" fmla="*/ 310 w 688"/>
              <a:gd name="T25" fmla="*/ 85 h 857"/>
              <a:gd name="T26" fmla="*/ 306 w 688"/>
              <a:gd name="T27" fmla="*/ 105 h 857"/>
              <a:gd name="T28" fmla="*/ 324 w 688"/>
              <a:gd name="T29" fmla="*/ 116 h 857"/>
              <a:gd name="T30" fmla="*/ 265 w 688"/>
              <a:gd name="T31" fmla="*/ 78 h 857"/>
              <a:gd name="T32" fmla="*/ 280 w 688"/>
              <a:gd name="T33" fmla="*/ 63 h 857"/>
              <a:gd name="T34" fmla="*/ 282 w 688"/>
              <a:gd name="T35" fmla="*/ 46 h 857"/>
              <a:gd name="T36" fmla="*/ 269 w 688"/>
              <a:gd name="T37" fmla="*/ 29 h 857"/>
              <a:gd name="T38" fmla="*/ 254 w 688"/>
              <a:gd name="T39" fmla="*/ 23 h 857"/>
              <a:gd name="T40" fmla="*/ 234 w 688"/>
              <a:gd name="T41" fmla="*/ 31 h 857"/>
              <a:gd name="T42" fmla="*/ 225 w 688"/>
              <a:gd name="T43" fmla="*/ 52 h 857"/>
              <a:gd name="T44" fmla="*/ 229 w 688"/>
              <a:gd name="T45" fmla="*/ 68 h 857"/>
              <a:gd name="T46" fmla="*/ 247 w 688"/>
              <a:gd name="T47" fmla="*/ 79 h 857"/>
              <a:gd name="T48" fmla="*/ 685 w 688"/>
              <a:gd name="T49" fmla="*/ 782 h 857"/>
              <a:gd name="T50" fmla="*/ 674 w 688"/>
              <a:gd name="T51" fmla="*/ 719 h 857"/>
              <a:gd name="T52" fmla="*/ 627 w 688"/>
              <a:gd name="T53" fmla="*/ 613 h 857"/>
              <a:gd name="T54" fmla="*/ 537 w 688"/>
              <a:gd name="T55" fmla="*/ 473 h 857"/>
              <a:gd name="T56" fmla="*/ 434 w 688"/>
              <a:gd name="T57" fmla="*/ 344 h 857"/>
              <a:gd name="T58" fmla="*/ 445 w 688"/>
              <a:gd name="T59" fmla="*/ 252 h 857"/>
              <a:gd name="T60" fmla="*/ 480 w 688"/>
              <a:gd name="T61" fmla="*/ 237 h 857"/>
              <a:gd name="T62" fmla="*/ 496 w 688"/>
              <a:gd name="T63" fmla="*/ 202 h 857"/>
              <a:gd name="T64" fmla="*/ 486 w 688"/>
              <a:gd name="T65" fmla="*/ 173 h 857"/>
              <a:gd name="T66" fmla="*/ 454 w 688"/>
              <a:gd name="T67" fmla="*/ 152 h 857"/>
              <a:gd name="T68" fmla="*/ 234 w 688"/>
              <a:gd name="T69" fmla="*/ 152 h 857"/>
              <a:gd name="T70" fmla="*/ 202 w 688"/>
              <a:gd name="T71" fmla="*/ 173 h 857"/>
              <a:gd name="T72" fmla="*/ 192 w 688"/>
              <a:gd name="T73" fmla="*/ 202 h 857"/>
              <a:gd name="T74" fmla="*/ 207 w 688"/>
              <a:gd name="T75" fmla="*/ 237 h 857"/>
              <a:gd name="T76" fmla="*/ 243 w 688"/>
              <a:gd name="T77" fmla="*/ 252 h 857"/>
              <a:gd name="T78" fmla="*/ 254 w 688"/>
              <a:gd name="T79" fmla="*/ 344 h 857"/>
              <a:gd name="T80" fmla="*/ 151 w 688"/>
              <a:gd name="T81" fmla="*/ 473 h 857"/>
              <a:gd name="T82" fmla="*/ 61 w 688"/>
              <a:gd name="T83" fmla="*/ 613 h 857"/>
              <a:gd name="T84" fmla="*/ 14 w 688"/>
              <a:gd name="T85" fmla="*/ 719 h 857"/>
              <a:gd name="T86" fmla="*/ 3 w 688"/>
              <a:gd name="T87" fmla="*/ 782 h 857"/>
              <a:gd name="T88" fmla="*/ 2 w 688"/>
              <a:gd name="T89" fmla="*/ 819 h 857"/>
              <a:gd name="T90" fmla="*/ 14 w 688"/>
              <a:gd name="T91" fmla="*/ 845 h 857"/>
              <a:gd name="T92" fmla="*/ 47 w 688"/>
              <a:gd name="T93" fmla="*/ 857 h 857"/>
              <a:gd name="T94" fmla="*/ 662 w 688"/>
              <a:gd name="T95" fmla="*/ 853 h 857"/>
              <a:gd name="T96" fmla="*/ 682 w 688"/>
              <a:gd name="T97" fmla="*/ 833 h 857"/>
              <a:gd name="T98" fmla="*/ 686 w 688"/>
              <a:gd name="T99" fmla="*/ 794 h 857"/>
              <a:gd name="T100" fmla="*/ 98 w 688"/>
              <a:gd name="T101" fmla="*/ 809 h 857"/>
              <a:gd name="T102" fmla="*/ 54 w 688"/>
              <a:gd name="T103" fmla="*/ 800 h 857"/>
              <a:gd name="T104" fmla="*/ 47 w 688"/>
              <a:gd name="T105" fmla="*/ 782 h 857"/>
              <a:gd name="T106" fmla="*/ 51 w 688"/>
              <a:gd name="T107" fmla="*/ 741 h 857"/>
              <a:gd name="T108" fmla="*/ 92 w 688"/>
              <a:gd name="T109" fmla="*/ 656 h 857"/>
              <a:gd name="T110" fmla="*/ 550 w 688"/>
              <a:gd name="T111" fmla="*/ 573 h 857"/>
              <a:gd name="T112" fmla="*/ 601 w 688"/>
              <a:gd name="T113" fmla="*/ 656 h 857"/>
              <a:gd name="T114" fmla="*/ 637 w 688"/>
              <a:gd name="T115" fmla="*/ 741 h 857"/>
              <a:gd name="T116" fmla="*/ 641 w 688"/>
              <a:gd name="T117" fmla="*/ 782 h 857"/>
              <a:gd name="T118" fmla="*/ 634 w 688"/>
              <a:gd name="T119" fmla="*/ 800 h 857"/>
              <a:gd name="T120" fmla="*/ 590 w 688"/>
              <a:gd name="T121" fmla="*/ 80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 h="857">
                <a:moveTo>
                  <a:pt x="398" y="85"/>
                </a:moveTo>
                <a:lnTo>
                  <a:pt x="398" y="85"/>
                </a:lnTo>
                <a:lnTo>
                  <a:pt x="406" y="85"/>
                </a:lnTo>
                <a:lnTo>
                  <a:pt x="415" y="82"/>
                </a:lnTo>
                <a:lnTo>
                  <a:pt x="421" y="78"/>
                </a:lnTo>
                <a:lnTo>
                  <a:pt x="428" y="73"/>
                </a:lnTo>
                <a:lnTo>
                  <a:pt x="434" y="67"/>
                </a:lnTo>
                <a:lnTo>
                  <a:pt x="438" y="59"/>
                </a:lnTo>
                <a:lnTo>
                  <a:pt x="439" y="52"/>
                </a:lnTo>
                <a:lnTo>
                  <a:pt x="441" y="42"/>
                </a:lnTo>
                <a:lnTo>
                  <a:pt x="441" y="42"/>
                </a:lnTo>
                <a:lnTo>
                  <a:pt x="439" y="34"/>
                </a:lnTo>
                <a:lnTo>
                  <a:pt x="438" y="26"/>
                </a:lnTo>
                <a:lnTo>
                  <a:pt x="434" y="19"/>
                </a:lnTo>
                <a:lnTo>
                  <a:pt x="428" y="12"/>
                </a:lnTo>
                <a:lnTo>
                  <a:pt x="421" y="8"/>
                </a:lnTo>
                <a:lnTo>
                  <a:pt x="415" y="4"/>
                </a:lnTo>
                <a:lnTo>
                  <a:pt x="406" y="1"/>
                </a:lnTo>
                <a:lnTo>
                  <a:pt x="398" y="0"/>
                </a:lnTo>
                <a:lnTo>
                  <a:pt x="398" y="0"/>
                </a:lnTo>
                <a:lnTo>
                  <a:pt x="390" y="1"/>
                </a:lnTo>
                <a:lnTo>
                  <a:pt x="382" y="4"/>
                </a:lnTo>
                <a:lnTo>
                  <a:pt x="375" y="8"/>
                </a:lnTo>
                <a:lnTo>
                  <a:pt x="368" y="12"/>
                </a:lnTo>
                <a:lnTo>
                  <a:pt x="362" y="19"/>
                </a:lnTo>
                <a:lnTo>
                  <a:pt x="358" y="26"/>
                </a:lnTo>
                <a:lnTo>
                  <a:pt x="356" y="34"/>
                </a:lnTo>
                <a:lnTo>
                  <a:pt x="356" y="42"/>
                </a:lnTo>
                <a:lnTo>
                  <a:pt x="356" y="42"/>
                </a:lnTo>
                <a:lnTo>
                  <a:pt x="356" y="52"/>
                </a:lnTo>
                <a:lnTo>
                  <a:pt x="358" y="59"/>
                </a:lnTo>
                <a:lnTo>
                  <a:pt x="362" y="67"/>
                </a:lnTo>
                <a:lnTo>
                  <a:pt x="368" y="73"/>
                </a:lnTo>
                <a:lnTo>
                  <a:pt x="375" y="78"/>
                </a:lnTo>
                <a:lnTo>
                  <a:pt x="382" y="82"/>
                </a:lnTo>
                <a:lnTo>
                  <a:pt x="390" y="85"/>
                </a:lnTo>
                <a:lnTo>
                  <a:pt x="398" y="85"/>
                </a:lnTo>
                <a:lnTo>
                  <a:pt x="398" y="85"/>
                </a:lnTo>
                <a:close/>
                <a:moveTo>
                  <a:pt x="324" y="116"/>
                </a:moveTo>
                <a:lnTo>
                  <a:pt x="324" y="116"/>
                </a:lnTo>
                <a:lnTo>
                  <a:pt x="332" y="115"/>
                </a:lnTo>
                <a:lnTo>
                  <a:pt x="338" y="111"/>
                </a:lnTo>
                <a:lnTo>
                  <a:pt x="342" y="105"/>
                </a:lnTo>
                <a:lnTo>
                  <a:pt x="343" y="97"/>
                </a:lnTo>
                <a:lnTo>
                  <a:pt x="343" y="97"/>
                </a:lnTo>
                <a:lnTo>
                  <a:pt x="342" y="90"/>
                </a:lnTo>
                <a:lnTo>
                  <a:pt x="338" y="85"/>
                </a:lnTo>
                <a:lnTo>
                  <a:pt x="332" y="81"/>
                </a:lnTo>
                <a:lnTo>
                  <a:pt x="324" y="78"/>
                </a:lnTo>
                <a:lnTo>
                  <a:pt x="324" y="78"/>
                </a:lnTo>
                <a:lnTo>
                  <a:pt x="317" y="81"/>
                </a:lnTo>
                <a:lnTo>
                  <a:pt x="310" y="85"/>
                </a:lnTo>
                <a:lnTo>
                  <a:pt x="306" y="90"/>
                </a:lnTo>
                <a:lnTo>
                  <a:pt x="305" y="97"/>
                </a:lnTo>
                <a:lnTo>
                  <a:pt x="305" y="97"/>
                </a:lnTo>
                <a:lnTo>
                  <a:pt x="306" y="105"/>
                </a:lnTo>
                <a:lnTo>
                  <a:pt x="310" y="111"/>
                </a:lnTo>
                <a:lnTo>
                  <a:pt x="317" y="115"/>
                </a:lnTo>
                <a:lnTo>
                  <a:pt x="324" y="116"/>
                </a:lnTo>
                <a:lnTo>
                  <a:pt x="324" y="116"/>
                </a:lnTo>
                <a:close/>
                <a:moveTo>
                  <a:pt x="254" y="81"/>
                </a:moveTo>
                <a:lnTo>
                  <a:pt x="254" y="81"/>
                </a:lnTo>
                <a:lnTo>
                  <a:pt x="260" y="79"/>
                </a:lnTo>
                <a:lnTo>
                  <a:pt x="265" y="78"/>
                </a:lnTo>
                <a:lnTo>
                  <a:pt x="269" y="75"/>
                </a:lnTo>
                <a:lnTo>
                  <a:pt x="273" y="73"/>
                </a:lnTo>
                <a:lnTo>
                  <a:pt x="277" y="68"/>
                </a:lnTo>
                <a:lnTo>
                  <a:pt x="280" y="63"/>
                </a:lnTo>
                <a:lnTo>
                  <a:pt x="282" y="57"/>
                </a:lnTo>
                <a:lnTo>
                  <a:pt x="282" y="52"/>
                </a:lnTo>
                <a:lnTo>
                  <a:pt x="282" y="52"/>
                </a:lnTo>
                <a:lnTo>
                  <a:pt x="282" y="46"/>
                </a:lnTo>
                <a:lnTo>
                  <a:pt x="280" y="41"/>
                </a:lnTo>
                <a:lnTo>
                  <a:pt x="277" y="36"/>
                </a:lnTo>
                <a:lnTo>
                  <a:pt x="273" y="31"/>
                </a:lnTo>
                <a:lnTo>
                  <a:pt x="269" y="29"/>
                </a:lnTo>
                <a:lnTo>
                  <a:pt x="265" y="26"/>
                </a:lnTo>
                <a:lnTo>
                  <a:pt x="260" y="25"/>
                </a:lnTo>
                <a:lnTo>
                  <a:pt x="254" y="23"/>
                </a:lnTo>
                <a:lnTo>
                  <a:pt x="254" y="23"/>
                </a:lnTo>
                <a:lnTo>
                  <a:pt x="247" y="25"/>
                </a:lnTo>
                <a:lnTo>
                  <a:pt x="242" y="26"/>
                </a:lnTo>
                <a:lnTo>
                  <a:pt x="238" y="29"/>
                </a:lnTo>
                <a:lnTo>
                  <a:pt x="234" y="31"/>
                </a:lnTo>
                <a:lnTo>
                  <a:pt x="229" y="36"/>
                </a:lnTo>
                <a:lnTo>
                  <a:pt x="227" y="41"/>
                </a:lnTo>
                <a:lnTo>
                  <a:pt x="225" y="46"/>
                </a:lnTo>
                <a:lnTo>
                  <a:pt x="225" y="52"/>
                </a:lnTo>
                <a:lnTo>
                  <a:pt x="225" y="52"/>
                </a:lnTo>
                <a:lnTo>
                  <a:pt x="225" y="57"/>
                </a:lnTo>
                <a:lnTo>
                  <a:pt x="227" y="63"/>
                </a:lnTo>
                <a:lnTo>
                  <a:pt x="229" y="68"/>
                </a:lnTo>
                <a:lnTo>
                  <a:pt x="234" y="73"/>
                </a:lnTo>
                <a:lnTo>
                  <a:pt x="238" y="75"/>
                </a:lnTo>
                <a:lnTo>
                  <a:pt x="242" y="78"/>
                </a:lnTo>
                <a:lnTo>
                  <a:pt x="247" y="79"/>
                </a:lnTo>
                <a:lnTo>
                  <a:pt x="254" y="81"/>
                </a:lnTo>
                <a:lnTo>
                  <a:pt x="254" y="81"/>
                </a:lnTo>
                <a:close/>
                <a:moveTo>
                  <a:pt x="685" y="782"/>
                </a:moveTo>
                <a:lnTo>
                  <a:pt x="685" y="782"/>
                </a:lnTo>
                <a:lnTo>
                  <a:pt x="685" y="768"/>
                </a:lnTo>
                <a:lnTo>
                  <a:pt x="682" y="752"/>
                </a:lnTo>
                <a:lnTo>
                  <a:pt x="679" y="737"/>
                </a:lnTo>
                <a:lnTo>
                  <a:pt x="674" y="719"/>
                </a:lnTo>
                <a:lnTo>
                  <a:pt x="668" y="702"/>
                </a:lnTo>
                <a:lnTo>
                  <a:pt x="662" y="684"/>
                </a:lnTo>
                <a:lnTo>
                  <a:pt x="646" y="649"/>
                </a:lnTo>
                <a:lnTo>
                  <a:pt x="627" y="613"/>
                </a:lnTo>
                <a:lnTo>
                  <a:pt x="605" y="576"/>
                </a:lnTo>
                <a:lnTo>
                  <a:pt x="583" y="540"/>
                </a:lnTo>
                <a:lnTo>
                  <a:pt x="560" y="506"/>
                </a:lnTo>
                <a:lnTo>
                  <a:pt x="537" y="473"/>
                </a:lnTo>
                <a:lnTo>
                  <a:pt x="513" y="443"/>
                </a:lnTo>
                <a:lnTo>
                  <a:pt x="474" y="391"/>
                </a:lnTo>
                <a:lnTo>
                  <a:pt x="445" y="357"/>
                </a:lnTo>
                <a:lnTo>
                  <a:pt x="434" y="344"/>
                </a:lnTo>
                <a:lnTo>
                  <a:pt x="434" y="254"/>
                </a:lnTo>
                <a:lnTo>
                  <a:pt x="435" y="252"/>
                </a:lnTo>
                <a:lnTo>
                  <a:pt x="445" y="252"/>
                </a:lnTo>
                <a:lnTo>
                  <a:pt x="445" y="252"/>
                </a:lnTo>
                <a:lnTo>
                  <a:pt x="454" y="251"/>
                </a:lnTo>
                <a:lnTo>
                  <a:pt x="464" y="248"/>
                </a:lnTo>
                <a:lnTo>
                  <a:pt x="472" y="244"/>
                </a:lnTo>
                <a:lnTo>
                  <a:pt x="480" y="237"/>
                </a:lnTo>
                <a:lnTo>
                  <a:pt x="486" y="230"/>
                </a:lnTo>
                <a:lnTo>
                  <a:pt x="491" y="221"/>
                </a:lnTo>
                <a:lnTo>
                  <a:pt x="494" y="212"/>
                </a:lnTo>
                <a:lnTo>
                  <a:pt x="496" y="202"/>
                </a:lnTo>
                <a:lnTo>
                  <a:pt x="496" y="202"/>
                </a:lnTo>
                <a:lnTo>
                  <a:pt x="494" y="192"/>
                </a:lnTo>
                <a:lnTo>
                  <a:pt x="491" y="182"/>
                </a:lnTo>
                <a:lnTo>
                  <a:pt x="486" y="173"/>
                </a:lnTo>
                <a:lnTo>
                  <a:pt x="480" y="166"/>
                </a:lnTo>
                <a:lnTo>
                  <a:pt x="472" y="159"/>
                </a:lnTo>
                <a:lnTo>
                  <a:pt x="464" y="155"/>
                </a:lnTo>
                <a:lnTo>
                  <a:pt x="454" y="152"/>
                </a:lnTo>
                <a:lnTo>
                  <a:pt x="445" y="151"/>
                </a:lnTo>
                <a:lnTo>
                  <a:pt x="243" y="151"/>
                </a:lnTo>
                <a:lnTo>
                  <a:pt x="243" y="151"/>
                </a:lnTo>
                <a:lnTo>
                  <a:pt x="234" y="152"/>
                </a:lnTo>
                <a:lnTo>
                  <a:pt x="224" y="155"/>
                </a:lnTo>
                <a:lnTo>
                  <a:pt x="216" y="159"/>
                </a:lnTo>
                <a:lnTo>
                  <a:pt x="207" y="166"/>
                </a:lnTo>
                <a:lnTo>
                  <a:pt x="202" y="173"/>
                </a:lnTo>
                <a:lnTo>
                  <a:pt x="197" y="182"/>
                </a:lnTo>
                <a:lnTo>
                  <a:pt x="194" y="192"/>
                </a:lnTo>
                <a:lnTo>
                  <a:pt x="192" y="202"/>
                </a:lnTo>
                <a:lnTo>
                  <a:pt x="192" y="202"/>
                </a:lnTo>
                <a:lnTo>
                  <a:pt x="194" y="212"/>
                </a:lnTo>
                <a:lnTo>
                  <a:pt x="197" y="221"/>
                </a:lnTo>
                <a:lnTo>
                  <a:pt x="202" y="230"/>
                </a:lnTo>
                <a:lnTo>
                  <a:pt x="207" y="237"/>
                </a:lnTo>
                <a:lnTo>
                  <a:pt x="216" y="244"/>
                </a:lnTo>
                <a:lnTo>
                  <a:pt x="224" y="248"/>
                </a:lnTo>
                <a:lnTo>
                  <a:pt x="234" y="251"/>
                </a:lnTo>
                <a:lnTo>
                  <a:pt x="243" y="252"/>
                </a:lnTo>
                <a:lnTo>
                  <a:pt x="253" y="252"/>
                </a:lnTo>
                <a:lnTo>
                  <a:pt x="254" y="254"/>
                </a:lnTo>
                <a:lnTo>
                  <a:pt x="254" y="344"/>
                </a:lnTo>
                <a:lnTo>
                  <a:pt x="254" y="344"/>
                </a:lnTo>
                <a:lnTo>
                  <a:pt x="243" y="357"/>
                </a:lnTo>
                <a:lnTo>
                  <a:pt x="214" y="391"/>
                </a:lnTo>
                <a:lnTo>
                  <a:pt x="175" y="443"/>
                </a:lnTo>
                <a:lnTo>
                  <a:pt x="151" y="473"/>
                </a:lnTo>
                <a:lnTo>
                  <a:pt x="128" y="506"/>
                </a:lnTo>
                <a:lnTo>
                  <a:pt x="105" y="540"/>
                </a:lnTo>
                <a:lnTo>
                  <a:pt x="83" y="576"/>
                </a:lnTo>
                <a:lnTo>
                  <a:pt x="61" y="613"/>
                </a:lnTo>
                <a:lnTo>
                  <a:pt x="41" y="649"/>
                </a:lnTo>
                <a:lnTo>
                  <a:pt x="26" y="684"/>
                </a:lnTo>
                <a:lnTo>
                  <a:pt x="20" y="702"/>
                </a:lnTo>
                <a:lnTo>
                  <a:pt x="14" y="719"/>
                </a:lnTo>
                <a:lnTo>
                  <a:pt x="9" y="737"/>
                </a:lnTo>
                <a:lnTo>
                  <a:pt x="6" y="752"/>
                </a:lnTo>
                <a:lnTo>
                  <a:pt x="3" y="768"/>
                </a:lnTo>
                <a:lnTo>
                  <a:pt x="3" y="782"/>
                </a:lnTo>
                <a:lnTo>
                  <a:pt x="3" y="782"/>
                </a:lnTo>
                <a:lnTo>
                  <a:pt x="0" y="794"/>
                </a:lnTo>
                <a:lnTo>
                  <a:pt x="0" y="805"/>
                </a:lnTo>
                <a:lnTo>
                  <a:pt x="2" y="819"/>
                </a:lnTo>
                <a:lnTo>
                  <a:pt x="3" y="826"/>
                </a:lnTo>
                <a:lnTo>
                  <a:pt x="6" y="833"/>
                </a:lnTo>
                <a:lnTo>
                  <a:pt x="9" y="838"/>
                </a:lnTo>
                <a:lnTo>
                  <a:pt x="14" y="845"/>
                </a:lnTo>
                <a:lnTo>
                  <a:pt x="20" y="849"/>
                </a:lnTo>
                <a:lnTo>
                  <a:pt x="26" y="853"/>
                </a:lnTo>
                <a:lnTo>
                  <a:pt x="36" y="856"/>
                </a:lnTo>
                <a:lnTo>
                  <a:pt x="47" y="857"/>
                </a:lnTo>
                <a:lnTo>
                  <a:pt x="641" y="857"/>
                </a:lnTo>
                <a:lnTo>
                  <a:pt x="641" y="857"/>
                </a:lnTo>
                <a:lnTo>
                  <a:pt x="652" y="856"/>
                </a:lnTo>
                <a:lnTo>
                  <a:pt x="662" y="853"/>
                </a:lnTo>
                <a:lnTo>
                  <a:pt x="668" y="849"/>
                </a:lnTo>
                <a:lnTo>
                  <a:pt x="674" y="845"/>
                </a:lnTo>
                <a:lnTo>
                  <a:pt x="679" y="838"/>
                </a:lnTo>
                <a:lnTo>
                  <a:pt x="682" y="833"/>
                </a:lnTo>
                <a:lnTo>
                  <a:pt x="685" y="826"/>
                </a:lnTo>
                <a:lnTo>
                  <a:pt x="686" y="819"/>
                </a:lnTo>
                <a:lnTo>
                  <a:pt x="688" y="805"/>
                </a:lnTo>
                <a:lnTo>
                  <a:pt x="686" y="794"/>
                </a:lnTo>
                <a:lnTo>
                  <a:pt x="685" y="782"/>
                </a:lnTo>
                <a:lnTo>
                  <a:pt x="685" y="782"/>
                </a:lnTo>
                <a:close/>
                <a:moveTo>
                  <a:pt x="590" y="809"/>
                </a:moveTo>
                <a:lnTo>
                  <a:pt x="98" y="809"/>
                </a:lnTo>
                <a:lnTo>
                  <a:pt x="98" y="809"/>
                </a:lnTo>
                <a:lnTo>
                  <a:pt x="79" y="806"/>
                </a:lnTo>
                <a:lnTo>
                  <a:pt x="63" y="804"/>
                </a:lnTo>
                <a:lnTo>
                  <a:pt x="54" y="800"/>
                </a:lnTo>
                <a:lnTo>
                  <a:pt x="48" y="794"/>
                </a:lnTo>
                <a:lnTo>
                  <a:pt x="46" y="790"/>
                </a:lnTo>
                <a:lnTo>
                  <a:pt x="46" y="786"/>
                </a:lnTo>
                <a:lnTo>
                  <a:pt x="47" y="782"/>
                </a:lnTo>
                <a:lnTo>
                  <a:pt x="47" y="782"/>
                </a:lnTo>
                <a:lnTo>
                  <a:pt x="46" y="771"/>
                </a:lnTo>
                <a:lnTo>
                  <a:pt x="47" y="757"/>
                </a:lnTo>
                <a:lnTo>
                  <a:pt x="51" y="741"/>
                </a:lnTo>
                <a:lnTo>
                  <a:pt x="57" y="726"/>
                </a:lnTo>
                <a:lnTo>
                  <a:pt x="65" y="708"/>
                </a:lnTo>
                <a:lnTo>
                  <a:pt x="73" y="690"/>
                </a:lnTo>
                <a:lnTo>
                  <a:pt x="92" y="656"/>
                </a:lnTo>
                <a:lnTo>
                  <a:pt x="111" y="624"/>
                </a:lnTo>
                <a:lnTo>
                  <a:pt x="129" y="598"/>
                </a:lnTo>
                <a:lnTo>
                  <a:pt x="147" y="573"/>
                </a:lnTo>
                <a:lnTo>
                  <a:pt x="550" y="573"/>
                </a:lnTo>
                <a:lnTo>
                  <a:pt x="550" y="573"/>
                </a:lnTo>
                <a:lnTo>
                  <a:pt x="567" y="598"/>
                </a:lnTo>
                <a:lnTo>
                  <a:pt x="582" y="624"/>
                </a:lnTo>
                <a:lnTo>
                  <a:pt x="601" y="656"/>
                </a:lnTo>
                <a:lnTo>
                  <a:pt x="618" y="690"/>
                </a:lnTo>
                <a:lnTo>
                  <a:pt x="626" y="708"/>
                </a:lnTo>
                <a:lnTo>
                  <a:pt x="633" y="726"/>
                </a:lnTo>
                <a:lnTo>
                  <a:pt x="637" y="741"/>
                </a:lnTo>
                <a:lnTo>
                  <a:pt x="641" y="757"/>
                </a:lnTo>
                <a:lnTo>
                  <a:pt x="642" y="771"/>
                </a:lnTo>
                <a:lnTo>
                  <a:pt x="641" y="782"/>
                </a:lnTo>
                <a:lnTo>
                  <a:pt x="641" y="782"/>
                </a:lnTo>
                <a:lnTo>
                  <a:pt x="642" y="786"/>
                </a:lnTo>
                <a:lnTo>
                  <a:pt x="642" y="790"/>
                </a:lnTo>
                <a:lnTo>
                  <a:pt x="640" y="794"/>
                </a:lnTo>
                <a:lnTo>
                  <a:pt x="634" y="800"/>
                </a:lnTo>
                <a:lnTo>
                  <a:pt x="625" y="804"/>
                </a:lnTo>
                <a:lnTo>
                  <a:pt x="609" y="806"/>
                </a:lnTo>
                <a:lnTo>
                  <a:pt x="590" y="809"/>
                </a:lnTo>
                <a:lnTo>
                  <a:pt x="590" y="80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3168657" y="3713645"/>
            <a:ext cx="899632" cy="75058"/>
            <a:chOff x="3640557" y="2310295"/>
            <a:chExt cx="899632" cy="75058"/>
          </a:xfrm>
          <a:solidFill>
            <a:srgbClr val="009AC4"/>
          </a:solidFill>
        </p:grpSpPr>
        <p:cxnSp>
          <p:nvCxnSpPr>
            <p:cNvPr id="50" name="肘形连接符 49"/>
            <p:cNvCxnSpPr>
              <a:stCxn id="51" idx="2"/>
            </p:cNvCxnSpPr>
            <p:nvPr/>
          </p:nvCxnSpPr>
          <p:spPr>
            <a:xfrm flipV="1">
              <a:off x="3715615" y="2345443"/>
              <a:ext cx="824574" cy="2381"/>
            </a:xfrm>
            <a:prstGeom prst="bentConnector3">
              <a:avLst>
                <a:gd name="adj1" fmla="val 50000"/>
              </a:avLst>
            </a:prstGeom>
            <a:grpFill/>
            <a:ln w="635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51" name="椭圆 50"/>
            <p:cNvSpPr/>
            <p:nvPr/>
          </p:nvSpPr>
          <p:spPr>
            <a:xfrm rot="10800000">
              <a:off x="3640557" y="2310295"/>
              <a:ext cx="75058" cy="75058"/>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grpSp>
      <p:grpSp>
        <p:nvGrpSpPr>
          <p:cNvPr id="52" name="组合 51"/>
          <p:cNvGrpSpPr/>
          <p:nvPr/>
        </p:nvGrpSpPr>
        <p:grpSpPr>
          <a:xfrm>
            <a:off x="3975107" y="5312575"/>
            <a:ext cx="899632" cy="75058"/>
            <a:chOff x="3640557" y="2310295"/>
            <a:chExt cx="899632" cy="75058"/>
          </a:xfrm>
          <a:solidFill>
            <a:srgbClr val="009AC4"/>
          </a:solidFill>
        </p:grpSpPr>
        <p:cxnSp>
          <p:nvCxnSpPr>
            <p:cNvPr id="53" name="肘形连接符 52"/>
            <p:cNvCxnSpPr>
              <a:stCxn id="54" idx="2"/>
            </p:cNvCxnSpPr>
            <p:nvPr/>
          </p:nvCxnSpPr>
          <p:spPr>
            <a:xfrm flipV="1">
              <a:off x="3715615" y="2345443"/>
              <a:ext cx="824574" cy="2381"/>
            </a:xfrm>
            <a:prstGeom prst="bentConnector3">
              <a:avLst>
                <a:gd name="adj1" fmla="val 50000"/>
              </a:avLst>
            </a:prstGeom>
            <a:grpFill/>
            <a:ln w="635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54" name="椭圆 53"/>
            <p:cNvSpPr/>
            <p:nvPr/>
          </p:nvSpPr>
          <p:spPr>
            <a:xfrm rot="10800000">
              <a:off x="3640557" y="2310295"/>
              <a:ext cx="75058" cy="75058"/>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grpSp>
        <p:nvGrpSpPr>
          <p:cNvPr id="55" name="组合 54"/>
          <p:cNvGrpSpPr/>
          <p:nvPr/>
        </p:nvGrpSpPr>
        <p:grpSpPr>
          <a:xfrm>
            <a:off x="8290740" y="3730314"/>
            <a:ext cx="899631" cy="75058"/>
            <a:chOff x="7430770" y="2358714"/>
            <a:chExt cx="899631" cy="75058"/>
          </a:xfrm>
          <a:solidFill>
            <a:srgbClr val="009AC4"/>
          </a:solidFill>
        </p:grpSpPr>
        <p:sp>
          <p:nvSpPr>
            <p:cNvPr id="56" name="椭圆 55"/>
            <p:cNvSpPr/>
            <p:nvPr/>
          </p:nvSpPr>
          <p:spPr>
            <a:xfrm rot="10800000">
              <a:off x="8255343" y="2358714"/>
              <a:ext cx="75058" cy="75058"/>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57" name="肘形连接符 56"/>
            <p:cNvCxnSpPr/>
            <p:nvPr/>
          </p:nvCxnSpPr>
          <p:spPr>
            <a:xfrm flipV="1">
              <a:off x="7430770" y="2396243"/>
              <a:ext cx="824574" cy="2381"/>
            </a:xfrm>
            <a:prstGeom prst="bentConnector3">
              <a:avLst>
                <a:gd name="adj1" fmla="val 50000"/>
              </a:avLst>
            </a:prstGeom>
            <a:grpFill/>
            <a:ln w="635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nvGrpSpPr>
          <p:cNvPr id="58" name="组合 57"/>
          <p:cNvGrpSpPr/>
          <p:nvPr/>
        </p:nvGrpSpPr>
        <p:grpSpPr>
          <a:xfrm>
            <a:off x="7533820" y="5302574"/>
            <a:ext cx="897247" cy="75058"/>
            <a:chOff x="7430770" y="2358714"/>
            <a:chExt cx="897247" cy="75058"/>
          </a:xfrm>
          <a:solidFill>
            <a:srgbClr val="009AC4"/>
          </a:solidFill>
        </p:grpSpPr>
        <p:sp>
          <p:nvSpPr>
            <p:cNvPr id="59" name="椭圆 58"/>
            <p:cNvSpPr/>
            <p:nvPr/>
          </p:nvSpPr>
          <p:spPr>
            <a:xfrm rot="10800000">
              <a:off x="8252959" y="2358714"/>
              <a:ext cx="75058" cy="75058"/>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60" name="肘形连接符 59"/>
            <p:cNvCxnSpPr/>
            <p:nvPr/>
          </p:nvCxnSpPr>
          <p:spPr>
            <a:xfrm flipV="1">
              <a:off x="7430770" y="2396243"/>
              <a:ext cx="824574" cy="2381"/>
            </a:xfrm>
            <a:prstGeom prst="bentConnector3">
              <a:avLst>
                <a:gd name="adj1" fmla="val 50000"/>
              </a:avLst>
            </a:prstGeom>
            <a:grpFill/>
            <a:ln w="635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68" name="Freeform 389"/>
          <p:cNvSpPr>
            <a:spLocks noEditPoints="1"/>
          </p:cNvSpPr>
          <p:nvPr/>
        </p:nvSpPr>
        <p:spPr bwMode="auto">
          <a:xfrm>
            <a:off x="5623951" y="3131595"/>
            <a:ext cx="897044" cy="892294"/>
          </a:xfrm>
          <a:custGeom>
            <a:avLst/>
            <a:gdLst>
              <a:gd name="T0" fmla="*/ 645 w 753"/>
              <a:gd name="T1" fmla="*/ 38 h 752"/>
              <a:gd name="T2" fmla="*/ 559 w 753"/>
              <a:gd name="T3" fmla="*/ 4 h 752"/>
              <a:gd name="T4" fmla="*/ 468 w 753"/>
              <a:gd name="T5" fmla="*/ 4 h 752"/>
              <a:gd name="T6" fmla="*/ 382 w 753"/>
              <a:gd name="T7" fmla="*/ 38 h 752"/>
              <a:gd name="T8" fmla="*/ 331 w 753"/>
              <a:gd name="T9" fmla="*/ 83 h 752"/>
              <a:gd name="T10" fmla="*/ 292 w 753"/>
              <a:gd name="T11" fmla="*/ 147 h 752"/>
              <a:gd name="T12" fmla="*/ 276 w 753"/>
              <a:gd name="T13" fmla="*/ 218 h 752"/>
              <a:gd name="T14" fmla="*/ 279 w 753"/>
              <a:gd name="T15" fmla="*/ 290 h 752"/>
              <a:gd name="T16" fmla="*/ 0 w 753"/>
              <a:gd name="T17" fmla="*/ 639 h 752"/>
              <a:gd name="T18" fmla="*/ 156 w 753"/>
              <a:gd name="T19" fmla="*/ 709 h 752"/>
              <a:gd name="T20" fmla="*/ 122 w 753"/>
              <a:gd name="T21" fmla="*/ 666 h 752"/>
              <a:gd name="T22" fmla="*/ 116 w 753"/>
              <a:gd name="T23" fmla="*/ 637 h 752"/>
              <a:gd name="T24" fmla="*/ 127 w 753"/>
              <a:gd name="T25" fmla="*/ 629 h 752"/>
              <a:gd name="T26" fmla="*/ 163 w 753"/>
              <a:gd name="T27" fmla="*/ 646 h 752"/>
              <a:gd name="T28" fmla="*/ 231 w 753"/>
              <a:gd name="T29" fmla="*/ 633 h 752"/>
              <a:gd name="T30" fmla="*/ 206 w 753"/>
              <a:gd name="T31" fmla="*/ 603 h 752"/>
              <a:gd name="T32" fmla="*/ 190 w 753"/>
              <a:gd name="T33" fmla="*/ 567 h 752"/>
              <a:gd name="T34" fmla="*/ 197 w 753"/>
              <a:gd name="T35" fmla="*/ 556 h 752"/>
              <a:gd name="T36" fmla="*/ 226 w 753"/>
              <a:gd name="T37" fmla="*/ 562 h 752"/>
              <a:gd name="T38" fmla="*/ 269 w 753"/>
              <a:gd name="T39" fmla="*/ 596 h 752"/>
              <a:gd name="T40" fmla="*/ 298 w 753"/>
              <a:gd name="T41" fmla="*/ 550 h 752"/>
              <a:gd name="T42" fmla="*/ 267 w 753"/>
              <a:gd name="T43" fmla="*/ 502 h 752"/>
              <a:gd name="T44" fmla="*/ 269 w 753"/>
              <a:gd name="T45" fmla="*/ 484 h 752"/>
              <a:gd name="T46" fmla="*/ 283 w 753"/>
              <a:gd name="T47" fmla="*/ 480 h 752"/>
              <a:gd name="T48" fmla="*/ 326 w 753"/>
              <a:gd name="T49" fmla="*/ 504 h 752"/>
              <a:gd name="T50" fmla="*/ 410 w 753"/>
              <a:gd name="T51" fmla="*/ 455 h 752"/>
              <a:gd name="T52" fmla="*/ 480 w 753"/>
              <a:gd name="T53" fmla="*/ 476 h 752"/>
              <a:gd name="T54" fmla="*/ 552 w 753"/>
              <a:gd name="T55" fmla="*/ 475 h 752"/>
              <a:gd name="T56" fmla="*/ 621 w 753"/>
              <a:gd name="T57" fmla="*/ 452 h 752"/>
              <a:gd name="T58" fmla="*/ 683 w 753"/>
              <a:gd name="T59" fmla="*/ 408 h 752"/>
              <a:gd name="T60" fmla="*/ 726 w 753"/>
              <a:gd name="T61" fmla="*/ 350 h 752"/>
              <a:gd name="T62" fmla="*/ 752 w 753"/>
              <a:gd name="T63" fmla="*/ 262 h 752"/>
              <a:gd name="T64" fmla="*/ 743 w 753"/>
              <a:gd name="T65" fmla="*/ 171 h 752"/>
              <a:gd name="T66" fmla="*/ 700 w 753"/>
              <a:gd name="T67" fmla="*/ 87 h 752"/>
              <a:gd name="T68" fmla="*/ 570 w 753"/>
              <a:gd name="T69" fmla="*/ 295 h 752"/>
              <a:gd name="T70" fmla="*/ 544 w 753"/>
              <a:gd name="T71" fmla="*/ 313 h 752"/>
              <a:gd name="T72" fmla="*/ 499 w 753"/>
              <a:gd name="T73" fmla="*/ 316 h 752"/>
              <a:gd name="T74" fmla="*/ 470 w 753"/>
              <a:gd name="T75" fmla="*/ 305 h 752"/>
              <a:gd name="T76" fmla="*/ 451 w 753"/>
              <a:gd name="T77" fmla="*/ 289 h 752"/>
              <a:gd name="T78" fmla="*/ 436 w 753"/>
              <a:gd name="T79" fmla="*/ 262 h 752"/>
              <a:gd name="T80" fmla="*/ 436 w 753"/>
              <a:gd name="T81" fmla="*/ 215 h 752"/>
              <a:gd name="T82" fmla="*/ 451 w 753"/>
              <a:gd name="T83" fmla="*/ 188 h 752"/>
              <a:gd name="T84" fmla="*/ 470 w 753"/>
              <a:gd name="T85" fmla="*/ 172 h 752"/>
              <a:gd name="T86" fmla="*/ 499 w 753"/>
              <a:gd name="T87" fmla="*/ 161 h 752"/>
              <a:gd name="T88" fmla="*/ 544 w 753"/>
              <a:gd name="T89" fmla="*/ 164 h 752"/>
              <a:gd name="T90" fmla="*/ 570 w 753"/>
              <a:gd name="T91" fmla="*/ 182 h 752"/>
              <a:gd name="T92" fmla="*/ 584 w 753"/>
              <a:gd name="T93" fmla="*/ 202 h 752"/>
              <a:gd name="T94" fmla="*/ 594 w 753"/>
              <a:gd name="T95" fmla="*/ 238 h 752"/>
              <a:gd name="T96" fmla="*/ 584 w 753"/>
              <a:gd name="T97" fmla="*/ 275 h 752"/>
              <a:gd name="T98" fmla="*/ 570 w 753"/>
              <a:gd name="T99" fmla="*/ 29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3" h="752">
                <a:moveTo>
                  <a:pt x="683" y="70"/>
                </a:moveTo>
                <a:lnTo>
                  <a:pt x="683" y="70"/>
                </a:lnTo>
                <a:lnTo>
                  <a:pt x="665" y="53"/>
                </a:lnTo>
                <a:lnTo>
                  <a:pt x="645" y="38"/>
                </a:lnTo>
                <a:lnTo>
                  <a:pt x="625" y="26"/>
                </a:lnTo>
                <a:lnTo>
                  <a:pt x="604" y="17"/>
                </a:lnTo>
                <a:lnTo>
                  <a:pt x="581" y="9"/>
                </a:lnTo>
                <a:lnTo>
                  <a:pt x="559" y="4"/>
                </a:lnTo>
                <a:lnTo>
                  <a:pt x="536" y="0"/>
                </a:lnTo>
                <a:lnTo>
                  <a:pt x="514" y="0"/>
                </a:lnTo>
                <a:lnTo>
                  <a:pt x="490" y="0"/>
                </a:lnTo>
                <a:lnTo>
                  <a:pt x="468" y="4"/>
                </a:lnTo>
                <a:lnTo>
                  <a:pt x="445" y="9"/>
                </a:lnTo>
                <a:lnTo>
                  <a:pt x="424" y="17"/>
                </a:lnTo>
                <a:lnTo>
                  <a:pt x="402" y="26"/>
                </a:lnTo>
                <a:lnTo>
                  <a:pt x="382" y="38"/>
                </a:lnTo>
                <a:lnTo>
                  <a:pt x="363" y="53"/>
                </a:lnTo>
                <a:lnTo>
                  <a:pt x="344" y="70"/>
                </a:lnTo>
                <a:lnTo>
                  <a:pt x="344" y="70"/>
                </a:lnTo>
                <a:lnTo>
                  <a:pt x="331" y="83"/>
                </a:lnTo>
                <a:lnTo>
                  <a:pt x="319" y="98"/>
                </a:lnTo>
                <a:lnTo>
                  <a:pt x="309" y="114"/>
                </a:lnTo>
                <a:lnTo>
                  <a:pt x="299" y="131"/>
                </a:lnTo>
                <a:lnTo>
                  <a:pt x="292" y="147"/>
                </a:lnTo>
                <a:lnTo>
                  <a:pt x="286" y="164"/>
                </a:lnTo>
                <a:lnTo>
                  <a:pt x="281" y="182"/>
                </a:lnTo>
                <a:lnTo>
                  <a:pt x="277" y="199"/>
                </a:lnTo>
                <a:lnTo>
                  <a:pt x="276" y="218"/>
                </a:lnTo>
                <a:lnTo>
                  <a:pt x="274" y="235"/>
                </a:lnTo>
                <a:lnTo>
                  <a:pt x="274" y="254"/>
                </a:lnTo>
                <a:lnTo>
                  <a:pt x="277" y="272"/>
                </a:lnTo>
                <a:lnTo>
                  <a:pt x="279" y="290"/>
                </a:lnTo>
                <a:lnTo>
                  <a:pt x="284" y="308"/>
                </a:lnTo>
                <a:lnTo>
                  <a:pt x="291" y="325"/>
                </a:lnTo>
                <a:lnTo>
                  <a:pt x="297" y="341"/>
                </a:lnTo>
                <a:lnTo>
                  <a:pt x="0" y="639"/>
                </a:lnTo>
                <a:lnTo>
                  <a:pt x="5" y="747"/>
                </a:lnTo>
                <a:lnTo>
                  <a:pt x="114" y="752"/>
                </a:lnTo>
                <a:lnTo>
                  <a:pt x="156" y="709"/>
                </a:lnTo>
                <a:lnTo>
                  <a:pt x="156" y="709"/>
                </a:lnTo>
                <a:lnTo>
                  <a:pt x="147" y="699"/>
                </a:lnTo>
                <a:lnTo>
                  <a:pt x="140" y="689"/>
                </a:lnTo>
                <a:lnTo>
                  <a:pt x="130" y="678"/>
                </a:lnTo>
                <a:lnTo>
                  <a:pt x="122" y="666"/>
                </a:lnTo>
                <a:lnTo>
                  <a:pt x="116" y="653"/>
                </a:lnTo>
                <a:lnTo>
                  <a:pt x="115" y="647"/>
                </a:lnTo>
                <a:lnTo>
                  <a:pt x="115" y="642"/>
                </a:lnTo>
                <a:lnTo>
                  <a:pt x="116" y="637"/>
                </a:lnTo>
                <a:lnTo>
                  <a:pt x="119" y="633"/>
                </a:lnTo>
                <a:lnTo>
                  <a:pt x="119" y="633"/>
                </a:lnTo>
                <a:lnTo>
                  <a:pt x="122" y="631"/>
                </a:lnTo>
                <a:lnTo>
                  <a:pt x="127" y="629"/>
                </a:lnTo>
                <a:lnTo>
                  <a:pt x="132" y="629"/>
                </a:lnTo>
                <a:lnTo>
                  <a:pt x="139" y="632"/>
                </a:lnTo>
                <a:lnTo>
                  <a:pt x="151" y="637"/>
                </a:lnTo>
                <a:lnTo>
                  <a:pt x="163" y="646"/>
                </a:lnTo>
                <a:lnTo>
                  <a:pt x="175" y="654"/>
                </a:lnTo>
                <a:lnTo>
                  <a:pt x="185" y="663"/>
                </a:lnTo>
                <a:lnTo>
                  <a:pt x="193" y="671"/>
                </a:lnTo>
                <a:lnTo>
                  <a:pt x="231" y="633"/>
                </a:lnTo>
                <a:lnTo>
                  <a:pt x="231" y="633"/>
                </a:lnTo>
                <a:lnTo>
                  <a:pt x="223" y="624"/>
                </a:lnTo>
                <a:lnTo>
                  <a:pt x="215" y="614"/>
                </a:lnTo>
                <a:lnTo>
                  <a:pt x="206" y="603"/>
                </a:lnTo>
                <a:lnTo>
                  <a:pt x="197" y="591"/>
                </a:lnTo>
                <a:lnTo>
                  <a:pt x="192" y="578"/>
                </a:lnTo>
                <a:lnTo>
                  <a:pt x="190" y="572"/>
                </a:lnTo>
                <a:lnTo>
                  <a:pt x="190" y="567"/>
                </a:lnTo>
                <a:lnTo>
                  <a:pt x="191" y="562"/>
                </a:lnTo>
                <a:lnTo>
                  <a:pt x="193" y="558"/>
                </a:lnTo>
                <a:lnTo>
                  <a:pt x="193" y="558"/>
                </a:lnTo>
                <a:lnTo>
                  <a:pt x="197" y="556"/>
                </a:lnTo>
                <a:lnTo>
                  <a:pt x="202" y="555"/>
                </a:lnTo>
                <a:lnTo>
                  <a:pt x="207" y="555"/>
                </a:lnTo>
                <a:lnTo>
                  <a:pt x="213" y="556"/>
                </a:lnTo>
                <a:lnTo>
                  <a:pt x="226" y="562"/>
                </a:lnTo>
                <a:lnTo>
                  <a:pt x="238" y="570"/>
                </a:lnTo>
                <a:lnTo>
                  <a:pt x="251" y="580"/>
                </a:lnTo>
                <a:lnTo>
                  <a:pt x="259" y="587"/>
                </a:lnTo>
                <a:lnTo>
                  <a:pt x="269" y="596"/>
                </a:lnTo>
                <a:lnTo>
                  <a:pt x="254" y="611"/>
                </a:lnTo>
                <a:lnTo>
                  <a:pt x="307" y="558"/>
                </a:lnTo>
                <a:lnTo>
                  <a:pt x="307" y="558"/>
                </a:lnTo>
                <a:lnTo>
                  <a:pt x="298" y="550"/>
                </a:lnTo>
                <a:lnTo>
                  <a:pt x="289" y="540"/>
                </a:lnTo>
                <a:lnTo>
                  <a:pt x="281" y="527"/>
                </a:lnTo>
                <a:lnTo>
                  <a:pt x="273" y="515"/>
                </a:lnTo>
                <a:lnTo>
                  <a:pt x="267" y="502"/>
                </a:lnTo>
                <a:lnTo>
                  <a:pt x="266" y="497"/>
                </a:lnTo>
                <a:lnTo>
                  <a:pt x="266" y="492"/>
                </a:lnTo>
                <a:lnTo>
                  <a:pt x="267" y="487"/>
                </a:lnTo>
                <a:lnTo>
                  <a:pt x="269" y="484"/>
                </a:lnTo>
                <a:lnTo>
                  <a:pt x="269" y="484"/>
                </a:lnTo>
                <a:lnTo>
                  <a:pt x="273" y="480"/>
                </a:lnTo>
                <a:lnTo>
                  <a:pt x="278" y="480"/>
                </a:lnTo>
                <a:lnTo>
                  <a:pt x="283" y="480"/>
                </a:lnTo>
                <a:lnTo>
                  <a:pt x="288" y="481"/>
                </a:lnTo>
                <a:lnTo>
                  <a:pt x="301" y="486"/>
                </a:lnTo>
                <a:lnTo>
                  <a:pt x="313" y="495"/>
                </a:lnTo>
                <a:lnTo>
                  <a:pt x="326" y="504"/>
                </a:lnTo>
                <a:lnTo>
                  <a:pt x="335" y="512"/>
                </a:lnTo>
                <a:lnTo>
                  <a:pt x="344" y="521"/>
                </a:lnTo>
                <a:lnTo>
                  <a:pt x="410" y="455"/>
                </a:lnTo>
                <a:lnTo>
                  <a:pt x="410" y="455"/>
                </a:lnTo>
                <a:lnTo>
                  <a:pt x="428" y="462"/>
                </a:lnTo>
                <a:lnTo>
                  <a:pt x="444" y="467"/>
                </a:lnTo>
                <a:lnTo>
                  <a:pt x="463" y="472"/>
                </a:lnTo>
                <a:lnTo>
                  <a:pt x="480" y="476"/>
                </a:lnTo>
                <a:lnTo>
                  <a:pt x="498" y="477"/>
                </a:lnTo>
                <a:lnTo>
                  <a:pt x="516" y="477"/>
                </a:lnTo>
                <a:lnTo>
                  <a:pt x="534" y="477"/>
                </a:lnTo>
                <a:lnTo>
                  <a:pt x="552" y="475"/>
                </a:lnTo>
                <a:lnTo>
                  <a:pt x="570" y="471"/>
                </a:lnTo>
                <a:lnTo>
                  <a:pt x="587" y="466"/>
                </a:lnTo>
                <a:lnTo>
                  <a:pt x="605" y="460"/>
                </a:lnTo>
                <a:lnTo>
                  <a:pt x="621" y="452"/>
                </a:lnTo>
                <a:lnTo>
                  <a:pt x="638" y="444"/>
                </a:lnTo>
                <a:lnTo>
                  <a:pt x="653" y="432"/>
                </a:lnTo>
                <a:lnTo>
                  <a:pt x="668" y="421"/>
                </a:lnTo>
                <a:lnTo>
                  <a:pt x="683" y="408"/>
                </a:lnTo>
                <a:lnTo>
                  <a:pt x="683" y="408"/>
                </a:lnTo>
                <a:lnTo>
                  <a:pt x="700" y="390"/>
                </a:lnTo>
                <a:lnTo>
                  <a:pt x="713" y="370"/>
                </a:lnTo>
                <a:lnTo>
                  <a:pt x="726" y="350"/>
                </a:lnTo>
                <a:lnTo>
                  <a:pt x="736" y="329"/>
                </a:lnTo>
                <a:lnTo>
                  <a:pt x="743" y="307"/>
                </a:lnTo>
                <a:lnTo>
                  <a:pt x="748" y="284"/>
                </a:lnTo>
                <a:lnTo>
                  <a:pt x="752" y="262"/>
                </a:lnTo>
                <a:lnTo>
                  <a:pt x="753" y="238"/>
                </a:lnTo>
                <a:lnTo>
                  <a:pt x="752" y="215"/>
                </a:lnTo>
                <a:lnTo>
                  <a:pt x="748" y="193"/>
                </a:lnTo>
                <a:lnTo>
                  <a:pt x="743" y="171"/>
                </a:lnTo>
                <a:lnTo>
                  <a:pt x="736" y="148"/>
                </a:lnTo>
                <a:lnTo>
                  <a:pt x="726" y="127"/>
                </a:lnTo>
                <a:lnTo>
                  <a:pt x="713" y="107"/>
                </a:lnTo>
                <a:lnTo>
                  <a:pt x="700" y="87"/>
                </a:lnTo>
                <a:lnTo>
                  <a:pt x="683" y="70"/>
                </a:lnTo>
                <a:lnTo>
                  <a:pt x="683" y="70"/>
                </a:lnTo>
                <a:close/>
                <a:moveTo>
                  <a:pt x="570" y="295"/>
                </a:moveTo>
                <a:lnTo>
                  <a:pt x="570" y="295"/>
                </a:lnTo>
                <a:lnTo>
                  <a:pt x="564" y="300"/>
                </a:lnTo>
                <a:lnTo>
                  <a:pt x="557" y="305"/>
                </a:lnTo>
                <a:lnTo>
                  <a:pt x="551" y="309"/>
                </a:lnTo>
                <a:lnTo>
                  <a:pt x="544" y="313"/>
                </a:lnTo>
                <a:lnTo>
                  <a:pt x="536" y="315"/>
                </a:lnTo>
                <a:lnTo>
                  <a:pt x="529" y="316"/>
                </a:lnTo>
                <a:lnTo>
                  <a:pt x="514" y="318"/>
                </a:lnTo>
                <a:lnTo>
                  <a:pt x="499" y="316"/>
                </a:lnTo>
                <a:lnTo>
                  <a:pt x="491" y="315"/>
                </a:lnTo>
                <a:lnTo>
                  <a:pt x="484" y="313"/>
                </a:lnTo>
                <a:lnTo>
                  <a:pt x="476" y="309"/>
                </a:lnTo>
                <a:lnTo>
                  <a:pt x="470" y="305"/>
                </a:lnTo>
                <a:lnTo>
                  <a:pt x="463" y="300"/>
                </a:lnTo>
                <a:lnTo>
                  <a:pt x="458" y="295"/>
                </a:lnTo>
                <a:lnTo>
                  <a:pt x="458" y="295"/>
                </a:lnTo>
                <a:lnTo>
                  <a:pt x="451" y="289"/>
                </a:lnTo>
                <a:lnTo>
                  <a:pt x="446" y="283"/>
                </a:lnTo>
                <a:lnTo>
                  <a:pt x="443" y="275"/>
                </a:lnTo>
                <a:lnTo>
                  <a:pt x="439" y="269"/>
                </a:lnTo>
                <a:lnTo>
                  <a:pt x="436" y="262"/>
                </a:lnTo>
                <a:lnTo>
                  <a:pt x="435" y="254"/>
                </a:lnTo>
                <a:lnTo>
                  <a:pt x="434" y="238"/>
                </a:lnTo>
                <a:lnTo>
                  <a:pt x="435" y="223"/>
                </a:lnTo>
                <a:lnTo>
                  <a:pt x="436" y="215"/>
                </a:lnTo>
                <a:lnTo>
                  <a:pt x="439" y="208"/>
                </a:lnTo>
                <a:lnTo>
                  <a:pt x="443" y="202"/>
                </a:lnTo>
                <a:lnTo>
                  <a:pt x="446" y="194"/>
                </a:lnTo>
                <a:lnTo>
                  <a:pt x="451" y="188"/>
                </a:lnTo>
                <a:lnTo>
                  <a:pt x="458" y="182"/>
                </a:lnTo>
                <a:lnTo>
                  <a:pt x="458" y="182"/>
                </a:lnTo>
                <a:lnTo>
                  <a:pt x="463" y="177"/>
                </a:lnTo>
                <a:lnTo>
                  <a:pt x="470" y="172"/>
                </a:lnTo>
                <a:lnTo>
                  <a:pt x="476" y="168"/>
                </a:lnTo>
                <a:lnTo>
                  <a:pt x="484" y="164"/>
                </a:lnTo>
                <a:lnTo>
                  <a:pt x="491" y="162"/>
                </a:lnTo>
                <a:lnTo>
                  <a:pt x="499" y="161"/>
                </a:lnTo>
                <a:lnTo>
                  <a:pt x="514" y="159"/>
                </a:lnTo>
                <a:lnTo>
                  <a:pt x="529" y="161"/>
                </a:lnTo>
                <a:lnTo>
                  <a:pt x="536" y="162"/>
                </a:lnTo>
                <a:lnTo>
                  <a:pt x="544" y="164"/>
                </a:lnTo>
                <a:lnTo>
                  <a:pt x="551" y="168"/>
                </a:lnTo>
                <a:lnTo>
                  <a:pt x="557" y="172"/>
                </a:lnTo>
                <a:lnTo>
                  <a:pt x="564" y="177"/>
                </a:lnTo>
                <a:lnTo>
                  <a:pt x="570" y="182"/>
                </a:lnTo>
                <a:lnTo>
                  <a:pt x="570" y="182"/>
                </a:lnTo>
                <a:lnTo>
                  <a:pt x="575" y="188"/>
                </a:lnTo>
                <a:lnTo>
                  <a:pt x="580" y="194"/>
                </a:lnTo>
                <a:lnTo>
                  <a:pt x="584" y="202"/>
                </a:lnTo>
                <a:lnTo>
                  <a:pt x="587" y="208"/>
                </a:lnTo>
                <a:lnTo>
                  <a:pt x="590" y="215"/>
                </a:lnTo>
                <a:lnTo>
                  <a:pt x="592" y="223"/>
                </a:lnTo>
                <a:lnTo>
                  <a:pt x="594" y="238"/>
                </a:lnTo>
                <a:lnTo>
                  <a:pt x="592" y="254"/>
                </a:lnTo>
                <a:lnTo>
                  <a:pt x="590" y="262"/>
                </a:lnTo>
                <a:lnTo>
                  <a:pt x="587" y="269"/>
                </a:lnTo>
                <a:lnTo>
                  <a:pt x="584" y="275"/>
                </a:lnTo>
                <a:lnTo>
                  <a:pt x="580" y="283"/>
                </a:lnTo>
                <a:lnTo>
                  <a:pt x="575" y="289"/>
                </a:lnTo>
                <a:lnTo>
                  <a:pt x="570" y="295"/>
                </a:lnTo>
                <a:lnTo>
                  <a:pt x="570" y="295"/>
                </a:lnTo>
                <a:close/>
              </a:path>
            </a:pathLst>
          </a:custGeom>
          <a:solidFill>
            <a:srgbClr val="45D8FF"/>
          </a:solidFill>
          <a:ln>
            <a:noFill/>
          </a:ln>
          <a:effectLst>
            <a:outerShdw blurRad="127000" dir="5400000" algn="t"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文本框 68"/>
          <p:cNvSpPr txBox="1"/>
          <p:nvPr/>
        </p:nvSpPr>
        <p:spPr>
          <a:xfrm>
            <a:off x="5492483" y="4045001"/>
            <a:ext cx="1279972" cy="453183"/>
          </a:xfrm>
          <a:prstGeom prst="rect">
            <a:avLst/>
          </a:prstGeom>
          <a:noFill/>
        </p:spPr>
        <p:txBody>
          <a:bodyPr wrap="square" lIns="0" tIns="72000" bIns="72000" rtlCol="0" anchor="ctr" anchorCtr="0">
            <a:spAutoFit/>
          </a:bodyPr>
          <a:lstStyle>
            <a:defPPr>
              <a:defRPr lang="zh-CN"/>
            </a:defPPr>
            <a:lvl1pPr algn="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sz="2000" dirty="0"/>
              <a:t>解决方案</a:t>
            </a:r>
            <a:endParaRPr lang="zh-CN" altLang="en-US" sz="2000" dirty="0"/>
          </a:p>
        </p:txBody>
      </p:sp>
      <p:cxnSp>
        <p:nvCxnSpPr>
          <p:cNvPr id="75" name="直接连接符 74"/>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77" name="文本框 76"/>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78"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79" name="直接连接符 78"/>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anim calcmode="lin" valueType="num">
                                      <p:cBhvr>
                                        <p:cTn id="28" dur="500" fill="hold"/>
                                        <p:tgtEl>
                                          <p:spTgt spid="9"/>
                                        </p:tgtEl>
                                        <p:attrNameLst>
                                          <p:attrName>ppt_x</p:attrName>
                                        </p:attrNameLst>
                                      </p:cBhvr>
                                      <p:tavLst>
                                        <p:tav tm="0">
                                          <p:val>
                                            <p:fltVal val="0.5"/>
                                          </p:val>
                                        </p:tav>
                                        <p:tav tm="100000">
                                          <p:val>
                                            <p:strVal val="#ppt_x"/>
                                          </p:val>
                                        </p:tav>
                                      </p:tavLst>
                                    </p:anim>
                                    <p:anim calcmode="lin" valueType="num">
                                      <p:cBhvr>
                                        <p:cTn id="29"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anim calcmode="lin" valueType="num">
                                      <p:cBhvr>
                                        <p:cTn id="46" dur="500" fill="hold"/>
                                        <p:tgtEl>
                                          <p:spTgt spid="8"/>
                                        </p:tgtEl>
                                        <p:attrNameLst>
                                          <p:attrName>ppt_x</p:attrName>
                                        </p:attrNameLst>
                                      </p:cBhvr>
                                      <p:tavLst>
                                        <p:tav tm="0">
                                          <p:val>
                                            <p:fltVal val="0.5"/>
                                          </p:val>
                                        </p:tav>
                                        <p:tav tm="100000">
                                          <p:val>
                                            <p:strVal val="#ppt_x"/>
                                          </p:val>
                                        </p:tav>
                                      </p:tavLst>
                                    </p:anim>
                                    <p:anim calcmode="lin" valueType="num">
                                      <p:cBhvr>
                                        <p:cTn id="47"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anim calcmode="lin" valueType="num">
                                      <p:cBhvr>
                                        <p:cTn id="55" dur="500" fill="hold"/>
                                        <p:tgtEl>
                                          <p:spTgt spid="11"/>
                                        </p:tgtEl>
                                        <p:attrNameLst>
                                          <p:attrName>ppt_x</p:attrName>
                                        </p:attrNameLst>
                                      </p:cBhvr>
                                      <p:tavLst>
                                        <p:tav tm="0">
                                          <p:val>
                                            <p:fltVal val="0.5"/>
                                          </p:val>
                                        </p:tav>
                                        <p:tav tm="100000">
                                          <p:val>
                                            <p:strVal val="#ppt_x"/>
                                          </p:val>
                                        </p:tav>
                                      </p:tavLst>
                                    </p:anim>
                                    <p:anim calcmode="lin" valueType="num">
                                      <p:cBhvr>
                                        <p:cTn id="56"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8" presetClass="emph" presetSubtype="0" fill="hold" nodeType="withEffect">
                                  <p:stCondLst>
                                    <p:cond delay="0"/>
                                  </p:stCondLst>
                                  <p:childTnLst>
                                    <p:animRot by="10800000">
                                      <p:cBhvr>
                                        <p:cTn id="76" dur="1000" fill="hold"/>
                                        <p:tgtEl>
                                          <p:spTgt spid="61"/>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ppt_w</p:attrName>
                                        </p:attrNameLst>
                                      </p:cBhvr>
                                      <p:tavLst>
                                        <p:tav tm="0">
                                          <p:val>
                                            <p:fltVal val="0"/>
                                          </p:val>
                                        </p:tav>
                                        <p:tav tm="100000">
                                          <p:val>
                                            <p:strVal val="#ppt_w"/>
                                          </p:val>
                                        </p:tav>
                                      </p:tavLst>
                                    </p:anim>
                                    <p:anim calcmode="lin" valueType="num">
                                      <p:cBhvr>
                                        <p:cTn id="82" dur="500" fill="hold"/>
                                        <p:tgtEl>
                                          <p:spTgt spid="44"/>
                                        </p:tgtEl>
                                        <p:attrNameLst>
                                          <p:attrName>ppt_h</p:attrName>
                                        </p:attrNameLst>
                                      </p:cBhvr>
                                      <p:tavLst>
                                        <p:tav tm="0">
                                          <p:val>
                                            <p:fltVal val="0"/>
                                          </p:val>
                                        </p:tav>
                                        <p:tav tm="100000">
                                          <p:val>
                                            <p:strVal val="#ppt_h"/>
                                          </p:val>
                                        </p:tav>
                                      </p:tavLst>
                                    </p:anim>
                                    <p:animEffect transition="in" filter="fade">
                                      <p:cBhvr>
                                        <p:cTn id="83" dur="500"/>
                                        <p:tgtEl>
                                          <p:spTgt spid="44"/>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ppt_w</p:attrName>
                                        </p:attrNameLst>
                                      </p:cBhvr>
                                      <p:tavLst>
                                        <p:tav tm="0">
                                          <p:val>
                                            <p:fltVal val="0"/>
                                          </p:val>
                                        </p:tav>
                                        <p:tav tm="100000">
                                          <p:val>
                                            <p:strVal val="#ppt_w"/>
                                          </p:val>
                                        </p:tav>
                                      </p:tavLst>
                                    </p:anim>
                                    <p:anim calcmode="lin" valueType="num">
                                      <p:cBhvr>
                                        <p:cTn id="87" dur="500" fill="hold"/>
                                        <p:tgtEl>
                                          <p:spTgt spid="43"/>
                                        </p:tgtEl>
                                        <p:attrNameLst>
                                          <p:attrName>ppt_h</p:attrName>
                                        </p:attrNameLst>
                                      </p:cBhvr>
                                      <p:tavLst>
                                        <p:tav tm="0">
                                          <p:val>
                                            <p:fltVal val="0"/>
                                          </p:val>
                                        </p:tav>
                                        <p:tav tm="100000">
                                          <p:val>
                                            <p:strVal val="#ppt_h"/>
                                          </p:val>
                                        </p:tav>
                                      </p:tavLst>
                                    </p:anim>
                                    <p:animEffect transition="in" filter="fade">
                                      <p:cBhvr>
                                        <p:cTn id="88" dur="500"/>
                                        <p:tgtEl>
                                          <p:spTgt spid="4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500" fill="hold"/>
                                        <p:tgtEl>
                                          <p:spTgt spid="48"/>
                                        </p:tgtEl>
                                        <p:attrNameLst>
                                          <p:attrName>ppt_w</p:attrName>
                                        </p:attrNameLst>
                                      </p:cBhvr>
                                      <p:tavLst>
                                        <p:tav tm="0">
                                          <p:val>
                                            <p:fltVal val="0"/>
                                          </p:val>
                                        </p:tav>
                                        <p:tav tm="100000">
                                          <p:val>
                                            <p:strVal val="#ppt_w"/>
                                          </p:val>
                                        </p:tav>
                                      </p:tavLst>
                                    </p:anim>
                                    <p:anim calcmode="lin" valueType="num">
                                      <p:cBhvr>
                                        <p:cTn id="97" dur="500" fill="hold"/>
                                        <p:tgtEl>
                                          <p:spTgt spid="48"/>
                                        </p:tgtEl>
                                        <p:attrNameLst>
                                          <p:attrName>ppt_h</p:attrName>
                                        </p:attrNameLst>
                                      </p:cBhvr>
                                      <p:tavLst>
                                        <p:tav tm="0">
                                          <p:val>
                                            <p:fltVal val="0"/>
                                          </p:val>
                                        </p:tav>
                                        <p:tav tm="100000">
                                          <p:val>
                                            <p:strVal val="#ppt_h"/>
                                          </p:val>
                                        </p:tav>
                                      </p:tavLst>
                                    </p:anim>
                                    <p:animEffect transition="in" filter="fade">
                                      <p:cBhvr>
                                        <p:cTn id="98" dur="500"/>
                                        <p:tgtEl>
                                          <p:spTgt spid="4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p:cTn id="113" dur="500" fill="hold"/>
                                        <p:tgtEl>
                                          <p:spTgt spid="68"/>
                                        </p:tgtEl>
                                        <p:attrNameLst>
                                          <p:attrName>ppt_w</p:attrName>
                                        </p:attrNameLst>
                                      </p:cBhvr>
                                      <p:tavLst>
                                        <p:tav tm="0">
                                          <p:val>
                                            <p:fltVal val="0"/>
                                          </p:val>
                                        </p:tav>
                                        <p:tav tm="100000">
                                          <p:val>
                                            <p:strVal val="#ppt_w"/>
                                          </p:val>
                                        </p:tav>
                                      </p:tavLst>
                                    </p:anim>
                                    <p:anim calcmode="lin" valueType="num">
                                      <p:cBhvr>
                                        <p:cTn id="114" dur="500" fill="hold"/>
                                        <p:tgtEl>
                                          <p:spTgt spid="68"/>
                                        </p:tgtEl>
                                        <p:attrNameLst>
                                          <p:attrName>ppt_h</p:attrName>
                                        </p:attrNameLst>
                                      </p:cBhvr>
                                      <p:tavLst>
                                        <p:tav tm="0">
                                          <p:val>
                                            <p:fltVal val="0"/>
                                          </p:val>
                                        </p:tav>
                                        <p:tav tm="100000">
                                          <p:val>
                                            <p:strVal val="#ppt_h"/>
                                          </p:val>
                                        </p:tav>
                                      </p:tavLst>
                                    </p:anim>
                                    <p:animEffect transition="in" filter="fade">
                                      <p:cBhvr>
                                        <p:cTn id="115" dur="500"/>
                                        <p:tgtEl>
                                          <p:spTgt spid="6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p:cTn id="120" dur="500" fill="hold"/>
                                        <p:tgtEl>
                                          <p:spTgt spid="69"/>
                                        </p:tgtEl>
                                        <p:attrNameLst>
                                          <p:attrName>ppt_w</p:attrName>
                                        </p:attrNameLst>
                                      </p:cBhvr>
                                      <p:tavLst>
                                        <p:tav tm="0">
                                          <p:val>
                                            <p:fltVal val="0"/>
                                          </p:val>
                                        </p:tav>
                                        <p:tav tm="100000">
                                          <p:val>
                                            <p:strVal val="#ppt_w"/>
                                          </p:val>
                                        </p:tav>
                                      </p:tavLst>
                                    </p:anim>
                                    <p:anim calcmode="lin" valueType="num">
                                      <p:cBhvr>
                                        <p:cTn id="121" dur="500" fill="hold"/>
                                        <p:tgtEl>
                                          <p:spTgt spid="69"/>
                                        </p:tgtEl>
                                        <p:attrNameLst>
                                          <p:attrName>ppt_h</p:attrName>
                                        </p:attrNameLst>
                                      </p:cBhvr>
                                      <p:tavLst>
                                        <p:tav tm="0">
                                          <p:val>
                                            <p:fltVal val="0"/>
                                          </p:val>
                                        </p:tav>
                                        <p:tav tm="100000">
                                          <p:val>
                                            <p:strVal val="#ppt_h"/>
                                          </p:val>
                                        </p:tav>
                                      </p:tavLst>
                                    </p:anim>
                                    <p:animEffect transition="in" filter="fade">
                                      <p:cBhvr>
                                        <p:cTn id="122" dur="500"/>
                                        <p:tgtEl>
                                          <p:spTgt spid="69"/>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ntr" presetSubtype="2" fill="hold"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p:tgtEl>
                                          <p:spTgt spid="33"/>
                                        </p:tgtEl>
                                        <p:attrNameLst>
                                          <p:attrName>ppt_x</p:attrName>
                                        </p:attrNameLst>
                                      </p:cBhvr>
                                      <p:tavLst>
                                        <p:tav tm="0">
                                          <p:val>
                                            <p:strVal val="#ppt_x+#ppt_w*1.125000"/>
                                          </p:val>
                                        </p:tav>
                                        <p:tav tm="100000">
                                          <p:val>
                                            <p:strVal val="#ppt_x"/>
                                          </p:val>
                                        </p:tav>
                                      </p:tavLst>
                                    </p:anim>
                                    <p:animEffect transition="in" filter="wipe(left)">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p:cTn id="133" dur="500" fill="hold"/>
                                        <p:tgtEl>
                                          <p:spTgt spid="17"/>
                                        </p:tgtEl>
                                        <p:attrNameLst>
                                          <p:attrName>ppt_w</p:attrName>
                                        </p:attrNameLst>
                                      </p:cBhvr>
                                      <p:tavLst>
                                        <p:tav tm="0">
                                          <p:val>
                                            <p:fltVal val="0"/>
                                          </p:val>
                                        </p:tav>
                                        <p:tav tm="100000">
                                          <p:val>
                                            <p:strVal val="#ppt_w"/>
                                          </p:val>
                                        </p:tav>
                                      </p:tavLst>
                                    </p:anim>
                                    <p:anim calcmode="lin" valueType="num">
                                      <p:cBhvr>
                                        <p:cTn id="134" dur="500" fill="hold"/>
                                        <p:tgtEl>
                                          <p:spTgt spid="17"/>
                                        </p:tgtEl>
                                        <p:attrNameLst>
                                          <p:attrName>ppt_h</p:attrName>
                                        </p:attrNameLst>
                                      </p:cBhvr>
                                      <p:tavLst>
                                        <p:tav tm="0">
                                          <p:val>
                                            <p:fltVal val="0"/>
                                          </p:val>
                                        </p:tav>
                                        <p:tav tm="100000">
                                          <p:val>
                                            <p:strVal val="#ppt_h"/>
                                          </p:val>
                                        </p:tav>
                                      </p:tavLst>
                                    </p:anim>
                                    <p:animEffect transition="in" filter="fade">
                                      <p:cBhvr>
                                        <p:cTn id="135" dur="500"/>
                                        <p:tgtEl>
                                          <p:spTgt spid="17"/>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4"/>
                                        </p:tgtEl>
                                        <p:attrNameLst>
                                          <p:attrName>style.visibility</p:attrName>
                                        </p:attrNameLst>
                                      </p:cBhvr>
                                      <p:to>
                                        <p:strVal val="visible"/>
                                      </p:to>
                                    </p:set>
                                    <p:anim calcmode="lin" valueType="num">
                                      <p:cBhvr>
                                        <p:cTn id="138" dur="500" fill="hold"/>
                                        <p:tgtEl>
                                          <p:spTgt spid="14"/>
                                        </p:tgtEl>
                                        <p:attrNameLst>
                                          <p:attrName>ppt_w</p:attrName>
                                        </p:attrNameLst>
                                      </p:cBhvr>
                                      <p:tavLst>
                                        <p:tav tm="0">
                                          <p:val>
                                            <p:fltVal val="0"/>
                                          </p:val>
                                        </p:tav>
                                        <p:tav tm="100000">
                                          <p:val>
                                            <p:strVal val="#ppt_w"/>
                                          </p:val>
                                        </p:tav>
                                      </p:tavLst>
                                    </p:anim>
                                    <p:anim calcmode="lin" valueType="num">
                                      <p:cBhvr>
                                        <p:cTn id="139" dur="500" fill="hold"/>
                                        <p:tgtEl>
                                          <p:spTgt spid="14"/>
                                        </p:tgtEl>
                                        <p:attrNameLst>
                                          <p:attrName>ppt_h</p:attrName>
                                        </p:attrNameLst>
                                      </p:cBhvr>
                                      <p:tavLst>
                                        <p:tav tm="0">
                                          <p:val>
                                            <p:fltVal val="0"/>
                                          </p:val>
                                        </p:tav>
                                        <p:tav tm="100000">
                                          <p:val>
                                            <p:strVal val="#ppt_h"/>
                                          </p:val>
                                        </p:tav>
                                      </p:tavLst>
                                    </p:anim>
                                    <p:animEffect transition="in" filter="fade">
                                      <p:cBhvr>
                                        <p:cTn id="140" dur="500"/>
                                        <p:tgtEl>
                                          <p:spTgt spid="14"/>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8" fill="hold"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p:tgtEl>
                                          <p:spTgt spid="30"/>
                                        </p:tgtEl>
                                        <p:attrNameLst>
                                          <p:attrName>ppt_x</p:attrName>
                                        </p:attrNameLst>
                                      </p:cBhvr>
                                      <p:tavLst>
                                        <p:tav tm="0">
                                          <p:val>
                                            <p:strVal val="#ppt_x-#ppt_w*1.125000"/>
                                          </p:val>
                                        </p:tav>
                                        <p:tav tm="100000">
                                          <p:val>
                                            <p:strVal val="#ppt_x"/>
                                          </p:val>
                                        </p:tav>
                                      </p:tavLst>
                                    </p:anim>
                                    <p:animEffect transition="in" filter="wipe(right)">
                                      <p:cBhvr>
                                        <p:cTn id="146" dur="500"/>
                                        <p:tgtEl>
                                          <p:spTgt spid="30"/>
                                        </p:tgtEl>
                                      </p:cBhvr>
                                    </p:animEffect>
                                  </p:childTnLst>
                                </p:cTn>
                              </p:par>
                              <p:par>
                                <p:cTn id="147" presetID="12" presetClass="entr" presetSubtype="8" fill="hold" nodeType="withEffect">
                                  <p:stCondLst>
                                    <p:cond delay="0"/>
                                  </p:stCondLst>
                                  <p:childTnLst>
                                    <p:set>
                                      <p:cBhvr>
                                        <p:cTn id="148" dur="1" fill="hold">
                                          <p:stCondLst>
                                            <p:cond delay="0"/>
                                          </p:stCondLst>
                                        </p:cTn>
                                        <p:tgtEl>
                                          <p:spTgt spid="55"/>
                                        </p:tgtEl>
                                        <p:attrNameLst>
                                          <p:attrName>style.visibility</p:attrName>
                                        </p:attrNameLst>
                                      </p:cBhvr>
                                      <p:to>
                                        <p:strVal val="visible"/>
                                      </p:to>
                                    </p:set>
                                    <p:anim calcmode="lin" valueType="num">
                                      <p:cBhvr additive="base">
                                        <p:cTn id="149" dur="500"/>
                                        <p:tgtEl>
                                          <p:spTgt spid="55"/>
                                        </p:tgtEl>
                                        <p:attrNameLst>
                                          <p:attrName>ppt_x</p:attrName>
                                        </p:attrNameLst>
                                      </p:cBhvr>
                                      <p:tavLst>
                                        <p:tav tm="0">
                                          <p:val>
                                            <p:strVal val="#ppt_x-#ppt_w*1.125000"/>
                                          </p:val>
                                        </p:tav>
                                        <p:tav tm="100000">
                                          <p:val>
                                            <p:strVal val="#ppt_x"/>
                                          </p:val>
                                        </p:tav>
                                      </p:tavLst>
                                    </p:anim>
                                    <p:animEffect transition="in" filter="wipe(right)">
                                      <p:cBhvr>
                                        <p:cTn id="150" dur="500"/>
                                        <p:tgtEl>
                                          <p:spTgt spid="55"/>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19"/>
                                        </p:tgtEl>
                                        <p:attrNameLst>
                                          <p:attrName>style.visibility</p:attrName>
                                        </p:attrNameLst>
                                      </p:cBhvr>
                                      <p:to>
                                        <p:strVal val="visible"/>
                                      </p:to>
                                    </p:set>
                                    <p:anim calcmode="lin" valueType="num">
                                      <p:cBhvr>
                                        <p:cTn id="155" dur="500" fill="hold"/>
                                        <p:tgtEl>
                                          <p:spTgt spid="19"/>
                                        </p:tgtEl>
                                        <p:attrNameLst>
                                          <p:attrName>ppt_w</p:attrName>
                                        </p:attrNameLst>
                                      </p:cBhvr>
                                      <p:tavLst>
                                        <p:tav tm="0">
                                          <p:val>
                                            <p:fltVal val="0"/>
                                          </p:val>
                                        </p:tav>
                                        <p:tav tm="100000">
                                          <p:val>
                                            <p:strVal val="#ppt_w"/>
                                          </p:val>
                                        </p:tav>
                                      </p:tavLst>
                                    </p:anim>
                                    <p:anim calcmode="lin" valueType="num">
                                      <p:cBhvr>
                                        <p:cTn id="156" dur="500" fill="hold"/>
                                        <p:tgtEl>
                                          <p:spTgt spid="19"/>
                                        </p:tgtEl>
                                        <p:attrNameLst>
                                          <p:attrName>ppt_h</p:attrName>
                                        </p:attrNameLst>
                                      </p:cBhvr>
                                      <p:tavLst>
                                        <p:tav tm="0">
                                          <p:val>
                                            <p:fltVal val="0"/>
                                          </p:val>
                                        </p:tav>
                                        <p:tav tm="100000">
                                          <p:val>
                                            <p:strVal val="#ppt_h"/>
                                          </p:val>
                                        </p:tav>
                                      </p:tavLst>
                                    </p:anim>
                                    <p:animEffect transition="in" filter="fade">
                                      <p:cBhvr>
                                        <p:cTn id="157" dur="500"/>
                                        <p:tgtEl>
                                          <p:spTgt spid="19"/>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20"/>
                                        </p:tgtEl>
                                        <p:attrNameLst>
                                          <p:attrName>style.visibility</p:attrName>
                                        </p:attrNameLst>
                                      </p:cBhvr>
                                      <p:to>
                                        <p:strVal val="visible"/>
                                      </p:to>
                                    </p:set>
                                    <p:anim calcmode="lin" valueType="num">
                                      <p:cBhvr>
                                        <p:cTn id="160" dur="500" fill="hold"/>
                                        <p:tgtEl>
                                          <p:spTgt spid="20"/>
                                        </p:tgtEl>
                                        <p:attrNameLst>
                                          <p:attrName>ppt_w</p:attrName>
                                        </p:attrNameLst>
                                      </p:cBhvr>
                                      <p:tavLst>
                                        <p:tav tm="0">
                                          <p:val>
                                            <p:fltVal val="0"/>
                                          </p:val>
                                        </p:tav>
                                        <p:tav tm="100000">
                                          <p:val>
                                            <p:strVal val="#ppt_w"/>
                                          </p:val>
                                        </p:tav>
                                      </p:tavLst>
                                    </p:anim>
                                    <p:anim calcmode="lin" valueType="num">
                                      <p:cBhvr>
                                        <p:cTn id="161" dur="500" fill="hold"/>
                                        <p:tgtEl>
                                          <p:spTgt spid="20"/>
                                        </p:tgtEl>
                                        <p:attrNameLst>
                                          <p:attrName>ppt_h</p:attrName>
                                        </p:attrNameLst>
                                      </p:cBhvr>
                                      <p:tavLst>
                                        <p:tav tm="0">
                                          <p:val>
                                            <p:fltVal val="0"/>
                                          </p:val>
                                        </p:tav>
                                        <p:tav tm="100000">
                                          <p:val>
                                            <p:strVal val="#ppt_h"/>
                                          </p:val>
                                        </p:tav>
                                      </p:tavLst>
                                    </p:anim>
                                    <p:animEffect transition="in" filter="fade">
                                      <p:cBhvr>
                                        <p:cTn id="162" dur="500"/>
                                        <p:tgtEl>
                                          <p:spTgt spid="20"/>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22"/>
                                        </p:tgtEl>
                                        <p:attrNameLst>
                                          <p:attrName>style.visibility</p:attrName>
                                        </p:attrNameLst>
                                      </p:cBhvr>
                                      <p:to>
                                        <p:strVal val="visible"/>
                                      </p:to>
                                    </p:set>
                                    <p:anim calcmode="lin" valueType="num">
                                      <p:cBhvr>
                                        <p:cTn id="165" dur="500" fill="hold"/>
                                        <p:tgtEl>
                                          <p:spTgt spid="22"/>
                                        </p:tgtEl>
                                        <p:attrNameLst>
                                          <p:attrName>ppt_w</p:attrName>
                                        </p:attrNameLst>
                                      </p:cBhvr>
                                      <p:tavLst>
                                        <p:tav tm="0">
                                          <p:val>
                                            <p:fltVal val="0"/>
                                          </p:val>
                                        </p:tav>
                                        <p:tav tm="100000">
                                          <p:val>
                                            <p:strVal val="#ppt_w"/>
                                          </p:val>
                                        </p:tav>
                                      </p:tavLst>
                                    </p:anim>
                                    <p:anim calcmode="lin" valueType="num">
                                      <p:cBhvr>
                                        <p:cTn id="166" dur="500" fill="hold"/>
                                        <p:tgtEl>
                                          <p:spTgt spid="22"/>
                                        </p:tgtEl>
                                        <p:attrNameLst>
                                          <p:attrName>ppt_h</p:attrName>
                                        </p:attrNameLst>
                                      </p:cBhvr>
                                      <p:tavLst>
                                        <p:tav tm="0">
                                          <p:val>
                                            <p:fltVal val="0"/>
                                          </p:val>
                                        </p:tav>
                                        <p:tav tm="100000">
                                          <p:val>
                                            <p:strVal val="#ppt_h"/>
                                          </p:val>
                                        </p:tav>
                                      </p:tavLst>
                                    </p:anim>
                                    <p:animEffect transition="in" filter="fade">
                                      <p:cBhvr>
                                        <p:cTn id="167" dur="500"/>
                                        <p:tgtEl>
                                          <p:spTgt spid="22"/>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23"/>
                                        </p:tgtEl>
                                        <p:attrNameLst>
                                          <p:attrName>style.visibility</p:attrName>
                                        </p:attrNameLst>
                                      </p:cBhvr>
                                      <p:to>
                                        <p:strVal val="visible"/>
                                      </p:to>
                                    </p:set>
                                    <p:anim calcmode="lin" valueType="num">
                                      <p:cBhvr>
                                        <p:cTn id="170" dur="500" fill="hold"/>
                                        <p:tgtEl>
                                          <p:spTgt spid="23"/>
                                        </p:tgtEl>
                                        <p:attrNameLst>
                                          <p:attrName>ppt_w</p:attrName>
                                        </p:attrNameLst>
                                      </p:cBhvr>
                                      <p:tavLst>
                                        <p:tav tm="0">
                                          <p:val>
                                            <p:fltVal val="0"/>
                                          </p:val>
                                        </p:tav>
                                        <p:tav tm="100000">
                                          <p:val>
                                            <p:strVal val="#ppt_w"/>
                                          </p:val>
                                        </p:tav>
                                      </p:tavLst>
                                    </p:anim>
                                    <p:anim calcmode="lin" valueType="num">
                                      <p:cBhvr>
                                        <p:cTn id="171" dur="500" fill="hold"/>
                                        <p:tgtEl>
                                          <p:spTgt spid="23"/>
                                        </p:tgtEl>
                                        <p:attrNameLst>
                                          <p:attrName>ppt_h</p:attrName>
                                        </p:attrNameLst>
                                      </p:cBhvr>
                                      <p:tavLst>
                                        <p:tav tm="0">
                                          <p:val>
                                            <p:fltVal val="0"/>
                                          </p:val>
                                        </p:tav>
                                        <p:tav tm="100000">
                                          <p:val>
                                            <p:strVal val="#ppt_h"/>
                                          </p:val>
                                        </p:tav>
                                      </p:tavLst>
                                    </p:anim>
                                    <p:animEffect transition="in" filter="fade">
                                      <p:cBhvr>
                                        <p:cTn id="172" dur="500"/>
                                        <p:tgtEl>
                                          <p:spTgt spid="23"/>
                                        </p:tgtEl>
                                      </p:cBhvr>
                                    </p:animEffect>
                                  </p:childTnLst>
                                </p:cTn>
                              </p:par>
                            </p:childTnLst>
                          </p:cTn>
                        </p:par>
                      </p:childTnLst>
                    </p:cTn>
                  </p:par>
                  <p:par>
                    <p:cTn id="173" fill="hold">
                      <p:stCondLst>
                        <p:cond delay="indefinite"/>
                      </p:stCondLst>
                      <p:childTnLst>
                        <p:par>
                          <p:cTn id="174" fill="hold">
                            <p:stCondLst>
                              <p:cond delay="0"/>
                            </p:stCondLst>
                            <p:childTnLst>
                              <p:par>
                                <p:cTn id="175" presetID="12" presetClass="entr" presetSubtype="2" fill="hold" nodeType="clickEffect">
                                  <p:stCondLst>
                                    <p:cond delay="0"/>
                                  </p:stCondLst>
                                  <p:childTnLst>
                                    <p:set>
                                      <p:cBhvr>
                                        <p:cTn id="176" dur="1" fill="hold">
                                          <p:stCondLst>
                                            <p:cond delay="0"/>
                                          </p:stCondLst>
                                        </p:cTn>
                                        <p:tgtEl>
                                          <p:spTgt spid="49"/>
                                        </p:tgtEl>
                                        <p:attrNameLst>
                                          <p:attrName>style.visibility</p:attrName>
                                        </p:attrNameLst>
                                      </p:cBhvr>
                                      <p:to>
                                        <p:strVal val="visible"/>
                                      </p:to>
                                    </p:set>
                                    <p:anim calcmode="lin" valueType="num">
                                      <p:cBhvr additive="base">
                                        <p:cTn id="177" dur="500"/>
                                        <p:tgtEl>
                                          <p:spTgt spid="49"/>
                                        </p:tgtEl>
                                        <p:attrNameLst>
                                          <p:attrName>ppt_x</p:attrName>
                                        </p:attrNameLst>
                                      </p:cBhvr>
                                      <p:tavLst>
                                        <p:tav tm="0">
                                          <p:val>
                                            <p:strVal val="#ppt_x+#ppt_w*1.125000"/>
                                          </p:val>
                                        </p:tav>
                                        <p:tav tm="100000">
                                          <p:val>
                                            <p:strVal val="#ppt_x"/>
                                          </p:val>
                                        </p:tav>
                                      </p:tavLst>
                                    </p:anim>
                                    <p:animEffect transition="in" filter="wipe(left)">
                                      <p:cBhvr>
                                        <p:cTn id="178" dur="500"/>
                                        <p:tgtEl>
                                          <p:spTgt spid="49"/>
                                        </p:tgtEl>
                                      </p:cBhvr>
                                    </p:animEffect>
                                  </p:childTnLst>
                                </p:cTn>
                              </p:par>
                              <p:par>
                                <p:cTn id="179" presetID="12" presetClass="entr" presetSubtype="2" fill="hold" nodeType="withEffect">
                                  <p:stCondLst>
                                    <p:cond delay="0"/>
                                  </p:stCondLst>
                                  <p:childTnLst>
                                    <p:set>
                                      <p:cBhvr>
                                        <p:cTn id="180" dur="1" fill="hold">
                                          <p:stCondLst>
                                            <p:cond delay="0"/>
                                          </p:stCondLst>
                                        </p:cTn>
                                        <p:tgtEl>
                                          <p:spTgt spid="52"/>
                                        </p:tgtEl>
                                        <p:attrNameLst>
                                          <p:attrName>style.visibility</p:attrName>
                                        </p:attrNameLst>
                                      </p:cBhvr>
                                      <p:to>
                                        <p:strVal val="visible"/>
                                      </p:to>
                                    </p:set>
                                    <p:anim calcmode="lin" valueType="num">
                                      <p:cBhvr additive="base">
                                        <p:cTn id="181" dur="500"/>
                                        <p:tgtEl>
                                          <p:spTgt spid="52"/>
                                        </p:tgtEl>
                                        <p:attrNameLst>
                                          <p:attrName>ppt_x</p:attrName>
                                        </p:attrNameLst>
                                      </p:cBhvr>
                                      <p:tavLst>
                                        <p:tav tm="0">
                                          <p:val>
                                            <p:strVal val="#ppt_x+#ppt_w*1.125000"/>
                                          </p:val>
                                        </p:tav>
                                        <p:tav tm="100000">
                                          <p:val>
                                            <p:strVal val="#ppt_x"/>
                                          </p:val>
                                        </p:tav>
                                      </p:tavLst>
                                    </p:anim>
                                    <p:animEffect transition="in" filter="wipe(left)">
                                      <p:cBhvr>
                                        <p:cTn id="182" dur="500"/>
                                        <p:tgtEl>
                                          <p:spTgt spid="52"/>
                                        </p:tgtEl>
                                      </p:cBhvr>
                                    </p:animEffect>
                                  </p:childTnLst>
                                </p:cTn>
                              </p:par>
                            </p:childTnLst>
                          </p:cTn>
                        </p:par>
                      </p:childTnLst>
                    </p:cTn>
                  </p:par>
                  <p:par>
                    <p:cTn id="183" fill="hold">
                      <p:stCondLst>
                        <p:cond delay="indefinite"/>
                      </p:stCondLst>
                      <p:childTnLst>
                        <p:par>
                          <p:cTn id="184" fill="hold">
                            <p:stCondLst>
                              <p:cond delay="0"/>
                            </p:stCondLst>
                            <p:childTnLst>
                              <p:par>
                                <p:cTn id="185" presetID="53" presetClass="entr" presetSubtype="16" fill="hold" grpId="0" nodeType="clickEffect">
                                  <p:stCondLst>
                                    <p:cond delay="0"/>
                                  </p:stCondLst>
                                  <p:childTnLst>
                                    <p:set>
                                      <p:cBhvr>
                                        <p:cTn id="186" dur="1" fill="hold">
                                          <p:stCondLst>
                                            <p:cond delay="0"/>
                                          </p:stCondLst>
                                        </p:cTn>
                                        <p:tgtEl>
                                          <p:spTgt spid="26"/>
                                        </p:tgtEl>
                                        <p:attrNameLst>
                                          <p:attrName>style.visibility</p:attrName>
                                        </p:attrNameLst>
                                      </p:cBhvr>
                                      <p:to>
                                        <p:strVal val="visible"/>
                                      </p:to>
                                    </p:set>
                                    <p:anim calcmode="lin" valueType="num">
                                      <p:cBhvr>
                                        <p:cTn id="187" dur="500" fill="hold"/>
                                        <p:tgtEl>
                                          <p:spTgt spid="26"/>
                                        </p:tgtEl>
                                        <p:attrNameLst>
                                          <p:attrName>ppt_w</p:attrName>
                                        </p:attrNameLst>
                                      </p:cBhvr>
                                      <p:tavLst>
                                        <p:tav tm="0">
                                          <p:val>
                                            <p:fltVal val="0"/>
                                          </p:val>
                                        </p:tav>
                                        <p:tav tm="100000">
                                          <p:val>
                                            <p:strVal val="#ppt_w"/>
                                          </p:val>
                                        </p:tav>
                                      </p:tavLst>
                                    </p:anim>
                                    <p:anim calcmode="lin" valueType="num">
                                      <p:cBhvr>
                                        <p:cTn id="188" dur="500" fill="hold"/>
                                        <p:tgtEl>
                                          <p:spTgt spid="26"/>
                                        </p:tgtEl>
                                        <p:attrNameLst>
                                          <p:attrName>ppt_h</p:attrName>
                                        </p:attrNameLst>
                                      </p:cBhvr>
                                      <p:tavLst>
                                        <p:tav tm="0">
                                          <p:val>
                                            <p:fltVal val="0"/>
                                          </p:val>
                                        </p:tav>
                                        <p:tav tm="100000">
                                          <p:val>
                                            <p:strVal val="#ppt_h"/>
                                          </p:val>
                                        </p:tav>
                                      </p:tavLst>
                                    </p:anim>
                                    <p:animEffect transition="in" filter="fade">
                                      <p:cBhvr>
                                        <p:cTn id="189" dur="500"/>
                                        <p:tgtEl>
                                          <p:spTgt spid="26"/>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24"/>
                                        </p:tgtEl>
                                        <p:attrNameLst>
                                          <p:attrName>style.visibility</p:attrName>
                                        </p:attrNameLst>
                                      </p:cBhvr>
                                      <p:to>
                                        <p:strVal val="visible"/>
                                      </p:to>
                                    </p:set>
                                    <p:anim calcmode="lin" valueType="num">
                                      <p:cBhvr>
                                        <p:cTn id="192" dur="500" fill="hold"/>
                                        <p:tgtEl>
                                          <p:spTgt spid="24"/>
                                        </p:tgtEl>
                                        <p:attrNameLst>
                                          <p:attrName>ppt_w</p:attrName>
                                        </p:attrNameLst>
                                      </p:cBhvr>
                                      <p:tavLst>
                                        <p:tav tm="0">
                                          <p:val>
                                            <p:fltVal val="0"/>
                                          </p:val>
                                        </p:tav>
                                        <p:tav tm="100000">
                                          <p:val>
                                            <p:strVal val="#ppt_w"/>
                                          </p:val>
                                        </p:tav>
                                      </p:tavLst>
                                    </p:anim>
                                    <p:anim calcmode="lin" valueType="num">
                                      <p:cBhvr>
                                        <p:cTn id="193" dur="500" fill="hold"/>
                                        <p:tgtEl>
                                          <p:spTgt spid="24"/>
                                        </p:tgtEl>
                                        <p:attrNameLst>
                                          <p:attrName>ppt_h</p:attrName>
                                        </p:attrNameLst>
                                      </p:cBhvr>
                                      <p:tavLst>
                                        <p:tav tm="0">
                                          <p:val>
                                            <p:fltVal val="0"/>
                                          </p:val>
                                        </p:tav>
                                        <p:tav tm="100000">
                                          <p:val>
                                            <p:strVal val="#ppt_h"/>
                                          </p:val>
                                        </p:tav>
                                      </p:tavLst>
                                    </p:anim>
                                    <p:animEffect transition="in" filter="fade">
                                      <p:cBhvr>
                                        <p:cTn id="194" dur="500"/>
                                        <p:tgtEl>
                                          <p:spTgt spid="24"/>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5"/>
                                        </p:tgtEl>
                                        <p:attrNameLst>
                                          <p:attrName>style.visibility</p:attrName>
                                        </p:attrNameLst>
                                      </p:cBhvr>
                                      <p:to>
                                        <p:strVal val="visible"/>
                                      </p:to>
                                    </p:set>
                                    <p:anim calcmode="lin" valueType="num">
                                      <p:cBhvr>
                                        <p:cTn id="197" dur="500" fill="hold"/>
                                        <p:tgtEl>
                                          <p:spTgt spid="25"/>
                                        </p:tgtEl>
                                        <p:attrNameLst>
                                          <p:attrName>ppt_w</p:attrName>
                                        </p:attrNameLst>
                                      </p:cBhvr>
                                      <p:tavLst>
                                        <p:tav tm="0">
                                          <p:val>
                                            <p:fltVal val="0"/>
                                          </p:val>
                                        </p:tav>
                                        <p:tav tm="100000">
                                          <p:val>
                                            <p:strVal val="#ppt_w"/>
                                          </p:val>
                                        </p:tav>
                                      </p:tavLst>
                                    </p:anim>
                                    <p:anim calcmode="lin" valueType="num">
                                      <p:cBhvr>
                                        <p:cTn id="198" dur="500" fill="hold"/>
                                        <p:tgtEl>
                                          <p:spTgt spid="25"/>
                                        </p:tgtEl>
                                        <p:attrNameLst>
                                          <p:attrName>ppt_h</p:attrName>
                                        </p:attrNameLst>
                                      </p:cBhvr>
                                      <p:tavLst>
                                        <p:tav tm="0">
                                          <p:val>
                                            <p:fltVal val="0"/>
                                          </p:val>
                                        </p:tav>
                                        <p:tav tm="100000">
                                          <p:val>
                                            <p:strVal val="#ppt_h"/>
                                          </p:val>
                                        </p:tav>
                                      </p:tavLst>
                                    </p:anim>
                                    <p:animEffect transition="in" filter="fade">
                                      <p:cBhvr>
                                        <p:cTn id="199" dur="500"/>
                                        <p:tgtEl>
                                          <p:spTgt spid="25"/>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27"/>
                                        </p:tgtEl>
                                        <p:attrNameLst>
                                          <p:attrName>style.visibility</p:attrName>
                                        </p:attrNameLst>
                                      </p:cBhvr>
                                      <p:to>
                                        <p:strVal val="visible"/>
                                      </p:to>
                                    </p:set>
                                    <p:anim calcmode="lin" valueType="num">
                                      <p:cBhvr>
                                        <p:cTn id="202" dur="500" fill="hold"/>
                                        <p:tgtEl>
                                          <p:spTgt spid="27"/>
                                        </p:tgtEl>
                                        <p:attrNameLst>
                                          <p:attrName>ppt_w</p:attrName>
                                        </p:attrNameLst>
                                      </p:cBhvr>
                                      <p:tavLst>
                                        <p:tav tm="0">
                                          <p:val>
                                            <p:fltVal val="0"/>
                                          </p:val>
                                        </p:tav>
                                        <p:tav tm="100000">
                                          <p:val>
                                            <p:strVal val="#ppt_w"/>
                                          </p:val>
                                        </p:tav>
                                      </p:tavLst>
                                    </p:anim>
                                    <p:anim calcmode="lin" valueType="num">
                                      <p:cBhvr>
                                        <p:cTn id="203" dur="500" fill="hold"/>
                                        <p:tgtEl>
                                          <p:spTgt spid="27"/>
                                        </p:tgtEl>
                                        <p:attrNameLst>
                                          <p:attrName>ppt_h</p:attrName>
                                        </p:attrNameLst>
                                      </p:cBhvr>
                                      <p:tavLst>
                                        <p:tav tm="0">
                                          <p:val>
                                            <p:fltVal val="0"/>
                                          </p:val>
                                        </p:tav>
                                        <p:tav tm="100000">
                                          <p:val>
                                            <p:strVal val="#ppt_h"/>
                                          </p:val>
                                        </p:tav>
                                      </p:tavLst>
                                    </p:anim>
                                    <p:animEffect transition="in" filter="fade">
                                      <p:cBhvr>
                                        <p:cTn id="204" dur="500"/>
                                        <p:tgtEl>
                                          <p:spTgt spid="27"/>
                                        </p:tgtEl>
                                      </p:cBhvr>
                                    </p:animEffect>
                                  </p:childTnLst>
                                </p:cTn>
                              </p:par>
                            </p:childTnLst>
                          </p:cTn>
                        </p:par>
                      </p:childTnLst>
                    </p:cTn>
                  </p:par>
                  <p:par>
                    <p:cTn id="205" fill="hold">
                      <p:stCondLst>
                        <p:cond delay="indefinite"/>
                      </p:stCondLst>
                      <p:childTnLst>
                        <p:par>
                          <p:cTn id="206" fill="hold">
                            <p:stCondLst>
                              <p:cond delay="0"/>
                            </p:stCondLst>
                            <p:childTnLst>
                              <p:par>
                                <p:cTn id="207" presetID="12" presetClass="entr" presetSubtype="8" fill="hold" nodeType="clickEffect">
                                  <p:stCondLst>
                                    <p:cond delay="0"/>
                                  </p:stCondLst>
                                  <p:childTnLst>
                                    <p:set>
                                      <p:cBhvr>
                                        <p:cTn id="208" dur="1" fill="hold">
                                          <p:stCondLst>
                                            <p:cond delay="0"/>
                                          </p:stCondLst>
                                        </p:cTn>
                                        <p:tgtEl>
                                          <p:spTgt spid="58"/>
                                        </p:tgtEl>
                                        <p:attrNameLst>
                                          <p:attrName>style.visibility</p:attrName>
                                        </p:attrNameLst>
                                      </p:cBhvr>
                                      <p:to>
                                        <p:strVal val="visible"/>
                                      </p:to>
                                    </p:set>
                                    <p:anim calcmode="lin" valueType="num">
                                      <p:cBhvr additive="base">
                                        <p:cTn id="209" dur="500"/>
                                        <p:tgtEl>
                                          <p:spTgt spid="58"/>
                                        </p:tgtEl>
                                        <p:attrNameLst>
                                          <p:attrName>ppt_x</p:attrName>
                                        </p:attrNameLst>
                                      </p:cBhvr>
                                      <p:tavLst>
                                        <p:tav tm="0">
                                          <p:val>
                                            <p:strVal val="#ppt_x-#ppt_w*1.125000"/>
                                          </p:val>
                                        </p:tav>
                                        <p:tav tm="100000">
                                          <p:val>
                                            <p:strVal val="#ppt_x"/>
                                          </p:val>
                                        </p:tav>
                                      </p:tavLst>
                                    </p:anim>
                                    <p:animEffect transition="in" filter="wipe(right)">
                                      <p:cBhvr>
                                        <p:cTn id="210" dur="500"/>
                                        <p:tgtEl>
                                          <p:spTgt spid="58"/>
                                        </p:tgtEl>
                                      </p:cBhvr>
                                    </p:animEffect>
                                  </p:childTnLst>
                                </p:cTn>
                              </p:par>
                            </p:childTnLst>
                          </p:cTn>
                        </p:par>
                      </p:childTnLst>
                    </p:cTn>
                  </p:par>
                  <p:par>
                    <p:cTn id="211" fill="hold">
                      <p:stCondLst>
                        <p:cond delay="indefinite"/>
                      </p:stCondLst>
                      <p:childTnLst>
                        <p:par>
                          <p:cTn id="212" fill="hold">
                            <p:stCondLst>
                              <p:cond delay="0"/>
                            </p:stCondLst>
                            <p:childTnLst>
                              <p:par>
                                <p:cTn id="213" presetID="53" presetClass="entr" presetSubtype="16" fill="hold" grpId="0" nodeType="clickEffect">
                                  <p:stCondLst>
                                    <p:cond delay="0"/>
                                  </p:stCondLst>
                                  <p:childTnLst>
                                    <p:set>
                                      <p:cBhvr>
                                        <p:cTn id="214" dur="1" fill="hold">
                                          <p:stCondLst>
                                            <p:cond delay="0"/>
                                          </p:stCondLst>
                                        </p:cTn>
                                        <p:tgtEl>
                                          <p:spTgt spid="28"/>
                                        </p:tgtEl>
                                        <p:attrNameLst>
                                          <p:attrName>style.visibility</p:attrName>
                                        </p:attrNameLst>
                                      </p:cBhvr>
                                      <p:to>
                                        <p:strVal val="visible"/>
                                      </p:to>
                                    </p:set>
                                    <p:anim calcmode="lin" valueType="num">
                                      <p:cBhvr>
                                        <p:cTn id="215" dur="500" fill="hold"/>
                                        <p:tgtEl>
                                          <p:spTgt spid="28"/>
                                        </p:tgtEl>
                                        <p:attrNameLst>
                                          <p:attrName>ppt_w</p:attrName>
                                        </p:attrNameLst>
                                      </p:cBhvr>
                                      <p:tavLst>
                                        <p:tav tm="0">
                                          <p:val>
                                            <p:fltVal val="0"/>
                                          </p:val>
                                        </p:tav>
                                        <p:tav tm="100000">
                                          <p:val>
                                            <p:strVal val="#ppt_w"/>
                                          </p:val>
                                        </p:tav>
                                      </p:tavLst>
                                    </p:anim>
                                    <p:anim calcmode="lin" valueType="num">
                                      <p:cBhvr>
                                        <p:cTn id="216" dur="500" fill="hold"/>
                                        <p:tgtEl>
                                          <p:spTgt spid="28"/>
                                        </p:tgtEl>
                                        <p:attrNameLst>
                                          <p:attrName>ppt_h</p:attrName>
                                        </p:attrNameLst>
                                      </p:cBhvr>
                                      <p:tavLst>
                                        <p:tav tm="0">
                                          <p:val>
                                            <p:fltVal val="0"/>
                                          </p:val>
                                        </p:tav>
                                        <p:tav tm="100000">
                                          <p:val>
                                            <p:strVal val="#ppt_h"/>
                                          </p:val>
                                        </p:tav>
                                      </p:tavLst>
                                    </p:anim>
                                    <p:animEffect transition="in" filter="fade">
                                      <p:cBhvr>
                                        <p:cTn id="217" dur="500"/>
                                        <p:tgtEl>
                                          <p:spTgt spid="28"/>
                                        </p:tgtEl>
                                      </p:cBhvr>
                                    </p:animEffect>
                                  </p:childTnLst>
                                </p:cTn>
                              </p:par>
                              <p:par>
                                <p:cTn id="218" presetID="53" presetClass="entr" presetSubtype="16" fill="hold" grpId="0" nodeType="withEffect">
                                  <p:stCondLst>
                                    <p:cond delay="0"/>
                                  </p:stCondLst>
                                  <p:childTnLst>
                                    <p:set>
                                      <p:cBhvr>
                                        <p:cTn id="219" dur="1" fill="hold">
                                          <p:stCondLst>
                                            <p:cond delay="0"/>
                                          </p:stCondLst>
                                        </p:cTn>
                                        <p:tgtEl>
                                          <p:spTgt spid="29"/>
                                        </p:tgtEl>
                                        <p:attrNameLst>
                                          <p:attrName>style.visibility</p:attrName>
                                        </p:attrNameLst>
                                      </p:cBhvr>
                                      <p:to>
                                        <p:strVal val="visible"/>
                                      </p:to>
                                    </p:set>
                                    <p:anim calcmode="lin" valueType="num">
                                      <p:cBhvr>
                                        <p:cTn id="220" dur="500" fill="hold"/>
                                        <p:tgtEl>
                                          <p:spTgt spid="29"/>
                                        </p:tgtEl>
                                        <p:attrNameLst>
                                          <p:attrName>ppt_w</p:attrName>
                                        </p:attrNameLst>
                                      </p:cBhvr>
                                      <p:tavLst>
                                        <p:tav tm="0">
                                          <p:val>
                                            <p:fltVal val="0"/>
                                          </p:val>
                                        </p:tav>
                                        <p:tav tm="100000">
                                          <p:val>
                                            <p:strVal val="#ppt_w"/>
                                          </p:val>
                                        </p:tav>
                                      </p:tavLst>
                                    </p:anim>
                                    <p:anim calcmode="lin" valueType="num">
                                      <p:cBhvr>
                                        <p:cTn id="221" dur="500" fill="hold"/>
                                        <p:tgtEl>
                                          <p:spTgt spid="29"/>
                                        </p:tgtEl>
                                        <p:attrNameLst>
                                          <p:attrName>ppt_h</p:attrName>
                                        </p:attrNameLst>
                                      </p:cBhvr>
                                      <p:tavLst>
                                        <p:tav tm="0">
                                          <p:val>
                                            <p:fltVal val="0"/>
                                          </p:val>
                                        </p:tav>
                                        <p:tav tm="100000">
                                          <p:val>
                                            <p:strVal val="#ppt_h"/>
                                          </p:val>
                                        </p:tav>
                                      </p:tavLst>
                                    </p:anim>
                                    <p:animEffect transition="in" filter="fade">
                                      <p:cBhvr>
                                        <p:cTn id="2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7" grpId="0"/>
      <p:bldP spid="19" grpId="0"/>
      <p:bldP spid="20" grpId="0"/>
      <p:bldP spid="22" grpId="0"/>
      <p:bldP spid="23" grpId="0"/>
      <p:bldP spid="24" grpId="0"/>
      <p:bldP spid="25" grpId="0"/>
      <p:bldP spid="26" grpId="0"/>
      <p:bldP spid="27" grpId="0"/>
      <p:bldP spid="28" grpId="0"/>
      <p:bldP spid="29" grpId="0"/>
      <p:bldP spid="43" grpId="0" animBg="1"/>
      <p:bldP spid="44" grpId="0" animBg="1"/>
      <p:bldP spid="45" grpId="0" animBg="1"/>
      <p:bldP spid="46" grpId="0" animBg="1"/>
      <p:bldP spid="47" grpId="0" animBg="1"/>
      <p:bldP spid="48" grpId="0" animBg="1"/>
      <p:bldP spid="68" grpId="0" animBg="1"/>
      <p:bldP spid="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a:off x="4662261" y="2678788"/>
            <a:ext cx="1792605" cy="2533650"/>
          </a:xfrm>
          <a:prstGeom prst="triangle">
            <a:avLst/>
          </a:prstGeom>
          <a:solidFill>
            <a:srgbClr val="45D8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5965281" y="3931325"/>
            <a:ext cx="1594485" cy="1281113"/>
          </a:xfrm>
          <a:prstGeom prst="triangle">
            <a:avLst/>
          </a:prstGeom>
          <a:solidFill>
            <a:srgbClr val="45D8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7057481" y="3332838"/>
            <a:ext cx="1594485" cy="1879600"/>
          </a:xfrm>
          <a:prstGeom prst="triangle">
            <a:avLst/>
          </a:prstGeom>
          <a:solidFill>
            <a:srgbClr val="45D8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8105231" y="3688438"/>
            <a:ext cx="1594485" cy="1524000"/>
          </a:xfrm>
          <a:prstGeom prst="triangle">
            <a:avLst/>
          </a:prstGeom>
          <a:solidFill>
            <a:srgbClr val="45D8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9140281" y="2989938"/>
            <a:ext cx="1594485" cy="2222500"/>
          </a:xfrm>
          <a:prstGeom prst="triangle">
            <a:avLst/>
          </a:prstGeom>
          <a:solidFill>
            <a:srgbClr val="45D8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367024" y="5434390"/>
            <a:ext cx="263136" cy="263136"/>
          </a:xfrm>
          <a:prstGeom prst="ellipse">
            <a:avLst/>
          </a:pr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45" name="文本框 44"/>
          <p:cNvSpPr txBox="1"/>
          <p:nvPr/>
        </p:nvSpPr>
        <p:spPr>
          <a:xfrm>
            <a:off x="5100670" y="5819588"/>
            <a:ext cx="930922" cy="32650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en-US" altLang="zh-CN" sz="1800" b="0" dirty="0">
                <a:solidFill>
                  <a:srgbClr val="45D8FF"/>
                </a:solidFill>
              </a:rPr>
              <a:t>350</a:t>
            </a:r>
            <a:r>
              <a:rPr lang="zh-CN" altLang="en-US" sz="1800" b="0" dirty="0">
                <a:solidFill>
                  <a:srgbClr val="45D8FF"/>
                </a:solidFill>
              </a:rPr>
              <a:t>万</a:t>
            </a:r>
            <a:endParaRPr lang="zh-CN" altLang="en-US" sz="1800" dirty="0">
              <a:solidFill>
                <a:srgbClr val="45D8FF"/>
              </a:solidFill>
            </a:endParaRPr>
          </a:p>
        </p:txBody>
      </p:sp>
      <p:sp>
        <p:nvSpPr>
          <p:cNvPr id="47" name="椭圆 46"/>
          <p:cNvSpPr/>
          <p:nvPr/>
        </p:nvSpPr>
        <p:spPr>
          <a:xfrm>
            <a:off x="6494784" y="5434390"/>
            <a:ext cx="263136" cy="263136"/>
          </a:xfrm>
          <a:prstGeom prst="ellipse">
            <a:avLst/>
          </a:pr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48" name="文本框 47"/>
          <p:cNvSpPr txBox="1"/>
          <p:nvPr/>
        </p:nvSpPr>
        <p:spPr>
          <a:xfrm>
            <a:off x="6228430" y="5819588"/>
            <a:ext cx="930922" cy="32316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en-US" altLang="zh-CN" sz="1800" b="0" dirty="0">
                <a:solidFill>
                  <a:srgbClr val="45D8FF"/>
                </a:solidFill>
              </a:rPr>
              <a:t>200</a:t>
            </a:r>
            <a:r>
              <a:rPr lang="zh-CN" altLang="en-US" sz="1800" b="0" dirty="0">
                <a:solidFill>
                  <a:srgbClr val="45D8FF"/>
                </a:solidFill>
              </a:rPr>
              <a:t>万</a:t>
            </a:r>
            <a:endParaRPr lang="zh-CN" altLang="en-US" sz="1800" dirty="0">
              <a:solidFill>
                <a:srgbClr val="45D8FF"/>
              </a:solidFill>
            </a:endParaRPr>
          </a:p>
        </p:txBody>
      </p:sp>
      <p:sp>
        <p:nvSpPr>
          <p:cNvPr id="49" name="椭圆 48"/>
          <p:cNvSpPr/>
          <p:nvPr/>
        </p:nvSpPr>
        <p:spPr>
          <a:xfrm>
            <a:off x="7635244" y="5434390"/>
            <a:ext cx="263136" cy="263136"/>
          </a:xfrm>
          <a:prstGeom prst="ellipse">
            <a:avLst/>
          </a:pr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50" name="文本框 49"/>
          <p:cNvSpPr txBox="1"/>
          <p:nvPr/>
        </p:nvSpPr>
        <p:spPr>
          <a:xfrm>
            <a:off x="7368890" y="5819588"/>
            <a:ext cx="930922" cy="32650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en-US" altLang="zh-CN" sz="1800" b="0" dirty="0">
                <a:solidFill>
                  <a:srgbClr val="45D8FF"/>
                </a:solidFill>
              </a:rPr>
              <a:t>350</a:t>
            </a:r>
            <a:r>
              <a:rPr lang="zh-CN" altLang="en-US" sz="1800" b="0" dirty="0">
                <a:solidFill>
                  <a:srgbClr val="45D8FF"/>
                </a:solidFill>
              </a:rPr>
              <a:t>万</a:t>
            </a:r>
            <a:endParaRPr lang="zh-CN" altLang="en-US" sz="1800" dirty="0">
              <a:solidFill>
                <a:srgbClr val="45D8FF"/>
              </a:solidFill>
            </a:endParaRPr>
          </a:p>
        </p:txBody>
      </p:sp>
      <p:sp>
        <p:nvSpPr>
          <p:cNvPr id="52" name="椭圆 51"/>
          <p:cNvSpPr/>
          <p:nvPr/>
        </p:nvSpPr>
        <p:spPr>
          <a:xfrm>
            <a:off x="8788404" y="5434390"/>
            <a:ext cx="263136" cy="263136"/>
          </a:xfrm>
          <a:prstGeom prst="ellipse">
            <a:avLst/>
          </a:pr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53" name="文本框 52"/>
          <p:cNvSpPr txBox="1"/>
          <p:nvPr/>
        </p:nvSpPr>
        <p:spPr>
          <a:xfrm>
            <a:off x="8522050" y="5819588"/>
            <a:ext cx="930922" cy="32650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en-US" altLang="zh-CN" sz="1800" b="0" dirty="0">
                <a:solidFill>
                  <a:srgbClr val="45D8FF"/>
                </a:solidFill>
              </a:rPr>
              <a:t>650</a:t>
            </a:r>
            <a:r>
              <a:rPr lang="zh-CN" altLang="en-US" sz="1800" b="0" dirty="0">
                <a:solidFill>
                  <a:srgbClr val="45D8FF"/>
                </a:solidFill>
              </a:rPr>
              <a:t>万</a:t>
            </a:r>
            <a:endParaRPr lang="zh-CN" altLang="en-US" sz="1800" dirty="0">
              <a:solidFill>
                <a:srgbClr val="45D8FF"/>
              </a:solidFill>
            </a:endParaRPr>
          </a:p>
        </p:txBody>
      </p:sp>
      <p:sp>
        <p:nvSpPr>
          <p:cNvPr id="54" name="椭圆 53"/>
          <p:cNvSpPr/>
          <p:nvPr/>
        </p:nvSpPr>
        <p:spPr>
          <a:xfrm>
            <a:off x="9941564" y="5434390"/>
            <a:ext cx="263136" cy="263136"/>
          </a:xfrm>
          <a:prstGeom prst="ellipse">
            <a:avLst/>
          </a:pr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55" name="文本框 54"/>
          <p:cNvSpPr txBox="1"/>
          <p:nvPr/>
        </p:nvSpPr>
        <p:spPr>
          <a:xfrm>
            <a:off x="9675210" y="5819588"/>
            <a:ext cx="930922" cy="32316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en-US" altLang="zh-CN" sz="1800" b="0" dirty="0">
                <a:solidFill>
                  <a:srgbClr val="45D8FF"/>
                </a:solidFill>
              </a:rPr>
              <a:t>500</a:t>
            </a:r>
            <a:r>
              <a:rPr lang="zh-CN" altLang="en-US" sz="1800" b="0" dirty="0">
                <a:solidFill>
                  <a:srgbClr val="45D8FF"/>
                </a:solidFill>
              </a:rPr>
              <a:t>万</a:t>
            </a:r>
            <a:endParaRPr lang="zh-CN" altLang="en-US" sz="1800" dirty="0">
              <a:solidFill>
                <a:srgbClr val="45D8FF"/>
              </a:solidFill>
            </a:endParaRPr>
          </a:p>
        </p:txBody>
      </p:sp>
      <p:sp>
        <p:nvSpPr>
          <p:cNvPr id="57" name="文本框 56"/>
          <p:cNvSpPr txBox="1"/>
          <p:nvPr/>
        </p:nvSpPr>
        <p:spPr>
          <a:xfrm>
            <a:off x="2064372" y="5100677"/>
            <a:ext cx="1692287" cy="33868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b="0" dirty="0">
                <a:solidFill>
                  <a:srgbClr val="45D8FF"/>
                </a:solidFill>
                <a:effectLst>
                  <a:outerShdw blurRad="101600" dir="5400000" algn="ctr" rotWithShape="0">
                    <a:srgbClr val="45D8FF">
                      <a:alpha val="90000"/>
                    </a:srgbClr>
                  </a:outerShdw>
                </a:effectLst>
              </a:rPr>
              <a:t>全年总额</a:t>
            </a:r>
            <a:endParaRPr lang="zh-CN" altLang="en-US" b="0" dirty="0">
              <a:solidFill>
                <a:srgbClr val="45D8FF"/>
              </a:solidFill>
              <a:effectLst>
                <a:outerShdw blurRad="101600" dir="5400000" algn="ctr" rotWithShape="0">
                  <a:srgbClr val="45D8FF">
                    <a:alpha val="90000"/>
                  </a:srgbClr>
                </a:outerShdw>
              </a:effectLst>
            </a:endParaRPr>
          </a:p>
        </p:txBody>
      </p:sp>
      <p:sp>
        <p:nvSpPr>
          <p:cNvPr id="58" name="文本框 57"/>
          <p:cNvSpPr txBox="1"/>
          <p:nvPr/>
        </p:nvSpPr>
        <p:spPr>
          <a:xfrm>
            <a:off x="1811007" y="5487392"/>
            <a:ext cx="2008518" cy="33868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en-US" altLang="zh-CN" b="0" dirty="0">
                <a:solidFill>
                  <a:srgbClr val="45D8FF"/>
                </a:solidFill>
                <a:effectLst>
                  <a:outerShdw blurRad="101600" dir="5400000" algn="ctr" rotWithShape="0">
                    <a:srgbClr val="45D8FF">
                      <a:alpha val="90000"/>
                    </a:srgbClr>
                  </a:outerShdw>
                </a:effectLst>
              </a:rPr>
              <a:t>26000000</a:t>
            </a:r>
            <a:r>
              <a:rPr lang="zh-CN" altLang="en-US" b="0" dirty="0">
                <a:solidFill>
                  <a:srgbClr val="45D8FF"/>
                </a:solidFill>
                <a:effectLst>
                  <a:outerShdw blurRad="101600" dir="5400000" algn="ctr" rotWithShape="0">
                    <a:srgbClr val="45D8FF">
                      <a:alpha val="90000"/>
                    </a:srgbClr>
                  </a:outerShdw>
                </a:effectLst>
              </a:rPr>
              <a:t>元</a:t>
            </a:r>
            <a:endParaRPr lang="zh-CN" altLang="en-US" b="0" dirty="0">
              <a:solidFill>
                <a:srgbClr val="45D8FF"/>
              </a:solidFill>
              <a:effectLst>
                <a:outerShdw blurRad="101600" dir="5400000" algn="ctr" rotWithShape="0">
                  <a:srgbClr val="45D8FF">
                    <a:alpha val="90000"/>
                  </a:srgbClr>
                </a:outerShdw>
              </a:effectLst>
            </a:endParaRPr>
          </a:p>
        </p:txBody>
      </p:sp>
      <p:grpSp>
        <p:nvGrpSpPr>
          <p:cNvPr id="4" name="组合 3"/>
          <p:cNvGrpSpPr/>
          <p:nvPr/>
        </p:nvGrpSpPr>
        <p:grpSpPr>
          <a:xfrm>
            <a:off x="5244874" y="1642151"/>
            <a:ext cx="595312" cy="960438"/>
            <a:chOff x="5244874" y="1642151"/>
            <a:chExt cx="595312" cy="960438"/>
          </a:xfrm>
        </p:grpSpPr>
        <p:sp>
          <p:nvSpPr>
            <p:cNvPr id="10" name="Freeform 5"/>
            <p:cNvSpPr>
              <a:spLocks noEditPoints="1"/>
            </p:cNvSpPr>
            <p:nvPr/>
          </p:nvSpPr>
          <p:spPr bwMode="auto">
            <a:xfrm>
              <a:off x="5244874" y="1642151"/>
              <a:ext cx="576262" cy="960438"/>
            </a:xfrm>
            <a:custGeom>
              <a:avLst/>
              <a:gdLst>
                <a:gd name="T0" fmla="*/ 514 w 521"/>
                <a:gd name="T1" fmla="*/ 251 h 871"/>
                <a:gd name="T2" fmla="*/ 514 w 521"/>
                <a:gd name="T3" fmla="*/ 251 h 871"/>
                <a:gd name="T4" fmla="*/ 262 w 521"/>
                <a:gd name="T5" fmla="*/ 0 h 871"/>
                <a:gd name="T6" fmla="*/ 11 w 521"/>
                <a:gd name="T7" fmla="*/ 251 h 871"/>
                <a:gd name="T8" fmla="*/ 11 w 521"/>
                <a:gd name="T9" fmla="*/ 251 h 871"/>
                <a:gd name="T10" fmla="*/ 63 w 521"/>
                <a:gd name="T11" fmla="*/ 471 h 871"/>
                <a:gd name="T12" fmla="*/ 262 w 521"/>
                <a:gd name="T13" fmla="*/ 871 h 871"/>
                <a:gd name="T14" fmla="*/ 467 w 521"/>
                <a:gd name="T15" fmla="*/ 452 h 871"/>
                <a:gd name="T16" fmla="*/ 514 w 521"/>
                <a:gd name="T17" fmla="*/ 251 h 871"/>
                <a:gd name="T18" fmla="*/ 262 w 521"/>
                <a:gd name="T19" fmla="*/ 438 h 871"/>
                <a:gd name="T20" fmla="*/ 75 w 521"/>
                <a:gd name="T21" fmla="*/ 251 h 871"/>
                <a:gd name="T22" fmla="*/ 262 w 521"/>
                <a:gd name="T23" fmla="*/ 64 h 871"/>
                <a:gd name="T24" fmla="*/ 450 w 521"/>
                <a:gd name="T25" fmla="*/ 251 h 871"/>
                <a:gd name="T26" fmla="*/ 262 w 521"/>
                <a:gd name="T27" fmla="*/ 43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871">
                  <a:moveTo>
                    <a:pt x="514" y="251"/>
                  </a:moveTo>
                  <a:cubicBezTo>
                    <a:pt x="514" y="251"/>
                    <a:pt x="514" y="251"/>
                    <a:pt x="514" y="251"/>
                  </a:cubicBezTo>
                  <a:cubicBezTo>
                    <a:pt x="514" y="112"/>
                    <a:pt x="401" y="0"/>
                    <a:pt x="262" y="0"/>
                  </a:cubicBezTo>
                  <a:cubicBezTo>
                    <a:pt x="123" y="0"/>
                    <a:pt x="11" y="112"/>
                    <a:pt x="11" y="251"/>
                  </a:cubicBezTo>
                  <a:cubicBezTo>
                    <a:pt x="11" y="251"/>
                    <a:pt x="11" y="251"/>
                    <a:pt x="11" y="251"/>
                  </a:cubicBezTo>
                  <a:cubicBezTo>
                    <a:pt x="11" y="251"/>
                    <a:pt x="0" y="334"/>
                    <a:pt x="63" y="471"/>
                  </a:cubicBezTo>
                  <a:cubicBezTo>
                    <a:pt x="105" y="562"/>
                    <a:pt x="262" y="871"/>
                    <a:pt x="262" y="871"/>
                  </a:cubicBezTo>
                  <a:cubicBezTo>
                    <a:pt x="262" y="871"/>
                    <a:pt x="421" y="559"/>
                    <a:pt x="467" y="452"/>
                  </a:cubicBezTo>
                  <a:cubicBezTo>
                    <a:pt x="521" y="328"/>
                    <a:pt x="514" y="254"/>
                    <a:pt x="514" y="251"/>
                  </a:cubicBezTo>
                  <a:close/>
                  <a:moveTo>
                    <a:pt x="262" y="438"/>
                  </a:moveTo>
                  <a:cubicBezTo>
                    <a:pt x="159" y="438"/>
                    <a:pt x="75" y="355"/>
                    <a:pt x="75" y="251"/>
                  </a:cubicBezTo>
                  <a:cubicBezTo>
                    <a:pt x="75" y="148"/>
                    <a:pt x="159" y="64"/>
                    <a:pt x="262" y="64"/>
                  </a:cubicBezTo>
                  <a:cubicBezTo>
                    <a:pt x="366" y="64"/>
                    <a:pt x="450" y="148"/>
                    <a:pt x="450" y="251"/>
                  </a:cubicBezTo>
                  <a:cubicBezTo>
                    <a:pt x="450" y="355"/>
                    <a:pt x="366" y="438"/>
                    <a:pt x="262" y="438"/>
                  </a:cubicBezTo>
                  <a:close/>
                </a:path>
              </a:pathLst>
            </a:cu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1" name="文本框 10"/>
            <p:cNvSpPr txBox="1"/>
            <p:nvPr/>
          </p:nvSpPr>
          <p:spPr>
            <a:xfrm>
              <a:off x="5262336" y="1777088"/>
              <a:ext cx="577850" cy="307777"/>
            </a:xfrm>
            <a:prstGeom prst="rect">
              <a:avLst/>
            </a:prstGeom>
            <a:noFill/>
          </p:spPr>
          <p:txBody>
            <a:bodyPr wrap="square" rtlCol="0">
              <a:spAutoFit/>
            </a:bodyPr>
            <a:lstStyle/>
            <a:p>
              <a:r>
                <a:rPr lang="en-US" altLang="zh-CN" sz="1400" dirty="0">
                  <a:solidFill>
                    <a:srgbClr val="45D8FF"/>
                  </a:solidFill>
                  <a:latin typeface="微软雅黑" panose="020B0503020204020204" pitchFamily="34" charset="-122"/>
                  <a:ea typeface="微软雅黑" panose="020B0503020204020204" pitchFamily="34" charset="-122"/>
                </a:rPr>
                <a:t>85%</a:t>
              </a:r>
              <a:endParaRPr lang="zh-CN" altLang="en-US" sz="1400" dirty="0">
                <a:solidFill>
                  <a:srgbClr val="45D8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9636852" y="1950443"/>
            <a:ext cx="591184" cy="960438"/>
            <a:chOff x="9636852" y="1950443"/>
            <a:chExt cx="591184" cy="960438"/>
          </a:xfrm>
        </p:grpSpPr>
        <p:sp>
          <p:nvSpPr>
            <p:cNvPr id="66" name="Freeform 5"/>
            <p:cNvSpPr>
              <a:spLocks noEditPoints="1"/>
            </p:cNvSpPr>
            <p:nvPr/>
          </p:nvSpPr>
          <p:spPr bwMode="auto">
            <a:xfrm>
              <a:off x="9636852" y="1950443"/>
              <a:ext cx="576262" cy="960438"/>
            </a:xfrm>
            <a:custGeom>
              <a:avLst/>
              <a:gdLst>
                <a:gd name="T0" fmla="*/ 514 w 521"/>
                <a:gd name="T1" fmla="*/ 251 h 871"/>
                <a:gd name="T2" fmla="*/ 514 w 521"/>
                <a:gd name="T3" fmla="*/ 251 h 871"/>
                <a:gd name="T4" fmla="*/ 262 w 521"/>
                <a:gd name="T5" fmla="*/ 0 h 871"/>
                <a:gd name="T6" fmla="*/ 11 w 521"/>
                <a:gd name="T7" fmla="*/ 251 h 871"/>
                <a:gd name="T8" fmla="*/ 11 w 521"/>
                <a:gd name="T9" fmla="*/ 251 h 871"/>
                <a:gd name="T10" fmla="*/ 63 w 521"/>
                <a:gd name="T11" fmla="*/ 471 h 871"/>
                <a:gd name="T12" fmla="*/ 262 w 521"/>
                <a:gd name="T13" fmla="*/ 871 h 871"/>
                <a:gd name="T14" fmla="*/ 467 w 521"/>
                <a:gd name="T15" fmla="*/ 452 h 871"/>
                <a:gd name="T16" fmla="*/ 514 w 521"/>
                <a:gd name="T17" fmla="*/ 251 h 871"/>
                <a:gd name="T18" fmla="*/ 262 w 521"/>
                <a:gd name="T19" fmla="*/ 438 h 871"/>
                <a:gd name="T20" fmla="*/ 75 w 521"/>
                <a:gd name="T21" fmla="*/ 251 h 871"/>
                <a:gd name="T22" fmla="*/ 262 w 521"/>
                <a:gd name="T23" fmla="*/ 64 h 871"/>
                <a:gd name="T24" fmla="*/ 450 w 521"/>
                <a:gd name="T25" fmla="*/ 251 h 871"/>
                <a:gd name="T26" fmla="*/ 262 w 521"/>
                <a:gd name="T27" fmla="*/ 43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871">
                  <a:moveTo>
                    <a:pt x="514" y="251"/>
                  </a:moveTo>
                  <a:cubicBezTo>
                    <a:pt x="514" y="251"/>
                    <a:pt x="514" y="251"/>
                    <a:pt x="514" y="251"/>
                  </a:cubicBezTo>
                  <a:cubicBezTo>
                    <a:pt x="514" y="112"/>
                    <a:pt x="401" y="0"/>
                    <a:pt x="262" y="0"/>
                  </a:cubicBezTo>
                  <a:cubicBezTo>
                    <a:pt x="123" y="0"/>
                    <a:pt x="11" y="112"/>
                    <a:pt x="11" y="251"/>
                  </a:cubicBezTo>
                  <a:cubicBezTo>
                    <a:pt x="11" y="251"/>
                    <a:pt x="11" y="251"/>
                    <a:pt x="11" y="251"/>
                  </a:cubicBezTo>
                  <a:cubicBezTo>
                    <a:pt x="11" y="251"/>
                    <a:pt x="0" y="334"/>
                    <a:pt x="63" y="471"/>
                  </a:cubicBezTo>
                  <a:cubicBezTo>
                    <a:pt x="105" y="562"/>
                    <a:pt x="262" y="871"/>
                    <a:pt x="262" y="871"/>
                  </a:cubicBezTo>
                  <a:cubicBezTo>
                    <a:pt x="262" y="871"/>
                    <a:pt x="421" y="559"/>
                    <a:pt x="467" y="452"/>
                  </a:cubicBezTo>
                  <a:cubicBezTo>
                    <a:pt x="521" y="328"/>
                    <a:pt x="514" y="254"/>
                    <a:pt x="514" y="251"/>
                  </a:cubicBezTo>
                  <a:close/>
                  <a:moveTo>
                    <a:pt x="262" y="438"/>
                  </a:moveTo>
                  <a:cubicBezTo>
                    <a:pt x="159" y="438"/>
                    <a:pt x="75" y="355"/>
                    <a:pt x="75" y="251"/>
                  </a:cubicBezTo>
                  <a:cubicBezTo>
                    <a:pt x="75" y="148"/>
                    <a:pt x="159" y="64"/>
                    <a:pt x="262" y="64"/>
                  </a:cubicBezTo>
                  <a:cubicBezTo>
                    <a:pt x="366" y="64"/>
                    <a:pt x="450" y="148"/>
                    <a:pt x="450" y="251"/>
                  </a:cubicBezTo>
                  <a:cubicBezTo>
                    <a:pt x="450" y="355"/>
                    <a:pt x="366" y="438"/>
                    <a:pt x="262" y="438"/>
                  </a:cubicBezTo>
                  <a:close/>
                </a:path>
              </a:pathLst>
            </a:cu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69" name="文本框 68"/>
            <p:cNvSpPr txBox="1"/>
            <p:nvPr/>
          </p:nvSpPr>
          <p:spPr>
            <a:xfrm>
              <a:off x="9650186" y="2069188"/>
              <a:ext cx="577850" cy="307777"/>
            </a:xfrm>
            <a:prstGeom prst="rect">
              <a:avLst/>
            </a:prstGeom>
            <a:noFill/>
          </p:spPr>
          <p:txBody>
            <a:bodyPr wrap="square" rtlCol="0">
              <a:spAutoFit/>
            </a:bodyPr>
            <a:lstStyle/>
            <a:p>
              <a:r>
                <a:rPr lang="en-US" altLang="zh-CN" sz="1400" dirty="0">
                  <a:solidFill>
                    <a:srgbClr val="45D8FF"/>
                  </a:solidFill>
                  <a:latin typeface="微软雅黑" panose="020B0503020204020204" pitchFamily="34" charset="-122"/>
                  <a:ea typeface="微软雅黑" panose="020B0503020204020204" pitchFamily="34" charset="-122"/>
                </a:rPr>
                <a:t>63%</a:t>
              </a:r>
              <a:endParaRPr lang="zh-CN" altLang="en-US" sz="1400" dirty="0">
                <a:solidFill>
                  <a:srgbClr val="45D8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556592" y="2300328"/>
            <a:ext cx="594994" cy="960438"/>
            <a:chOff x="7556592" y="2300328"/>
            <a:chExt cx="594994" cy="960438"/>
          </a:xfrm>
        </p:grpSpPr>
        <p:sp>
          <p:nvSpPr>
            <p:cNvPr id="64" name="Freeform 5"/>
            <p:cNvSpPr>
              <a:spLocks noEditPoints="1"/>
            </p:cNvSpPr>
            <p:nvPr/>
          </p:nvSpPr>
          <p:spPr bwMode="auto">
            <a:xfrm>
              <a:off x="7556592" y="2300328"/>
              <a:ext cx="576262" cy="960438"/>
            </a:xfrm>
            <a:custGeom>
              <a:avLst/>
              <a:gdLst>
                <a:gd name="T0" fmla="*/ 514 w 521"/>
                <a:gd name="T1" fmla="*/ 251 h 871"/>
                <a:gd name="T2" fmla="*/ 514 w 521"/>
                <a:gd name="T3" fmla="*/ 251 h 871"/>
                <a:gd name="T4" fmla="*/ 262 w 521"/>
                <a:gd name="T5" fmla="*/ 0 h 871"/>
                <a:gd name="T6" fmla="*/ 11 w 521"/>
                <a:gd name="T7" fmla="*/ 251 h 871"/>
                <a:gd name="T8" fmla="*/ 11 w 521"/>
                <a:gd name="T9" fmla="*/ 251 h 871"/>
                <a:gd name="T10" fmla="*/ 63 w 521"/>
                <a:gd name="T11" fmla="*/ 471 h 871"/>
                <a:gd name="T12" fmla="*/ 262 w 521"/>
                <a:gd name="T13" fmla="*/ 871 h 871"/>
                <a:gd name="T14" fmla="*/ 467 w 521"/>
                <a:gd name="T15" fmla="*/ 452 h 871"/>
                <a:gd name="T16" fmla="*/ 514 w 521"/>
                <a:gd name="T17" fmla="*/ 251 h 871"/>
                <a:gd name="T18" fmla="*/ 262 w 521"/>
                <a:gd name="T19" fmla="*/ 438 h 871"/>
                <a:gd name="T20" fmla="*/ 75 w 521"/>
                <a:gd name="T21" fmla="*/ 251 h 871"/>
                <a:gd name="T22" fmla="*/ 262 w 521"/>
                <a:gd name="T23" fmla="*/ 64 h 871"/>
                <a:gd name="T24" fmla="*/ 450 w 521"/>
                <a:gd name="T25" fmla="*/ 251 h 871"/>
                <a:gd name="T26" fmla="*/ 262 w 521"/>
                <a:gd name="T27" fmla="*/ 43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871">
                  <a:moveTo>
                    <a:pt x="514" y="251"/>
                  </a:moveTo>
                  <a:cubicBezTo>
                    <a:pt x="514" y="251"/>
                    <a:pt x="514" y="251"/>
                    <a:pt x="514" y="251"/>
                  </a:cubicBezTo>
                  <a:cubicBezTo>
                    <a:pt x="514" y="112"/>
                    <a:pt x="401" y="0"/>
                    <a:pt x="262" y="0"/>
                  </a:cubicBezTo>
                  <a:cubicBezTo>
                    <a:pt x="123" y="0"/>
                    <a:pt x="11" y="112"/>
                    <a:pt x="11" y="251"/>
                  </a:cubicBezTo>
                  <a:cubicBezTo>
                    <a:pt x="11" y="251"/>
                    <a:pt x="11" y="251"/>
                    <a:pt x="11" y="251"/>
                  </a:cubicBezTo>
                  <a:cubicBezTo>
                    <a:pt x="11" y="251"/>
                    <a:pt x="0" y="334"/>
                    <a:pt x="63" y="471"/>
                  </a:cubicBezTo>
                  <a:cubicBezTo>
                    <a:pt x="105" y="562"/>
                    <a:pt x="262" y="871"/>
                    <a:pt x="262" y="871"/>
                  </a:cubicBezTo>
                  <a:cubicBezTo>
                    <a:pt x="262" y="871"/>
                    <a:pt x="421" y="559"/>
                    <a:pt x="467" y="452"/>
                  </a:cubicBezTo>
                  <a:cubicBezTo>
                    <a:pt x="521" y="328"/>
                    <a:pt x="514" y="254"/>
                    <a:pt x="514" y="251"/>
                  </a:cubicBezTo>
                  <a:close/>
                  <a:moveTo>
                    <a:pt x="262" y="438"/>
                  </a:moveTo>
                  <a:cubicBezTo>
                    <a:pt x="159" y="438"/>
                    <a:pt x="75" y="355"/>
                    <a:pt x="75" y="251"/>
                  </a:cubicBezTo>
                  <a:cubicBezTo>
                    <a:pt x="75" y="148"/>
                    <a:pt x="159" y="64"/>
                    <a:pt x="262" y="64"/>
                  </a:cubicBezTo>
                  <a:cubicBezTo>
                    <a:pt x="366" y="64"/>
                    <a:pt x="450" y="148"/>
                    <a:pt x="450" y="251"/>
                  </a:cubicBezTo>
                  <a:cubicBezTo>
                    <a:pt x="450" y="355"/>
                    <a:pt x="366" y="438"/>
                    <a:pt x="262" y="438"/>
                  </a:cubicBezTo>
                  <a:close/>
                </a:path>
              </a:pathLst>
            </a:cu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78" name="文本框 77"/>
            <p:cNvSpPr txBox="1"/>
            <p:nvPr/>
          </p:nvSpPr>
          <p:spPr>
            <a:xfrm>
              <a:off x="7573736" y="2424788"/>
              <a:ext cx="577850" cy="307777"/>
            </a:xfrm>
            <a:prstGeom prst="rect">
              <a:avLst/>
            </a:prstGeom>
            <a:noFill/>
          </p:spPr>
          <p:txBody>
            <a:bodyPr wrap="square" rtlCol="0">
              <a:spAutoFit/>
            </a:bodyPr>
            <a:lstStyle/>
            <a:p>
              <a:r>
                <a:rPr lang="en-US" altLang="zh-CN" sz="1400" dirty="0">
                  <a:solidFill>
                    <a:srgbClr val="45D8FF"/>
                  </a:solidFill>
                  <a:latin typeface="微软雅黑" panose="020B0503020204020204" pitchFamily="34" charset="-122"/>
                  <a:ea typeface="微软雅黑" panose="020B0503020204020204" pitchFamily="34" charset="-122"/>
                </a:rPr>
                <a:t>52%</a:t>
              </a:r>
              <a:endParaRPr lang="zh-CN" altLang="en-US" sz="1400" dirty="0">
                <a:solidFill>
                  <a:srgbClr val="45D8FF"/>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608152" y="2671168"/>
            <a:ext cx="597534" cy="960438"/>
            <a:chOff x="8608152" y="2671168"/>
            <a:chExt cx="597534" cy="960438"/>
          </a:xfrm>
        </p:grpSpPr>
        <p:sp>
          <p:nvSpPr>
            <p:cNvPr id="65" name="Freeform 5"/>
            <p:cNvSpPr>
              <a:spLocks noEditPoints="1"/>
            </p:cNvSpPr>
            <p:nvPr/>
          </p:nvSpPr>
          <p:spPr bwMode="auto">
            <a:xfrm>
              <a:off x="8608152" y="2671168"/>
              <a:ext cx="576262" cy="960438"/>
            </a:xfrm>
            <a:custGeom>
              <a:avLst/>
              <a:gdLst>
                <a:gd name="T0" fmla="*/ 514 w 521"/>
                <a:gd name="T1" fmla="*/ 251 h 871"/>
                <a:gd name="T2" fmla="*/ 514 w 521"/>
                <a:gd name="T3" fmla="*/ 251 h 871"/>
                <a:gd name="T4" fmla="*/ 262 w 521"/>
                <a:gd name="T5" fmla="*/ 0 h 871"/>
                <a:gd name="T6" fmla="*/ 11 w 521"/>
                <a:gd name="T7" fmla="*/ 251 h 871"/>
                <a:gd name="T8" fmla="*/ 11 w 521"/>
                <a:gd name="T9" fmla="*/ 251 h 871"/>
                <a:gd name="T10" fmla="*/ 63 w 521"/>
                <a:gd name="T11" fmla="*/ 471 h 871"/>
                <a:gd name="T12" fmla="*/ 262 w 521"/>
                <a:gd name="T13" fmla="*/ 871 h 871"/>
                <a:gd name="T14" fmla="*/ 467 w 521"/>
                <a:gd name="T15" fmla="*/ 452 h 871"/>
                <a:gd name="T16" fmla="*/ 514 w 521"/>
                <a:gd name="T17" fmla="*/ 251 h 871"/>
                <a:gd name="T18" fmla="*/ 262 w 521"/>
                <a:gd name="T19" fmla="*/ 438 h 871"/>
                <a:gd name="T20" fmla="*/ 75 w 521"/>
                <a:gd name="T21" fmla="*/ 251 h 871"/>
                <a:gd name="T22" fmla="*/ 262 w 521"/>
                <a:gd name="T23" fmla="*/ 64 h 871"/>
                <a:gd name="T24" fmla="*/ 450 w 521"/>
                <a:gd name="T25" fmla="*/ 251 h 871"/>
                <a:gd name="T26" fmla="*/ 262 w 521"/>
                <a:gd name="T27" fmla="*/ 43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871">
                  <a:moveTo>
                    <a:pt x="514" y="251"/>
                  </a:moveTo>
                  <a:cubicBezTo>
                    <a:pt x="514" y="251"/>
                    <a:pt x="514" y="251"/>
                    <a:pt x="514" y="251"/>
                  </a:cubicBezTo>
                  <a:cubicBezTo>
                    <a:pt x="514" y="112"/>
                    <a:pt x="401" y="0"/>
                    <a:pt x="262" y="0"/>
                  </a:cubicBezTo>
                  <a:cubicBezTo>
                    <a:pt x="123" y="0"/>
                    <a:pt x="11" y="112"/>
                    <a:pt x="11" y="251"/>
                  </a:cubicBezTo>
                  <a:cubicBezTo>
                    <a:pt x="11" y="251"/>
                    <a:pt x="11" y="251"/>
                    <a:pt x="11" y="251"/>
                  </a:cubicBezTo>
                  <a:cubicBezTo>
                    <a:pt x="11" y="251"/>
                    <a:pt x="0" y="334"/>
                    <a:pt x="63" y="471"/>
                  </a:cubicBezTo>
                  <a:cubicBezTo>
                    <a:pt x="105" y="562"/>
                    <a:pt x="262" y="871"/>
                    <a:pt x="262" y="871"/>
                  </a:cubicBezTo>
                  <a:cubicBezTo>
                    <a:pt x="262" y="871"/>
                    <a:pt x="421" y="559"/>
                    <a:pt x="467" y="452"/>
                  </a:cubicBezTo>
                  <a:cubicBezTo>
                    <a:pt x="521" y="328"/>
                    <a:pt x="514" y="254"/>
                    <a:pt x="514" y="251"/>
                  </a:cubicBezTo>
                  <a:close/>
                  <a:moveTo>
                    <a:pt x="262" y="438"/>
                  </a:moveTo>
                  <a:cubicBezTo>
                    <a:pt x="159" y="438"/>
                    <a:pt x="75" y="355"/>
                    <a:pt x="75" y="251"/>
                  </a:cubicBezTo>
                  <a:cubicBezTo>
                    <a:pt x="75" y="148"/>
                    <a:pt x="159" y="64"/>
                    <a:pt x="262" y="64"/>
                  </a:cubicBezTo>
                  <a:cubicBezTo>
                    <a:pt x="366" y="64"/>
                    <a:pt x="450" y="148"/>
                    <a:pt x="450" y="251"/>
                  </a:cubicBezTo>
                  <a:cubicBezTo>
                    <a:pt x="450" y="355"/>
                    <a:pt x="366" y="438"/>
                    <a:pt x="262" y="438"/>
                  </a:cubicBezTo>
                  <a:close/>
                </a:path>
              </a:pathLst>
            </a:cu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79" name="文本框 78"/>
            <p:cNvSpPr txBox="1"/>
            <p:nvPr/>
          </p:nvSpPr>
          <p:spPr>
            <a:xfrm>
              <a:off x="8627836" y="2805788"/>
              <a:ext cx="577850" cy="307777"/>
            </a:xfrm>
            <a:prstGeom prst="rect">
              <a:avLst/>
            </a:prstGeom>
            <a:noFill/>
          </p:spPr>
          <p:txBody>
            <a:bodyPr wrap="square" rtlCol="0">
              <a:spAutoFit/>
            </a:bodyPr>
            <a:lstStyle/>
            <a:p>
              <a:r>
                <a:rPr lang="en-US" altLang="zh-CN" sz="1400" dirty="0">
                  <a:solidFill>
                    <a:srgbClr val="45D8FF"/>
                  </a:solidFill>
                  <a:latin typeface="微软雅黑" panose="020B0503020204020204" pitchFamily="34" charset="-122"/>
                  <a:ea typeface="微软雅黑" panose="020B0503020204020204" pitchFamily="34" charset="-122"/>
                </a:rPr>
                <a:t>37%</a:t>
              </a:r>
              <a:endParaRPr lang="zh-CN" altLang="en-US" sz="1400" dirty="0">
                <a:solidFill>
                  <a:srgbClr val="45D8FF"/>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464074" y="2914691"/>
            <a:ext cx="610552" cy="960438"/>
            <a:chOff x="6464074" y="2914691"/>
            <a:chExt cx="610552" cy="960438"/>
          </a:xfrm>
        </p:grpSpPr>
        <p:sp>
          <p:nvSpPr>
            <p:cNvPr id="63" name="Freeform 5"/>
            <p:cNvSpPr>
              <a:spLocks noEditPoints="1"/>
            </p:cNvSpPr>
            <p:nvPr/>
          </p:nvSpPr>
          <p:spPr bwMode="auto">
            <a:xfrm>
              <a:off x="6464074" y="2914691"/>
              <a:ext cx="576262" cy="960438"/>
            </a:xfrm>
            <a:custGeom>
              <a:avLst/>
              <a:gdLst>
                <a:gd name="T0" fmla="*/ 514 w 521"/>
                <a:gd name="T1" fmla="*/ 251 h 871"/>
                <a:gd name="T2" fmla="*/ 514 w 521"/>
                <a:gd name="T3" fmla="*/ 251 h 871"/>
                <a:gd name="T4" fmla="*/ 262 w 521"/>
                <a:gd name="T5" fmla="*/ 0 h 871"/>
                <a:gd name="T6" fmla="*/ 11 w 521"/>
                <a:gd name="T7" fmla="*/ 251 h 871"/>
                <a:gd name="T8" fmla="*/ 11 w 521"/>
                <a:gd name="T9" fmla="*/ 251 h 871"/>
                <a:gd name="T10" fmla="*/ 63 w 521"/>
                <a:gd name="T11" fmla="*/ 471 h 871"/>
                <a:gd name="T12" fmla="*/ 262 w 521"/>
                <a:gd name="T13" fmla="*/ 871 h 871"/>
                <a:gd name="T14" fmla="*/ 467 w 521"/>
                <a:gd name="T15" fmla="*/ 452 h 871"/>
                <a:gd name="T16" fmla="*/ 514 w 521"/>
                <a:gd name="T17" fmla="*/ 251 h 871"/>
                <a:gd name="T18" fmla="*/ 262 w 521"/>
                <a:gd name="T19" fmla="*/ 438 h 871"/>
                <a:gd name="T20" fmla="*/ 75 w 521"/>
                <a:gd name="T21" fmla="*/ 251 h 871"/>
                <a:gd name="T22" fmla="*/ 262 w 521"/>
                <a:gd name="T23" fmla="*/ 64 h 871"/>
                <a:gd name="T24" fmla="*/ 450 w 521"/>
                <a:gd name="T25" fmla="*/ 251 h 871"/>
                <a:gd name="T26" fmla="*/ 262 w 521"/>
                <a:gd name="T27" fmla="*/ 43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871">
                  <a:moveTo>
                    <a:pt x="514" y="251"/>
                  </a:moveTo>
                  <a:cubicBezTo>
                    <a:pt x="514" y="251"/>
                    <a:pt x="514" y="251"/>
                    <a:pt x="514" y="251"/>
                  </a:cubicBezTo>
                  <a:cubicBezTo>
                    <a:pt x="514" y="112"/>
                    <a:pt x="401" y="0"/>
                    <a:pt x="262" y="0"/>
                  </a:cubicBezTo>
                  <a:cubicBezTo>
                    <a:pt x="123" y="0"/>
                    <a:pt x="11" y="112"/>
                    <a:pt x="11" y="251"/>
                  </a:cubicBezTo>
                  <a:cubicBezTo>
                    <a:pt x="11" y="251"/>
                    <a:pt x="11" y="251"/>
                    <a:pt x="11" y="251"/>
                  </a:cubicBezTo>
                  <a:cubicBezTo>
                    <a:pt x="11" y="251"/>
                    <a:pt x="0" y="334"/>
                    <a:pt x="63" y="471"/>
                  </a:cubicBezTo>
                  <a:cubicBezTo>
                    <a:pt x="105" y="562"/>
                    <a:pt x="262" y="871"/>
                    <a:pt x="262" y="871"/>
                  </a:cubicBezTo>
                  <a:cubicBezTo>
                    <a:pt x="262" y="871"/>
                    <a:pt x="421" y="559"/>
                    <a:pt x="467" y="452"/>
                  </a:cubicBezTo>
                  <a:cubicBezTo>
                    <a:pt x="521" y="328"/>
                    <a:pt x="514" y="254"/>
                    <a:pt x="514" y="251"/>
                  </a:cubicBezTo>
                  <a:close/>
                  <a:moveTo>
                    <a:pt x="262" y="438"/>
                  </a:moveTo>
                  <a:cubicBezTo>
                    <a:pt x="159" y="438"/>
                    <a:pt x="75" y="355"/>
                    <a:pt x="75" y="251"/>
                  </a:cubicBezTo>
                  <a:cubicBezTo>
                    <a:pt x="75" y="148"/>
                    <a:pt x="159" y="64"/>
                    <a:pt x="262" y="64"/>
                  </a:cubicBezTo>
                  <a:cubicBezTo>
                    <a:pt x="366" y="64"/>
                    <a:pt x="450" y="148"/>
                    <a:pt x="450" y="251"/>
                  </a:cubicBezTo>
                  <a:cubicBezTo>
                    <a:pt x="450" y="355"/>
                    <a:pt x="366" y="438"/>
                    <a:pt x="262" y="438"/>
                  </a:cubicBezTo>
                  <a:close/>
                </a:path>
              </a:pathLst>
            </a:cu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80" name="文本框 79"/>
            <p:cNvSpPr txBox="1"/>
            <p:nvPr/>
          </p:nvSpPr>
          <p:spPr>
            <a:xfrm>
              <a:off x="6496776" y="3034388"/>
              <a:ext cx="577850" cy="307777"/>
            </a:xfrm>
            <a:prstGeom prst="rect">
              <a:avLst/>
            </a:prstGeom>
            <a:noFill/>
          </p:spPr>
          <p:txBody>
            <a:bodyPr wrap="square" rtlCol="0">
              <a:spAutoFit/>
            </a:bodyPr>
            <a:lstStyle/>
            <a:p>
              <a:r>
                <a:rPr lang="en-US" altLang="zh-CN" sz="1400" dirty="0">
                  <a:solidFill>
                    <a:srgbClr val="45D8FF"/>
                  </a:solidFill>
                  <a:latin typeface="微软雅黑" panose="020B0503020204020204" pitchFamily="34" charset="-122"/>
                  <a:ea typeface="微软雅黑" panose="020B0503020204020204" pitchFamily="34" charset="-122"/>
                </a:rPr>
                <a:t>20%</a:t>
              </a:r>
              <a:endParaRPr lang="zh-CN" altLang="en-US" sz="1400" dirty="0">
                <a:solidFill>
                  <a:srgbClr val="45D8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728381" y="2593240"/>
            <a:ext cx="2096859" cy="2096859"/>
            <a:chOff x="1728381" y="2593240"/>
            <a:chExt cx="2096859" cy="2096859"/>
          </a:xfrm>
        </p:grpSpPr>
        <p:sp>
          <p:nvSpPr>
            <p:cNvPr id="29" name="椭圆 28"/>
            <p:cNvSpPr/>
            <p:nvPr/>
          </p:nvSpPr>
          <p:spPr>
            <a:xfrm>
              <a:off x="1728381" y="2593240"/>
              <a:ext cx="2096859" cy="2096859"/>
            </a:xfrm>
            <a:prstGeom prst="ellipse">
              <a:avLst/>
            </a:prstGeom>
            <a:solidFill>
              <a:srgbClr val="45D8FF"/>
            </a:solidFill>
            <a:ln>
              <a:noFill/>
            </a:ln>
            <a:effectLst>
              <a:outerShdw blurRad="127000" dir="5400000" algn="ctr" rotWithShape="0">
                <a:srgbClr val="45D8FF">
                  <a:alpha val="90000"/>
                </a:srgb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7" name="Freeform 9"/>
            <p:cNvSpPr>
              <a:spLocks noEditPoints="1"/>
            </p:cNvSpPr>
            <p:nvPr/>
          </p:nvSpPr>
          <p:spPr bwMode="auto">
            <a:xfrm>
              <a:off x="2151699" y="2849055"/>
              <a:ext cx="1277301" cy="1383537"/>
            </a:xfrm>
            <a:custGeom>
              <a:avLst/>
              <a:gdLst>
                <a:gd name="T0" fmla="*/ 22 w 1034"/>
                <a:gd name="T1" fmla="*/ 430 h 1120"/>
                <a:gd name="T2" fmla="*/ 526 w 1034"/>
                <a:gd name="T3" fmla="*/ 0 h 1120"/>
                <a:gd name="T4" fmla="*/ 756 w 1034"/>
                <a:gd name="T5" fmla="*/ 338 h 1120"/>
                <a:gd name="T6" fmla="*/ 526 w 1034"/>
                <a:gd name="T7" fmla="*/ 140 h 1120"/>
                <a:gd name="T8" fmla="*/ 103 w 1034"/>
                <a:gd name="T9" fmla="*/ 449 h 1120"/>
                <a:gd name="T10" fmla="*/ 335 w 1034"/>
                <a:gd name="T11" fmla="*/ 478 h 1120"/>
                <a:gd name="T12" fmla="*/ 103 w 1034"/>
                <a:gd name="T13" fmla="*/ 523 h 1120"/>
                <a:gd name="T14" fmla="*/ 335 w 1034"/>
                <a:gd name="T15" fmla="*/ 495 h 1120"/>
                <a:gd name="T16" fmla="*/ 103 w 1034"/>
                <a:gd name="T17" fmla="*/ 523 h 1120"/>
                <a:gd name="T18" fmla="*/ 290 w 1034"/>
                <a:gd name="T19" fmla="*/ 533 h 1120"/>
                <a:gd name="T20" fmla="*/ 150 w 1034"/>
                <a:gd name="T21" fmla="*/ 851 h 1120"/>
                <a:gd name="T22" fmla="*/ 335 w 1034"/>
                <a:gd name="T23" fmla="*/ 861 h 1120"/>
                <a:gd name="T24" fmla="*/ 105 w 1034"/>
                <a:gd name="T25" fmla="*/ 892 h 1120"/>
                <a:gd name="T26" fmla="*/ 335 w 1034"/>
                <a:gd name="T27" fmla="*/ 861 h 1120"/>
                <a:gd name="T28" fmla="*/ 105 w 1034"/>
                <a:gd name="T29" fmla="*/ 906 h 1120"/>
                <a:gd name="T30" fmla="*/ 335 w 1034"/>
                <a:gd name="T31" fmla="*/ 935 h 1120"/>
                <a:gd name="T32" fmla="*/ 633 w 1034"/>
                <a:gd name="T33" fmla="*/ 449 h 1120"/>
                <a:gd name="T34" fmla="*/ 400 w 1034"/>
                <a:gd name="T35" fmla="*/ 478 h 1120"/>
                <a:gd name="T36" fmla="*/ 633 w 1034"/>
                <a:gd name="T37" fmla="*/ 449 h 1120"/>
                <a:gd name="T38" fmla="*/ 633 w 1034"/>
                <a:gd name="T39" fmla="*/ 523 h 1120"/>
                <a:gd name="T40" fmla="*/ 400 w 1034"/>
                <a:gd name="T41" fmla="*/ 495 h 1120"/>
                <a:gd name="T42" fmla="*/ 587 w 1034"/>
                <a:gd name="T43" fmla="*/ 851 h 1120"/>
                <a:gd name="T44" fmla="*/ 447 w 1034"/>
                <a:gd name="T45" fmla="*/ 533 h 1120"/>
                <a:gd name="T46" fmla="*/ 587 w 1034"/>
                <a:gd name="T47" fmla="*/ 851 h 1120"/>
                <a:gd name="T48" fmla="*/ 402 w 1034"/>
                <a:gd name="T49" fmla="*/ 861 h 1120"/>
                <a:gd name="T50" fmla="*/ 633 w 1034"/>
                <a:gd name="T51" fmla="*/ 892 h 1120"/>
                <a:gd name="T52" fmla="*/ 633 w 1034"/>
                <a:gd name="T53" fmla="*/ 906 h 1120"/>
                <a:gd name="T54" fmla="*/ 402 w 1034"/>
                <a:gd name="T55" fmla="*/ 935 h 1120"/>
                <a:gd name="T56" fmla="*/ 633 w 1034"/>
                <a:gd name="T57" fmla="*/ 906 h 1120"/>
                <a:gd name="T58" fmla="*/ 709 w 1034"/>
                <a:gd name="T59" fmla="*/ 449 h 1120"/>
                <a:gd name="T60" fmla="*/ 942 w 1034"/>
                <a:gd name="T61" fmla="*/ 478 h 1120"/>
                <a:gd name="T62" fmla="*/ 709 w 1034"/>
                <a:gd name="T63" fmla="*/ 523 h 1120"/>
                <a:gd name="T64" fmla="*/ 942 w 1034"/>
                <a:gd name="T65" fmla="*/ 495 h 1120"/>
                <a:gd name="T66" fmla="*/ 709 w 1034"/>
                <a:gd name="T67" fmla="*/ 523 h 1120"/>
                <a:gd name="T68" fmla="*/ 896 w 1034"/>
                <a:gd name="T69" fmla="*/ 533 h 1120"/>
                <a:gd name="T70" fmla="*/ 756 w 1034"/>
                <a:gd name="T71" fmla="*/ 851 h 1120"/>
                <a:gd name="T72" fmla="*/ 942 w 1034"/>
                <a:gd name="T73" fmla="*/ 861 h 1120"/>
                <a:gd name="T74" fmla="*/ 711 w 1034"/>
                <a:gd name="T75" fmla="*/ 892 h 1120"/>
                <a:gd name="T76" fmla="*/ 942 w 1034"/>
                <a:gd name="T77" fmla="*/ 861 h 1120"/>
                <a:gd name="T78" fmla="*/ 711 w 1034"/>
                <a:gd name="T79" fmla="*/ 906 h 1120"/>
                <a:gd name="T80" fmla="*/ 942 w 1034"/>
                <a:gd name="T81" fmla="*/ 935 h 1120"/>
                <a:gd name="T82" fmla="*/ 992 w 1034"/>
                <a:gd name="T83" fmla="*/ 1065 h 1120"/>
                <a:gd name="T84" fmla="*/ 963 w 1034"/>
                <a:gd name="T85" fmla="*/ 1008 h 1120"/>
                <a:gd name="T86" fmla="*/ 83 w 1034"/>
                <a:gd name="T87" fmla="*/ 954 h 1120"/>
                <a:gd name="T88" fmla="*/ 880 w 1034"/>
                <a:gd name="T89" fmla="*/ 984 h 1120"/>
                <a:gd name="T90" fmla="*/ 48 w 1034"/>
                <a:gd name="T91" fmla="*/ 1008 h 1120"/>
                <a:gd name="T92" fmla="*/ 818 w 1034"/>
                <a:gd name="T93" fmla="*/ 1044 h 1120"/>
                <a:gd name="T94" fmla="*/ 0 w 1034"/>
                <a:gd name="T95" fmla="*/ 1068 h 1120"/>
                <a:gd name="T96" fmla="*/ 1034 w 1034"/>
                <a:gd name="T97" fmla="*/ 1120 h 1120"/>
                <a:gd name="T98" fmla="*/ 992 w 1034"/>
                <a:gd name="T99" fmla="*/ 1065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4" h="1120">
                  <a:moveTo>
                    <a:pt x="526" y="0"/>
                  </a:moveTo>
                  <a:lnTo>
                    <a:pt x="22" y="430"/>
                  </a:lnTo>
                  <a:lnTo>
                    <a:pt x="1032" y="430"/>
                  </a:lnTo>
                  <a:lnTo>
                    <a:pt x="526" y="0"/>
                  </a:lnTo>
                  <a:close/>
                  <a:moveTo>
                    <a:pt x="526" y="140"/>
                  </a:moveTo>
                  <a:lnTo>
                    <a:pt x="756" y="338"/>
                  </a:lnTo>
                  <a:lnTo>
                    <a:pt x="295" y="338"/>
                  </a:lnTo>
                  <a:lnTo>
                    <a:pt x="526" y="140"/>
                  </a:lnTo>
                  <a:close/>
                  <a:moveTo>
                    <a:pt x="335" y="449"/>
                  </a:moveTo>
                  <a:lnTo>
                    <a:pt x="103" y="449"/>
                  </a:lnTo>
                  <a:lnTo>
                    <a:pt x="103" y="478"/>
                  </a:lnTo>
                  <a:lnTo>
                    <a:pt x="335" y="478"/>
                  </a:lnTo>
                  <a:lnTo>
                    <a:pt x="335" y="449"/>
                  </a:lnTo>
                  <a:close/>
                  <a:moveTo>
                    <a:pt x="103" y="523"/>
                  </a:moveTo>
                  <a:lnTo>
                    <a:pt x="335" y="523"/>
                  </a:lnTo>
                  <a:lnTo>
                    <a:pt x="335" y="495"/>
                  </a:lnTo>
                  <a:lnTo>
                    <a:pt x="103" y="495"/>
                  </a:lnTo>
                  <a:lnTo>
                    <a:pt x="103" y="523"/>
                  </a:lnTo>
                  <a:close/>
                  <a:moveTo>
                    <a:pt x="290" y="851"/>
                  </a:moveTo>
                  <a:lnTo>
                    <a:pt x="290" y="533"/>
                  </a:lnTo>
                  <a:lnTo>
                    <a:pt x="150" y="533"/>
                  </a:lnTo>
                  <a:lnTo>
                    <a:pt x="150" y="851"/>
                  </a:lnTo>
                  <a:lnTo>
                    <a:pt x="290" y="851"/>
                  </a:lnTo>
                  <a:close/>
                  <a:moveTo>
                    <a:pt x="335" y="861"/>
                  </a:moveTo>
                  <a:lnTo>
                    <a:pt x="105" y="861"/>
                  </a:lnTo>
                  <a:lnTo>
                    <a:pt x="105" y="892"/>
                  </a:lnTo>
                  <a:lnTo>
                    <a:pt x="335" y="892"/>
                  </a:lnTo>
                  <a:lnTo>
                    <a:pt x="335" y="861"/>
                  </a:lnTo>
                  <a:close/>
                  <a:moveTo>
                    <a:pt x="335" y="906"/>
                  </a:moveTo>
                  <a:lnTo>
                    <a:pt x="105" y="906"/>
                  </a:lnTo>
                  <a:lnTo>
                    <a:pt x="105" y="935"/>
                  </a:lnTo>
                  <a:lnTo>
                    <a:pt x="335" y="935"/>
                  </a:lnTo>
                  <a:lnTo>
                    <a:pt x="335" y="906"/>
                  </a:lnTo>
                  <a:close/>
                  <a:moveTo>
                    <a:pt x="633" y="449"/>
                  </a:moveTo>
                  <a:lnTo>
                    <a:pt x="400" y="449"/>
                  </a:lnTo>
                  <a:lnTo>
                    <a:pt x="400" y="478"/>
                  </a:lnTo>
                  <a:lnTo>
                    <a:pt x="633" y="478"/>
                  </a:lnTo>
                  <a:lnTo>
                    <a:pt x="633" y="449"/>
                  </a:lnTo>
                  <a:close/>
                  <a:moveTo>
                    <a:pt x="400" y="523"/>
                  </a:moveTo>
                  <a:lnTo>
                    <a:pt x="633" y="523"/>
                  </a:lnTo>
                  <a:lnTo>
                    <a:pt x="633" y="495"/>
                  </a:lnTo>
                  <a:lnTo>
                    <a:pt x="400" y="495"/>
                  </a:lnTo>
                  <a:lnTo>
                    <a:pt x="400" y="523"/>
                  </a:lnTo>
                  <a:close/>
                  <a:moveTo>
                    <a:pt x="587" y="851"/>
                  </a:moveTo>
                  <a:lnTo>
                    <a:pt x="587" y="533"/>
                  </a:lnTo>
                  <a:lnTo>
                    <a:pt x="447" y="533"/>
                  </a:lnTo>
                  <a:lnTo>
                    <a:pt x="447" y="851"/>
                  </a:lnTo>
                  <a:lnTo>
                    <a:pt x="587" y="851"/>
                  </a:lnTo>
                  <a:close/>
                  <a:moveTo>
                    <a:pt x="633" y="861"/>
                  </a:moveTo>
                  <a:lnTo>
                    <a:pt x="402" y="861"/>
                  </a:lnTo>
                  <a:lnTo>
                    <a:pt x="402" y="892"/>
                  </a:lnTo>
                  <a:lnTo>
                    <a:pt x="633" y="892"/>
                  </a:lnTo>
                  <a:lnTo>
                    <a:pt x="633" y="861"/>
                  </a:lnTo>
                  <a:close/>
                  <a:moveTo>
                    <a:pt x="633" y="906"/>
                  </a:moveTo>
                  <a:lnTo>
                    <a:pt x="402" y="906"/>
                  </a:lnTo>
                  <a:lnTo>
                    <a:pt x="402" y="935"/>
                  </a:lnTo>
                  <a:lnTo>
                    <a:pt x="633" y="935"/>
                  </a:lnTo>
                  <a:lnTo>
                    <a:pt x="633" y="906"/>
                  </a:lnTo>
                  <a:close/>
                  <a:moveTo>
                    <a:pt x="942" y="449"/>
                  </a:moveTo>
                  <a:lnTo>
                    <a:pt x="709" y="449"/>
                  </a:lnTo>
                  <a:lnTo>
                    <a:pt x="709" y="478"/>
                  </a:lnTo>
                  <a:lnTo>
                    <a:pt x="942" y="478"/>
                  </a:lnTo>
                  <a:lnTo>
                    <a:pt x="942" y="449"/>
                  </a:lnTo>
                  <a:close/>
                  <a:moveTo>
                    <a:pt x="709" y="523"/>
                  </a:moveTo>
                  <a:lnTo>
                    <a:pt x="942" y="523"/>
                  </a:lnTo>
                  <a:lnTo>
                    <a:pt x="942" y="495"/>
                  </a:lnTo>
                  <a:lnTo>
                    <a:pt x="709" y="495"/>
                  </a:lnTo>
                  <a:lnTo>
                    <a:pt x="709" y="523"/>
                  </a:lnTo>
                  <a:close/>
                  <a:moveTo>
                    <a:pt x="896" y="851"/>
                  </a:moveTo>
                  <a:lnTo>
                    <a:pt x="896" y="533"/>
                  </a:lnTo>
                  <a:lnTo>
                    <a:pt x="756" y="533"/>
                  </a:lnTo>
                  <a:lnTo>
                    <a:pt x="756" y="851"/>
                  </a:lnTo>
                  <a:lnTo>
                    <a:pt x="896" y="851"/>
                  </a:lnTo>
                  <a:close/>
                  <a:moveTo>
                    <a:pt x="942" y="861"/>
                  </a:moveTo>
                  <a:lnTo>
                    <a:pt x="711" y="861"/>
                  </a:lnTo>
                  <a:lnTo>
                    <a:pt x="711" y="892"/>
                  </a:lnTo>
                  <a:lnTo>
                    <a:pt x="942" y="892"/>
                  </a:lnTo>
                  <a:lnTo>
                    <a:pt x="942" y="861"/>
                  </a:lnTo>
                  <a:close/>
                  <a:moveTo>
                    <a:pt x="942" y="906"/>
                  </a:moveTo>
                  <a:lnTo>
                    <a:pt x="711" y="906"/>
                  </a:lnTo>
                  <a:lnTo>
                    <a:pt x="711" y="935"/>
                  </a:lnTo>
                  <a:lnTo>
                    <a:pt x="942" y="935"/>
                  </a:lnTo>
                  <a:lnTo>
                    <a:pt x="942" y="906"/>
                  </a:lnTo>
                  <a:close/>
                  <a:moveTo>
                    <a:pt x="992" y="1065"/>
                  </a:moveTo>
                  <a:lnTo>
                    <a:pt x="992" y="1008"/>
                  </a:lnTo>
                  <a:lnTo>
                    <a:pt x="963" y="1008"/>
                  </a:lnTo>
                  <a:lnTo>
                    <a:pt x="963" y="954"/>
                  </a:lnTo>
                  <a:lnTo>
                    <a:pt x="83" y="954"/>
                  </a:lnTo>
                  <a:lnTo>
                    <a:pt x="83" y="984"/>
                  </a:lnTo>
                  <a:lnTo>
                    <a:pt x="880" y="984"/>
                  </a:lnTo>
                  <a:lnTo>
                    <a:pt x="880" y="1008"/>
                  </a:lnTo>
                  <a:lnTo>
                    <a:pt x="48" y="1008"/>
                  </a:lnTo>
                  <a:lnTo>
                    <a:pt x="48" y="1044"/>
                  </a:lnTo>
                  <a:lnTo>
                    <a:pt x="818" y="1044"/>
                  </a:lnTo>
                  <a:lnTo>
                    <a:pt x="818" y="1068"/>
                  </a:lnTo>
                  <a:lnTo>
                    <a:pt x="0" y="1068"/>
                  </a:lnTo>
                  <a:lnTo>
                    <a:pt x="0" y="1120"/>
                  </a:lnTo>
                  <a:lnTo>
                    <a:pt x="1034" y="1120"/>
                  </a:lnTo>
                  <a:lnTo>
                    <a:pt x="1034" y="1065"/>
                  </a:lnTo>
                  <a:lnTo>
                    <a:pt x="992" y="106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cxnSp>
        <p:nvCxnSpPr>
          <p:cNvPr id="56" name="直接连接符 55"/>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60" name="文本框 59"/>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61"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62" name="直接连接符 61"/>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ppt_y</p:attrName>
                                        </p:attrNameLst>
                                      </p:cBhvr>
                                      <p:tavLst>
                                        <p:tav tm="0">
                                          <p:val>
                                            <p:strVal val="#ppt_y+#ppt_h*1.125000"/>
                                          </p:val>
                                        </p:tav>
                                        <p:tav tm="100000">
                                          <p:val>
                                            <p:strVal val="#ppt_y"/>
                                          </p:val>
                                        </p:tav>
                                      </p:tavLst>
                                    </p:anim>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p:tgtEl>
                                          <p:spTgt spid="35"/>
                                        </p:tgtEl>
                                        <p:attrNameLst>
                                          <p:attrName>ppt_y</p:attrName>
                                        </p:attrNameLst>
                                      </p:cBhvr>
                                      <p:tavLst>
                                        <p:tav tm="0">
                                          <p:val>
                                            <p:strVal val="#ppt_y+#ppt_h*1.125000"/>
                                          </p:val>
                                        </p:tav>
                                        <p:tav tm="100000">
                                          <p:val>
                                            <p:strVal val="#ppt_y"/>
                                          </p:val>
                                        </p:tav>
                                      </p:tavLst>
                                    </p:anim>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p:tgtEl>
                                          <p:spTgt spid="36"/>
                                        </p:tgtEl>
                                        <p:attrNameLst>
                                          <p:attrName>ppt_y</p:attrName>
                                        </p:attrNameLst>
                                      </p:cBhvr>
                                      <p:tavLst>
                                        <p:tav tm="0">
                                          <p:val>
                                            <p:strVal val="#ppt_y+#ppt_h*1.125000"/>
                                          </p:val>
                                        </p:tav>
                                        <p:tav tm="100000">
                                          <p:val>
                                            <p:strVal val="#ppt_y"/>
                                          </p:val>
                                        </p:tav>
                                      </p:tavLst>
                                    </p:anim>
                                    <p:animEffect transition="in" filter="wipe(up)">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p:tgtEl>
                                          <p:spTgt spid="37"/>
                                        </p:tgtEl>
                                        <p:attrNameLst>
                                          <p:attrName>ppt_y</p:attrName>
                                        </p:attrNameLst>
                                      </p:cBhvr>
                                      <p:tavLst>
                                        <p:tav tm="0">
                                          <p:val>
                                            <p:strVal val="#ppt_y+#ppt_h*1.125000"/>
                                          </p:val>
                                        </p:tav>
                                        <p:tav tm="100000">
                                          <p:val>
                                            <p:strVal val="#ppt_y"/>
                                          </p:val>
                                        </p:tav>
                                      </p:tavLst>
                                    </p:anim>
                                    <p:animEffect transition="in" filter="wipe(up)">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anim calcmode="lin" valueType="num">
                                      <p:cBhvr>
                                        <p:cTn id="70" dur="500" fill="hold"/>
                                        <p:tgtEl>
                                          <p:spTgt spid="40"/>
                                        </p:tgtEl>
                                        <p:attrNameLst>
                                          <p:attrName>ppt_x</p:attrName>
                                        </p:attrNameLst>
                                      </p:cBhvr>
                                      <p:tavLst>
                                        <p:tav tm="0">
                                          <p:val>
                                            <p:strVal val="#ppt_x"/>
                                          </p:val>
                                        </p:tav>
                                        <p:tav tm="100000">
                                          <p:val>
                                            <p:strVal val="#ppt_x"/>
                                          </p:val>
                                        </p:tav>
                                      </p:tavLst>
                                    </p:anim>
                                    <p:anim calcmode="lin" valueType="num">
                                      <p:cBhvr>
                                        <p:cTn id="71" dur="500" fill="hold"/>
                                        <p:tgtEl>
                                          <p:spTgt spid="4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anim calcmode="lin" valueType="num">
                                      <p:cBhvr>
                                        <p:cTn id="75" dur="500" fill="hold"/>
                                        <p:tgtEl>
                                          <p:spTgt spid="45"/>
                                        </p:tgtEl>
                                        <p:attrNameLst>
                                          <p:attrName>ppt_x</p:attrName>
                                        </p:attrNameLst>
                                      </p:cBhvr>
                                      <p:tavLst>
                                        <p:tav tm="0">
                                          <p:val>
                                            <p:strVal val="#ppt_x"/>
                                          </p:val>
                                        </p:tav>
                                        <p:tav tm="100000">
                                          <p:val>
                                            <p:strVal val="#ppt_x"/>
                                          </p:val>
                                        </p:tav>
                                      </p:tavLst>
                                    </p:anim>
                                    <p:anim calcmode="lin" valueType="num">
                                      <p:cBhvr>
                                        <p:cTn id="76" dur="500" fill="hold"/>
                                        <p:tgtEl>
                                          <p:spTgt spid="4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anim calcmode="lin" valueType="num">
                                      <p:cBhvr>
                                        <p:cTn id="80" dur="500" fill="hold"/>
                                        <p:tgtEl>
                                          <p:spTgt spid="47"/>
                                        </p:tgtEl>
                                        <p:attrNameLst>
                                          <p:attrName>ppt_x</p:attrName>
                                        </p:attrNameLst>
                                      </p:cBhvr>
                                      <p:tavLst>
                                        <p:tav tm="0">
                                          <p:val>
                                            <p:strVal val="#ppt_x"/>
                                          </p:val>
                                        </p:tav>
                                        <p:tav tm="100000">
                                          <p:val>
                                            <p:strVal val="#ppt_x"/>
                                          </p:val>
                                        </p:tav>
                                      </p:tavLst>
                                    </p:anim>
                                    <p:anim calcmode="lin" valueType="num">
                                      <p:cBhvr>
                                        <p:cTn id="81" dur="500" fill="hold"/>
                                        <p:tgtEl>
                                          <p:spTgt spid="4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60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anim calcmode="lin" valueType="num">
                                      <p:cBhvr>
                                        <p:cTn id="85" dur="500" fill="hold"/>
                                        <p:tgtEl>
                                          <p:spTgt spid="48"/>
                                        </p:tgtEl>
                                        <p:attrNameLst>
                                          <p:attrName>ppt_x</p:attrName>
                                        </p:attrNameLst>
                                      </p:cBhvr>
                                      <p:tavLst>
                                        <p:tav tm="0">
                                          <p:val>
                                            <p:strVal val="#ppt_x"/>
                                          </p:val>
                                        </p:tav>
                                        <p:tav tm="100000">
                                          <p:val>
                                            <p:strVal val="#ppt_x"/>
                                          </p:val>
                                        </p:tav>
                                      </p:tavLst>
                                    </p:anim>
                                    <p:anim calcmode="lin" valueType="num">
                                      <p:cBhvr>
                                        <p:cTn id="86" dur="500" fill="hold"/>
                                        <p:tgtEl>
                                          <p:spTgt spid="4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80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anim calcmode="lin" valueType="num">
                                      <p:cBhvr>
                                        <p:cTn id="90" dur="500" fill="hold"/>
                                        <p:tgtEl>
                                          <p:spTgt spid="49"/>
                                        </p:tgtEl>
                                        <p:attrNameLst>
                                          <p:attrName>ppt_x</p:attrName>
                                        </p:attrNameLst>
                                      </p:cBhvr>
                                      <p:tavLst>
                                        <p:tav tm="0">
                                          <p:val>
                                            <p:strVal val="#ppt_x"/>
                                          </p:val>
                                        </p:tav>
                                        <p:tav tm="100000">
                                          <p:val>
                                            <p:strVal val="#ppt_x"/>
                                          </p:val>
                                        </p:tav>
                                      </p:tavLst>
                                    </p:anim>
                                    <p:anim calcmode="lin" valueType="num">
                                      <p:cBhvr>
                                        <p:cTn id="91" dur="500" fill="hold"/>
                                        <p:tgtEl>
                                          <p:spTgt spid="4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0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anim calcmode="lin" valueType="num">
                                      <p:cBhvr>
                                        <p:cTn id="95" dur="500" fill="hold"/>
                                        <p:tgtEl>
                                          <p:spTgt spid="50"/>
                                        </p:tgtEl>
                                        <p:attrNameLst>
                                          <p:attrName>ppt_x</p:attrName>
                                        </p:attrNameLst>
                                      </p:cBhvr>
                                      <p:tavLst>
                                        <p:tav tm="0">
                                          <p:val>
                                            <p:strVal val="#ppt_x"/>
                                          </p:val>
                                        </p:tav>
                                        <p:tav tm="100000">
                                          <p:val>
                                            <p:strVal val="#ppt_x"/>
                                          </p:val>
                                        </p:tav>
                                      </p:tavLst>
                                    </p:anim>
                                    <p:anim calcmode="lin" valueType="num">
                                      <p:cBhvr>
                                        <p:cTn id="96" dur="500" fill="hold"/>
                                        <p:tgtEl>
                                          <p:spTgt spid="5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120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anim calcmode="lin" valueType="num">
                                      <p:cBhvr>
                                        <p:cTn id="100" dur="500" fill="hold"/>
                                        <p:tgtEl>
                                          <p:spTgt spid="52"/>
                                        </p:tgtEl>
                                        <p:attrNameLst>
                                          <p:attrName>ppt_x</p:attrName>
                                        </p:attrNameLst>
                                      </p:cBhvr>
                                      <p:tavLst>
                                        <p:tav tm="0">
                                          <p:val>
                                            <p:strVal val="#ppt_x"/>
                                          </p:val>
                                        </p:tav>
                                        <p:tav tm="100000">
                                          <p:val>
                                            <p:strVal val="#ppt_x"/>
                                          </p:val>
                                        </p:tav>
                                      </p:tavLst>
                                    </p:anim>
                                    <p:anim calcmode="lin" valueType="num">
                                      <p:cBhvr>
                                        <p:cTn id="101" dur="5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40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160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500"/>
                                        <p:tgtEl>
                                          <p:spTgt spid="54"/>
                                        </p:tgtEl>
                                      </p:cBhvr>
                                    </p:animEffect>
                                    <p:anim calcmode="lin" valueType="num">
                                      <p:cBhvr>
                                        <p:cTn id="110" dur="500" fill="hold"/>
                                        <p:tgtEl>
                                          <p:spTgt spid="54"/>
                                        </p:tgtEl>
                                        <p:attrNameLst>
                                          <p:attrName>ppt_x</p:attrName>
                                        </p:attrNameLst>
                                      </p:cBhvr>
                                      <p:tavLst>
                                        <p:tav tm="0">
                                          <p:val>
                                            <p:strVal val="#ppt_x"/>
                                          </p:val>
                                        </p:tav>
                                        <p:tav tm="100000">
                                          <p:val>
                                            <p:strVal val="#ppt_x"/>
                                          </p:val>
                                        </p:tav>
                                      </p:tavLst>
                                    </p:anim>
                                    <p:anim calcmode="lin" valueType="num">
                                      <p:cBhvr>
                                        <p:cTn id="111" dur="500" fill="hold"/>
                                        <p:tgtEl>
                                          <p:spTgt spid="5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80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anim calcmode="lin" valueType="num">
                                      <p:cBhvr>
                                        <p:cTn id="115" dur="500" fill="hold"/>
                                        <p:tgtEl>
                                          <p:spTgt spid="55"/>
                                        </p:tgtEl>
                                        <p:attrNameLst>
                                          <p:attrName>ppt_x</p:attrName>
                                        </p:attrNameLst>
                                      </p:cBhvr>
                                      <p:tavLst>
                                        <p:tav tm="0">
                                          <p:val>
                                            <p:strVal val="#ppt_x"/>
                                          </p:val>
                                        </p:tav>
                                        <p:tav tm="100000">
                                          <p:val>
                                            <p:strVal val="#ppt_x"/>
                                          </p:val>
                                        </p:tav>
                                      </p:tavLst>
                                    </p:anim>
                                    <p:anim calcmode="lin" valueType="num">
                                      <p:cBhvr>
                                        <p:cTn id="116" dur="5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iterate type="lt">
                                    <p:tmPct val="20000"/>
                                  </p:iterate>
                                  <p:childTnLst>
                                    <p:set>
                                      <p:cBhvr>
                                        <p:cTn id="120" dur="1" fill="hold">
                                          <p:stCondLst>
                                            <p:cond delay="0"/>
                                          </p:stCondLst>
                                        </p:cTn>
                                        <p:tgtEl>
                                          <p:spTgt spid="57"/>
                                        </p:tgtEl>
                                        <p:attrNameLst>
                                          <p:attrName>style.visibility</p:attrName>
                                        </p:attrNameLst>
                                      </p:cBhvr>
                                      <p:to>
                                        <p:strVal val="visible"/>
                                      </p:to>
                                    </p:set>
                                    <p:anim calcmode="lin" valueType="num">
                                      <p:cBhvr>
                                        <p:cTn id="121" dur="300" fill="hold"/>
                                        <p:tgtEl>
                                          <p:spTgt spid="57"/>
                                        </p:tgtEl>
                                        <p:attrNameLst>
                                          <p:attrName>ppt_w</p:attrName>
                                        </p:attrNameLst>
                                      </p:cBhvr>
                                      <p:tavLst>
                                        <p:tav tm="0">
                                          <p:val>
                                            <p:fltVal val="0"/>
                                          </p:val>
                                        </p:tav>
                                        <p:tav tm="100000">
                                          <p:val>
                                            <p:strVal val="#ppt_w"/>
                                          </p:val>
                                        </p:tav>
                                      </p:tavLst>
                                    </p:anim>
                                    <p:anim calcmode="lin" valueType="num">
                                      <p:cBhvr>
                                        <p:cTn id="122" dur="300" fill="hold"/>
                                        <p:tgtEl>
                                          <p:spTgt spid="57"/>
                                        </p:tgtEl>
                                        <p:attrNameLst>
                                          <p:attrName>ppt_h</p:attrName>
                                        </p:attrNameLst>
                                      </p:cBhvr>
                                      <p:tavLst>
                                        <p:tav tm="0">
                                          <p:val>
                                            <p:fltVal val="0"/>
                                          </p:val>
                                        </p:tav>
                                        <p:tav tm="100000">
                                          <p:val>
                                            <p:strVal val="#ppt_h"/>
                                          </p:val>
                                        </p:tav>
                                      </p:tavLst>
                                    </p:anim>
                                    <p:animEffect transition="in" filter="fade">
                                      <p:cBhvr>
                                        <p:cTn id="123" dur="300"/>
                                        <p:tgtEl>
                                          <p:spTgt spid="5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iterate type="lt">
                                    <p:tmPct val="20000"/>
                                  </p:iterate>
                                  <p:childTnLst>
                                    <p:set>
                                      <p:cBhvr>
                                        <p:cTn id="127" dur="1" fill="hold">
                                          <p:stCondLst>
                                            <p:cond delay="0"/>
                                          </p:stCondLst>
                                        </p:cTn>
                                        <p:tgtEl>
                                          <p:spTgt spid="58"/>
                                        </p:tgtEl>
                                        <p:attrNameLst>
                                          <p:attrName>style.visibility</p:attrName>
                                        </p:attrNameLst>
                                      </p:cBhvr>
                                      <p:to>
                                        <p:strVal val="visible"/>
                                      </p:to>
                                    </p:set>
                                    <p:anim calcmode="lin" valueType="num">
                                      <p:cBhvr>
                                        <p:cTn id="128" dur="300" fill="hold"/>
                                        <p:tgtEl>
                                          <p:spTgt spid="58"/>
                                        </p:tgtEl>
                                        <p:attrNameLst>
                                          <p:attrName>ppt_w</p:attrName>
                                        </p:attrNameLst>
                                      </p:cBhvr>
                                      <p:tavLst>
                                        <p:tav tm="0">
                                          <p:val>
                                            <p:fltVal val="0"/>
                                          </p:val>
                                        </p:tav>
                                        <p:tav tm="100000">
                                          <p:val>
                                            <p:strVal val="#ppt_w"/>
                                          </p:val>
                                        </p:tav>
                                      </p:tavLst>
                                    </p:anim>
                                    <p:anim calcmode="lin" valueType="num">
                                      <p:cBhvr>
                                        <p:cTn id="129" dur="300" fill="hold"/>
                                        <p:tgtEl>
                                          <p:spTgt spid="58"/>
                                        </p:tgtEl>
                                        <p:attrNameLst>
                                          <p:attrName>ppt_h</p:attrName>
                                        </p:attrNameLst>
                                      </p:cBhvr>
                                      <p:tavLst>
                                        <p:tav tm="0">
                                          <p:val>
                                            <p:fltVal val="0"/>
                                          </p:val>
                                        </p:tav>
                                        <p:tav tm="100000">
                                          <p:val>
                                            <p:strVal val="#ppt_h"/>
                                          </p:val>
                                        </p:tav>
                                      </p:tavLst>
                                    </p:anim>
                                    <p:animEffect transition="in" filter="fade">
                                      <p:cBhvr>
                                        <p:cTn id="130"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35" grpId="0" animBg="1"/>
      <p:bldP spid="36" grpId="0" animBg="1"/>
      <p:bldP spid="37" grpId="0" animBg="1"/>
      <p:bldP spid="40" grpId="0" animBg="1"/>
      <p:bldP spid="45" grpId="0"/>
      <p:bldP spid="47" grpId="0" animBg="1"/>
      <p:bldP spid="48" grpId="0"/>
      <p:bldP spid="49" grpId="0" animBg="1"/>
      <p:bldP spid="50" grpId="0"/>
      <p:bldP spid="52" grpId="0" animBg="1"/>
      <p:bldP spid="53" grpId="0"/>
      <p:bldP spid="54" grpId="0" animBg="1"/>
      <p:bldP spid="55"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944383" y="1921211"/>
            <a:ext cx="3939518" cy="966144"/>
          </a:xfrm>
          <a:prstGeom prst="rect">
            <a:avLst/>
          </a:prstGeom>
          <a:noFill/>
        </p:spPr>
        <p:txBody>
          <a:bodyPr wrap="square" lIns="0" tIns="72000" bIns="72000" rtlCol="0" anchor="t" anchorCtr="0">
            <a:spAutoFit/>
          </a:bodyPr>
          <a:lstStyle/>
          <a:p>
            <a:pPr>
              <a:lnSpc>
                <a:spcPts val="3200"/>
              </a:lnSpc>
            </a:pPr>
            <a:r>
              <a:rPr lang="zh-CN" altLang="en-US" sz="2400" kern="1000" spc="100"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输入你的文字信息输入你的文字信息文字</a:t>
            </a:r>
            <a:endParaRPr lang="zh-CN" altLang="en-US" sz="2400" kern="1000" spc="100"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8445500" y="2910107"/>
            <a:ext cx="2447925" cy="837904"/>
          </a:xfrm>
          <a:prstGeom prst="rect">
            <a:avLst/>
          </a:prstGeom>
          <a:noFill/>
        </p:spPr>
        <p:txBody>
          <a:bodyPr wrap="square" lIns="0" tIns="72000" bIns="72000" rtlCol="0" anchor="b" anchorCtr="0">
            <a:spAutoFit/>
          </a:bodyPr>
          <a:lstStyle>
            <a:defPPr>
              <a:defRPr lang="zh-CN"/>
            </a:defPPr>
            <a:lvl1pPr>
              <a:lnSpc>
                <a:spcPts val="18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输入你的文字信息输入你的文字信息输入你的文字信息输入你的文字信息输入你的文字信息</a:t>
            </a:r>
            <a:endParaRPr lang="zh-CN" altLang="en-US" dirty="0">
              <a:solidFill>
                <a:srgbClr val="009AC4"/>
              </a:solidFill>
            </a:endParaRPr>
          </a:p>
        </p:txBody>
      </p:sp>
      <p:sp>
        <p:nvSpPr>
          <p:cNvPr id="10" name="文本框 9"/>
          <p:cNvSpPr txBox="1"/>
          <p:nvPr/>
        </p:nvSpPr>
        <p:spPr>
          <a:xfrm>
            <a:off x="6887798" y="2836299"/>
            <a:ext cx="1517071" cy="976403"/>
          </a:xfrm>
          <a:prstGeom prst="rect">
            <a:avLst/>
          </a:prstGeom>
          <a:noFill/>
        </p:spPr>
        <p:txBody>
          <a:bodyPr wrap="square" lIns="0" tIns="72000" bIns="72000" rtlCol="0" anchor="ctr" anchorCtr="0">
            <a:spAutoFit/>
          </a:bodyPr>
          <a:lstStyle>
            <a:defPPr>
              <a:defRPr lang="zh-CN"/>
            </a:defPPr>
            <a:lvl1pPr algn="ctr">
              <a:defRPr sz="2800" b="1">
                <a:solidFill>
                  <a:srgbClr val="70CBCD"/>
                </a:solidFill>
                <a:latin typeface="Geometr706 Md BT" panose="020B0502020203020204" pitchFamily="34" charset="0"/>
                <a:ea typeface="微软雅黑" panose="020B0503020204020204" pitchFamily="34" charset="-122"/>
              </a:defRPr>
            </a:lvl1pPr>
          </a:lstStyle>
          <a:p>
            <a:r>
              <a:rPr lang="en-US" altLang="zh-CN" sz="5400" spc="-150" dirty="0">
                <a:solidFill>
                  <a:srgbClr val="45D8FF"/>
                </a:solidFill>
                <a:effectLst>
                  <a:outerShdw blurRad="190500" algn="ctr" rotWithShape="0">
                    <a:srgbClr val="45D8FF">
                      <a:alpha val="60000"/>
                    </a:srgbClr>
                  </a:outerShdw>
                </a:effectLst>
                <a:latin typeface="微软雅黑" panose="020B0503020204020204" pitchFamily="34" charset="-122"/>
              </a:rPr>
              <a:t>72%</a:t>
            </a:r>
            <a:endParaRPr lang="zh-CN" altLang="en-US" sz="5400" spc="-150" dirty="0">
              <a:solidFill>
                <a:srgbClr val="45D8FF"/>
              </a:solidFill>
              <a:effectLst>
                <a:outerShdw blurRad="190500" algn="ctr" rotWithShape="0">
                  <a:srgbClr val="45D8FF">
                    <a:alpha val="60000"/>
                  </a:srgbClr>
                </a:outerShdw>
              </a:effectLst>
              <a:latin typeface="微软雅黑" panose="020B0503020204020204" pitchFamily="34" charset="-122"/>
            </a:endParaRPr>
          </a:p>
        </p:txBody>
      </p:sp>
      <p:sp>
        <p:nvSpPr>
          <p:cNvPr id="11" name="文本框 10"/>
          <p:cNvSpPr txBox="1"/>
          <p:nvPr/>
        </p:nvSpPr>
        <p:spPr>
          <a:xfrm>
            <a:off x="6945265" y="3747218"/>
            <a:ext cx="3929110" cy="837904"/>
          </a:xfrm>
          <a:prstGeom prst="rect">
            <a:avLst/>
          </a:prstGeom>
          <a:noFill/>
        </p:spPr>
        <p:txBody>
          <a:bodyPr wrap="square" lIns="0" tIns="72000" bIns="72000" rtlCol="0" anchor="b" anchorCtr="0">
            <a:spAutoFit/>
          </a:bodyPr>
          <a:lstStyle>
            <a:defPPr>
              <a:defRPr lang="zh-CN"/>
            </a:defPPr>
            <a:lvl1pPr>
              <a:lnSpc>
                <a:spcPts val="18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输入你的文字信息输入你的文字信息输入你的文字信息输入你的文字信息输入你的输入你的文字信息输入你的文字信息输入你的文字信息输入你的文字信息</a:t>
            </a:r>
            <a:endParaRPr lang="en-US" altLang="zh-CN" dirty="0">
              <a:solidFill>
                <a:srgbClr val="009AC4"/>
              </a:solidFill>
            </a:endParaRPr>
          </a:p>
        </p:txBody>
      </p:sp>
      <p:grpSp>
        <p:nvGrpSpPr>
          <p:cNvPr id="12" name="组合 11"/>
          <p:cNvGrpSpPr/>
          <p:nvPr/>
        </p:nvGrpSpPr>
        <p:grpSpPr>
          <a:xfrm>
            <a:off x="6995181" y="4956199"/>
            <a:ext cx="1486220" cy="764184"/>
            <a:chOff x="1548696" y="4943499"/>
            <a:chExt cx="1486220" cy="764184"/>
          </a:xfrm>
        </p:grpSpPr>
        <p:sp>
          <p:nvSpPr>
            <p:cNvPr id="13" name="文本框 12"/>
            <p:cNvSpPr txBox="1"/>
            <p:nvPr/>
          </p:nvSpPr>
          <p:spPr>
            <a:xfrm>
              <a:off x="1876129" y="5393000"/>
              <a:ext cx="1158787" cy="314683"/>
            </a:xfrm>
            <a:prstGeom prst="rect">
              <a:avLst/>
            </a:prstGeom>
            <a:noFill/>
          </p:spPr>
          <p:txBody>
            <a:bodyPr wrap="square" lIns="0" tIns="72000" bIns="72000" rtlCol="0" anchor="t" anchorCtr="0">
              <a:spAutoFit/>
            </a:bodyPr>
            <a:lstStyle/>
            <a:p>
              <a:r>
                <a:rPr lang="zh-CN" altLang="en-US" sz="1100" dirty="0">
                  <a:solidFill>
                    <a:srgbClr val="009AC4"/>
                  </a:solidFill>
                  <a:latin typeface="微软雅黑" panose="020B0503020204020204" pitchFamily="34" charset="-122"/>
                  <a:ea typeface="微软雅黑" panose="020B0503020204020204" pitchFamily="34" charset="-122"/>
                </a:rPr>
                <a:t>输入你的文字</a:t>
              </a:r>
              <a:endParaRPr lang="zh-CN" altLang="en-US" sz="1100" dirty="0">
                <a:solidFill>
                  <a:srgbClr val="009AC4"/>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34219" y="4943499"/>
              <a:ext cx="1020016" cy="637849"/>
            </a:xfrm>
            <a:prstGeom prst="rect">
              <a:avLst/>
            </a:prstGeom>
            <a:noFill/>
          </p:spPr>
          <p:txBody>
            <a:bodyPr wrap="square" lIns="0" tIns="72000" bIns="72000" rtlCol="0" anchor="ctr" anchorCtr="0">
              <a:spAutoFit/>
            </a:bodyPr>
            <a:lstStyle>
              <a:defPPr>
                <a:defRPr lang="zh-CN"/>
              </a:defPPr>
              <a:lvl1pPr algn="ctr">
                <a:defRPr sz="2800" b="1">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45D8FF"/>
                  </a:solidFill>
                  <a:effectLst>
                    <a:outerShdw blurRad="101600" algn="ctr" rotWithShape="0">
                      <a:srgbClr val="45D8FF">
                        <a:alpha val="90000"/>
                      </a:srgbClr>
                    </a:outerShdw>
                  </a:effectLst>
                </a:rPr>
                <a:t>29%</a:t>
              </a:r>
              <a:endParaRPr lang="zh-CN" altLang="en-US" sz="3200" dirty="0">
                <a:solidFill>
                  <a:srgbClr val="45D8FF"/>
                </a:solidFill>
                <a:effectLst>
                  <a:outerShdw blurRad="101600" algn="ctr" rotWithShape="0">
                    <a:srgbClr val="45D8FF">
                      <a:alpha val="90000"/>
                    </a:srgbClr>
                  </a:outerShdw>
                </a:effectLst>
              </a:endParaRPr>
            </a:p>
          </p:txBody>
        </p:sp>
        <p:sp>
          <p:nvSpPr>
            <p:cNvPr id="17" name="文本框 16"/>
            <p:cNvSpPr txBox="1"/>
            <p:nvPr/>
          </p:nvSpPr>
          <p:spPr>
            <a:xfrm>
              <a:off x="1548696" y="5090982"/>
              <a:ext cx="228598" cy="563715"/>
            </a:xfrm>
            <a:prstGeom prst="rect">
              <a:avLst/>
            </a:prstGeom>
            <a:noFill/>
          </p:spPr>
          <p:txBody>
            <a:bodyPr wrap="square" rtlCol="0">
              <a:prstTxWarp prst="textPlain">
                <a:avLst/>
              </a:prstTxWarp>
              <a:spAutoFit/>
            </a:bodyPr>
            <a:lstStyle/>
            <a:p>
              <a:pPr algn="ctr"/>
              <a:r>
                <a:rPr lang="zh-CN" altLang="en-US" sz="5200" dirty="0">
                  <a:solidFill>
                    <a:srgbClr val="45D8FF"/>
                  </a:solidFill>
                  <a:effectLst>
                    <a:outerShdw blurRad="101600" algn="ctr" rotWithShape="0">
                      <a:srgbClr val="45D8FF">
                        <a:alpha val="90000"/>
                      </a:srgbClr>
                    </a:outerShdw>
                  </a:effectLst>
                  <a:sym typeface="Webdings" panose="05030102010509060703" pitchFamily="18" charset="2"/>
                </a:rPr>
                <a:t></a:t>
              </a:r>
              <a:endParaRPr lang="zh-CN" altLang="en-US" sz="5200" dirty="0">
                <a:solidFill>
                  <a:srgbClr val="45D8FF"/>
                </a:solidFill>
                <a:effectLst>
                  <a:outerShdw blurRad="101600" algn="ctr" rotWithShape="0">
                    <a:srgbClr val="45D8FF">
                      <a:alpha val="90000"/>
                    </a:srgbClr>
                  </a:outerShdw>
                </a:effectLst>
              </a:endParaRPr>
            </a:p>
          </p:txBody>
        </p:sp>
      </p:grpSp>
      <p:grpSp>
        <p:nvGrpSpPr>
          <p:cNvPr id="19" name="组合 18"/>
          <p:cNvGrpSpPr/>
          <p:nvPr/>
        </p:nvGrpSpPr>
        <p:grpSpPr>
          <a:xfrm>
            <a:off x="8723963" y="4953659"/>
            <a:ext cx="1479558" cy="751484"/>
            <a:chOff x="3277478" y="4940959"/>
            <a:chExt cx="1479558" cy="751484"/>
          </a:xfrm>
        </p:grpSpPr>
        <p:sp>
          <p:nvSpPr>
            <p:cNvPr id="20" name="文本框 19"/>
            <p:cNvSpPr txBox="1"/>
            <p:nvPr/>
          </p:nvSpPr>
          <p:spPr>
            <a:xfrm>
              <a:off x="3598249" y="5377760"/>
              <a:ext cx="1158787" cy="314683"/>
            </a:xfrm>
            <a:prstGeom prst="rect">
              <a:avLst/>
            </a:prstGeom>
            <a:noFill/>
          </p:spPr>
          <p:txBody>
            <a:bodyPr wrap="square" lIns="0" tIns="72000" bIns="72000" rtlCol="0" anchor="t" anchorCtr="0">
              <a:spAutoFit/>
            </a:bodyPr>
            <a:lstStyle/>
            <a:p>
              <a:r>
                <a:rPr lang="zh-CN" altLang="en-US" sz="1100" dirty="0">
                  <a:solidFill>
                    <a:srgbClr val="009AC4"/>
                  </a:solidFill>
                  <a:latin typeface="微软雅黑" panose="020B0503020204020204" pitchFamily="34" charset="-122"/>
                  <a:ea typeface="微软雅黑" panose="020B0503020204020204" pitchFamily="34" charset="-122"/>
                </a:rPr>
                <a:t>输入你的文字</a:t>
              </a:r>
              <a:endParaRPr lang="zh-CN" altLang="en-US" sz="1100" dirty="0">
                <a:solidFill>
                  <a:srgbClr val="009AC4"/>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277478" y="5092928"/>
              <a:ext cx="216000" cy="514350"/>
            </a:xfrm>
            <a:prstGeom prst="rect">
              <a:avLst/>
            </a:prstGeom>
            <a:noFill/>
          </p:spPr>
          <p:txBody>
            <a:bodyPr wrap="square" rtlCol="0">
              <a:prstTxWarp prst="textPlain">
                <a:avLst/>
              </a:prstTxWarp>
              <a:spAutoFit/>
            </a:bodyPr>
            <a:lstStyle/>
            <a:p>
              <a:pPr algn="ctr"/>
              <a:r>
                <a:rPr lang="zh-CN" altLang="en-US" sz="5200" dirty="0">
                  <a:solidFill>
                    <a:srgbClr val="45D8FF"/>
                  </a:solidFill>
                  <a:effectLst>
                    <a:outerShdw blurRad="101600" algn="ctr" rotWithShape="0">
                      <a:srgbClr val="45D8FF">
                        <a:alpha val="90000"/>
                      </a:srgbClr>
                    </a:outerShdw>
                  </a:effectLst>
                  <a:sym typeface="Webdings" panose="05030102010509060703" pitchFamily="18" charset="2"/>
                </a:rPr>
                <a:t></a:t>
              </a:r>
              <a:endParaRPr lang="zh-CN" altLang="en-US" sz="5200" dirty="0">
                <a:solidFill>
                  <a:srgbClr val="45D8FF"/>
                </a:solidFill>
                <a:effectLst>
                  <a:outerShdw blurRad="101600" algn="ctr" rotWithShape="0">
                    <a:srgbClr val="45D8FF">
                      <a:alpha val="90000"/>
                    </a:srgbClr>
                  </a:outerShdw>
                </a:effectLst>
              </a:endParaRPr>
            </a:p>
          </p:txBody>
        </p:sp>
        <p:sp>
          <p:nvSpPr>
            <p:cNvPr id="23" name="文本框 22"/>
            <p:cNvSpPr txBox="1"/>
            <p:nvPr/>
          </p:nvSpPr>
          <p:spPr>
            <a:xfrm>
              <a:off x="3502999" y="4940959"/>
              <a:ext cx="1111456" cy="637849"/>
            </a:xfrm>
            <a:prstGeom prst="rect">
              <a:avLst/>
            </a:prstGeom>
            <a:noFill/>
          </p:spPr>
          <p:txBody>
            <a:bodyPr wrap="square" lIns="0" tIns="72000" bIns="72000" rtlCol="0" anchor="ctr" anchorCtr="0">
              <a:spAutoFit/>
            </a:bodyPr>
            <a:lstStyle>
              <a:defPPr>
                <a:defRPr lang="zh-CN"/>
              </a:defPPr>
              <a:lvl1pPr algn="ctr">
                <a:defRPr sz="2800" b="1">
                  <a:solidFill>
                    <a:schemeClr val="bg1">
                      <a:lumMod val="50000"/>
                    </a:schemeClr>
                  </a:solidFill>
                  <a:latin typeface="Geometr706 Md BT" panose="020B0502020203020204" pitchFamily="34" charset="0"/>
                  <a:ea typeface="微软雅黑" panose="020B0503020204020204" pitchFamily="34" charset="-122"/>
                </a:defRPr>
              </a:lvl1pPr>
            </a:lstStyle>
            <a:p>
              <a:r>
                <a:rPr lang="en-US" altLang="zh-CN" sz="3200" dirty="0">
                  <a:solidFill>
                    <a:srgbClr val="45D8FF"/>
                  </a:solidFill>
                  <a:effectLst>
                    <a:outerShdw blurRad="101600" algn="ctr" rotWithShape="0">
                      <a:srgbClr val="45D8FF">
                        <a:alpha val="90000"/>
                      </a:srgbClr>
                    </a:outerShdw>
                  </a:effectLst>
                  <a:latin typeface="微软雅黑" panose="020B0503020204020204" pitchFamily="34" charset="-122"/>
                </a:rPr>
                <a:t>85%</a:t>
              </a:r>
              <a:endParaRPr lang="zh-CN" altLang="en-US" sz="3200" dirty="0">
                <a:solidFill>
                  <a:srgbClr val="45D8FF"/>
                </a:solidFill>
                <a:effectLst>
                  <a:outerShdw blurRad="101600" algn="ctr" rotWithShape="0">
                    <a:srgbClr val="45D8FF">
                      <a:alpha val="90000"/>
                    </a:srgbClr>
                  </a:outerShdw>
                </a:effectLst>
                <a:latin typeface="微软雅黑" panose="020B0503020204020204" pitchFamily="34" charset="-122"/>
              </a:endParaRPr>
            </a:p>
          </p:txBody>
        </p:sp>
      </p:grpSp>
      <p:sp>
        <p:nvSpPr>
          <p:cNvPr id="24" name="Freeform 5"/>
          <p:cNvSpPr/>
          <p:nvPr/>
        </p:nvSpPr>
        <p:spPr bwMode="auto">
          <a:xfrm>
            <a:off x="-130626" y="1931269"/>
            <a:ext cx="5708650" cy="1031875"/>
          </a:xfrm>
          <a:custGeom>
            <a:avLst/>
            <a:gdLst>
              <a:gd name="T0" fmla="*/ 3184 w 3596"/>
              <a:gd name="T1" fmla="*/ 0 h 650"/>
              <a:gd name="T2" fmla="*/ 2526 w 3596"/>
              <a:gd name="T3" fmla="*/ 76 h 650"/>
              <a:gd name="T4" fmla="*/ 1344 w 3596"/>
              <a:gd name="T5" fmla="*/ 76 h 650"/>
              <a:gd name="T6" fmla="*/ 1330 w 3596"/>
              <a:gd name="T7" fmla="*/ 76 h 650"/>
              <a:gd name="T8" fmla="*/ 1303 w 3596"/>
              <a:gd name="T9" fmla="*/ 82 h 650"/>
              <a:gd name="T10" fmla="*/ 1266 w 3596"/>
              <a:gd name="T11" fmla="*/ 99 h 650"/>
              <a:gd name="T12" fmla="*/ 1219 w 3596"/>
              <a:gd name="T13" fmla="*/ 134 h 650"/>
              <a:gd name="T14" fmla="*/ 1153 w 3596"/>
              <a:gd name="T15" fmla="*/ 200 h 650"/>
              <a:gd name="T16" fmla="*/ 1091 w 3596"/>
              <a:gd name="T17" fmla="*/ 265 h 650"/>
              <a:gd name="T18" fmla="*/ 1048 w 3596"/>
              <a:gd name="T19" fmla="*/ 298 h 650"/>
              <a:gd name="T20" fmla="*/ 1002 w 3596"/>
              <a:gd name="T21" fmla="*/ 319 h 650"/>
              <a:gd name="T22" fmla="*/ 980 w 3596"/>
              <a:gd name="T23" fmla="*/ 321 h 650"/>
              <a:gd name="T24" fmla="*/ 970 w 3596"/>
              <a:gd name="T25" fmla="*/ 321 h 650"/>
              <a:gd name="T26" fmla="*/ 935 w 3596"/>
              <a:gd name="T27" fmla="*/ 311 h 650"/>
              <a:gd name="T28" fmla="*/ 891 w 3596"/>
              <a:gd name="T29" fmla="*/ 284 h 650"/>
              <a:gd name="T30" fmla="*/ 848 w 3596"/>
              <a:gd name="T31" fmla="*/ 245 h 650"/>
              <a:gd name="T32" fmla="*/ 764 w 3596"/>
              <a:gd name="T33" fmla="*/ 154 h 650"/>
              <a:gd name="T34" fmla="*/ 718 w 3596"/>
              <a:gd name="T35" fmla="*/ 113 h 650"/>
              <a:gd name="T36" fmla="*/ 669 w 3596"/>
              <a:gd name="T37" fmla="*/ 86 h 650"/>
              <a:gd name="T38" fmla="*/ 644 w 3596"/>
              <a:gd name="T39" fmla="*/ 78 h 650"/>
              <a:gd name="T40" fmla="*/ 618 w 3596"/>
              <a:gd name="T41" fmla="*/ 76 h 650"/>
              <a:gd name="T42" fmla="*/ 0 w 3596"/>
              <a:gd name="T43" fmla="*/ 76 h 650"/>
              <a:gd name="T44" fmla="*/ 0 w 3596"/>
              <a:gd name="T45" fmla="*/ 572 h 650"/>
              <a:gd name="T46" fmla="*/ 618 w 3596"/>
              <a:gd name="T47" fmla="*/ 572 h 650"/>
              <a:gd name="T48" fmla="*/ 644 w 3596"/>
              <a:gd name="T49" fmla="*/ 570 h 650"/>
              <a:gd name="T50" fmla="*/ 669 w 3596"/>
              <a:gd name="T51" fmla="*/ 562 h 650"/>
              <a:gd name="T52" fmla="*/ 718 w 3596"/>
              <a:gd name="T53" fmla="*/ 535 h 650"/>
              <a:gd name="T54" fmla="*/ 764 w 3596"/>
              <a:gd name="T55" fmla="*/ 496 h 650"/>
              <a:gd name="T56" fmla="*/ 848 w 3596"/>
              <a:gd name="T57" fmla="*/ 405 h 650"/>
              <a:gd name="T58" fmla="*/ 891 w 3596"/>
              <a:gd name="T59" fmla="*/ 364 h 650"/>
              <a:gd name="T60" fmla="*/ 935 w 3596"/>
              <a:gd name="T61" fmla="*/ 337 h 650"/>
              <a:gd name="T62" fmla="*/ 970 w 3596"/>
              <a:gd name="T63" fmla="*/ 327 h 650"/>
              <a:gd name="T64" fmla="*/ 980 w 3596"/>
              <a:gd name="T65" fmla="*/ 327 h 650"/>
              <a:gd name="T66" fmla="*/ 1002 w 3596"/>
              <a:gd name="T67" fmla="*/ 329 h 650"/>
              <a:gd name="T68" fmla="*/ 1048 w 3596"/>
              <a:gd name="T69" fmla="*/ 350 h 650"/>
              <a:gd name="T70" fmla="*/ 1091 w 3596"/>
              <a:gd name="T71" fmla="*/ 383 h 650"/>
              <a:gd name="T72" fmla="*/ 1153 w 3596"/>
              <a:gd name="T73" fmla="*/ 451 h 650"/>
              <a:gd name="T74" fmla="*/ 1219 w 3596"/>
              <a:gd name="T75" fmla="*/ 516 h 650"/>
              <a:gd name="T76" fmla="*/ 1266 w 3596"/>
              <a:gd name="T77" fmla="*/ 549 h 650"/>
              <a:gd name="T78" fmla="*/ 1303 w 3596"/>
              <a:gd name="T79" fmla="*/ 566 h 650"/>
              <a:gd name="T80" fmla="*/ 1330 w 3596"/>
              <a:gd name="T81" fmla="*/ 572 h 650"/>
              <a:gd name="T82" fmla="*/ 1344 w 3596"/>
              <a:gd name="T83" fmla="*/ 572 h 650"/>
              <a:gd name="T84" fmla="*/ 2970 w 3596"/>
              <a:gd name="T85" fmla="*/ 572 h 650"/>
              <a:gd name="T86" fmla="*/ 3184 w 3596"/>
              <a:gd name="T87"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96" h="650">
                <a:moveTo>
                  <a:pt x="3596" y="325"/>
                </a:moveTo>
                <a:lnTo>
                  <a:pt x="3184" y="0"/>
                </a:lnTo>
                <a:lnTo>
                  <a:pt x="3184" y="76"/>
                </a:lnTo>
                <a:lnTo>
                  <a:pt x="2526" y="76"/>
                </a:lnTo>
                <a:lnTo>
                  <a:pt x="2526" y="76"/>
                </a:lnTo>
                <a:lnTo>
                  <a:pt x="1344" y="76"/>
                </a:lnTo>
                <a:lnTo>
                  <a:pt x="1344" y="76"/>
                </a:lnTo>
                <a:lnTo>
                  <a:pt x="1330" y="76"/>
                </a:lnTo>
                <a:lnTo>
                  <a:pt x="1317" y="78"/>
                </a:lnTo>
                <a:lnTo>
                  <a:pt x="1303" y="82"/>
                </a:lnTo>
                <a:lnTo>
                  <a:pt x="1291" y="86"/>
                </a:lnTo>
                <a:lnTo>
                  <a:pt x="1266" y="99"/>
                </a:lnTo>
                <a:lnTo>
                  <a:pt x="1241" y="113"/>
                </a:lnTo>
                <a:lnTo>
                  <a:pt x="1219" y="134"/>
                </a:lnTo>
                <a:lnTo>
                  <a:pt x="1196" y="154"/>
                </a:lnTo>
                <a:lnTo>
                  <a:pt x="1153" y="200"/>
                </a:lnTo>
                <a:lnTo>
                  <a:pt x="1112" y="245"/>
                </a:lnTo>
                <a:lnTo>
                  <a:pt x="1091" y="265"/>
                </a:lnTo>
                <a:lnTo>
                  <a:pt x="1070" y="284"/>
                </a:lnTo>
                <a:lnTo>
                  <a:pt x="1048" y="298"/>
                </a:lnTo>
                <a:lnTo>
                  <a:pt x="1025" y="311"/>
                </a:lnTo>
                <a:lnTo>
                  <a:pt x="1002" y="319"/>
                </a:lnTo>
                <a:lnTo>
                  <a:pt x="992" y="321"/>
                </a:lnTo>
                <a:lnTo>
                  <a:pt x="980" y="321"/>
                </a:lnTo>
                <a:lnTo>
                  <a:pt x="980" y="321"/>
                </a:lnTo>
                <a:lnTo>
                  <a:pt x="970" y="321"/>
                </a:lnTo>
                <a:lnTo>
                  <a:pt x="957" y="319"/>
                </a:lnTo>
                <a:lnTo>
                  <a:pt x="935" y="311"/>
                </a:lnTo>
                <a:lnTo>
                  <a:pt x="912" y="298"/>
                </a:lnTo>
                <a:lnTo>
                  <a:pt x="891" y="284"/>
                </a:lnTo>
                <a:lnTo>
                  <a:pt x="871" y="265"/>
                </a:lnTo>
                <a:lnTo>
                  <a:pt x="848" y="245"/>
                </a:lnTo>
                <a:lnTo>
                  <a:pt x="807" y="200"/>
                </a:lnTo>
                <a:lnTo>
                  <a:pt x="764" y="154"/>
                </a:lnTo>
                <a:lnTo>
                  <a:pt x="741" y="134"/>
                </a:lnTo>
                <a:lnTo>
                  <a:pt x="718" y="113"/>
                </a:lnTo>
                <a:lnTo>
                  <a:pt x="694" y="99"/>
                </a:lnTo>
                <a:lnTo>
                  <a:pt x="669" y="86"/>
                </a:lnTo>
                <a:lnTo>
                  <a:pt x="657" y="82"/>
                </a:lnTo>
                <a:lnTo>
                  <a:pt x="644" y="78"/>
                </a:lnTo>
                <a:lnTo>
                  <a:pt x="630" y="76"/>
                </a:lnTo>
                <a:lnTo>
                  <a:pt x="618" y="76"/>
                </a:lnTo>
                <a:lnTo>
                  <a:pt x="618" y="76"/>
                </a:lnTo>
                <a:lnTo>
                  <a:pt x="0" y="76"/>
                </a:lnTo>
                <a:lnTo>
                  <a:pt x="0" y="572"/>
                </a:lnTo>
                <a:lnTo>
                  <a:pt x="0" y="572"/>
                </a:lnTo>
                <a:lnTo>
                  <a:pt x="618" y="572"/>
                </a:lnTo>
                <a:lnTo>
                  <a:pt x="618" y="572"/>
                </a:lnTo>
                <a:lnTo>
                  <a:pt x="630" y="572"/>
                </a:lnTo>
                <a:lnTo>
                  <a:pt x="644" y="570"/>
                </a:lnTo>
                <a:lnTo>
                  <a:pt x="657" y="566"/>
                </a:lnTo>
                <a:lnTo>
                  <a:pt x="669" y="562"/>
                </a:lnTo>
                <a:lnTo>
                  <a:pt x="694" y="549"/>
                </a:lnTo>
                <a:lnTo>
                  <a:pt x="718" y="535"/>
                </a:lnTo>
                <a:lnTo>
                  <a:pt x="741" y="516"/>
                </a:lnTo>
                <a:lnTo>
                  <a:pt x="764" y="496"/>
                </a:lnTo>
                <a:lnTo>
                  <a:pt x="807" y="451"/>
                </a:lnTo>
                <a:lnTo>
                  <a:pt x="848" y="405"/>
                </a:lnTo>
                <a:lnTo>
                  <a:pt x="871" y="383"/>
                </a:lnTo>
                <a:lnTo>
                  <a:pt x="891" y="364"/>
                </a:lnTo>
                <a:lnTo>
                  <a:pt x="912" y="350"/>
                </a:lnTo>
                <a:lnTo>
                  <a:pt x="935" y="337"/>
                </a:lnTo>
                <a:lnTo>
                  <a:pt x="957" y="329"/>
                </a:lnTo>
                <a:lnTo>
                  <a:pt x="970" y="327"/>
                </a:lnTo>
                <a:lnTo>
                  <a:pt x="980" y="327"/>
                </a:lnTo>
                <a:lnTo>
                  <a:pt x="980" y="327"/>
                </a:lnTo>
                <a:lnTo>
                  <a:pt x="992" y="327"/>
                </a:lnTo>
                <a:lnTo>
                  <a:pt x="1002" y="329"/>
                </a:lnTo>
                <a:lnTo>
                  <a:pt x="1025" y="337"/>
                </a:lnTo>
                <a:lnTo>
                  <a:pt x="1048" y="350"/>
                </a:lnTo>
                <a:lnTo>
                  <a:pt x="1070" y="364"/>
                </a:lnTo>
                <a:lnTo>
                  <a:pt x="1091" y="383"/>
                </a:lnTo>
                <a:lnTo>
                  <a:pt x="1112" y="405"/>
                </a:lnTo>
                <a:lnTo>
                  <a:pt x="1153" y="451"/>
                </a:lnTo>
                <a:lnTo>
                  <a:pt x="1196" y="496"/>
                </a:lnTo>
                <a:lnTo>
                  <a:pt x="1219" y="516"/>
                </a:lnTo>
                <a:lnTo>
                  <a:pt x="1241" y="535"/>
                </a:lnTo>
                <a:lnTo>
                  <a:pt x="1266" y="549"/>
                </a:lnTo>
                <a:lnTo>
                  <a:pt x="1291" y="562"/>
                </a:lnTo>
                <a:lnTo>
                  <a:pt x="1303" y="566"/>
                </a:lnTo>
                <a:lnTo>
                  <a:pt x="1317" y="570"/>
                </a:lnTo>
                <a:lnTo>
                  <a:pt x="1330" y="572"/>
                </a:lnTo>
                <a:lnTo>
                  <a:pt x="1344" y="572"/>
                </a:lnTo>
                <a:lnTo>
                  <a:pt x="1344" y="572"/>
                </a:lnTo>
                <a:lnTo>
                  <a:pt x="2970" y="572"/>
                </a:lnTo>
                <a:lnTo>
                  <a:pt x="2970" y="572"/>
                </a:lnTo>
                <a:lnTo>
                  <a:pt x="3184" y="572"/>
                </a:lnTo>
                <a:lnTo>
                  <a:pt x="3184" y="650"/>
                </a:lnTo>
                <a:lnTo>
                  <a:pt x="3596" y="325"/>
                </a:lnTo>
                <a:close/>
              </a:path>
            </a:pathLst>
          </a:custGeom>
          <a:solidFill>
            <a:srgbClr val="009AC4"/>
          </a:solidFill>
          <a:ln>
            <a:noFill/>
          </a:ln>
          <a:effectLst>
            <a:outerShdw blurRad="190500" algn="ctr" rotWithShape="0">
              <a:srgbClr val="45D8FF">
                <a:alpha val="60000"/>
              </a:srgbClr>
            </a:outerShdw>
          </a:effec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30626" y="2931394"/>
            <a:ext cx="5999163" cy="1031875"/>
          </a:xfrm>
          <a:custGeom>
            <a:avLst/>
            <a:gdLst>
              <a:gd name="T0" fmla="*/ 3365 w 3779"/>
              <a:gd name="T1" fmla="*/ 0 h 650"/>
              <a:gd name="T2" fmla="*/ 2707 w 3779"/>
              <a:gd name="T3" fmla="*/ 76 h 650"/>
              <a:gd name="T4" fmla="*/ 1344 w 3779"/>
              <a:gd name="T5" fmla="*/ 76 h 650"/>
              <a:gd name="T6" fmla="*/ 1330 w 3779"/>
              <a:gd name="T7" fmla="*/ 78 h 650"/>
              <a:gd name="T8" fmla="*/ 1303 w 3779"/>
              <a:gd name="T9" fmla="*/ 82 h 650"/>
              <a:gd name="T10" fmla="*/ 1266 w 3779"/>
              <a:gd name="T11" fmla="*/ 100 h 650"/>
              <a:gd name="T12" fmla="*/ 1219 w 3779"/>
              <a:gd name="T13" fmla="*/ 133 h 650"/>
              <a:gd name="T14" fmla="*/ 1153 w 3779"/>
              <a:gd name="T15" fmla="*/ 199 h 650"/>
              <a:gd name="T16" fmla="*/ 1091 w 3779"/>
              <a:gd name="T17" fmla="*/ 265 h 650"/>
              <a:gd name="T18" fmla="*/ 1048 w 3779"/>
              <a:gd name="T19" fmla="*/ 300 h 650"/>
              <a:gd name="T20" fmla="*/ 1002 w 3779"/>
              <a:gd name="T21" fmla="*/ 321 h 650"/>
              <a:gd name="T22" fmla="*/ 980 w 3779"/>
              <a:gd name="T23" fmla="*/ 323 h 650"/>
              <a:gd name="T24" fmla="*/ 970 w 3779"/>
              <a:gd name="T25" fmla="*/ 323 h 650"/>
              <a:gd name="T26" fmla="*/ 935 w 3779"/>
              <a:gd name="T27" fmla="*/ 312 h 650"/>
              <a:gd name="T28" fmla="*/ 891 w 3779"/>
              <a:gd name="T29" fmla="*/ 284 h 650"/>
              <a:gd name="T30" fmla="*/ 848 w 3779"/>
              <a:gd name="T31" fmla="*/ 245 h 650"/>
              <a:gd name="T32" fmla="*/ 764 w 3779"/>
              <a:gd name="T33" fmla="*/ 154 h 650"/>
              <a:gd name="T34" fmla="*/ 718 w 3779"/>
              <a:gd name="T35" fmla="*/ 115 h 650"/>
              <a:gd name="T36" fmla="*/ 669 w 3779"/>
              <a:gd name="T37" fmla="*/ 88 h 650"/>
              <a:gd name="T38" fmla="*/ 644 w 3779"/>
              <a:gd name="T39" fmla="*/ 80 h 650"/>
              <a:gd name="T40" fmla="*/ 618 w 3779"/>
              <a:gd name="T41" fmla="*/ 76 h 650"/>
              <a:gd name="T42" fmla="*/ 0 w 3779"/>
              <a:gd name="T43" fmla="*/ 76 h 650"/>
              <a:gd name="T44" fmla="*/ 0 w 3779"/>
              <a:gd name="T45" fmla="*/ 574 h 650"/>
              <a:gd name="T46" fmla="*/ 618 w 3779"/>
              <a:gd name="T47" fmla="*/ 574 h 650"/>
              <a:gd name="T48" fmla="*/ 644 w 3779"/>
              <a:gd name="T49" fmla="*/ 572 h 650"/>
              <a:gd name="T50" fmla="*/ 669 w 3779"/>
              <a:gd name="T51" fmla="*/ 563 h 650"/>
              <a:gd name="T52" fmla="*/ 718 w 3779"/>
              <a:gd name="T53" fmla="*/ 535 h 650"/>
              <a:gd name="T54" fmla="*/ 764 w 3779"/>
              <a:gd name="T55" fmla="*/ 496 h 650"/>
              <a:gd name="T56" fmla="*/ 848 w 3779"/>
              <a:gd name="T57" fmla="*/ 405 h 650"/>
              <a:gd name="T58" fmla="*/ 891 w 3779"/>
              <a:gd name="T59" fmla="*/ 366 h 650"/>
              <a:gd name="T60" fmla="*/ 935 w 3779"/>
              <a:gd name="T61" fmla="*/ 339 h 650"/>
              <a:gd name="T62" fmla="*/ 970 w 3779"/>
              <a:gd name="T63" fmla="*/ 329 h 650"/>
              <a:gd name="T64" fmla="*/ 980 w 3779"/>
              <a:gd name="T65" fmla="*/ 327 h 650"/>
              <a:gd name="T66" fmla="*/ 1002 w 3779"/>
              <a:gd name="T67" fmla="*/ 331 h 650"/>
              <a:gd name="T68" fmla="*/ 1048 w 3779"/>
              <a:gd name="T69" fmla="*/ 349 h 650"/>
              <a:gd name="T70" fmla="*/ 1091 w 3779"/>
              <a:gd name="T71" fmla="*/ 384 h 650"/>
              <a:gd name="T72" fmla="*/ 1153 w 3779"/>
              <a:gd name="T73" fmla="*/ 450 h 650"/>
              <a:gd name="T74" fmla="*/ 1219 w 3779"/>
              <a:gd name="T75" fmla="*/ 516 h 650"/>
              <a:gd name="T76" fmla="*/ 1266 w 3779"/>
              <a:gd name="T77" fmla="*/ 551 h 650"/>
              <a:gd name="T78" fmla="*/ 1303 w 3779"/>
              <a:gd name="T79" fmla="*/ 568 h 650"/>
              <a:gd name="T80" fmla="*/ 1330 w 3779"/>
              <a:gd name="T81" fmla="*/ 574 h 650"/>
              <a:gd name="T82" fmla="*/ 1344 w 3779"/>
              <a:gd name="T83" fmla="*/ 574 h 650"/>
              <a:gd name="T84" fmla="*/ 2970 w 3779"/>
              <a:gd name="T85" fmla="*/ 574 h 650"/>
              <a:gd name="T86" fmla="*/ 3365 w 3779"/>
              <a:gd name="T87"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79" h="650">
                <a:moveTo>
                  <a:pt x="3779" y="325"/>
                </a:moveTo>
                <a:lnTo>
                  <a:pt x="3365" y="0"/>
                </a:lnTo>
                <a:lnTo>
                  <a:pt x="3365" y="76"/>
                </a:lnTo>
                <a:lnTo>
                  <a:pt x="2707" y="76"/>
                </a:lnTo>
                <a:lnTo>
                  <a:pt x="2707" y="76"/>
                </a:lnTo>
                <a:lnTo>
                  <a:pt x="1344" y="76"/>
                </a:lnTo>
                <a:lnTo>
                  <a:pt x="1344" y="76"/>
                </a:lnTo>
                <a:lnTo>
                  <a:pt x="1330" y="78"/>
                </a:lnTo>
                <a:lnTo>
                  <a:pt x="1317" y="80"/>
                </a:lnTo>
                <a:lnTo>
                  <a:pt x="1303" y="82"/>
                </a:lnTo>
                <a:lnTo>
                  <a:pt x="1291" y="88"/>
                </a:lnTo>
                <a:lnTo>
                  <a:pt x="1266" y="100"/>
                </a:lnTo>
                <a:lnTo>
                  <a:pt x="1241" y="115"/>
                </a:lnTo>
                <a:lnTo>
                  <a:pt x="1219" y="133"/>
                </a:lnTo>
                <a:lnTo>
                  <a:pt x="1196" y="154"/>
                </a:lnTo>
                <a:lnTo>
                  <a:pt x="1153" y="199"/>
                </a:lnTo>
                <a:lnTo>
                  <a:pt x="1112" y="245"/>
                </a:lnTo>
                <a:lnTo>
                  <a:pt x="1091" y="265"/>
                </a:lnTo>
                <a:lnTo>
                  <a:pt x="1070" y="284"/>
                </a:lnTo>
                <a:lnTo>
                  <a:pt x="1048" y="300"/>
                </a:lnTo>
                <a:lnTo>
                  <a:pt x="1025" y="312"/>
                </a:lnTo>
                <a:lnTo>
                  <a:pt x="1002" y="321"/>
                </a:lnTo>
                <a:lnTo>
                  <a:pt x="992" y="323"/>
                </a:lnTo>
                <a:lnTo>
                  <a:pt x="980" y="323"/>
                </a:lnTo>
                <a:lnTo>
                  <a:pt x="980" y="323"/>
                </a:lnTo>
                <a:lnTo>
                  <a:pt x="970" y="323"/>
                </a:lnTo>
                <a:lnTo>
                  <a:pt x="957" y="321"/>
                </a:lnTo>
                <a:lnTo>
                  <a:pt x="935" y="312"/>
                </a:lnTo>
                <a:lnTo>
                  <a:pt x="912" y="300"/>
                </a:lnTo>
                <a:lnTo>
                  <a:pt x="891" y="284"/>
                </a:lnTo>
                <a:lnTo>
                  <a:pt x="871" y="265"/>
                </a:lnTo>
                <a:lnTo>
                  <a:pt x="848" y="245"/>
                </a:lnTo>
                <a:lnTo>
                  <a:pt x="807" y="199"/>
                </a:lnTo>
                <a:lnTo>
                  <a:pt x="764" y="154"/>
                </a:lnTo>
                <a:lnTo>
                  <a:pt x="741" y="133"/>
                </a:lnTo>
                <a:lnTo>
                  <a:pt x="718" y="115"/>
                </a:lnTo>
                <a:lnTo>
                  <a:pt x="694" y="100"/>
                </a:lnTo>
                <a:lnTo>
                  <a:pt x="669" y="88"/>
                </a:lnTo>
                <a:lnTo>
                  <a:pt x="657" y="82"/>
                </a:lnTo>
                <a:lnTo>
                  <a:pt x="644" y="80"/>
                </a:lnTo>
                <a:lnTo>
                  <a:pt x="630" y="78"/>
                </a:lnTo>
                <a:lnTo>
                  <a:pt x="618" y="76"/>
                </a:lnTo>
                <a:lnTo>
                  <a:pt x="618" y="76"/>
                </a:lnTo>
                <a:lnTo>
                  <a:pt x="0" y="76"/>
                </a:lnTo>
                <a:lnTo>
                  <a:pt x="0" y="574"/>
                </a:lnTo>
                <a:lnTo>
                  <a:pt x="0" y="574"/>
                </a:lnTo>
                <a:lnTo>
                  <a:pt x="618" y="574"/>
                </a:lnTo>
                <a:lnTo>
                  <a:pt x="618" y="574"/>
                </a:lnTo>
                <a:lnTo>
                  <a:pt x="630" y="574"/>
                </a:lnTo>
                <a:lnTo>
                  <a:pt x="644" y="572"/>
                </a:lnTo>
                <a:lnTo>
                  <a:pt x="657" y="568"/>
                </a:lnTo>
                <a:lnTo>
                  <a:pt x="669" y="563"/>
                </a:lnTo>
                <a:lnTo>
                  <a:pt x="694" y="551"/>
                </a:lnTo>
                <a:lnTo>
                  <a:pt x="718" y="535"/>
                </a:lnTo>
                <a:lnTo>
                  <a:pt x="741" y="516"/>
                </a:lnTo>
                <a:lnTo>
                  <a:pt x="764" y="496"/>
                </a:lnTo>
                <a:lnTo>
                  <a:pt x="807" y="450"/>
                </a:lnTo>
                <a:lnTo>
                  <a:pt x="848" y="405"/>
                </a:lnTo>
                <a:lnTo>
                  <a:pt x="871" y="384"/>
                </a:lnTo>
                <a:lnTo>
                  <a:pt x="891" y="366"/>
                </a:lnTo>
                <a:lnTo>
                  <a:pt x="912" y="349"/>
                </a:lnTo>
                <a:lnTo>
                  <a:pt x="935" y="339"/>
                </a:lnTo>
                <a:lnTo>
                  <a:pt x="957" y="331"/>
                </a:lnTo>
                <a:lnTo>
                  <a:pt x="970" y="329"/>
                </a:lnTo>
                <a:lnTo>
                  <a:pt x="980" y="327"/>
                </a:lnTo>
                <a:lnTo>
                  <a:pt x="980" y="327"/>
                </a:lnTo>
                <a:lnTo>
                  <a:pt x="992" y="329"/>
                </a:lnTo>
                <a:lnTo>
                  <a:pt x="1002" y="331"/>
                </a:lnTo>
                <a:lnTo>
                  <a:pt x="1025" y="339"/>
                </a:lnTo>
                <a:lnTo>
                  <a:pt x="1048" y="349"/>
                </a:lnTo>
                <a:lnTo>
                  <a:pt x="1070" y="366"/>
                </a:lnTo>
                <a:lnTo>
                  <a:pt x="1091" y="384"/>
                </a:lnTo>
                <a:lnTo>
                  <a:pt x="1112" y="405"/>
                </a:lnTo>
                <a:lnTo>
                  <a:pt x="1153" y="450"/>
                </a:lnTo>
                <a:lnTo>
                  <a:pt x="1196" y="496"/>
                </a:lnTo>
                <a:lnTo>
                  <a:pt x="1219" y="516"/>
                </a:lnTo>
                <a:lnTo>
                  <a:pt x="1241" y="535"/>
                </a:lnTo>
                <a:lnTo>
                  <a:pt x="1266" y="551"/>
                </a:lnTo>
                <a:lnTo>
                  <a:pt x="1291" y="563"/>
                </a:lnTo>
                <a:lnTo>
                  <a:pt x="1303" y="568"/>
                </a:lnTo>
                <a:lnTo>
                  <a:pt x="1317" y="572"/>
                </a:lnTo>
                <a:lnTo>
                  <a:pt x="1330" y="574"/>
                </a:lnTo>
                <a:lnTo>
                  <a:pt x="1344" y="574"/>
                </a:lnTo>
                <a:lnTo>
                  <a:pt x="1344" y="574"/>
                </a:lnTo>
                <a:lnTo>
                  <a:pt x="2970" y="574"/>
                </a:lnTo>
                <a:lnTo>
                  <a:pt x="2970" y="574"/>
                </a:lnTo>
                <a:lnTo>
                  <a:pt x="3365" y="574"/>
                </a:lnTo>
                <a:lnTo>
                  <a:pt x="3365" y="650"/>
                </a:lnTo>
                <a:lnTo>
                  <a:pt x="3779" y="325"/>
                </a:lnTo>
                <a:close/>
              </a:path>
            </a:pathLst>
          </a:custGeom>
          <a:solidFill>
            <a:srgbClr val="45D8FF"/>
          </a:solidFill>
          <a:ln>
            <a:noFill/>
          </a:ln>
          <a:effectLst>
            <a:outerShdw blurRad="190500" algn="ctr" rotWithShape="0">
              <a:srgbClr val="45D8FF">
                <a:alpha val="6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30626" y="3933107"/>
            <a:ext cx="6230938" cy="1033463"/>
          </a:xfrm>
          <a:custGeom>
            <a:avLst/>
            <a:gdLst>
              <a:gd name="T0" fmla="*/ 3514 w 3925"/>
              <a:gd name="T1" fmla="*/ 0 h 651"/>
              <a:gd name="T2" fmla="*/ 2970 w 3925"/>
              <a:gd name="T3" fmla="*/ 77 h 651"/>
              <a:gd name="T4" fmla="*/ 2970 w 3925"/>
              <a:gd name="T5" fmla="*/ 77 h 651"/>
              <a:gd name="T6" fmla="*/ 1344 w 3925"/>
              <a:gd name="T7" fmla="*/ 77 h 651"/>
              <a:gd name="T8" fmla="*/ 1317 w 3925"/>
              <a:gd name="T9" fmla="*/ 81 h 651"/>
              <a:gd name="T10" fmla="*/ 1291 w 3925"/>
              <a:gd name="T11" fmla="*/ 87 h 651"/>
              <a:gd name="T12" fmla="*/ 1241 w 3925"/>
              <a:gd name="T13" fmla="*/ 116 h 651"/>
              <a:gd name="T14" fmla="*/ 1196 w 3925"/>
              <a:gd name="T15" fmla="*/ 155 h 651"/>
              <a:gd name="T16" fmla="*/ 1112 w 3925"/>
              <a:gd name="T17" fmla="*/ 245 h 651"/>
              <a:gd name="T18" fmla="*/ 1070 w 3925"/>
              <a:gd name="T19" fmla="*/ 284 h 651"/>
              <a:gd name="T20" fmla="*/ 1025 w 3925"/>
              <a:gd name="T21" fmla="*/ 313 h 651"/>
              <a:gd name="T22" fmla="*/ 992 w 3925"/>
              <a:gd name="T23" fmla="*/ 321 h 651"/>
              <a:gd name="T24" fmla="*/ 980 w 3925"/>
              <a:gd name="T25" fmla="*/ 323 h 651"/>
              <a:gd name="T26" fmla="*/ 957 w 3925"/>
              <a:gd name="T27" fmla="*/ 319 h 651"/>
              <a:gd name="T28" fmla="*/ 912 w 3925"/>
              <a:gd name="T29" fmla="*/ 301 h 651"/>
              <a:gd name="T30" fmla="*/ 871 w 3925"/>
              <a:gd name="T31" fmla="*/ 266 h 651"/>
              <a:gd name="T32" fmla="*/ 807 w 3925"/>
              <a:gd name="T33" fmla="*/ 200 h 651"/>
              <a:gd name="T34" fmla="*/ 741 w 3925"/>
              <a:gd name="T35" fmla="*/ 134 h 651"/>
              <a:gd name="T36" fmla="*/ 694 w 3925"/>
              <a:gd name="T37" fmla="*/ 99 h 651"/>
              <a:gd name="T38" fmla="*/ 657 w 3925"/>
              <a:gd name="T39" fmla="*/ 83 h 651"/>
              <a:gd name="T40" fmla="*/ 630 w 3925"/>
              <a:gd name="T41" fmla="*/ 79 h 651"/>
              <a:gd name="T42" fmla="*/ 618 w 3925"/>
              <a:gd name="T43" fmla="*/ 77 h 651"/>
              <a:gd name="T44" fmla="*/ 0 w 3925"/>
              <a:gd name="T45" fmla="*/ 574 h 651"/>
              <a:gd name="T46" fmla="*/ 618 w 3925"/>
              <a:gd name="T47" fmla="*/ 574 h 651"/>
              <a:gd name="T48" fmla="*/ 630 w 3925"/>
              <a:gd name="T49" fmla="*/ 572 h 651"/>
              <a:gd name="T50" fmla="*/ 657 w 3925"/>
              <a:gd name="T51" fmla="*/ 568 h 651"/>
              <a:gd name="T52" fmla="*/ 694 w 3925"/>
              <a:gd name="T53" fmla="*/ 552 h 651"/>
              <a:gd name="T54" fmla="*/ 741 w 3925"/>
              <a:gd name="T55" fmla="*/ 517 h 651"/>
              <a:gd name="T56" fmla="*/ 807 w 3925"/>
              <a:gd name="T57" fmla="*/ 451 h 651"/>
              <a:gd name="T58" fmla="*/ 871 w 3925"/>
              <a:gd name="T59" fmla="*/ 385 h 651"/>
              <a:gd name="T60" fmla="*/ 912 w 3925"/>
              <a:gd name="T61" fmla="*/ 350 h 651"/>
              <a:gd name="T62" fmla="*/ 957 w 3925"/>
              <a:gd name="T63" fmla="*/ 330 h 651"/>
              <a:gd name="T64" fmla="*/ 980 w 3925"/>
              <a:gd name="T65" fmla="*/ 328 h 651"/>
              <a:gd name="T66" fmla="*/ 992 w 3925"/>
              <a:gd name="T67" fmla="*/ 328 h 651"/>
              <a:gd name="T68" fmla="*/ 1025 w 3925"/>
              <a:gd name="T69" fmla="*/ 338 h 651"/>
              <a:gd name="T70" fmla="*/ 1070 w 3925"/>
              <a:gd name="T71" fmla="*/ 367 h 651"/>
              <a:gd name="T72" fmla="*/ 1112 w 3925"/>
              <a:gd name="T73" fmla="*/ 406 h 651"/>
              <a:gd name="T74" fmla="*/ 1196 w 3925"/>
              <a:gd name="T75" fmla="*/ 496 h 651"/>
              <a:gd name="T76" fmla="*/ 1241 w 3925"/>
              <a:gd name="T77" fmla="*/ 535 h 651"/>
              <a:gd name="T78" fmla="*/ 1291 w 3925"/>
              <a:gd name="T79" fmla="*/ 564 h 651"/>
              <a:gd name="T80" fmla="*/ 1317 w 3925"/>
              <a:gd name="T81" fmla="*/ 570 h 651"/>
              <a:gd name="T82" fmla="*/ 1344 w 3925"/>
              <a:gd name="T83" fmla="*/ 574 h 651"/>
              <a:gd name="T84" fmla="*/ 2855 w 3925"/>
              <a:gd name="T85" fmla="*/ 574 h 651"/>
              <a:gd name="T86" fmla="*/ 3514 w 3925"/>
              <a:gd name="T87"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25" h="651">
                <a:moveTo>
                  <a:pt x="3925" y="326"/>
                </a:moveTo>
                <a:lnTo>
                  <a:pt x="3514" y="0"/>
                </a:lnTo>
                <a:lnTo>
                  <a:pt x="3514" y="77"/>
                </a:lnTo>
                <a:lnTo>
                  <a:pt x="2970" y="77"/>
                </a:lnTo>
                <a:lnTo>
                  <a:pt x="2970" y="77"/>
                </a:lnTo>
                <a:lnTo>
                  <a:pt x="2970" y="77"/>
                </a:lnTo>
                <a:lnTo>
                  <a:pt x="1344" y="77"/>
                </a:lnTo>
                <a:lnTo>
                  <a:pt x="1344" y="77"/>
                </a:lnTo>
                <a:lnTo>
                  <a:pt x="1330" y="79"/>
                </a:lnTo>
                <a:lnTo>
                  <a:pt x="1317" y="81"/>
                </a:lnTo>
                <a:lnTo>
                  <a:pt x="1303" y="83"/>
                </a:lnTo>
                <a:lnTo>
                  <a:pt x="1291" y="87"/>
                </a:lnTo>
                <a:lnTo>
                  <a:pt x="1266" y="99"/>
                </a:lnTo>
                <a:lnTo>
                  <a:pt x="1241" y="116"/>
                </a:lnTo>
                <a:lnTo>
                  <a:pt x="1219" y="134"/>
                </a:lnTo>
                <a:lnTo>
                  <a:pt x="1196" y="155"/>
                </a:lnTo>
                <a:lnTo>
                  <a:pt x="1153" y="200"/>
                </a:lnTo>
                <a:lnTo>
                  <a:pt x="1112" y="245"/>
                </a:lnTo>
                <a:lnTo>
                  <a:pt x="1091" y="266"/>
                </a:lnTo>
                <a:lnTo>
                  <a:pt x="1070" y="284"/>
                </a:lnTo>
                <a:lnTo>
                  <a:pt x="1048" y="301"/>
                </a:lnTo>
                <a:lnTo>
                  <a:pt x="1025" y="313"/>
                </a:lnTo>
                <a:lnTo>
                  <a:pt x="1002" y="319"/>
                </a:lnTo>
                <a:lnTo>
                  <a:pt x="992" y="321"/>
                </a:lnTo>
                <a:lnTo>
                  <a:pt x="980" y="323"/>
                </a:lnTo>
                <a:lnTo>
                  <a:pt x="980" y="323"/>
                </a:lnTo>
                <a:lnTo>
                  <a:pt x="970" y="321"/>
                </a:lnTo>
                <a:lnTo>
                  <a:pt x="957" y="319"/>
                </a:lnTo>
                <a:lnTo>
                  <a:pt x="935" y="313"/>
                </a:lnTo>
                <a:lnTo>
                  <a:pt x="912" y="301"/>
                </a:lnTo>
                <a:lnTo>
                  <a:pt x="891" y="284"/>
                </a:lnTo>
                <a:lnTo>
                  <a:pt x="871" y="266"/>
                </a:lnTo>
                <a:lnTo>
                  <a:pt x="848" y="245"/>
                </a:lnTo>
                <a:lnTo>
                  <a:pt x="807" y="200"/>
                </a:lnTo>
                <a:lnTo>
                  <a:pt x="764" y="155"/>
                </a:lnTo>
                <a:lnTo>
                  <a:pt x="741" y="134"/>
                </a:lnTo>
                <a:lnTo>
                  <a:pt x="718" y="116"/>
                </a:lnTo>
                <a:lnTo>
                  <a:pt x="694" y="99"/>
                </a:lnTo>
                <a:lnTo>
                  <a:pt x="669" y="87"/>
                </a:lnTo>
                <a:lnTo>
                  <a:pt x="657" y="83"/>
                </a:lnTo>
                <a:lnTo>
                  <a:pt x="644" y="81"/>
                </a:lnTo>
                <a:lnTo>
                  <a:pt x="630" y="79"/>
                </a:lnTo>
                <a:lnTo>
                  <a:pt x="618" y="77"/>
                </a:lnTo>
                <a:lnTo>
                  <a:pt x="618" y="77"/>
                </a:lnTo>
                <a:lnTo>
                  <a:pt x="0" y="77"/>
                </a:lnTo>
                <a:lnTo>
                  <a:pt x="0" y="574"/>
                </a:lnTo>
                <a:lnTo>
                  <a:pt x="0" y="574"/>
                </a:lnTo>
                <a:lnTo>
                  <a:pt x="618" y="574"/>
                </a:lnTo>
                <a:lnTo>
                  <a:pt x="618" y="574"/>
                </a:lnTo>
                <a:lnTo>
                  <a:pt x="630" y="572"/>
                </a:lnTo>
                <a:lnTo>
                  <a:pt x="644" y="570"/>
                </a:lnTo>
                <a:lnTo>
                  <a:pt x="657" y="568"/>
                </a:lnTo>
                <a:lnTo>
                  <a:pt x="669" y="564"/>
                </a:lnTo>
                <a:lnTo>
                  <a:pt x="694" y="552"/>
                </a:lnTo>
                <a:lnTo>
                  <a:pt x="718" y="535"/>
                </a:lnTo>
                <a:lnTo>
                  <a:pt x="741" y="517"/>
                </a:lnTo>
                <a:lnTo>
                  <a:pt x="764" y="496"/>
                </a:lnTo>
                <a:lnTo>
                  <a:pt x="807" y="451"/>
                </a:lnTo>
                <a:lnTo>
                  <a:pt x="848" y="406"/>
                </a:lnTo>
                <a:lnTo>
                  <a:pt x="871" y="385"/>
                </a:lnTo>
                <a:lnTo>
                  <a:pt x="891" y="367"/>
                </a:lnTo>
                <a:lnTo>
                  <a:pt x="912" y="350"/>
                </a:lnTo>
                <a:lnTo>
                  <a:pt x="935" y="338"/>
                </a:lnTo>
                <a:lnTo>
                  <a:pt x="957" y="330"/>
                </a:lnTo>
                <a:lnTo>
                  <a:pt x="970" y="328"/>
                </a:lnTo>
                <a:lnTo>
                  <a:pt x="980" y="328"/>
                </a:lnTo>
                <a:lnTo>
                  <a:pt x="980" y="328"/>
                </a:lnTo>
                <a:lnTo>
                  <a:pt x="992" y="328"/>
                </a:lnTo>
                <a:lnTo>
                  <a:pt x="1002" y="330"/>
                </a:lnTo>
                <a:lnTo>
                  <a:pt x="1025" y="338"/>
                </a:lnTo>
                <a:lnTo>
                  <a:pt x="1048" y="350"/>
                </a:lnTo>
                <a:lnTo>
                  <a:pt x="1070" y="367"/>
                </a:lnTo>
                <a:lnTo>
                  <a:pt x="1091" y="385"/>
                </a:lnTo>
                <a:lnTo>
                  <a:pt x="1112" y="406"/>
                </a:lnTo>
                <a:lnTo>
                  <a:pt x="1153" y="451"/>
                </a:lnTo>
                <a:lnTo>
                  <a:pt x="1196" y="496"/>
                </a:lnTo>
                <a:lnTo>
                  <a:pt x="1219" y="517"/>
                </a:lnTo>
                <a:lnTo>
                  <a:pt x="1241" y="535"/>
                </a:lnTo>
                <a:lnTo>
                  <a:pt x="1266" y="552"/>
                </a:lnTo>
                <a:lnTo>
                  <a:pt x="1291" y="564"/>
                </a:lnTo>
                <a:lnTo>
                  <a:pt x="1303" y="568"/>
                </a:lnTo>
                <a:lnTo>
                  <a:pt x="1317" y="570"/>
                </a:lnTo>
                <a:lnTo>
                  <a:pt x="1330" y="572"/>
                </a:lnTo>
                <a:lnTo>
                  <a:pt x="1344" y="574"/>
                </a:lnTo>
                <a:lnTo>
                  <a:pt x="2855" y="574"/>
                </a:lnTo>
                <a:lnTo>
                  <a:pt x="2855" y="574"/>
                </a:lnTo>
                <a:lnTo>
                  <a:pt x="3514" y="574"/>
                </a:lnTo>
                <a:lnTo>
                  <a:pt x="3514" y="651"/>
                </a:lnTo>
                <a:lnTo>
                  <a:pt x="3925" y="326"/>
                </a:lnTo>
                <a:close/>
              </a:path>
            </a:pathLst>
          </a:custGeom>
          <a:solidFill>
            <a:srgbClr val="009AC4"/>
          </a:solidFill>
          <a:ln>
            <a:noFill/>
          </a:ln>
          <a:effectLst>
            <a:outerShdw blurRad="190500" algn="ctr" rotWithShape="0">
              <a:srgbClr val="45D8FF">
                <a:alpha val="60000"/>
              </a:srgbClr>
            </a:outerShdw>
          </a:effectLst>
        </p:spPr>
        <p:txBody>
          <a:bodyPr vert="horz" wrap="square" lIns="91440" tIns="45720" rIns="91440" bIns="45720" numCol="1" anchor="t" anchorCtr="0" compatLnSpc="1"/>
          <a:lstStyle/>
          <a:p>
            <a:endParaRPr lang="zh-CN" altLang="en-US"/>
          </a:p>
        </p:txBody>
      </p:sp>
      <p:sp>
        <p:nvSpPr>
          <p:cNvPr id="27" name="Freeform 8"/>
          <p:cNvSpPr/>
          <p:nvPr/>
        </p:nvSpPr>
        <p:spPr bwMode="auto">
          <a:xfrm>
            <a:off x="-130626" y="4936407"/>
            <a:ext cx="5464175" cy="1031875"/>
          </a:xfrm>
          <a:custGeom>
            <a:avLst/>
            <a:gdLst>
              <a:gd name="T0" fmla="*/ 3030 w 3442"/>
              <a:gd name="T1" fmla="*/ 0 h 650"/>
              <a:gd name="T2" fmla="*/ 2371 w 3442"/>
              <a:gd name="T3" fmla="*/ 76 h 650"/>
              <a:gd name="T4" fmla="*/ 1344 w 3442"/>
              <a:gd name="T5" fmla="*/ 76 h 650"/>
              <a:gd name="T6" fmla="*/ 1330 w 3442"/>
              <a:gd name="T7" fmla="*/ 76 h 650"/>
              <a:gd name="T8" fmla="*/ 1303 w 3442"/>
              <a:gd name="T9" fmla="*/ 82 h 650"/>
              <a:gd name="T10" fmla="*/ 1266 w 3442"/>
              <a:gd name="T11" fmla="*/ 99 h 650"/>
              <a:gd name="T12" fmla="*/ 1219 w 3442"/>
              <a:gd name="T13" fmla="*/ 134 h 650"/>
              <a:gd name="T14" fmla="*/ 1153 w 3442"/>
              <a:gd name="T15" fmla="*/ 200 h 650"/>
              <a:gd name="T16" fmla="*/ 1091 w 3442"/>
              <a:gd name="T17" fmla="*/ 266 h 650"/>
              <a:gd name="T18" fmla="*/ 1048 w 3442"/>
              <a:gd name="T19" fmla="*/ 301 h 650"/>
              <a:gd name="T20" fmla="*/ 1002 w 3442"/>
              <a:gd name="T21" fmla="*/ 319 h 650"/>
              <a:gd name="T22" fmla="*/ 980 w 3442"/>
              <a:gd name="T23" fmla="*/ 323 h 650"/>
              <a:gd name="T24" fmla="*/ 970 w 3442"/>
              <a:gd name="T25" fmla="*/ 321 h 650"/>
              <a:gd name="T26" fmla="*/ 935 w 3442"/>
              <a:gd name="T27" fmla="*/ 311 h 650"/>
              <a:gd name="T28" fmla="*/ 891 w 3442"/>
              <a:gd name="T29" fmla="*/ 284 h 650"/>
              <a:gd name="T30" fmla="*/ 848 w 3442"/>
              <a:gd name="T31" fmla="*/ 245 h 650"/>
              <a:gd name="T32" fmla="*/ 764 w 3442"/>
              <a:gd name="T33" fmla="*/ 154 h 650"/>
              <a:gd name="T34" fmla="*/ 718 w 3442"/>
              <a:gd name="T35" fmla="*/ 115 h 650"/>
              <a:gd name="T36" fmla="*/ 669 w 3442"/>
              <a:gd name="T37" fmla="*/ 87 h 650"/>
              <a:gd name="T38" fmla="*/ 644 w 3442"/>
              <a:gd name="T39" fmla="*/ 78 h 650"/>
              <a:gd name="T40" fmla="*/ 618 w 3442"/>
              <a:gd name="T41" fmla="*/ 76 h 650"/>
              <a:gd name="T42" fmla="*/ 0 w 3442"/>
              <a:gd name="T43" fmla="*/ 76 h 650"/>
              <a:gd name="T44" fmla="*/ 0 w 3442"/>
              <a:gd name="T45" fmla="*/ 572 h 650"/>
              <a:gd name="T46" fmla="*/ 618 w 3442"/>
              <a:gd name="T47" fmla="*/ 572 h 650"/>
              <a:gd name="T48" fmla="*/ 644 w 3442"/>
              <a:gd name="T49" fmla="*/ 570 h 650"/>
              <a:gd name="T50" fmla="*/ 669 w 3442"/>
              <a:gd name="T51" fmla="*/ 562 h 650"/>
              <a:gd name="T52" fmla="*/ 718 w 3442"/>
              <a:gd name="T53" fmla="*/ 535 h 650"/>
              <a:gd name="T54" fmla="*/ 764 w 3442"/>
              <a:gd name="T55" fmla="*/ 496 h 650"/>
              <a:gd name="T56" fmla="*/ 848 w 3442"/>
              <a:gd name="T57" fmla="*/ 405 h 650"/>
              <a:gd name="T58" fmla="*/ 891 w 3442"/>
              <a:gd name="T59" fmla="*/ 366 h 650"/>
              <a:gd name="T60" fmla="*/ 935 w 3442"/>
              <a:gd name="T61" fmla="*/ 338 h 650"/>
              <a:gd name="T62" fmla="*/ 970 w 3442"/>
              <a:gd name="T63" fmla="*/ 327 h 650"/>
              <a:gd name="T64" fmla="*/ 980 w 3442"/>
              <a:gd name="T65" fmla="*/ 327 h 650"/>
              <a:gd name="T66" fmla="*/ 1002 w 3442"/>
              <a:gd name="T67" fmla="*/ 329 h 650"/>
              <a:gd name="T68" fmla="*/ 1048 w 3442"/>
              <a:gd name="T69" fmla="*/ 350 h 650"/>
              <a:gd name="T70" fmla="*/ 1091 w 3442"/>
              <a:gd name="T71" fmla="*/ 385 h 650"/>
              <a:gd name="T72" fmla="*/ 1153 w 3442"/>
              <a:gd name="T73" fmla="*/ 451 h 650"/>
              <a:gd name="T74" fmla="*/ 1219 w 3442"/>
              <a:gd name="T75" fmla="*/ 517 h 650"/>
              <a:gd name="T76" fmla="*/ 1266 w 3442"/>
              <a:gd name="T77" fmla="*/ 550 h 650"/>
              <a:gd name="T78" fmla="*/ 1303 w 3442"/>
              <a:gd name="T79" fmla="*/ 568 h 650"/>
              <a:gd name="T80" fmla="*/ 1330 w 3442"/>
              <a:gd name="T81" fmla="*/ 572 h 650"/>
              <a:gd name="T82" fmla="*/ 1344 w 3442"/>
              <a:gd name="T83" fmla="*/ 572 h 650"/>
              <a:gd name="T84" fmla="*/ 2970 w 3442"/>
              <a:gd name="T85" fmla="*/ 572 h 650"/>
              <a:gd name="T86" fmla="*/ 3030 w 3442"/>
              <a:gd name="T87"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42" h="650">
                <a:moveTo>
                  <a:pt x="3442" y="325"/>
                </a:moveTo>
                <a:lnTo>
                  <a:pt x="3030" y="0"/>
                </a:lnTo>
                <a:lnTo>
                  <a:pt x="3030" y="76"/>
                </a:lnTo>
                <a:lnTo>
                  <a:pt x="2371" y="76"/>
                </a:lnTo>
                <a:lnTo>
                  <a:pt x="2371" y="76"/>
                </a:lnTo>
                <a:lnTo>
                  <a:pt x="1344" y="76"/>
                </a:lnTo>
                <a:lnTo>
                  <a:pt x="1344" y="76"/>
                </a:lnTo>
                <a:lnTo>
                  <a:pt x="1330" y="76"/>
                </a:lnTo>
                <a:lnTo>
                  <a:pt x="1317" y="78"/>
                </a:lnTo>
                <a:lnTo>
                  <a:pt x="1303" y="82"/>
                </a:lnTo>
                <a:lnTo>
                  <a:pt x="1291" y="87"/>
                </a:lnTo>
                <a:lnTo>
                  <a:pt x="1266" y="99"/>
                </a:lnTo>
                <a:lnTo>
                  <a:pt x="1241" y="115"/>
                </a:lnTo>
                <a:lnTo>
                  <a:pt x="1219" y="134"/>
                </a:lnTo>
                <a:lnTo>
                  <a:pt x="1196" y="154"/>
                </a:lnTo>
                <a:lnTo>
                  <a:pt x="1153" y="200"/>
                </a:lnTo>
                <a:lnTo>
                  <a:pt x="1112" y="245"/>
                </a:lnTo>
                <a:lnTo>
                  <a:pt x="1091" y="266"/>
                </a:lnTo>
                <a:lnTo>
                  <a:pt x="1070" y="284"/>
                </a:lnTo>
                <a:lnTo>
                  <a:pt x="1048" y="301"/>
                </a:lnTo>
                <a:lnTo>
                  <a:pt x="1025" y="311"/>
                </a:lnTo>
                <a:lnTo>
                  <a:pt x="1002" y="319"/>
                </a:lnTo>
                <a:lnTo>
                  <a:pt x="992" y="321"/>
                </a:lnTo>
                <a:lnTo>
                  <a:pt x="980" y="323"/>
                </a:lnTo>
                <a:lnTo>
                  <a:pt x="980" y="323"/>
                </a:lnTo>
                <a:lnTo>
                  <a:pt x="970" y="321"/>
                </a:lnTo>
                <a:lnTo>
                  <a:pt x="957" y="319"/>
                </a:lnTo>
                <a:lnTo>
                  <a:pt x="935" y="311"/>
                </a:lnTo>
                <a:lnTo>
                  <a:pt x="912" y="301"/>
                </a:lnTo>
                <a:lnTo>
                  <a:pt x="891" y="284"/>
                </a:lnTo>
                <a:lnTo>
                  <a:pt x="871" y="266"/>
                </a:lnTo>
                <a:lnTo>
                  <a:pt x="848" y="245"/>
                </a:lnTo>
                <a:lnTo>
                  <a:pt x="807" y="200"/>
                </a:lnTo>
                <a:lnTo>
                  <a:pt x="764" y="154"/>
                </a:lnTo>
                <a:lnTo>
                  <a:pt x="741" y="134"/>
                </a:lnTo>
                <a:lnTo>
                  <a:pt x="718" y="115"/>
                </a:lnTo>
                <a:lnTo>
                  <a:pt x="694" y="99"/>
                </a:lnTo>
                <a:lnTo>
                  <a:pt x="669" y="87"/>
                </a:lnTo>
                <a:lnTo>
                  <a:pt x="657" y="82"/>
                </a:lnTo>
                <a:lnTo>
                  <a:pt x="644" y="78"/>
                </a:lnTo>
                <a:lnTo>
                  <a:pt x="630" y="76"/>
                </a:lnTo>
                <a:lnTo>
                  <a:pt x="618" y="76"/>
                </a:lnTo>
                <a:lnTo>
                  <a:pt x="618" y="76"/>
                </a:lnTo>
                <a:lnTo>
                  <a:pt x="0" y="76"/>
                </a:lnTo>
                <a:lnTo>
                  <a:pt x="0" y="572"/>
                </a:lnTo>
                <a:lnTo>
                  <a:pt x="0" y="572"/>
                </a:lnTo>
                <a:lnTo>
                  <a:pt x="618" y="572"/>
                </a:lnTo>
                <a:lnTo>
                  <a:pt x="618" y="572"/>
                </a:lnTo>
                <a:lnTo>
                  <a:pt x="630" y="572"/>
                </a:lnTo>
                <a:lnTo>
                  <a:pt x="644" y="570"/>
                </a:lnTo>
                <a:lnTo>
                  <a:pt x="657" y="568"/>
                </a:lnTo>
                <a:lnTo>
                  <a:pt x="669" y="562"/>
                </a:lnTo>
                <a:lnTo>
                  <a:pt x="694" y="550"/>
                </a:lnTo>
                <a:lnTo>
                  <a:pt x="718" y="535"/>
                </a:lnTo>
                <a:lnTo>
                  <a:pt x="741" y="517"/>
                </a:lnTo>
                <a:lnTo>
                  <a:pt x="764" y="496"/>
                </a:lnTo>
                <a:lnTo>
                  <a:pt x="807" y="451"/>
                </a:lnTo>
                <a:lnTo>
                  <a:pt x="848" y="405"/>
                </a:lnTo>
                <a:lnTo>
                  <a:pt x="871" y="385"/>
                </a:lnTo>
                <a:lnTo>
                  <a:pt x="891" y="366"/>
                </a:lnTo>
                <a:lnTo>
                  <a:pt x="912" y="350"/>
                </a:lnTo>
                <a:lnTo>
                  <a:pt x="935" y="338"/>
                </a:lnTo>
                <a:lnTo>
                  <a:pt x="957" y="329"/>
                </a:lnTo>
                <a:lnTo>
                  <a:pt x="970" y="327"/>
                </a:lnTo>
                <a:lnTo>
                  <a:pt x="980" y="327"/>
                </a:lnTo>
                <a:lnTo>
                  <a:pt x="980" y="327"/>
                </a:lnTo>
                <a:lnTo>
                  <a:pt x="992" y="327"/>
                </a:lnTo>
                <a:lnTo>
                  <a:pt x="1002" y="329"/>
                </a:lnTo>
                <a:lnTo>
                  <a:pt x="1025" y="338"/>
                </a:lnTo>
                <a:lnTo>
                  <a:pt x="1048" y="350"/>
                </a:lnTo>
                <a:lnTo>
                  <a:pt x="1070" y="366"/>
                </a:lnTo>
                <a:lnTo>
                  <a:pt x="1091" y="385"/>
                </a:lnTo>
                <a:lnTo>
                  <a:pt x="1112" y="405"/>
                </a:lnTo>
                <a:lnTo>
                  <a:pt x="1153" y="451"/>
                </a:lnTo>
                <a:lnTo>
                  <a:pt x="1196" y="496"/>
                </a:lnTo>
                <a:lnTo>
                  <a:pt x="1219" y="517"/>
                </a:lnTo>
                <a:lnTo>
                  <a:pt x="1241" y="535"/>
                </a:lnTo>
                <a:lnTo>
                  <a:pt x="1266" y="550"/>
                </a:lnTo>
                <a:lnTo>
                  <a:pt x="1291" y="562"/>
                </a:lnTo>
                <a:lnTo>
                  <a:pt x="1303" y="568"/>
                </a:lnTo>
                <a:lnTo>
                  <a:pt x="1317" y="570"/>
                </a:lnTo>
                <a:lnTo>
                  <a:pt x="1330" y="572"/>
                </a:lnTo>
                <a:lnTo>
                  <a:pt x="1344" y="572"/>
                </a:lnTo>
                <a:lnTo>
                  <a:pt x="1344" y="572"/>
                </a:lnTo>
                <a:lnTo>
                  <a:pt x="2970" y="572"/>
                </a:lnTo>
                <a:lnTo>
                  <a:pt x="2970" y="572"/>
                </a:lnTo>
                <a:lnTo>
                  <a:pt x="3030" y="572"/>
                </a:lnTo>
                <a:lnTo>
                  <a:pt x="3030" y="650"/>
                </a:lnTo>
                <a:lnTo>
                  <a:pt x="3442" y="325"/>
                </a:lnTo>
                <a:close/>
              </a:path>
            </a:pathLst>
          </a:custGeom>
          <a:solidFill>
            <a:srgbClr val="276F9F"/>
          </a:solidFill>
          <a:ln>
            <a:noFill/>
          </a:ln>
          <a:effectLst>
            <a:outerShdw blurRad="190500" algn="ctr" rotWithShape="0">
              <a:srgbClr val="45D8FF">
                <a:alpha val="6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9" name="组合 28"/>
          <p:cNvGrpSpPr/>
          <p:nvPr/>
        </p:nvGrpSpPr>
        <p:grpSpPr>
          <a:xfrm>
            <a:off x="2717474" y="2077656"/>
            <a:ext cx="1885822" cy="695088"/>
            <a:chOff x="8040588" y="2077656"/>
            <a:chExt cx="1885822" cy="695088"/>
          </a:xfrm>
        </p:grpSpPr>
        <p:sp>
          <p:nvSpPr>
            <p:cNvPr id="30" name="文本框 29"/>
            <p:cNvSpPr txBox="1"/>
            <p:nvPr/>
          </p:nvSpPr>
          <p:spPr>
            <a:xfrm flipH="1">
              <a:off x="8128931" y="2077656"/>
              <a:ext cx="1718103" cy="391628"/>
            </a:xfrm>
            <a:prstGeom prst="rect">
              <a:avLst/>
            </a:prstGeom>
            <a:noFill/>
          </p:spPr>
          <p:txBody>
            <a:bodyPr wrap="square" lIns="0" tIns="72000" bIns="72000" rtlCol="0" anchor="ctr" anchorCtr="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40588" y="2346986"/>
              <a:ext cx="1885822" cy="42575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300"/>
                </a:lnSpc>
              </a:pPr>
              <a:r>
                <a:rPr lang="zh-CN" altLang="en-US" sz="900" b="0" dirty="0">
                  <a:solidFill>
                    <a:schemeClr val="bg1"/>
                  </a:solidFill>
                </a:rPr>
                <a:t>输入你的文字信息输入你的文字信息输入你的文字信息</a:t>
              </a:r>
              <a:endParaRPr lang="zh-CN" altLang="en-US" sz="900" dirty="0">
                <a:solidFill>
                  <a:schemeClr val="bg1"/>
                </a:solidFill>
              </a:endParaRPr>
            </a:p>
          </p:txBody>
        </p:sp>
      </p:grpSp>
      <p:sp>
        <p:nvSpPr>
          <p:cNvPr id="32" name="Freeform 5"/>
          <p:cNvSpPr>
            <a:spLocks noEditPoints="1"/>
          </p:cNvSpPr>
          <p:nvPr/>
        </p:nvSpPr>
        <p:spPr bwMode="auto">
          <a:xfrm>
            <a:off x="2157509" y="5209011"/>
            <a:ext cx="414192" cy="467240"/>
          </a:xfrm>
          <a:custGeom>
            <a:avLst/>
            <a:gdLst>
              <a:gd name="T0" fmla="*/ 75 w 171"/>
              <a:gd name="T1" fmla="*/ 148 h 193"/>
              <a:gd name="T2" fmla="*/ 149 w 171"/>
              <a:gd name="T3" fmla="*/ 74 h 193"/>
              <a:gd name="T4" fmla="*/ 75 w 171"/>
              <a:gd name="T5" fmla="*/ 0 h 193"/>
              <a:gd name="T6" fmla="*/ 0 w 171"/>
              <a:gd name="T7" fmla="*/ 74 h 193"/>
              <a:gd name="T8" fmla="*/ 75 w 171"/>
              <a:gd name="T9" fmla="*/ 148 h 193"/>
              <a:gd name="T10" fmla="*/ 75 w 171"/>
              <a:gd name="T11" fmla="*/ 9 h 193"/>
              <a:gd name="T12" fmla="*/ 140 w 171"/>
              <a:gd name="T13" fmla="*/ 74 h 193"/>
              <a:gd name="T14" fmla="*/ 75 w 171"/>
              <a:gd name="T15" fmla="*/ 139 h 193"/>
              <a:gd name="T16" fmla="*/ 9 w 171"/>
              <a:gd name="T17" fmla="*/ 74 h 193"/>
              <a:gd name="T18" fmla="*/ 75 w 171"/>
              <a:gd name="T19" fmla="*/ 9 h 193"/>
              <a:gd name="T20" fmla="*/ 143 w 171"/>
              <a:gd name="T21" fmla="*/ 142 h 193"/>
              <a:gd name="T22" fmla="*/ 171 w 171"/>
              <a:gd name="T23" fmla="*/ 74 h 193"/>
              <a:gd name="T24" fmla="*/ 143 w 171"/>
              <a:gd name="T25" fmla="*/ 6 h 193"/>
              <a:gd name="T26" fmla="*/ 136 w 171"/>
              <a:gd name="T27" fmla="*/ 12 h 193"/>
              <a:gd name="T28" fmla="*/ 162 w 171"/>
              <a:gd name="T29" fmla="*/ 74 h 193"/>
              <a:gd name="T30" fmla="*/ 136 w 171"/>
              <a:gd name="T31" fmla="*/ 136 h 193"/>
              <a:gd name="T32" fmla="*/ 75 w 171"/>
              <a:gd name="T33" fmla="*/ 161 h 193"/>
              <a:gd name="T34" fmla="*/ 13 w 171"/>
              <a:gd name="T35" fmla="*/ 136 h 193"/>
              <a:gd name="T36" fmla="*/ 7 w 171"/>
              <a:gd name="T37" fmla="*/ 142 h 193"/>
              <a:gd name="T38" fmla="*/ 71 w 171"/>
              <a:gd name="T39" fmla="*/ 170 h 193"/>
              <a:gd name="T40" fmla="*/ 71 w 171"/>
              <a:gd name="T41" fmla="*/ 184 h 193"/>
              <a:gd name="T42" fmla="*/ 43 w 171"/>
              <a:gd name="T43" fmla="*/ 184 h 193"/>
              <a:gd name="T44" fmla="*/ 43 w 171"/>
              <a:gd name="T45" fmla="*/ 193 h 193"/>
              <a:gd name="T46" fmla="*/ 108 w 171"/>
              <a:gd name="T47" fmla="*/ 193 h 193"/>
              <a:gd name="T48" fmla="*/ 108 w 171"/>
              <a:gd name="T49" fmla="*/ 184 h 193"/>
              <a:gd name="T50" fmla="*/ 80 w 171"/>
              <a:gd name="T51" fmla="*/ 184 h 193"/>
              <a:gd name="T52" fmla="*/ 80 w 171"/>
              <a:gd name="T53" fmla="*/ 170 h 193"/>
              <a:gd name="T54" fmla="*/ 143 w 171"/>
              <a:gd name="T55" fmla="*/ 1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 h="193">
                <a:moveTo>
                  <a:pt x="75" y="148"/>
                </a:moveTo>
                <a:cubicBezTo>
                  <a:pt x="116" y="148"/>
                  <a:pt x="149" y="115"/>
                  <a:pt x="149" y="74"/>
                </a:cubicBezTo>
                <a:cubicBezTo>
                  <a:pt x="149" y="33"/>
                  <a:pt x="116" y="0"/>
                  <a:pt x="75" y="0"/>
                </a:cubicBezTo>
                <a:cubicBezTo>
                  <a:pt x="34" y="0"/>
                  <a:pt x="0" y="33"/>
                  <a:pt x="0" y="74"/>
                </a:cubicBezTo>
                <a:cubicBezTo>
                  <a:pt x="0" y="115"/>
                  <a:pt x="34" y="148"/>
                  <a:pt x="75" y="148"/>
                </a:cubicBezTo>
                <a:close/>
                <a:moveTo>
                  <a:pt x="75" y="9"/>
                </a:moveTo>
                <a:cubicBezTo>
                  <a:pt x="111" y="9"/>
                  <a:pt x="140" y="38"/>
                  <a:pt x="140" y="74"/>
                </a:cubicBezTo>
                <a:cubicBezTo>
                  <a:pt x="140" y="110"/>
                  <a:pt x="111" y="139"/>
                  <a:pt x="75" y="139"/>
                </a:cubicBezTo>
                <a:cubicBezTo>
                  <a:pt x="39" y="139"/>
                  <a:pt x="9" y="110"/>
                  <a:pt x="9" y="74"/>
                </a:cubicBezTo>
                <a:cubicBezTo>
                  <a:pt x="9" y="38"/>
                  <a:pt x="39" y="9"/>
                  <a:pt x="75" y="9"/>
                </a:cubicBezTo>
                <a:close/>
                <a:moveTo>
                  <a:pt x="143" y="142"/>
                </a:moveTo>
                <a:cubicBezTo>
                  <a:pt x="162" y="123"/>
                  <a:pt x="171" y="99"/>
                  <a:pt x="171" y="74"/>
                </a:cubicBezTo>
                <a:cubicBezTo>
                  <a:pt x="171" y="49"/>
                  <a:pt x="162" y="25"/>
                  <a:pt x="143" y="6"/>
                </a:cubicBezTo>
                <a:cubicBezTo>
                  <a:pt x="136" y="12"/>
                  <a:pt x="136" y="12"/>
                  <a:pt x="136" y="12"/>
                </a:cubicBezTo>
                <a:cubicBezTo>
                  <a:pt x="154" y="29"/>
                  <a:pt x="162" y="52"/>
                  <a:pt x="162" y="74"/>
                </a:cubicBezTo>
                <a:cubicBezTo>
                  <a:pt x="162" y="96"/>
                  <a:pt x="154" y="119"/>
                  <a:pt x="136" y="136"/>
                </a:cubicBezTo>
                <a:cubicBezTo>
                  <a:pt x="119" y="153"/>
                  <a:pt x="97" y="161"/>
                  <a:pt x="75" y="161"/>
                </a:cubicBezTo>
                <a:cubicBezTo>
                  <a:pt x="52" y="161"/>
                  <a:pt x="30" y="153"/>
                  <a:pt x="13" y="136"/>
                </a:cubicBezTo>
                <a:cubicBezTo>
                  <a:pt x="7" y="142"/>
                  <a:pt x="7" y="142"/>
                  <a:pt x="7" y="142"/>
                </a:cubicBezTo>
                <a:cubicBezTo>
                  <a:pt x="24" y="160"/>
                  <a:pt x="47" y="169"/>
                  <a:pt x="71" y="170"/>
                </a:cubicBezTo>
                <a:cubicBezTo>
                  <a:pt x="71" y="184"/>
                  <a:pt x="71" y="184"/>
                  <a:pt x="71" y="184"/>
                </a:cubicBezTo>
                <a:cubicBezTo>
                  <a:pt x="43" y="184"/>
                  <a:pt x="43" y="184"/>
                  <a:pt x="43" y="184"/>
                </a:cubicBezTo>
                <a:cubicBezTo>
                  <a:pt x="43" y="193"/>
                  <a:pt x="43" y="193"/>
                  <a:pt x="43" y="193"/>
                </a:cubicBezTo>
                <a:cubicBezTo>
                  <a:pt x="108" y="193"/>
                  <a:pt x="108" y="193"/>
                  <a:pt x="108" y="193"/>
                </a:cubicBezTo>
                <a:cubicBezTo>
                  <a:pt x="108" y="184"/>
                  <a:pt x="108" y="184"/>
                  <a:pt x="108" y="184"/>
                </a:cubicBezTo>
                <a:cubicBezTo>
                  <a:pt x="80" y="184"/>
                  <a:pt x="80" y="184"/>
                  <a:pt x="80" y="184"/>
                </a:cubicBezTo>
                <a:cubicBezTo>
                  <a:pt x="80" y="170"/>
                  <a:pt x="80" y="170"/>
                  <a:pt x="80" y="170"/>
                </a:cubicBezTo>
                <a:cubicBezTo>
                  <a:pt x="103" y="169"/>
                  <a:pt x="125" y="160"/>
                  <a:pt x="143" y="14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6"/>
          <p:cNvSpPr>
            <a:spLocks noEditPoints="1"/>
          </p:cNvSpPr>
          <p:nvPr/>
        </p:nvSpPr>
        <p:spPr bwMode="auto">
          <a:xfrm>
            <a:off x="2115690" y="4251957"/>
            <a:ext cx="530490" cy="365222"/>
          </a:xfrm>
          <a:custGeom>
            <a:avLst/>
            <a:gdLst>
              <a:gd name="T0" fmla="*/ 52 w 219"/>
              <a:gd name="T1" fmla="*/ 151 h 151"/>
              <a:gd name="T2" fmla="*/ 0 w 219"/>
              <a:gd name="T3" fmla="*/ 100 h 151"/>
              <a:gd name="T4" fmla="*/ 0 w 219"/>
              <a:gd name="T5" fmla="*/ 100 h 151"/>
              <a:gd name="T6" fmla="*/ 27 w 219"/>
              <a:gd name="T7" fmla="*/ 54 h 151"/>
              <a:gd name="T8" fmla="*/ 27 w 219"/>
              <a:gd name="T9" fmla="*/ 54 h 151"/>
              <a:gd name="T10" fmla="*/ 85 w 219"/>
              <a:gd name="T11" fmla="*/ 0 h 151"/>
              <a:gd name="T12" fmla="*/ 85 w 219"/>
              <a:gd name="T13" fmla="*/ 0 h 151"/>
              <a:gd name="T14" fmla="*/ 132 w 219"/>
              <a:gd name="T15" fmla="*/ 23 h 151"/>
              <a:gd name="T16" fmla="*/ 132 w 219"/>
              <a:gd name="T17" fmla="*/ 23 h 151"/>
              <a:gd name="T18" fmla="*/ 146 w 219"/>
              <a:gd name="T19" fmla="*/ 20 h 151"/>
              <a:gd name="T20" fmla="*/ 146 w 219"/>
              <a:gd name="T21" fmla="*/ 20 h 151"/>
              <a:gd name="T22" fmla="*/ 189 w 219"/>
              <a:gd name="T23" fmla="*/ 55 h 151"/>
              <a:gd name="T24" fmla="*/ 189 w 219"/>
              <a:gd name="T25" fmla="*/ 55 h 151"/>
              <a:gd name="T26" fmla="*/ 219 w 219"/>
              <a:gd name="T27" fmla="*/ 101 h 151"/>
              <a:gd name="T28" fmla="*/ 219 w 219"/>
              <a:gd name="T29" fmla="*/ 101 h 151"/>
              <a:gd name="T30" fmla="*/ 168 w 219"/>
              <a:gd name="T31" fmla="*/ 151 h 151"/>
              <a:gd name="T32" fmla="*/ 168 w 219"/>
              <a:gd name="T33" fmla="*/ 151 h 151"/>
              <a:gd name="T34" fmla="*/ 52 w 219"/>
              <a:gd name="T35" fmla="*/ 151 h 151"/>
              <a:gd name="T36" fmla="*/ 36 w 219"/>
              <a:gd name="T37" fmla="*/ 57 h 151"/>
              <a:gd name="T38" fmla="*/ 36 w 219"/>
              <a:gd name="T39" fmla="*/ 60 h 151"/>
              <a:gd name="T40" fmla="*/ 34 w 219"/>
              <a:gd name="T41" fmla="*/ 61 h 151"/>
              <a:gd name="T42" fmla="*/ 9 w 219"/>
              <a:gd name="T43" fmla="*/ 100 h 151"/>
              <a:gd name="T44" fmla="*/ 9 w 219"/>
              <a:gd name="T45" fmla="*/ 100 h 151"/>
              <a:gd name="T46" fmla="*/ 52 w 219"/>
              <a:gd name="T47" fmla="*/ 142 h 151"/>
              <a:gd name="T48" fmla="*/ 52 w 219"/>
              <a:gd name="T49" fmla="*/ 142 h 151"/>
              <a:gd name="T50" fmla="*/ 168 w 219"/>
              <a:gd name="T51" fmla="*/ 142 h 151"/>
              <a:gd name="T52" fmla="*/ 209 w 219"/>
              <a:gd name="T53" fmla="*/ 101 h 151"/>
              <a:gd name="T54" fmla="*/ 209 w 219"/>
              <a:gd name="T55" fmla="*/ 101 h 151"/>
              <a:gd name="T56" fmla="*/ 183 w 219"/>
              <a:gd name="T57" fmla="*/ 63 h 151"/>
              <a:gd name="T58" fmla="*/ 183 w 219"/>
              <a:gd name="T59" fmla="*/ 63 h 151"/>
              <a:gd name="T60" fmla="*/ 185 w 219"/>
              <a:gd name="T61" fmla="*/ 59 h 151"/>
              <a:gd name="T62" fmla="*/ 189 w 219"/>
              <a:gd name="T63" fmla="*/ 58 h 151"/>
              <a:gd name="T64" fmla="*/ 185 w 219"/>
              <a:gd name="T65" fmla="*/ 59 h 151"/>
              <a:gd name="T66" fmla="*/ 183 w 219"/>
              <a:gd name="T67" fmla="*/ 63 h 151"/>
              <a:gd name="T68" fmla="*/ 181 w 219"/>
              <a:gd name="T69" fmla="*/ 62 h 151"/>
              <a:gd name="T70" fmla="*/ 180 w 219"/>
              <a:gd name="T71" fmla="*/ 59 h 151"/>
              <a:gd name="T72" fmla="*/ 146 w 219"/>
              <a:gd name="T73" fmla="*/ 30 h 151"/>
              <a:gd name="T74" fmla="*/ 146 w 219"/>
              <a:gd name="T75" fmla="*/ 30 h 151"/>
              <a:gd name="T76" fmla="*/ 132 w 219"/>
              <a:gd name="T77" fmla="*/ 33 h 151"/>
              <a:gd name="T78" fmla="*/ 132 w 219"/>
              <a:gd name="T79" fmla="*/ 33 h 151"/>
              <a:gd name="T80" fmla="*/ 128 w 219"/>
              <a:gd name="T81" fmla="*/ 34 h 151"/>
              <a:gd name="T82" fmla="*/ 126 w 219"/>
              <a:gd name="T83" fmla="*/ 31 h 151"/>
              <a:gd name="T84" fmla="*/ 85 w 219"/>
              <a:gd name="T85" fmla="*/ 9 h 151"/>
              <a:gd name="T86" fmla="*/ 85 w 219"/>
              <a:gd name="T87" fmla="*/ 9 h 151"/>
              <a:gd name="T88" fmla="*/ 36 w 219"/>
              <a:gd name="T89" fmla="*/ 5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151">
                <a:moveTo>
                  <a:pt x="52" y="151"/>
                </a:moveTo>
                <a:cubicBezTo>
                  <a:pt x="23" y="151"/>
                  <a:pt x="0" y="128"/>
                  <a:pt x="0" y="100"/>
                </a:cubicBezTo>
                <a:cubicBezTo>
                  <a:pt x="0" y="100"/>
                  <a:pt x="0" y="100"/>
                  <a:pt x="0" y="100"/>
                </a:cubicBezTo>
                <a:cubicBezTo>
                  <a:pt x="0" y="80"/>
                  <a:pt x="11" y="63"/>
                  <a:pt x="27" y="54"/>
                </a:cubicBezTo>
                <a:cubicBezTo>
                  <a:pt x="27" y="54"/>
                  <a:pt x="27" y="54"/>
                  <a:pt x="27" y="54"/>
                </a:cubicBezTo>
                <a:cubicBezTo>
                  <a:pt x="30" y="24"/>
                  <a:pt x="55" y="0"/>
                  <a:pt x="85" y="0"/>
                </a:cubicBezTo>
                <a:cubicBezTo>
                  <a:pt x="85" y="0"/>
                  <a:pt x="85" y="0"/>
                  <a:pt x="85" y="0"/>
                </a:cubicBezTo>
                <a:cubicBezTo>
                  <a:pt x="104" y="0"/>
                  <a:pt x="121" y="9"/>
                  <a:pt x="132" y="23"/>
                </a:cubicBezTo>
                <a:cubicBezTo>
                  <a:pt x="132" y="23"/>
                  <a:pt x="132" y="23"/>
                  <a:pt x="132" y="23"/>
                </a:cubicBezTo>
                <a:cubicBezTo>
                  <a:pt x="136" y="21"/>
                  <a:pt x="141" y="20"/>
                  <a:pt x="146" y="20"/>
                </a:cubicBezTo>
                <a:cubicBezTo>
                  <a:pt x="146" y="20"/>
                  <a:pt x="146" y="20"/>
                  <a:pt x="146" y="20"/>
                </a:cubicBezTo>
                <a:cubicBezTo>
                  <a:pt x="167" y="20"/>
                  <a:pt x="185" y="35"/>
                  <a:pt x="189" y="55"/>
                </a:cubicBezTo>
                <a:cubicBezTo>
                  <a:pt x="189" y="55"/>
                  <a:pt x="189" y="55"/>
                  <a:pt x="189" y="55"/>
                </a:cubicBezTo>
                <a:cubicBezTo>
                  <a:pt x="206" y="63"/>
                  <a:pt x="219" y="81"/>
                  <a:pt x="219" y="101"/>
                </a:cubicBezTo>
                <a:cubicBezTo>
                  <a:pt x="219" y="101"/>
                  <a:pt x="219" y="101"/>
                  <a:pt x="219" y="101"/>
                </a:cubicBezTo>
                <a:cubicBezTo>
                  <a:pt x="219" y="129"/>
                  <a:pt x="196" y="151"/>
                  <a:pt x="168" y="151"/>
                </a:cubicBezTo>
                <a:cubicBezTo>
                  <a:pt x="168" y="151"/>
                  <a:pt x="168" y="151"/>
                  <a:pt x="168" y="151"/>
                </a:cubicBezTo>
                <a:cubicBezTo>
                  <a:pt x="52" y="151"/>
                  <a:pt x="52" y="151"/>
                  <a:pt x="52" y="151"/>
                </a:cubicBezTo>
                <a:close/>
                <a:moveTo>
                  <a:pt x="36" y="57"/>
                </a:moveTo>
                <a:cubicBezTo>
                  <a:pt x="36" y="60"/>
                  <a:pt x="36" y="60"/>
                  <a:pt x="36" y="60"/>
                </a:cubicBezTo>
                <a:cubicBezTo>
                  <a:pt x="34" y="61"/>
                  <a:pt x="34" y="61"/>
                  <a:pt x="34" y="61"/>
                </a:cubicBezTo>
                <a:cubicBezTo>
                  <a:pt x="19" y="68"/>
                  <a:pt x="9" y="83"/>
                  <a:pt x="9" y="100"/>
                </a:cubicBezTo>
                <a:cubicBezTo>
                  <a:pt x="9" y="100"/>
                  <a:pt x="9" y="100"/>
                  <a:pt x="9" y="100"/>
                </a:cubicBezTo>
                <a:cubicBezTo>
                  <a:pt x="9" y="123"/>
                  <a:pt x="28" y="142"/>
                  <a:pt x="52" y="142"/>
                </a:cubicBezTo>
                <a:cubicBezTo>
                  <a:pt x="52" y="142"/>
                  <a:pt x="52" y="142"/>
                  <a:pt x="52" y="142"/>
                </a:cubicBezTo>
                <a:cubicBezTo>
                  <a:pt x="168" y="142"/>
                  <a:pt x="168" y="142"/>
                  <a:pt x="168" y="142"/>
                </a:cubicBezTo>
                <a:cubicBezTo>
                  <a:pt x="191" y="142"/>
                  <a:pt x="209" y="124"/>
                  <a:pt x="209" y="101"/>
                </a:cubicBezTo>
                <a:cubicBezTo>
                  <a:pt x="209" y="101"/>
                  <a:pt x="209" y="101"/>
                  <a:pt x="209" y="101"/>
                </a:cubicBezTo>
                <a:cubicBezTo>
                  <a:pt x="209" y="84"/>
                  <a:pt x="198" y="69"/>
                  <a:pt x="183" y="63"/>
                </a:cubicBezTo>
                <a:cubicBezTo>
                  <a:pt x="183" y="63"/>
                  <a:pt x="183" y="63"/>
                  <a:pt x="183" y="63"/>
                </a:cubicBezTo>
                <a:cubicBezTo>
                  <a:pt x="185" y="59"/>
                  <a:pt x="185" y="59"/>
                  <a:pt x="185" y="59"/>
                </a:cubicBezTo>
                <a:cubicBezTo>
                  <a:pt x="189" y="58"/>
                  <a:pt x="189" y="58"/>
                  <a:pt x="189" y="58"/>
                </a:cubicBezTo>
                <a:cubicBezTo>
                  <a:pt x="185" y="59"/>
                  <a:pt x="185" y="59"/>
                  <a:pt x="185" y="59"/>
                </a:cubicBezTo>
                <a:cubicBezTo>
                  <a:pt x="183" y="63"/>
                  <a:pt x="183" y="63"/>
                  <a:pt x="183" y="63"/>
                </a:cubicBezTo>
                <a:cubicBezTo>
                  <a:pt x="181" y="62"/>
                  <a:pt x="181" y="62"/>
                  <a:pt x="181" y="62"/>
                </a:cubicBezTo>
                <a:cubicBezTo>
                  <a:pt x="180" y="59"/>
                  <a:pt x="180" y="59"/>
                  <a:pt x="180" y="59"/>
                </a:cubicBezTo>
                <a:cubicBezTo>
                  <a:pt x="178" y="43"/>
                  <a:pt x="164" y="30"/>
                  <a:pt x="146" y="30"/>
                </a:cubicBezTo>
                <a:cubicBezTo>
                  <a:pt x="146" y="30"/>
                  <a:pt x="146" y="30"/>
                  <a:pt x="146" y="30"/>
                </a:cubicBezTo>
                <a:cubicBezTo>
                  <a:pt x="141" y="30"/>
                  <a:pt x="136" y="31"/>
                  <a:pt x="132" y="33"/>
                </a:cubicBezTo>
                <a:cubicBezTo>
                  <a:pt x="132" y="33"/>
                  <a:pt x="132" y="33"/>
                  <a:pt x="132" y="33"/>
                </a:cubicBezTo>
                <a:cubicBezTo>
                  <a:pt x="128" y="34"/>
                  <a:pt x="128" y="34"/>
                  <a:pt x="128" y="34"/>
                </a:cubicBezTo>
                <a:cubicBezTo>
                  <a:pt x="126" y="31"/>
                  <a:pt x="126" y="31"/>
                  <a:pt x="126" y="31"/>
                </a:cubicBezTo>
                <a:cubicBezTo>
                  <a:pt x="117" y="18"/>
                  <a:pt x="102" y="9"/>
                  <a:pt x="85" y="9"/>
                </a:cubicBezTo>
                <a:cubicBezTo>
                  <a:pt x="85" y="9"/>
                  <a:pt x="85" y="9"/>
                  <a:pt x="85" y="9"/>
                </a:cubicBezTo>
                <a:cubicBezTo>
                  <a:pt x="59" y="9"/>
                  <a:pt x="37" y="31"/>
                  <a:pt x="36" y="5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7"/>
          <p:cNvSpPr>
            <a:spLocks noEditPoints="1"/>
          </p:cNvSpPr>
          <p:nvPr/>
        </p:nvSpPr>
        <p:spPr bwMode="auto">
          <a:xfrm>
            <a:off x="2115321" y="2210611"/>
            <a:ext cx="514168" cy="417252"/>
          </a:xfrm>
          <a:custGeom>
            <a:avLst/>
            <a:gdLst>
              <a:gd name="T0" fmla="*/ 151 w 212"/>
              <a:gd name="T1" fmla="*/ 0 h 172"/>
              <a:gd name="T2" fmla="*/ 111 w 212"/>
              <a:gd name="T3" fmla="*/ 16 h 172"/>
              <a:gd name="T4" fmla="*/ 76 w 212"/>
              <a:gd name="T5" fmla="*/ 1 h 172"/>
              <a:gd name="T6" fmla="*/ 38 w 212"/>
              <a:gd name="T7" fmla="*/ 19 h 172"/>
              <a:gd name="T8" fmla="*/ 65 w 212"/>
              <a:gd name="T9" fmla="*/ 126 h 172"/>
              <a:gd name="T10" fmla="*/ 71 w 212"/>
              <a:gd name="T11" fmla="*/ 132 h 172"/>
              <a:gd name="T12" fmla="*/ 103 w 212"/>
              <a:gd name="T13" fmla="*/ 168 h 172"/>
              <a:gd name="T14" fmla="*/ 103 w 212"/>
              <a:gd name="T15" fmla="*/ 169 h 172"/>
              <a:gd name="T16" fmla="*/ 110 w 212"/>
              <a:gd name="T17" fmla="*/ 172 h 172"/>
              <a:gd name="T18" fmla="*/ 111 w 212"/>
              <a:gd name="T19" fmla="*/ 172 h 172"/>
              <a:gd name="T20" fmla="*/ 118 w 212"/>
              <a:gd name="T21" fmla="*/ 167 h 172"/>
              <a:gd name="T22" fmla="*/ 149 w 212"/>
              <a:gd name="T23" fmla="*/ 133 h 172"/>
              <a:gd name="T24" fmla="*/ 200 w 212"/>
              <a:gd name="T25" fmla="*/ 57 h 172"/>
              <a:gd name="T26" fmla="*/ 188 w 212"/>
              <a:gd name="T27" fmla="*/ 19 h 172"/>
              <a:gd name="T28" fmla="*/ 151 w 212"/>
              <a:gd name="T29" fmla="*/ 0 h 172"/>
              <a:gd name="T30" fmla="*/ 143 w 212"/>
              <a:gd name="T31" fmla="*/ 126 h 172"/>
              <a:gd name="T32" fmla="*/ 110 w 212"/>
              <a:gd name="T33" fmla="*/ 163 h 172"/>
              <a:gd name="T34" fmla="*/ 78 w 212"/>
              <a:gd name="T35" fmla="*/ 126 h 172"/>
              <a:gd name="T36" fmla="*/ 45 w 212"/>
              <a:gd name="T37" fmla="*/ 25 h 172"/>
              <a:gd name="T38" fmla="*/ 76 w 212"/>
              <a:gd name="T39" fmla="*/ 10 h 172"/>
              <a:gd name="T40" fmla="*/ 111 w 212"/>
              <a:gd name="T41" fmla="*/ 28 h 172"/>
              <a:gd name="T42" fmla="*/ 151 w 212"/>
              <a:gd name="T43" fmla="*/ 9 h 172"/>
              <a:gd name="T44" fmla="*/ 181 w 212"/>
              <a:gd name="T45" fmla="*/ 25 h 172"/>
              <a:gd name="T46" fmla="*/ 143 w 212"/>
              <a:gd name="T47" fmla="*/ 12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72">
                <a:moveTo>
                  <a:pt x="151" y="0"/>
                </a:moveTo>
                <a:cubicBezTo>
                  <a:pt x="134" y="0"/>
                  <a:pt x="120" y="9"/>
                  <a:pt x="111" y="16"/>
                </a:cubicBezTo>
                <a:cubicBezTo>
                  <a:pt x="104" y="9"/>
                  <a:pt x="92" y="1"/>
                  <a:pt x="76" y="1"/>
                </a:cubicBezTo>
                <a:cubicBezTo>
                  <a:pt x="63" y="1"/>
                  <a:pt x="50" y="7"/>
                  <a:pt x="38" y="19"/>
                </a:cubicBezTo>
                <a:cubicBezTo>
                  <a:pt x="0" y="58"/>
                  <a:pt x="46" y="105"/>
                  <a:pt x="65" y="126"/>
                </a:cubicBezTo>
                <a:cubicBezTo>
                  <a:pt x="68" y="128"/>
                  <a:pt x="70" y="130"/>
                  <a:pt x="71" y="132"/>
                </a:cubicBezTo>
                <a:cubicBezTo>
                  <a:pt x="82" y="144"/>
                  <a:pt x="96" y="160"/>
                  <a:pt x="103" y="168"/>
                </a:cubicBezTo>
                <a:cubicBezTo>
                  <a:pt x="103" y="169"/>
                  <a:pt x="103" y="169"/>
                  <a:pt x="103" y="169"/>
                </a:cubicBezTo>
                <a:cubicBezTo>
                  <a:pt x="105" y="170"/>
                  <a:pt x="107" y="172"/>
                  <a:pt x="110" y="172"/>
                </a:cubicBezTo>
                <a:cubicBezTo>
                  <a:pt x="110" y="172"/>
                  <a:pt x="110" y="172"/>
                  <a:pt x="111" y="172"/>
                </a:cubicBezTo>
                <a:cubicBezTo>
                  <a:pt x="114" y="171"/>
                  <a:pt x="116" y="170"/>
                  <a:pt x="118" y="167"/>
                </a:cubicBezTo>
                <a:cubicBezTo>
                  <a:pt x="118" y="167"/>
                  <a:pt x="129" y="149"/>
                  <a:pt x="149" y="133"/>
                </a:cubicBezTo>
                <a:cubicBezTo>
                  <a:pt x="163" y="121"/>
                  <a:pt x="197" y="90"/>
                  <a:pt x="200" y="57"/>
                </a:cubicBezTo>
                <a:cubicBezTo>
                  <a:pt x="201" y="43"/>
                  <a:pt x="197" y="30"/>
                  <a:pt x="188" y="19"/>
                </a:cubicBezTo>
                <a:cubicBezTo>
                  <a:pt x="178" y="6"/>
                  <a:pt x="165" y="0"/>
                  <a:pt x="151" y="0"/>
                </a:cubicBezTo>
                <a:close/>
                <a:moveTo>
                  <a:pt x="143" y="126"/>
                </a:moveTo>
                <a:cubicBezTo>
                  <a:pt x="123" y="143"/>
                  <a:pt x="111" y="162"/>
                  <a:pt x="110" y="163"/>
                </a:cubicBezTo>
                <a:cubicBezTo>
                  <a:pt x="109" y="162"/>
                  <a:pt x="91" y="141"/>
                  <a:pt x="78" y="126"/>
                </a:cubicBezTo>
                <a:cubicBezTo>
                  <a:pt x="64" y="110"/>
                  <a:pt x="9" y="62"/>
                  <a:pt x="45" y="25"/>
                </a:cubicBezTo>
                <a:cubicBezTo>
                  <a:pt x="56" y="14"/>
                  <a:pt x="67" y="10"/>
                  <a:pt x="76" y="10"/>
                </a:cubicBezTo>
                <a:cubicBezTo>
                  <a:pt x="96" y="10"/>
                  <a:pt x="110" y="27"/>
                  <a:pt x="111" y="28"/>
                </a:cubicBezTo>
                <a:cubicBezTo>
                  <a:pt x="112" y="27"/>
                  <a:pt x="129" y="9"/>
                  <a:pt x="151" y="9"/>
                </a:cubicBezTo>
                <a:cubicBezTo>
                  <a:pt x="161" y="9"/>
                  <a:pt x="172" y="13"/>
                  <a:pt x="181" y="25"/>
                </a:cubicBezTo>
                <a:cubicBezTo>
                  <a:pt x="212" y="61"/>
                  <a:pt x="164" y="109"/>
                  <a:pt x="143" y="12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8"/>
          <p:cNvSpPr>
            <a:spLocks noEditPoints="1"/>
          </p:cNvSpPr>
          <p:nvPr/>
        </p:nvSpPr>
        <p:spPr bwMode="auto">
          <a:xfrm>
            <a:off x="2132263" y="3231243"/>
            <a:ext cx="436566" cy="436564"/>
          </a:xfrm>
          <a:custGeom>
            <a:avLst/>
            <a:gdLst>
              <a:gd name="T0" fmla="*/ 97 w 195"/>
              <a:gd name="T1" fmla="*/ 0 h 195"/>
              <a:gd name="T2" fmla="*/ 0 w 195"/>
              <a:gd name="T3" fmla="*/ 97 h 195"/>
              <a:gd name="T4" fmla="*/ 97 w 195"/>
              <a:gd name="T5" fmla="*/ 195 h 195"/>
              <a:gd name="T6" fmla="*/ 195 w 195"/>
              <a:gd name="T7" fmla="*/ 97 h 195"/>
              <a:gd name="T8" fmla="*/ 97 w 195"/>
              <a:gd name="T9" fmla="*/ 0 h 195"/>
              <a:gd name="T10" fmla="*/ 184 w 195"/>
              <a:gd name="T11" fmla="*/ 110 h 195"/>
              <a:gd name="T12" fmla="*/ 140 w 195"/>
              <a:gd name="T13" fmla="*/ 69 h 195"/>
              <a:gd name="T14" fmla="*/ 165 w 195"/>
              <a:gd name="T15" fmla="*/ 41 h 195"/>
              <a:gd name="T16" fmla="*/ 185 w 195"/>
              <a:gd name="T17" fmla="*/ 97 h 195"/>
              <a:gd name="T18" fmla="*/ 184 w 195"/>
              <a:gd name="T19" fmla="*/ 110 h 195"/>
              <a:gd name="T20" fmla="*/ 132 w 195"/>
              <a:gd name="T21" fmla="*/ 65 h 195"/>
              <a:gd name="T22" fmla="*/ 113 w 195"/>
              <a:gd name="T23" fmla="*/ 56 h 195"/>
              <a:gd name="T24" fmla="*/ 136 w 195"/>
              <a:gd name="T25" fmla="*/ 18 h 195"/>
              <a:gd name="T26" fmla="*/ 159 w 195"/>
              <a:gd name="T27" fmla="*/ 34 h 195"/>
              <a:gd name="T28" fmla="*/ 132 w 195"/>
              <a:gd name="T29" fmla="*/ 65 h 195"/>
              <a:gd name="T30" fmla="*/ 128 w 195"/>
              <a:gd name="T31" fmla="*/ 14 h 195"/>
              <a:gd name="T32" fmla="*/ 105 w 195"/>
              <a:gd name="T33" fmla="*/ 52 h 195"/>
              <a:gd name="T34" fmla="*/ 86 w 195"/>
              <a:gd name="T35" fmla="*/ 46 h 195"/>
              <a:gd name="T36" fmla="*/ 85 w 195"/>
              <a:gd name="T37" fmla="*/ 46 h 195"/>
              <a:gd name="T38" fmla="*/ 92 w 195"/>
              <a:gd name="T39" fmla="*/ 9 h 195"/>
              <a:gd name="T40" fmla="*/ 97 w 195"/>
              <a:gd name="T41" fmla="*/ 9 h 195"/>
              <a:gd name="T42" fmla="*/ 128 w 195"/>
              <a:gd name="T43" fmla="*/ 14 h 195"/>
              <a:gd name="T44" fmla="*/ 83 w 195"/>
              <a:gd name="T45" fmla="*/ 10 h 195"/>
              <a:gd name="T46" fmla="*/ 76 w 195"/>
              <a:gd name="T47" fmla="*/ 44 h 195"/>
              <a:gd name="T48" fmla="*/ 31 w 195"/>
              <a:gd name="T49" fmla="*/ 38 h 195"/>
              <a:gd name="T50" fmla="*/ 83 w 195"/>
              <a:gd name="T51" fmla="*/ 10 h 195"/>
              <a:gd name="T52" fmla="*/ 24 w 195"/>
              <a:gd name="T53" fmla="*/ 47 h 195"/>
              <a:gd name="T54" fmla="*/ 28 w 195"/>
              <a:gd name="T55" fmla="*/ 47 h 195"/>
              <a:gd name="T56" fmla="*/ 73 w 195"/>
              <a:gd name="T57" fmla="*/ 53 h 195"/>
              <a:gd name="T58" fmla="*/ 11 w 195"/>
              <a:gd name="T59" fmla="*/ 116 h 195"/>
              <a:gd name="T60" fmla="*/ 9 w 195"/>
              <a:gd name="T61" fmla="*/ 97 h 195"/>
              <a:gd name="T62" fmla="*/ 24 w 195"/>
              <a:gd name="T63" fmla="*/ 47 h 195"/>
              <a:gd name="T64" fmla="*/ 13 w 195"/>
              <a:gd name="T65" fmla="*/ 125 h 195"/>
              <a:gd name="T66" fmla="*/ 82 w 195"/>
              <a:gd name="T67" fmla="*/ 55 h 195"/>
              <a:gd name="T68" fmla="*/ 84 w 195"/>
              <a:gd name="T69" fmla="*/ 55 h 195"/>
              <a:gd name="T70" fmla="*/ 100 w 195"/>
              <a:gd name="T71" fmla="*/ 61 h 195"/>
              <a:gd name="T72" fmla="*/ 84 w 195"/>
              <a:gd name="T73" fmla="*/ 92 h 195"/>
              <a:gd name="T74" fmla="*/ 51 w 195"/>
              <a:gd name="T75" fmla="*/ 173 h 195"/>
              <a:gd name="T76" fmla="*/ 13 w 195"/>
              <a:gd name="T77" fmla="*/ 125 h 195"/>
              <a:gd name="T78" fmla="*/ 60 w 195"/>
              <a:gd name="T79" fmla="*/ 177 h 195"/>
              <a:gd name="T80" fmla="*/ 92 w 195"/>
              <a:gd name="T81" fmla="*/ 97 h 195"/>
              <a:gd name="T82" fmla="*/ 109 w 195"/>
              <a:gd name="T83" fmla="*/ 64 h 195"/>
              <a:gd name="T84" fmla="*/ 127 w 195"/>
              <a:gd name="T85" fmla="*/ 73 h 195"/>
              <a:gd name="T86" fmla="*/ 112 w 195"/>
              <a:gd name="T87" fmla="*/ 135 h 195"/>
              <a:gd name="T88" fmla="*/ 121 w 195"/>
              <a:gd name="T89" fmla="*/ 182 h 195"/>
              <a:gd name="T90" fmla="*/ 97 w 195"/>
              <a:gd name="T91" fmla="*/ 185 h 195"/>
              <a:gd name="T92" fmla="*/ 60 w 195"/>
              <a:gd name="T93" fmla="*/ 177 h 195"/>
              <a:gd name="T94" fmla="*/ 129 w 195"/>
              <a:gd name="T95" fmla="*/ 179 h 195"/>
              <a:gd name="T96" fmla="*/ 121 w 195"/>
              <a:gd name="T97" fmla="*/ 135 h 195"/>
              <a:gd name="T98" fmla="*/ 135 w 195"/>
              <a:gd name="T99" fmla="*/ 77 h 195"/>
              <a:gd name="T100" fmla="*/ 181 w 195"/>
              <a:gd name="T101" fmla="*/ 124 h 195"/>
              <a:gd name="T102" fmla="*/ 129 w 195"/>
              <a:gd name="T103" fmla="*/ 17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95">
                <a:moveTo>
                  <a:pt x="97" y="0"/>
                </a:moveTo>
                <a:cubicBezTo>
                  <a:pt x="43" y="0"/>
                  <a:pt x="0" y="43"/>
                  <a:pt x="0" y="97"/>
                </a:cubicBezTo>
                <a:cubicBezTo>
                  <a:pt x="0" y="151"/>
                  <a:pt x="43" y="195"/>
                  <a:pt x="97" y="195"/>
                </a:cubicBezTo>
                <a:cubicBezTo>
                  <a:pt x="151" y="195"/>
                  <a:pt x="195" y="151"/>
                  <a:pt x="195" y="97"/>
                </a:cubicBezTo>
                <a:cubicBezTo>
                  <a:pt x="195" y="43"/>
                  <a:pt x="151" y="0"/>
                  <a:pt x="97" y="0"/>
                </a:cubicBezTo>
                <a:close/>
                <a:moveTo>
                  <a:pt x="184" y="110"/>
                </a:moveTo>
                <a:cubicBezTo>
                  <a:pt x="175" y="95"/>
                  <a:pt x="159" y="81"/>
                  <a:pt x="140" y="69"/>
                </a:cubicBezTo>
                <a:cubicBezTo>
                  <a:pt x="147" y="59"/>
                  <a:pt x="155" y="49"/>
                  <a:pt x="165" y="41"/>
                </a:cubicBezTo>
                <a:cubicBezTo>
                  <a:pt x="178" y="56"/>
                  <a:pt x="185" y="76"/>
                  <a:pt x="185" y="97"/>
                </a:cubicBezTo>
                <a:cubicBezTo>
                  <a:pt x="185" y="102"/>
                  <a:pt x="185" y="106"/>
                  <a:pt x="184" y="110"/>
                </a:cubicBezTo>
                <a:close/>
                <a:moveTo>
                  <a:pt x="132" y="65"/>
                </a:moveTo>
                <a:cubicBezTo>
                  <a:pt x="126" y="62"/>
                  <a:pt x="120" y="59"/>
                  <a:pt x="113" y="56"/>
                </a:cubicBezTo>
                <a:cubicBezTo>
                  <a:pt x="121" y="42"/>
                  <a:pt x="129" y="30"/>
                  <a:pt x="136" y="18"/>
                </a:cubicBezTo>
                <a:cubicBezTo>
                  <a:pt x="145" y="22"/>
                  <a:pt x="152" y="27"/>
                  <a:pt x="159" y="34"/>
                </a:cubicBezTo>
                <a:cubicBezTo>
                  <a:pt x="148" y="43"/>
                  <a:pt x="139" y="53"/>
                  <a:pt x="132" y="65"/>
                </a:cubicBezTo>
                <a:close/>
                <a:moveTo>
                  <a:pt x="128" y="14"/>
                </a:moveTo>
                <a:cubicBezTo>
                  <a:pt x="120" y="26"/>
                  <a:pt x="112" y="39"/>
                  <a:pt x="105" y="52"/>
                </a:cubicBezTo>
                <a:cubicBezTo>
                  <a:pt x="99" y="50"/>
                  <a:pt x="93" y="48"/>
                  <a:pt x="86" y="46"/>
                </a:cubicBezTo>
                <a:cubicBezTo>
                  <a:pt x="86" y="46"/>
                  <a:pt x="85" y="46"/>
                  <a:pt x="85" y="46"/>
                </a:cubicBezTo>
                <a:cubicBezTo>
                  <a:pt x="89" y="34"/>
                  <a:pt x="92" y="22"/>
                  <a:pt x="92" y="9"/>
                </a:cubicBezTo>
                <a:cubicBezTo>
                  <a:pt x="94" y="9"/>
                  <a:pt x="95" y="9"/>
                  <a:pt x="97" y="9"/>
                </a:cubicBezTo>
                <a:cubicBezTo>
                  <a:pt x="108" y="9"/>
                  <a:pt x="118" y="11"/>
                  <a:pt x="128" y="14"/>
                </a:cubicBezTo>
                <a:close/>
                <a:moveTo>
                  <a:pt x="83" y="10"/>
                </a:moveTo>
                <a:cubicBezTo>
                  <a:pt x="82" y="22"/>
                  <a:pt x="80" y="33"/>
                  <a:pt x="76" y="44"/>
                </a:cubicBezTo>
                <a:cubicBezTo>
                  <a:pt x="61" y="40"/>
                  <a:pt x="46" y="38"/>
                  <a:pt x="31" y="38"/>
                </a:cubicBezTo>
                <a:cubicBezTo>
                  <a:pt x="45" y="24"/>
                  <a:pt x="63" y="13"/>
                  <a:pt x="83" y="10"/>
                </a:cubicBezTo>
                <a:close/>
                <a:moveTo>
                  <a:pt x="24" y="47"/>
                </a:moveTo>
                <a:cubicBezTo>
                  <a:pt x="25" y="47"/>
                  <a:pt x="27" y="47"/>
                  <a:pt x="28" y="47"/>
                </a:cubicBezTo>
                <a:cubicBezTo>
                  <a:pt x="42" y="47"/>
                  <a:pt x="57" y="49"/>
                  <a:pt x="73" y="53"/>
                </a:cubicBezTo>
                <a:cubicBezTo>
                  <a:pt x="60" y="81"/>
                  <a:pt x="38" y="103"/>
                  <a:pt x="11" y="116"/>
                </a:cubicBezTo>
                <a:cubicBezTo>
                  <a:pt x="10" y="110"/>
                  <a:pt x="9" y="104"/>
                  <a:pt x="9" y="97"/>
                </a:cubicBezTo>
                <a:cubicBezTo>
                  <a:pt x="9" y="79"/>
                  <a:pt x="14" y="62"/>
                  <a:pt x="24" y="47"/>
                </a:cubicBezTo>
                <a:close/>
                <a:moveTo>
                  <a:pt x="13" y="125"/>
                </a:moveTo>
                <a:cubicBezTo>
                  <a:pt x="44" y="111"/>
                  <a:pt x="68" y="86"/>
                  <a:pt x="82" y="55"/>
                </a:cubicBezTo>
                <a:cubicBezTo>
                  <a:pt x="82" y="55"/>
                  <a:pt x="83" y="55"/>
                  <a:pt x="84" y="55"/>
                </a:cubicBezTo>
                <a:cubicBezTo>
                  <a:pt x="89" y="57"/>
                  <a:pt x="95" y="59"/>
                  <a:pt x="100" y="61"/>
                </a:cubicBezTo>
                <a:cubicBezTo>
                  <a:pt x="95" y="71"/>
                  <a:pt x="89" y="82"/>
                  <a:pt x="84" y="92"/>
                </a:cubicBezTo>
                <a:cubicBezTo>
                  <a:pt x="71" y="120"/>
                  <a:pt x="60" y="147"/>
                  <a:pt x="51" y="173"/>
                </a:cubicBezTo>
                <a:cubicBezTo>
                  <a:pt x="34" y="162"/>
                  <a:pt x="20" y="145"/>
                  <a:pt x="13" y="125"/>
                </a:cubicBezTo>
                <a:close/>
                <a:moveTo>
                  <a:pt x="60" y="177"/>
                </a:moveTo>
                <a:cubicBezTo>
                  <a:pt x="68" y="152"/>
                  <a:pt x="79" y="125"/>
                  <a:pt x="92" y="97"/>
                </a:cubicBezTo>
                <a:cubicBezTo>
                  <a:pt x="98" y="85"/>
                  <a:pt x="103" y="74"/>
                  <a:pt x="109" y="64"/>
                </a:cubicBezTo>
                <a:cubicBezTo>
                  <a:pt x="115" y="67"/>
                  <a:pt x="122" y="70"/>
                  <a:pt x="127" y="73"/>
                </a:cubicBezTo>
                <a:cubicBezTo>
                  <a:pt x="118" y="91"/>
                  <a:pt x="112" y="113"/>
                  <a:pt x="112" y="135"/>
                </a:cubicBezTo>
                <a:cubicBezTo>
                  <a:pt x="112" y="152"/>
                  <a:pt x="115" y="168"/>
                  <a:pt x="121" y="182"/>
                </a:cubicBezTo>
                <a:cubicBezTo>
                  <a:pt x="113" y="184"/>
                  <a:pt x="105" y="185"/>
                  <a:pt x="97" y="185"/>
                </a:cubicBezTo>
                <a:cubicBezTo>
                  <a:pt x="84" y="185"/>
                  <a:pt x="71" y="182"/>
                  <a:pt x="60" y="177"/>
                </a:cubicBezTo>
                <a:close/>
                <a:moveTo>
                  <a:pt x="129" y="179"/>
                </a:moveTo>
                <a:cubicBezTo>
                  <a:pt x="124" y="166"/>
                  <a:pt x="121" y="151"/>
                  <a:pt x="121" y="135"/>
                </a:cubicBezTo>
                <a:cubicBezTo>
                  <a:pt x="121" y="114"/>
                  <a:pt x="126" y="95"/>
                  <a:pt x="135" y="77"/>
                </a:cubicBezTo>
                <a:cubicBezTo>
                  <a:pt x="158" y="91"/>
                  <a:pt x="174" y="108"/>
                  <a:pt x="181" y="124"/>
                </a:cubicBezTo>
                <a:cubicBezTo>
                  <a:pt x="173" y="149"/>
                  <a:pt x="154" y="170"/>
                  <a:pt x="129" y="17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a:off x="2717474" y="3074606"/>
            <a:ext cx="1885822" cy="695088"/>
            <a:chOff x="8040588" y="3074606"/>
            <a:chExt cx="1885822" cy="695088"/>
          </a:xfrm>
        </p:grpSpPr>
        <p:sp>
          <p:nvSpPr>
            <p:cNvPr id="37" name="文本框 36"/>
            <p:cNvSpPr txBox="1"/>
            <p:nvPr/>
          </p:nvSpPr>
          <p:spPr>
            <a:xfrm flipH="1">
              <a:off x="8128931" y="3074606"/>
              <a:ext cx="1718103" cy="391628"/>
            </a:xfrm>
            <a:prstGeom prst="rect">
              <a:avLst/>
            </a:prstGeom>
            <a:noFill/>
          </p:spPr>
          <p:txBody>
            <a:bodyPr wrap="square" lIns="0" tIns="72000" bIns="72000" rtlCol="0" anchor="ctr" anchorCtr="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040588" y="3343936"/>
              <a:ext cx="1885822" cy="42575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300"/>
                </a:lnSpc>
              </a:pPr>
              <a:r>
                <a:rPr lang="zh-CN" altLang="en-US" sz="900" b="0" dirty="0">
                  <a:solidFill>
                    <a:schemeClr val="bg1"/>
                  </a:solidFill>
                </a:rPr>
                <a:t>输入你的文字信息输入你的文字信息输入你的文字信息</a:t>
              </a:r>
              <a:endParaRPr lang="zh-CN" altLang="en-US" sz="900" dirty="0">
                <a:solidFill>
                  <a:schemeClr val="bg1"/>
                </a:solidFill>
              </a:endParaRPr>
            </a:p>
          </p:txBody>
        </p:sp>
      </p:grpSp>
      <p:grpSp>
        <p:nvGrpSpPr>
          <p:cNvPr id="39" name="组合 38"/>
          <p:cNvGrpSpPr/>
          <p:nvPr/>
        </p:nvGrpSpPr>
        <p:grpSpPr>
          <a:xfrm>
            <a:off x="2711124" y="4084256"/>
            <a:ext cx="1885822" cy="695088"/>
            <a:chOff x="8034238" y="4084256"/>
            <a:chExt cx="1885822" cy="695088"/>
          </a:xfrm>
        </p:grpSpPr>
        <p:sp>
          <p:nvSpPr>
            <p:cNvPr id="40" name="文本框 39"/>
            <p:cNvSpPr txBox="1"/>
            <p:nvPr/>
          </p:nvSpPr>
          <p:spPr>
            <a:xfrm flipH="1">
              <a:off x="8122581" y="4084256"/>
              <a:ext cx="1718103" cy="391628"/>
            </a:xfrm>
            <a:prstGeom prst="rect">
              <a:avLst/>
            </a:prstGeom>
            <a:noFill/>
          </p:spPr>
          <p:txBody>
            <a:bodyPr wrap="square" lIns="0" tIns="72000" bIns="72000" rtlCol="0" anchor="ctr" anchorCtr="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034238" y="4353586"/>
              <a:ext cx="1885822" cy="42575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300"/>
                </a:lnSpc>
              </a:pPr>
              <a:r>
                <a:rPr lang="zh-CN" altLang="en-US" sz="900" b="0" dirty="0">
                  <a:solidFill>
                    <a:schemeClr val="bg1"/>
                  </a:solidFill>
                </a:rPr>
                <a:t>输入你的文字信息输入你的文字信息输入你的文字信息</a:t>
              </a:r>
              <a:endParaRPr lang="zh-CN" altLang="en-US" sz="900" dirty="0">
                <a:solidFill>
                  <a:schemeClr val="bg1"/>
                </a:solidFill>
              </a:endParaRPr>
            </a:p>
          </p:txBody>
        </p:sp>
      </p:grpSp>
      <p:grpSp>
        <p:nvGrpSpPr>
          <p:cNvPr id="42" name="组合 41"/>
          <p:cNvGrpSpPr/>
          <p:nvPr/>
        </p:nvGrpSpPr>
        <p:grpSpPr>
          <a:xfrm>
            <a:off x="2711124" y="5092636"/>
            <a:ext cx="1885822" cy="695088"/>
            <a:chOff x="8034238" y="5092636"/>
            <a:chExt cx="1885822" cy="695088"/>
          </a:xfrm>
        </p:grpSpPr>
        <p:sp>
          <p:nvSpPr>
            <p:cNvPr id="43" name="文本框 42"/>
            <p:cNvSpPr txBox="1"/>
            <p:nvPr/>
          </p:nvSpPr>
          <p:spPr>
            <a:xfrm flipH="1">
              <a:off x="8122581" y="5092636"/>
              <a:ext cx="1718103" cy="391628"/>
            </a:xfrm>
            <a:prstGeom prst="rect">
              <a:avLst/>
            </a:prstGeom>
            <a:noFill/>
          </p:spPr>
          <p:txBody>
            <a:bodyPr wrap="square" lIns="0" tIns="72000" bIns="72000" rtlCol="0" anchor="ctr" anchorCtr="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点击添加文字内容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034238" y="5361966"/>
              <a:ext cx="1885822" cy="42575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300"/>
                </a:lnSpc>
              </a:pPr>
              <a:r>
                <a:rPr lang="zh-CN" altLang="en-US" sz="900" b="0" dirty="0">
                  <a:solidFill>
                    <a:schemeClr val="bg1"/>
                  </a:solidFill>
                </a:rPr>
                <a:t>输入你的文字信息输入你的文字信息输入你的文字信息</a:t>
              </a:r>
              <a:endParaRPr lang="zh-CN" altLang="en-US" sz="900" dirty="0">
                <a:solidFill>
                  <a:schemeClr val="bg1"/>
                </a:solidFill>
              </a:endParaRPr>
            </a:p>
          </p:txBody>
        </p:sp>
      </p:grpSp>
      <p:sp>
        <p:nvSpPr>
          <p:cNvPr id="46" name="矩形 26"/>
          <p:cNvSpPr/>
          <p:nvPr/>
        </p:nvSpPr>
        <p:spPr>
          <a:xfrm flipV="1">
            <a:off x="6971452" y="4742272"/>
            <a:ext cx="3817198" cy="109216"/>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6350">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26"/>
          <p:cNvSpPr/>
          <p:nvPr/>
        </p:nvSpPr>
        <p:spPr>
          <a:xfrm flipV="1">
            <a:off x="6971452" y="5770972"/>
            <a:ext cx="3817198" cy="109216"/>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6350">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54" name="文本框 53"/>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55"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56" name="直接连接符 55"/>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Effect transition="in" filter="fade">
                                          <p:cBhvr>
                                            <p:cTn id="9" dur="3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200" fill="hold"/>
                                            <p:tgtEl>
                                              <p:spTgt spid="9"/>
                                            </p:tgtEl>
                                            <p:attrNameLst>
                                              <p:attrName>ppt_w</p:attrName>
                                            </p:attrNameLst>
                                          </p:cBhvr>
                                          <p:tavLst>
                                            <p:tav tm="0">
                                              <p:val>
                                                <p:fltVal val="0"/>
                                              </p:val>
                                            </p:tav>
                                            <p:tav tm="100000">
                                              <p:val>
                                                <p:strVal val="#ppt_w"/>
                                              </p:val>
                                            </p:tav>
                                          </p:tavLst>
                                        </p:anim>
                                        <p:anim calcmode="lin" valueType="num">
                                          <p:cBhvr>
                                            <p:cTn id="22" dur="200" fill="hold"/>
                                            <p:tgtEl>
                                              <p:spTgt spid="9"/>
                                            </p:tgtEl>
                                            <p:attrNameLst>
                                              <p:attrName>ppt_h</p:attrName>
                                            </p:attrNameLst>
                                          </p:cBhvr>
                                          <p:tavLst>
                                            <p:tav tm="0">
                                              <p:val>
                                                <p:fltVal val="0"/>
                                              </p:val>
                                            </p:tav>
                                            <p:tav tm="100000">
                                              <p:val>
                                                <p:strVal val="#ppt_h"/>
                                              </p:val>
                                            </p:tav>
                                          </p:tavLst>
                                        </p:anim>
                                        <p:animEffect transition="in" filter="fade">
                                          <p:cBhvr>
                                            <p:cTn id="23" dur="2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ppt_w</p:attrName>
                                            </p:attrNameLst>
                                          </p:cBhvr>
                                          <p:tavLst>
                                            <p:tav tm="0">
                                              <p:val>
                                                <p:fltVal val="0"/>
                                              </p:val>
                                            </p:tav>
                                            <p:tav tm="100000">
                                              <p:val>
                                                <p:strVal val="#ppt_w"/>
                                              </p:val>
                                            </p:tav>
                                          </p:tavLst>
                                        </p:anim>
                                        <p:anim calcmode="lin" valueType="num">
                                          <p:cBhvr>
                                            <p:cTn id="29" dur="200" fill="hold"/>
                                            <p:tgtEl>
                                              <p:spTgt spid="11"/>
                                            </p:tgtEl>
                                            <p:attrNameLst>
                                              <p:attrName>ppt_h</p:attrName>
                                            </p:attrNameLst>
                                          </p:cBhvr>
                                          <p:tavLst>
                                            <p:tav tm="0">
                                              <p:val>
                                                <p:fltVal val="0"/>
                                              </p:val>
                                            </p:tav>
                                            <p:tav tm="100000">
                                              <p:val>
                                                <p:strVal val="#ppt_h"/>
                                              </p:val>
                                            </p:tav>
                                          </p:tavLst>
                                        </p:anim>
                                        <p:animEffect transition="in" filter="fade">
                                          <p:cBhvr>
                                            <p:cTn id="30" dur="2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15000" fill="hold" grpId="0" nodeType="clickEffect" p14:presetBounceEnd="21000">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14:bounceEnd="21000">
                                          <p:cBhvr additive="base">
                                            <p:cTn id="55" dur="1000" fill="hold"/>
                                            <p:tgtEl>
                                              <p:spTgt spid="24"/>
                                            </p:tgtEl>
                                            <p:attrNameLst>
                                              <p:attrName>ppt_x</p:attrName>
                                            </p:attrNameLst>
                                          </p:cBhvr>
                                          <p:tavLst>
                                            <p:tav tm="0">
                                              <p:val>
                                                <p:strVal val="0-#ppt_w/2"/>
                                              </p:val>
                                            </p:tav>
                                            <p:tav tm="100000">
                                              <p:val>
                                                <p:strVal val="#ppt_x"/>
                                              </p:val>
                                            </p:tav>
                                          </p:tavLst>
                                        </p:anim>
                                        <p:anim calcmode="lin" valueType="num" p14:bounceEnd="21000">
                                          <p:cBhvr additive="base">
                                            <p:cTn id="56" dur="10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8" accel="15000" fill="hold" grpId="0" nodeType="withEffect" p14:presetBounceEnd="21000">
                                      <p:stCondLst>
                                        <p:cond delay="200"/>
                                      </p:stCondLst>
                                      <p:childTnLst>
                                        <p:set>
                                          <p:cBhvr>
                                            <p:cTn id="58" dur="1" fill="hold">
                                              <p:stCondLst>
                                                <p:cond delay="0"/>
                                              </p:stCondLst>
                                            </p:cTn>
                                            <p:tgtEl>
                                              <p:spTgt spid="25"/>
                                            </p:tgtEl>
                                            <p:attrNameLst>
                                              <p:attrName>style.visibility</p:attrName>
                                            </p:attrNameLst>
                                          </p:cBhvr>
                                          <p:to>
                                            <p:strVal val="visible"/>
                                          </p:to>
                                        </p:set>
                                        <p:anim calcmode="lin" valueType="num" p14:bounceEnd="21000">
                                          <p:cBhvr additive="base">
                                            <p:cTn id="59" dur="1000" fill="hold"/>
                                            <p:tgtEl>
                                              <p:spTgt spid="25"/>
                                            </p:tgtEl>
                                            <p:attrNameLst>
                                              <p:attrName>ppt_x</p:attrName>
                                            </p:attrNameLst>
                                          </p:cBhvr>
                                          <p:tavLst>
                                            <p:tav tm="0">
                                              <p:val>
                                                <p:strVal val="0-#ppt_w/2"/>
                                              </p:val>
                                            </p:tav>
                                            <p:tav tm="100000">
                                              <p:val>
                                                <p:strVal val="#ppt_x"/>
                                              </p:val>
                                            </p:tav>
                                          </p:tavLst>
                                        </p:anim>
                                        <p:anim calcmode="lin" valueType="num" p14:bounceEnd="21000">
                                          <p:cBhvr additive="base">
                                            <p:cTn id="60" dur="10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8" accel="15000" fill="hold" grpId="0" nodeType="withEffect" p14:presetBounceEnd="21000">
                                      <p:stCondLst>
                                        <p:cond delay="400"/>
                                      </p:stCondLst>
                                      <p:childTnLst>
                                        <p:set>
                                          <p:cBhvr>
                                            <p:cTn id="62" dur="1" fill="hold">
                                              <p:stCondLst>
                                                <p:cond delay="0"/>
                                              </p:stCondLst>
                                            </p:cTn>
                                            <p:tgtEl>
                                              <p:spTgt spid="26"/>
                                            </p:tgtEl>
                                            <p:attrNameLst>
                                              <p:attrName>style.visibility</p:attrName>
                                            </p:attrNameLst>
                                          </p:cBhvr>
                                          <p:to>
                                            <p:strVal val="visible"/>
                                          </p:to>
                                        </p:set>
                                        <p:anim calcmode="lin" valueType="num" p14:bounceEnd="21000">
                                          <p:cBhvr additive="base">
                                            <p:cTn id="63" dur="1000" fill="hold"/>
                                            <p:tgtEl>
                                              <p:spTgt spid="26"/>
                                            </p:tgtEl>
                                            <p:attrNameLst>
                                              <p:attrName>ppt_x</p:attrName>
                                            </p:attrNameLst>
                                          </p:cBhvr>
                                          <p:tavLst>
                                            <p:tav tm="0">
                                              <p:val>
                                                <p:strVal val="0-#ppt_w/2"/>
                                              </p:val>
                                            </p:tav>
                                            <p:tav tm="100000">
                                              <p:val>
                                                <p:strVal val="#ppt_x"/>
                                              </p:val>
                                            </p:tav>
                                          </p:tavLst>
                                        </p:anim>
                                        <p:anim calcmode="lin" valueType="num" p14:bounceEnd="21000">
                                          <p:cBhvr additive="base">
                                            <p:cTn id="64" dur="10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8" accel="15000" fill="hold" grpId="0" nodeType="withEffect" p14:presetBounceEnd="21000">
                                      <p:stCondLst>
                                        <p:cond delay="400"/>
                                      </p:stCondLst>
                                      <p:childTnLst>
                                        <p:set>
                                          <p:cBhvr>
                                            <p:cTn id="66" dur="1" fill="hold">
                                              <p:stCondLst>
                                                <p:cond delay="0"/>
                                              </p:stCondLst>
                                            </p:cTn>
                                            <p:tgtEl>
                                              <p:spTgt spid="27"/>
                                            </p:tgtEl>
                                            <p:attrNameLst>
                                              <p:attrName>style.visibility</p:attrName>
                                            </p:attrNameLst>
                                          </p:cBhvr>
                                          <p:to>
                                            <p:strVal val="visible"/>
                                          </p:to>
                                        </p:set>
                                        <p:anim calcmode="lin" valueType="num" p14:bounceEnd="21000">
                                          <p:cBhvr additive="base">
                                            <p:cTn id="67" dur="1000" fill="hold"/>
                                            <p:tgtEl>
                                              <p:spTgt spid="27"/>
                                            </p:tgtEl>
                                            <p:attrNameLst>
                                              <p:attrName>ppt_x</p:attrName>
                                            </p:attrNameLst>
                                          </p:cBhvr>
                                          <p:tavLst>
                                            <p:tav tm="0">
                                              <p:val>
                                                <p:strVal val="0-#ppt_w/2"/>
                                              </p:val>
                                            </p:tav>
                                            <p:tav tm="100000">
                                              <p:val>
                                                <p:strVal val="#ppt_x"/>
                                              </p:val>
                                            </p:tav>
                                          </p:tavLst>
                                        </p:anim>
                                        <p:anim calcmode="lin" valueType="num" p14:bounceEnd="21000">
                                          <p:cBhvr additive="base">
                                            <p:cTn id="68" dur="1000" fill="hold"/>
                                            <p:tgtEl>
                                              <p:spTgt spid="27"/>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60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par>
                                    <p:cTn id="74" presetID="10" presetClass="entr" presetSubtype="0" fill="hold" nodeType="withEffect">
                                      <p:stCondLst>
                                        <p:cond delay="80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par>
                                    <p:cTn id="82" presetID="10" presetClass="entr" presetSubtype="0" fill="hold" nodeType="withEffect">
                                      <p:stCondLst>
                                        <p:cond delay="120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53" presetClass="entr" presetSubtype="16" fill="hold" grpId="0" nodeType="withEffect">
                                      <p:stCondLst>
                                        <p:cond delay="14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10" presetClass="entr" presetSubtype="0" fill="hold" nodeType="withEffect">
                                      <p:stCondLst>
                                        <p:cond delay="160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53" presetClass="entr" presetSubtype="16" fill="hold" grpId="0" nodeType="withEffect">
                                      <p:stCondLst>
                                        <p:cond delay="180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par>
                                    <p:cTn id="98" presetID="10" presetClass="entr" presetSubtype="0" fill="hold" nodeType="withEffect">
                                      <p:stCondLst>
                                        <p:cond delay="210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24" grpId="0" animBg="1"/>
          <p:bldP spid="25" grpId="0" animBg="1"/>
          <p:bldP spid="26" grpId="0" animBg="1"/>
          <p:bldP spid="27" grpId="0" animBg="1"/>
          <p:bldP spid="32" grpId="0" animBg="1"/>
          <p:bldP spid="33" grpId="0" animBg="1"/>
          <p:bldP spid="34" grpId="0" animBg="1"/>
          <p:bldP spid="35" grpId="0" animBg="1"/>
          <p:bldP spid="46" grpId="0" animBg="1"/>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Effect transition="in" filter="fade">
                                          <p:cBhvr>
                                            <p:cTn id="9" dur="3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200" fill="hold"/>
                                            <p:tgtEl>
                                              <p:spTgt spid="9"/>
                                            </p:tgtEl>
                                            <p:attrNameLst>
                                              <p:attrName>ppt_w</p:attrName>
                                            </p:attrNameLst>
                                          </p:cBhvr>
                                          <p:tavLst>
                                            <p:tav tm="0">
                                              <p:val>
                                                <p:fltVal val="0"/>
                                              </p:val>
                                            </p:tav>
                                            <p:tav tm="100000">
                                              <p:val>
                                                <p:strVal val="#ppt_w"/>
                                              </p:val>
                                            </p:tav>
                                          </p:tavLst>
                                        </p:anim>
                                        <p:anim calcmode="lin" valueType="num">
                                          <p:cBhvr>
                                            <p:cTn id="22" dur="200" fill="hold"/>
                                            <p:tgtEl>
                                              <p:spTgt spid="9"/>
                                            </p:tgtEl>
                                            <p:attrNameLst>
                                              <p:attrName>ppt_h</p:attrName>
                                            </p:attrNameLst>
                                          </p:cBhvr>
                                          <p:tavLst>
                                            <p:tav tm="0">
                                              <p:val>
                                                <p:fltVal val="0"/>
                                              </p:val>
                                            </p:tav>
                                            <p:tav tm="100000">
                                              <p:val>
                                                <p:strVal val="#ppt_h"/>
                                              </p:val>
                                            </p:tav>
                                          </p:tavLst>
                                        </p:anim>
                                        <p:animEffect transition="in" filter="fade">
                                          <p:cBhvr>
                                            <p:cTn id="23" dur="2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ppt_w</p:attrName>
                                            </p:attrNameLst>
                                          </p:cBhvr>
                                          <p:tavLst>
                                            <p:tav tm="0">
                                              <p:val>
                                                <p:fltVal val="0"/>
                                              </p:val>
                                            </p:tav>
                                            <p:tav tm="100000">
                                              <p:val>
                                                <p:strVal val="#ppt_w"/>
                                              </p:val>
                                            </p:tav>
                                          </p:tavLst>
                                        </p:anim>
                                        <p:anim calcmode="lin" valueType="num">
                                          <p:cBhvr>
                                            <p:cTn id="29" dur="200" fill="hold"/>
                                            <p:tgtEl>
                                              <p:spTgt spid="11"/>
                                            </p:tgtEl>
                                            <p:attrNameLst>
                                              <p:attrName>ppt_h</p:attrName>
                                            </p:attrNameLst>
                                          </p:cBhvr>
                                          <p:tavLst>
                                            <p:tav tm="0">
                                              <p:val>
                                                <p:fltVal val="0"/>
                                              </p:val>
                                            </p:tav>
                                            <p:tav tm="100000">
                                              <p:val>
                                                <p:strVal val="#ppt_h"/>
                                              </p:val>
                                            </p:tav>
                                          </p:tavLst>
                                        </p:anim>
                                        <p:animEffect transition="in" filter="fade">
                                          <p:cBhvr>
                                            <p:cTn id="30" dur="2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1500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0-#ppt_w/2"/>
                                              </p:val>
                                            </p:tav>
                                            <p:tav tm="100000">
                                              <p:val>
                                                <p:strVal val="#ppt_x"/>
                                              </p:val>
                                            </p:tav>
                                          </p:tavLst>
                                        </p:anim>
                                        <p:anim calcmode="lin" valueType="num">
                                          <p:cBhvr additive="base">
                                            <p:cTn id="56" dur="10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8" accel="15000" fill="hold" grpId="0" nodeType="withEffect">
                                      <p:stCondLst>
                                        <p:cond delay="2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1000" fill="hold"/>
                                            <p:tgtEl>
                                              <p:spTgt spid="25"/>
                                            </p:tgtEl>
                                            <p:attrNameLst>
                                              <p:attrName>ppt_x</p:attrName>
                                            </p:attrNameLst>
                                          </p:cBhvr>
                                          <p:tavLst>
                                            <p:tav tm="0">
                                              <p:val>
                                                <p:strVal val="0-#ppt_w/2"/>
                                              </p:val>
                                            </p:tav>
                                            <p:tav tm="100000">
                                              <p:val>
                                                <p:strVal val="#ppt_x"/>
                                              </p:val>
                                            </p:tav>
                                          </p:tavLst>
                                        </p:anim>
                                        <p:anim calcmode="lin" valueType="num">
                                          <p:cBhvr additive="base">
                                            <p:cTn id="60" dur="10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8" accel="15000" fill="hold" grpId="0" nodeType="withEffect">
                                      <p:stCondLst>
                                        <p:cond delay="40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1000" fill="hold"/>
                                            <p:tgtEl>
                                              <p:spTgt spid="26"/>
                                            </p:tgtEl>
                                            <p:attrNameLst>
                                              <p:attrName>ppt_x</p:attrName>
                                            </p:attrNameLst>
                                          </p:cBhvr>
                                          <p:tavLst>
                                            <p:tav tm="0">
                                              <p:val>
                                                <p:strVal val="0-#ppt_w/2"/>
                                              </p:val>
                                            </p:tav>
                                            <p:tav tm="100000">
                                              <p:val>
                                                <p:strVal val="#ppt_x"/>
                                              </p:val>
                                            </p:tav>
                                          </p:tavLst>
                                        </p:anim>
                                        <p:anim calcmode="lin" valueType="num">
                                          <p:cBhvr additive="base">
                                            <p:cTn id="64" dur="10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8" accel="15000" fill="hold" grpId="0" nodeType="withEffect">
                                      <p:stCondLst>
                                        <p:cond delay="40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1000" fill="hold"/>
                                            <p:tgtEl>
                                              <p:spTgt spid="27"/>
                                            </p:tgtEl>
                                            <p:attrNameLst>
                                              <p:attrName>ppt_x</p:attrName>
                                            </p:attrNameLst>
                                          </p:cBhvr>
                                          <p:tavLst>
                                            <p:tav tm="0">
                                              <p:val>
                                                <p:strVal val="0-#ppt_w/2"/>
                                              </p:val>
                                            </p:tav>
                                            <p:tav tm="100000">
                                              <p:val>
                                                <p:strVal val="#ppt_x"/>
                                              </p:val>
                                            </p:tav>
                                          </p:tavLst>
                                        </p:anim>
                                        <p:anim calcmode="lin" valueType="num">
                                          <p:cBhvr additive="base">
                                            <p:cTn id="68" dur="1000" fill="hold"/>
                                            <p:tgtEl>
                                              <p:spTgt spid="27"/>
                                            </p:tgtEl>
                                            <p:attrNameLst>
                                              <p:attrName>ppt_y</p:attrName>
                                            </p:attrNameLst>
                                          </p:cBhvr>
                                          <p:tavLst>
                                            <p:tav tm="0">
                                              <p:val>
                                                <p:strVal val="#ppt_y"/>
                                              </p:val>
                                            </p:tav>
                                            <p:tav tm="100000">
                                              <p:val>
                                                <p:strVal val="#ppt_y"/>
                                              </p:val>
                                            </p:tav>
                                          </p:tavLst>
                                        </p:anim>
                                      </p:childTnLst>
                                    </p:cTn>
                                  </p:par>
                                  <p:par>
                                    <p:cTn id="69" presetID="53" presetClass="entr" presetSubtype="16" fill="hold" grpId="0" nodeType="withEffect">
                                      <p:stCondLst>
                                        <p:cond delay="60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par>
                                    <p:cTn id="74" presetID="10" presetClass="entr" presetSubtype="0" fill="hold" nodeType="withEffect">
                                      <p:stCondLst>
                                        <p:cond delay="80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par>
                                    <p:cTn id="82" presetID="10" presetClass="entr" presetSubtype="0" fill="hold" nodeType="withEffect">
                                      <p:stCondLst>
                                        <p:cond delay="120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53" presetClass="entr" presetSubtype="16" fill="hold" grpId="0" nodeType="withEffect">
                                      <p:stCondLst>
                                        <p:cond delay="14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10" presetClass="entr" presetSubtype="0" fill="hold" nodeType="withEffect">
                                      <p:stCondLst>
                                        <p:cond delay="160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53" presetClass="entr" presetSubtype="16" fill="hold" grpId="0" nodeType="withEffect">
                                      <p:stCondLst>
                                        <p:cond delay="180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par>
                                    <p:cTn id="98" presetID="10" presetClass="entr" presetSubtype="0" fill="hold" nodeType="withEffect">
                                      <p:stCondLst>
                                        <p:cond delay="210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24" grpId="0" animBg="1"/>
          <p:bldP spid="25" grpId="0" animBg="1"/>
          <p:bldP spid="26" grpId="0" animBg="1"/>
          <p:bldP spid="27" grpId="0" animBg="1"/>
          <p:bldP spid="32" grpId="0" animBg="1"/>
          <p:bldP spid="33" grpId="0" animBg="1"/>
          <p:bldP spid="34" grpId="0" animBg="1"/>
          <p:bldP spid="35" grpId="0" animBg="1"/>
          <p:bldP spid="46" grpId="0" animBg="1"/>
          <p:bldP spid="4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Freeform 57"/>
          <p:cNvSpPr/>
          <p:nvPr/>
        </p:nvSpPr>
        <p:spPr bwMode="auto">
          <a:xfrm>
            <a:off x="2589783" y="3429175"/>
            <a:ext cx="862505" cy="1715160"/>
          </a:xfrm>
          <a:custGeom>
            <a:avLst/>
            <a:gdLst>
              <a:gd name="T0" fmla="*/ 951 w 958"/>
              <a:gd name="T1" fmla="*/ 1905 h 1905"/>
              <a:gd name="T2" fmla="*/ 945 w 958"/>
              <a:gd name="T3" fmla="*/ 1902 h 1905"/>
              <a:gd name="T4" fmla="*/ 1 w 958"/>
              <a:gd name="T5" fmla="*/ 10 h 1905"/>
              <a:gd name="T6" fmla="*/ 4 w 958"/>
              <a:gd name="T7" fmla="*/ 1 h 1905"/>
              <a:gd name="T8" fmla="*/ 12 w 958"/>
              <a:gd name="T9" fmla="*/ 4 h 1905"/>
              <a:gd name="T10" fmla="*/ 956 w 958"/>
              <a:gd name="T11" fmla="*/ 1896 h 1905"/>
              <a:gd name="T12" fmla="*/ 953 w 958"/>
              <a:gd name="T13" fmla="*/ 1904 h 1905"/>
              <a:gd name="T14" fmla="*/ 951 w 958"/>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905">
                <a:moveTo>
                  <a:pt x="951" y="1905"/>
                </a:moveTo>
                <a:cubicBezTo>
                  <a:pt x="949" y="1905"/>
                  <a:pt x="946" y="1904"/>
                  <a:pt x="945" y="1902"/>
                </a:cubicBezTo>
                <a:cubicBezTo>
                  <a:pt x="1" y="10"/>
                  <a:pt x="1" y="10"/>
                  <a:pt x="1" y="10"/>
                </a:cubicBezTo>
                <a:cubicBezTo>
                  <a:pt x="0" y="7"/>
                  <a:pt x="1" y="3"/>
                  <a:pt x="4" y="1"/>
                </a:cubicBezTo>
                <a:cubicBezTo>
                  <a:pt x="7" y="0"/>
                  <a:pt x="10" y="1"/>
                  <a:pt x="12" y="4"/>
                </a:cubicBezTo>
                <a:cubicBezTo>
                  <a:pt x="956" y="1896"/>
                  <a:pt x="956" y="1896"/>
                  <a:pt x="956" y="1896"/>
                </a:cubicBezTo>
                <a:cubicBezTo>
                  <a:pt x="958" y="1899"/>
                  <a:pt x="956" y="1903"/>
                  <a:pt x="953" y="1904"/>
                </a:cubicBezTo>
                <a:cubicBezTo>
                  <a:pt x="953" y="1905"/>
                  <a:pt x="952" y="1905"/>
                  <a:pt x="951" y="190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58"/>
          <p:cNvSpPr/>
          <p:nvPr/>
        </p:nvSpPr>
        <p:spPr bwMode="auto">
          <a:xfrm>
            <a:off x="871808" y="3429175"/>
            <a:ext cx="1729231" cy="824515"/>
          </a:xfrm>
          <a:custGeom>
            <a:avLst/>
            <a:gdLst>
              <a:gd name="T0" fmla="*/ 7 w 1920"/>
              <a:gd name="T1" fmla="*/ 915 h 915"/>
              <a:gd name="T2" fmla="*/ 2 w 1920"/>
              <a:gd name="T3" fmla="*/ 911 h 915"/>
              <a:gd name="T4" fmla="*/ 5 w 1920"/>
              <a:gd name="T5" fmla="*/ 903 h 915"/>
              <a:gd name="T6" fmla="*/ 1911 w 1920"/>
              <a:gd name="T7" fmla="*/ 1 h 915"/>
              <a:gd name="T8" fmla="*/ 1919 w 1920"/>
              <a:gd name="T9" fmla="*/ 4 h 915"/>
              <a:gd name="T10" fmla="*/ 1916 w 1920"/>
              <a:gd name="T11" fmla="*/ 12 h 915"/>
              <a:gd name="T12" fmla="*/ 10 w 1920"/>
              <a:gd name="T13" fmla="*/ 914 h 915"/>
              <a:gd name="T14" fmla="*/ 7 w 1920"/>
              <a:gd name="T15" fmla="*/ 915 h 9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0" h="915">
                <a:moveTo>
                  <a:pt x="7" y="915"/>
                </a:moveTo>
                <a:cubicBezTo>
                  <a:pt x="5" y="915"/>
                  <a:pt x="3" y="914"/>
                  <a:pt x="2" y="911"/>
                </a:cubicBezTo>
                <a:cubicBezTo>
                  <a:pt x="0" y="908"/>
                  <a:pt x="2" y="905"/>
                  <a:pt x="5" y="903"/>
                </a:cubicBezTo>
                <a:cubicBezTo>
                  <a:pt x="1911" y="1"/>
                  <a:pt x="1911" y="1"/>
                  <a:pt x="1911" y="1"/>
                </a:cubicBezTo>
                <a:cubicBezTo>
                  <a:pt x="1914" y="0"/>
                  <a:pt x="1918" y="1"/>
                  <a:pt x="1919" y="4"/>
                </a:cubicBezTo>
                <a:cubicBezTo>
                  <a:pt x="1920" y="7"/>
                  <a:pt x="1919" y="11"/>
                  <a:pt x="1916" y="12"/>
                </a:cubicBezTo>
                <a:cubicBezTo>
                  <a:pt x="10" y="914"/>
                  <a:pt x="10" y="914"/>
                  <a:pt x="10" y="914"/>
                </a:cubicBezTo>
                <a:cubicBezTo>
                  <a:pt x="9" y="915"/>
                  <a:pt x="8" y="915"/>
                  <a:pt x="7" y="91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59"/>
          <p:cNvSpPr/>
          <p:nvPr/>
        </p:nvSpPr>
        <p:spPr bwMode="auto">
          <a:xfrm>
            <a:off x="2589783" y="2171297"/>
            <a:ext cx="726023" cy="1269134"/>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60"/>
          <p:cNvSpPr/>
          <p:nvPr/>
        </p:nvSpPr>
        <p:spPr bwMode="auto">
          <a:xfrm>
            <a:off x="3303143" y="2171297"/>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61"/>
          <p:cNvSpPr/>
          <p:nvPr/>
        </p:nvSpPr>
        <p:spPr bwMode="auto">
          <a:xfrm>
            <a:off x="3788566" y="3659926"/>
            <a:ext cx="1619483" cy="11819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62"/>
          <p:cNvSpPr/>
          <p:nvPr/>
        </p:nvSpPr>
        <p:spPr bwMode="auto">
          <a:xfrm>
            <a:off x="5392571" y="2604660"/>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63"/>
          <p:cNvSpPr/>
          <p:nvPr/>
        </p:nvSpPr>
        <p:spPr bwMode="auto">
          <a:xfrm>
            <a:off x="3303143" y="1495926"/>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64"/>
          <p:cNvSpPr/>
          <p:nvPr/>
        </p:nvSpPr>
        <p:spPr bwMode="auto">
          <a:xfrm>
            <a:off x="4568056" y="1318641"/>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65"/>
          <p:cNvSpPr/>
          <p:nvPr/>
        </p:nvSpPr>
        <p:spPr bwMode="auto">
          <a:xfrm>
            <a:off x="5030966" y="1495926"/>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66"/>
          <p:cNvSpPr/>
          <p:nvPr/>
        </p:nvSpPr>
        <p:spPr bwMode="auto">
          <a:xfrm>
            <a:off x="3303143" y="2171297"/>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67"/>
          <p:cNvSpPr/>
          <p:nvPr/>
        </p:nvSpPr>
        <p:spPr bwMode="auto">
          <a:xfrm>
            <a:off x="3303143" y="2171297"/>
            <a:ext cx="498086" cy="1606819"/>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68"/>
          <p:cNvSpPr/>
          <p:nvPr/>
        </p:nvSpPr>
        <p:spPr bwMode="auto">
          <a:xfrm>
            <a:off x="3303143" y="1318641"/>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69"/>
          <p:cNvSpPr/>
          <p:nvPr/>
        </p:nvSpPr>
        <p:spPr bwMode="auto">
          <a:xfrm>
            <a:off x="4568056" y="-43169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70"/>
          <p:cNvSpPr/>
          <p:nvPr/>
        </p:nvSpPr>
        <p:spPr bwMode="auto">
          <a:xfrm>
            <a:off x="5166040" y="-43169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71"/>
          <p:cNvSpPr/>
          <p:nvPr/>
        </p:nvSpPr>
        <p:spPr bwMode="auto">
          <a:xfrm>
            <a:off x="6067941" y="295737"/>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72"/>
          <p:cNvSpPr/>
          <p:nvPr/>
        </p:nvSpPr>
        <p:spPr bwMode="auto">
          <a:xfrm>
            <a:off x="6067941" y="1289094"/>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73"/>
          <p:cNvSpPr/>
          <p:nvPr/>
        </p:nvSpPr>
        <p:spPr bwMode="auto">
          <a:xfrm>
            <a:off x="7041601" y="1417133"/>
            <a:ext cx="1812244" cy="993358"/>
          </a:xfrm>
          <a:custGeom>
            <a:avLst/>
            <a:gdLst>
              <a:gd name="T0" fmla="*/ 2006 w 2013"/>
              <a:gd name="T1" fmla="*/ 1103 h 1103"/>
              <a:gd name="T2" fmla="*/ 2003 w 2013"/>
              <a:gd name="T3" fmla="*/ 1103 h 1103"/>
              <a:gd name="T4" fmla="*/ 4 w 2013"/>
              <a:gd name="T5" fmla="*/ 12 h 1103"/>
              <a:gd name="T6" fmla="*/ 2 w 2013"/>
              <a:gd name="T7" fmla="*/ 4 h 1103"/>
              <a:gd name="T8" fmla="*/ 10 w 2013"/>
              <a:gd name="T9" fmla="*/ 2 h 1103"/>
              <a:gd name="T10" fmla="*/ 2009 w 2013"/>
              <a:gd name="T11" fmla="*/ 1092 h 1103"/>
              <a:gd name="T12" fmla="*/ 2011 w 2013"/>
              <a:gd name="T13" fmla="*/ 1100 h 1103"/>
              <a:gd name="T14" fmla="*/ 2006 w 2013"/>
              <a:gd name="T15" fmla="*/ 1103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3" h="1103">
                <a:moveTo>
                  <a:pt x="2006" y="1103"/>
                </a:moveTo>
                <a:cubicBezTo>
                  <a:pt x="2005" y="1103"/>
                  <a:pt x="2004" y="1103"/>
                  <a:pt x="2003" y="1103"/>
                </a:cubicBezTo>
                <a:cubicBezTo>
                  <a:pt x="4" y="12"/>
                  <a:pt x="4" y="12"/>
                  <a:pt x="4" y="12"/>
                </a:cubicBezTo>
                <a:cubicBezTo>
                  <a:pt x="1" y="11"/>
                  <a:pt x="0" y="7"/>
                  <a:pt x="2" y="4"/>
                </a:cubicBezTo>
                <a:cubicBezTo>
                  <a:pt x="3" y="1"/>
                  <a:pt x="7" y="0"/>
                  <a:pt x="10" y="2"/>
                </a:cubicBezTo>
                <a:cubicBezTo>
                  <a:pt x="2009" y="1092"/>
                  <a:pt x="2009" y="1092"/>
                  <a:pt x="2009" y="1092"/>
                </a:cubicBezTo>
                <a:cubicBezTo>
                  <a:pt x="2012" y="1094"/>
                  <a:pt x="2013" y="1097"/>
                  <a:pt x="2011" y="1100"/>
                </a:cubicBezTo>
                <a:cubicBezTo>
                  <a:pt x="2010" y="1102"/>
                  <a:pt x="2008" y="1103"/>
                  <a:pt x="2006" y="11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74"/>
          <p:cNvSpPr/>
          <p:nvPr/>
        </p:nvSpPr>
        <p:spPr bwMode="auto">
          <a:xfrm>
            <a:off x="8112344" y="523674"/>
            <a:ext cx="741501" cy="1886817"/>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75"/>
          <p:cNvSpPr/>
          <p:nvPr/>
        </p:nvSpPr>
        <p:spPr bwMode="auto">
          <a:xfrm>
            <a:off x="7041602" y="523674"/>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76"/>
          <p:cNvSpPr/>
          <p:nvPr/>
        </p:nvSpPr>
        <p:spPr bwMode="auto">
          <a:xfrm>
            <a:off x="5391163" y="1417133"/>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77"/>
          <p:cNvSpPr/>
          <p:nvPr/>
        </p:nvSpPr>
        <p:spPr bwMode="auto">
          <a:xfrm>
            <a:off x="6066534" y="523674"/>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78"/>
          <p:cNvSpPr/>
          <p:nvPr/>
        </p:nvSpPr>
        <p:spPr bwMode="auto">
          <a:xfrm>
            <a:off x="6142513" y="295737"/>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79"/>
          <p:cNvSpPr/>
          <p:nvPr/>
        </p:nvSpPr>
        <p:spPr bwMode="auto">
          <a:xfrm>
            <a:off x="5166041" y="-43169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80"/>
          <p:cNvSpPr/>
          <p:nvPr/>
        </p:nvSpPr>
        <p:spPr bwMode="auto">
          <a:xfrm>
            <a:off x="5391164" y="1289094"/>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81"/>
          <p:cNvSpPr/>
          <p:nvPr/>
        </p:nvSpPr>
        <p:spPr bwMode="auto">
          <a:xfrm>
            <a:off x="1948182" y="1754818"/>
            <a:ext cx="1367625" cy="427735"/>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82"/>
          <p:cNvSpPr/>
          <p:nvPr/>
        </p:nvSpPr>
        <p:spPr bwMode="auto">
          <a:xfrm>
            <a:off x="-398732" y="1754818"/>
            <a:ext cx="2358170" cy="2453847"/>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83"/>
          <p:cNvSpPr/>
          <p:nvPr/>
        </p:nvSpPr>
        <p:spPr bwMode="auto">
          <a:xfrm>
            <a:off x="-398732" y="4197409"/>
            <a:ext cx="1283205" cy="56281"/>
          </a:xfrm>
          <a:custGeom>
            <a:avLst/>
            <a:gdLst>
              <a:gd name="T0" fmla="*/ 1419 w 1425"/>
              <a:gd name="T1" fmla="*/ 62 h 62"/>
              <a:gd name="T2" fmla="*/ 1419 w 1425"/>
              <a:gd name="T3" fmla="*/ 62 h 62"/>
              <a:gd name="T4" fmla="*/ 6 w 1425"/>
              <a:gd name="T5" fmla="*/ 12 h 62"/>
              <a:gd name="T6" fmla="*/ 0 w 1425"/>
              <a:gd name="T7" fmla="*/ 6 h 62"/>
              <a:gd name="T8" fmla="*/ 6 w 1425"/>
              <a:gd name="T9" fmla="*/ 0 h 62"/>
              <a:gd name="T10" fmla="*/ 1419 w 1425"/>
              <a:gd name="T11" fmla="*/ 50 h 62"/>
              <a:gd name="T12" fmla="*/ 1425 w 1425"/>
              <a:gd name="T13" fmla="*/ 56 h 62"/>
              <a:gd name="T14" fmla="*/ 1419 w 142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5" h="62">
                <a:moveTo>
                  <a:pt x="1419" y="62"/>
                </a:moveTo>
                <a:cubicBezTo>
                  <a:pt x="1419" y="62"/>
                  <a:pt x="1419" y="62"/>
                  <a:pt x="1419" y="62"/>
                </a:cubicBezTo>
                <a:cubicBezTo>
                  <a:pt x="6" y="12"/>
                  <a:pt x="6" y="12"/>
                  <a:pt x="6" y="12"/>
                </a:cubicBezTo>
                <a:cubicBezTo>
                  <a:pt x="3" y="12"/>
                  <a:pt x="0" y="9"/>
                  <a:pt x="0" y="6"/>
                </a:cubicBezTo>
                <a:cubicBezTo>
                  <a:pt x="0" y="2"/>
                  <a:pt x="3" y="0"/>
                  <a:pt x="6" y="0"/>
                </a:cubicBezTo>
                <a:cubicBezTo>
                  <a:pt x="1419" y="50"/>
                  <a:pt x="1419" y="50"/>
                  <a:pt x="1419" y="50"/>
                </a:cubicBezTo>
                <a:cubicBezTo>
                  <a:pt x="1423" y="50"/>
                  <a:pt x="1425" y="53"/>
                  <a:pt x="1425" y="56"/>
                </a:cubicBezTo>
                <a:cubicBezTo>
                  <a:pt x="1425" y="59"/>
                  <a:pt x="1422" y="62"/>
                  <a:pt x="1419" y="62"/>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84"/>
          <p:cNvSpPr/>
          <p:nvPr/>
        </p:nvSpPr>
        <p:spPr bwMode="auto">
          <a:xfrm>
            <a:off x="871808" y="1754817"/>
            <a:ext cx="1087629" cy="2498871"/>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85"/>
          <p:cNvSpPr/>
          <p:nvPr/>
        </p:nvSpPr>
        <p:spPr bwMode="auto">
          <a:xfrm>
            <a:off x="3439625" y="3766859"/>
            <a:ext cx="361605" cy="1377475"/>
          </a:xfrm>
          <a:custGeom>
            <a:avLst/>
            <a:gdLst>
              <a:gd name="T0" fmla="*/ 7 w 401"/>
              <a:gd name="T1" fmla="*/ 1530 h 1530"/>
              <a:gd name="T2" fmla="*/ 5 w 401"/>
              <a:gd name="T3" fmla="*/ 1530 h 1530"/>
              <a:gd name="T4" fmla="*/ 1 w 401"/>
              <a:gd name="T5" fmla="*/ 1522 h 1530"/>
              <a:gd name="T6" fmla="*/ 388 w 401"/>
              <a:gd name="T7" fmla="*/ 5 h 1530"/>
              <a:gd name="T8" fmla="*/ 396 w 401"/>
              <a:gd name="T9" fmla="*/ 0 h 1530"/>
              <a:gd name="T10" fmla="*/ 400 w 401"/>
              <a:gd name="T11" fmla="*/ 8 h 1530"/>
              <a:gd name="T12" fmla="*/ 13 w 401"/>
              <a:gd name="T13" fmla="*/ 1525 h 1530"/>
              <a:gd name="T14" fmla="*/ 7 w 401"/>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530">
                <a:moveTo>
                  <a:pt x="7" y="1530"/>
                </a:moveTo>
                <a:cubicBezTo>
                  <a:pt x="6" y="1530"/>
                  <a:pt x="6" y="1530"/>
                  <a:pt x="5" y="1530"/>
                </a:cubicBezTo>
                <a:cubicBezTo>
                  <a:pt x="2" y="1529"/>
                  <a:pt x="0" y="1526"/>
                  <a:pt x="1" y="1522"/>
                </a:cubicBezTo>
                <a:cubicBezTo>
                  <a:pt x="388" y="5"/>
                  <a:pt x="388" y="5"/>
                  <a:pt x="388" y="5"/>
                </a:cubicBezTo>
                <a:cubicBezTo>
                  <a:pt x="389" y="2"/>
                  <a:pt x="393" y="0"/>
                  <a:pt x="396" y="0"/>
                </a:cubicBezTo>
                <a:cubicBezTo>
                  <a:pt x="399" y="1"/>
                  <a:pt x="401" y="4"/>
                  <a:pt x="400" y="8"/>
                </a:cubicBezTo>
                <a:cubicBezTo>
                  <a:pt x="13" y="1525"/>
                  <a:pt x="13" y="1525"/>
                  <a:pt x="13" y="1525"/>
                </a:cubicBezTo>
                <a:cubicBezTo>
                  <a:pt x="12" y="1528"/>
                  <a:pt x="9" y="1530"/>
                  <a:pt x="7" y="15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86"/>
          <p:cNvSpPr/>
          <p:nvPr/>
        </p:nvSpPr>
        <p:spPr bwMode="auto">
          <a:xfrm>
            <a:off x="871808" y="4241026"/>
            <a:ext cx="2580479" cy="903308"/>
          </a:xfrm>
          <a:custGeom>
            <a:avLst/>
            <a:gdLst>
              <a:gd name="T0" fmla="*/ 2858 w 2865"/>
              <a:gd name="T1" fmla="*/ 1003 h 1003"/>
              <a:gd name="T2" fmla="*/ 2856 w 2865"/>
              <a:gd name="T3" fmla="*/ 1003 h 1003"/>
              <a:gd name="T4" fmla="*/ 5 w 2865"/>
              <a:gd name="T5" fmla="*/ 13 h 1003"/>
              <a:gd name="T6" fmla="*/ 1 w 2865"/>
              <a:gd name="T7" fmla="*/ 5 h 1003"/>
              <a:gd name="T8" fmla="*/ 9 w 2865"/>
              <a:gd name="T9" fmla="*/ 1 h 1003"/>
              <a:gd name="T10" fmla="*/ 2860 w 2865"/>
              <a:gd name="T11" fmla="*/ 991 h 1003"/>
              <a:gd name="T12" fmla="*/ 2863 w 2865"/>
              <a:gd name="T13" fmla="*/ 999 h 1003"/>
              <a:gd name="T14" fmla="*/ 2858 w 2865"/>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5" h="1003">
                <a:moveTo>
                  <a:pt x="2858" y="1003"/>
                </a:moveTo>
                <a:cubicBezTo>
                  <a:pt x="2857" y="1003"/>
                  <a:pt x="2856" y="1003"/>
                  <a:pt x="2856" y="1003"/>
                </a:cubicBezTo>
                <a:cubicBezTo>
                  <a:pt x="5" y="13"/>
                  <a:pt x="5" y="13"/>
                  <a:pt x="5" y="13"/>
                </a:cubicBezTo>
                <a:cubicBezTo>
                  <a:pt x="2" y="11"/>
                  <a:pt x="0" y="8"/>
                  <a:pt x="1" y="5"/>
                </a:cubicBezTo>
                <a:cubicBezTo>
                  <a:pt x="2" y="2"/>
                  <a:pt x="6" y="0"/>
                  <a:pt x="9" y="1"/>
                </a:cubicBezTo>
                <a:cubicBezTo>
                  <a:pt x="2860" y="991"/>
                  <a:pt x="2860" y="991"/>
                  <a:pt x="2860" y="991"/>
                </a:cubicBezTo>
                <a:cubicBezTo>
                  <a:pt x="2863" y="992"/>
                  <a:pt x="2865" y="996"/>
                  <a:pt x="2863" y="999"/>
                </a:cubicBezTo>
                <a:cubicBezTo>
                  <a:pt x="2863" y="1001"/>
                  <a:pt x="2860" y="1003"/>
                  <a:pt x="2858" y="10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87"/>
          <p:cNvSpPr/>
          <p:nvPr/>
        </p:nvSpPr>
        <p:spPr bwMode="auto">
          <a:xfrm>
            <a:off x="3303149" y="2171296"/>
            <a:ext cx="147738" cy="297303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5"/>
          <p:cNvSpPr/>
          <p:nvPr/>
        </p:nvSpPr>
        <p:spPr bwMode="auto">
          <a:xfrm>
            <a:off x="3747762" y="2649685"/>
            <a:ext cx="505121" cy="797782"/>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6"/>
          <p:cNvSpPr/>
          <p:nvPr/>
        </p:nvSpPr>
        <p:spPr bwMode="auto">
          <a:xfrm>
            <a:off x="3742134" y="3125258"/>
            <a:ext cx="510749" cy="322209"/>
          </a:xfrm>
          <a:custGeom>
            <a:avLst/>
            <a:gdLst>
              <a:gd name="T0" fmla="*/ 564 w 568"/>
              <a:gd name="T1" fmla="*/ 358 h 358"/>
              <a:gd name="T2" fmla="*/ 562 w 568"/>
              <a:gd name="T3" fmla="*/ 358 h 358"/>
              <a:gd name="T4" fmla="*/ 3 w 568"/>
              <a:gd name="T5" fmla="*/ 8 h 358"/>
              <a:gd name="T6" fmla="*/ 2 w 568"/>
              <a:gd name="T7" fmla="*/ 3 h 358"/>
              <a:gd name="T8" fmla="*/ 7 w 568"/>
              <a:gd name="T9" fmla="*/ 2 h 358"/>
              <a:gd name="T10" fmla="*/ 566 w 568"/>
              <a:gd name="T11" fmla="*/ 351 h 358"/>
              <a:gd name="T12" fmla="*/ 567 w 568"/>
              <a:gd name="T13" fmla="*/ 356 h 358"/>
              <a:gd name="T14" fmla="*/ 564 w 56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358">
                <a:moveTo>
                  <a:pt x="564" y="358"/>
                </a:moveTo>
                <a:cubicBezTo>
                  <a:pt x="563" y="358"/>
                  <a:pt x="562" y="358"/>
                  <a:pt x="562" y="358"/>
                </a:cubicBezTo>
                <a:cubicBezTo>
                  <a:pt x="3" y="8"/>
                  <a:pt x="3" y="8"/>
                  <a:pt x="3" y="8"/>
                </a:cubicBezTo>
                <a:cubicBezTo>
                  <a:pt x="1" y="7"/>
                  <a:pt x="0" y="5"/>
                  <a:pt x="2" y="3"/>
                </a:cubicBezTo>
                <a:cubicBezTo>
                  <a:pt x="3" y="1"/>
                  <a:pt x="5" y="0"/>
                  <a:pt x="7" y="2"/>
                </a:cubicBezTo>
                <a:cubicBezTo>
                  <a:pt x="566" y="351"/>
                  <a:pt x="566" y="351"/>
                  <a:pt x="566" y="351"/>
                </a:cubicBezTo>
                <a:cubicBezTo>
                  <a:pt x="568" y="352"/>
                  <a:pt x="568" y="355"/>
                  <a:pt x="567" y="356"/>
                </a:cubicBezTo>
                <a:cubicBezTo>
                  <a:pt x="566" y="358"/>
                  <a:pt x="565" y="358"/>
                  <a:pt x="564" y="35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7"/>
          <p:cNvSpPr/>
          <p:nvPr/>
        </p:nvSpPr>
        <p:spPr bwMode="auto">
          <a:xfrm>
            <a:off x="3743540" y="2649685"/>
            <a:ext cx="12664" cy="484016"/>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8"/>
          <p:cNvSpPr/>
          <p:nvPr/>
        </p:nvSpPr>
        <p:spPr bwMode="auto">
          <a:xfrm>
            <a:off x="2741741" y="3092897"/>
            <a:ext cx="1008835" cy="40804"/>
          </a:xfrm>
          <a:custGeom>
            <a:avLst/>
            <a:gdLst>
              <a:gd name="T0" fmla="*/ 1118 w 1122"/>
              <a:gd name="T1" fmla="*/ 44 h 44"/>
              <a:gd name="T2" fmla="*/ 1118 w 1122"/>
              <a:gd name="T3" fmla="*/ 44 h 44"/>
              <a:gd name="T4" fmla="*/ 4 w 1122"/>
              <a:gd name="T5" fmla="*/ 8 h 44"/>
              <a:gd name="T6" fmla="*/ 0 w 1122"/>
              <a:gd name="T7" fmla="*/ 4 h 44"/>
              <a:gd name="T8" fmla="*/ 4 w 1122"/>
              <a:gd name="T9" fmla="*/ 0 h 44"/>
              <a:gd name="T10" fmla="*/ 1118 w 1122"/>
              <a:gd name="T11" fmla="*/ 36 h 44"/>
              <a:gd name="T12" fmla="*/ 1122 w 1122"/>
              <a:gd name="T13" fmla="*/ 40 h 44"/>
              <a:gd name="T14" fmla="*/ 1118 w 112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2" h="44">
                <a:moveTo>
                  <a:pt x="1118" y="44"/>
                </a:moveTo>
                <a:cubicBezTo>
                  <a:pt x="1118" y="44"/>
                  <a:pt x="1118" y="44"/>
                  <a:pt x="1118" y="44"/>
                </a:cubicBezTo>
                <a:cubicBezTo>
                  <a:pt x="4" y="8"/>
                  <a:pt x="4" y="8"/>
                  <a:pt x="4" y="8"/>
                </a:cubicBezTo>
                <a:cubicBezTo>
                  <a:pt x="1" y="8"/>
                  <a:pt x="0" y="7"/>
                  <a:pt x="0" y="4"/>
                </a:cubicBezTo>
                <a:cubicBezTo>
                  <a:pt x="0" y="2"/>
                  <a:pt x="2" y="0"/>
                  <a:pt x="4" y="0"/>
                </a:cubicBezTo>
                <a:cubicBezTo>
                  <a:pt x="1118" y="36"/>
                  <a:pt x="1118" y="36"/>
                  <a:pt x="1118" y="36"/>
                </a:cubicBezTo>
                <a:cubicBezTo>
                  <a:pt x="1120" y="36"/>
                  <a:pt x="1122" y="38"/>
                  <a:pt x="1122" y="40"/>
                </a:cubicBezTo>
                <a:cubicBezTo>
                  <a:pt x="1122" y="42"/>
                  <a:pt x="1120" y="44"/>
                  <a:pt x="1118" y="4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9"/>
          <p:cNvSpPr/>
          <p:nvPr/>
        </p:nvSpPr>
        <p:spPr bwMode="auto">
          <a:xfrm>
            <a:off x="2599632" y="3092897"/>
            <a:ext cx="149144" cy="574065"/>
          </a:xfrm>
          <a:custGeom>
            <a:avLst/>
            <a:gdLst>
              <a:gd name="T0" fmla="*/ 4 w 166"/>
              <a:gd name="T1" fmla="*/ 637 h 637"/>
              <a:gd name="T2" fmla="*/ 4 w 166"/>
              <a:gd name="T3" fmla="*/ 637 h 637"/>
              <a:gd name="T4" fmla="*/ 1 w 166"/>
              <a:gd name="T5" fmla="*/ 632 h 637"/>
              <a:gd name="T6" fmla="*/ 158 w 166"/>
              <a:gd name="T7" fmla="*/ 3 h 637"/>
              <a:gd name="T8" fmla="*/ 163 w 166"/>
              <a:gd name="T9" fmla="*/ 1 h 637"/>
              <a:gd name="T10" fmla="*/ 166 w 166"/>
              <a:gd name="T11" fmla="*/ 5 h 637"/>
              <a:gd name="T12" fmla="*/ 8 w 166"/>
              <a:gd name="T13" fmla="*/ 634 h 637"/>
              <a:gd name="T14" fmla="*/ 4 w 166"/>
              <a:gd name="T15" fmla="*/ 637 h 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637">
                <a:moveTo>
                  <a:pt x="4" y="637"/>
                </a:moveTo>
                <a:cubicBezTo>
                  <a:pt x="4" y="637"/>
                  <a:pt x="4" y="637"/>
                  <a:pt x="4" y="637"/>
                </a:cubicBezTo>
                <a:cubicBezTo>
                  <a:pt x="1" y="636"/>
                  <a:pt x="0" y="634"/>
                  <a:pt x="1" y="632"/>
                </a:cubicBezTo>
                <a:cubicBezTo>
                  <a:pt x="158" y="3"/>
                  <a:pt x="158" y="3"/>
                  <a:pt x="158" y="3"/>
                </a:cubicBezTo>
                <a:cubicBezTo>
                  <a:pt x="158" y="1"/>
                  <a:pt x="161" y="0"/>
                  <a:pt x="163" y="1"/>
                </a:cubicBezTo>
                <a:cubicBezTo>
                  <a:pt x="165" y="1"/>
                  <a:pt x="166" y="3"/>
                  <a:pt x="166" y="5"/>
                </a:cubicBezTo>
                <a:cubicBezTo>
                  <a:pt x="8" y="634"/>
                  <a:pt x="8" y="634"/>
                  <a:pt x="8" y="634"/>
                </a:cubicBezTo>
                <a:cubicBezTo>
                  <a:pt x="8" y="636"/>
                  <a:pt x="6" y="637"/>
                  <a:pt x="4" y="6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0"/>
          <p:cNvSpPr/>
          <p:nvPr/>
        </p:nvSpPr>
        <p:spPr bwMode="auto">
          <a:xfrm>
            <a:off x="2444859" y="2981742"/>
            <a:ext cx="161808" cy="685220"/>
          </a:xfrm>
          <a:custGeom>
            <a:avLst/>
            <a:gdLst>
              <a:gd name="T0" fmla="*/ 176 w 181"/>
              <a:gd name="T1" fmla="*/ 761 h 761"/>
              <a:gd name="T2" fmla="*/ 173 w 181"/>
              <a:gd name="T3" fmla="*/ 758 h 761"/>
              <a:gd name="T4" fmla="*/ 1 w 181"/>
              <a:gd name="T5" fmla="*/ 5 h 761"/>
              <a:gd name="T6" fmla="*/ 4 w 181"/>
              <a:gd name="T7" fmla="*/ 0 h 761"/>
              <a:gd name="T8" fmla="*/ 8 w 181"/>
              <a:gd name="T9" fmla="*/ 3 h 761"/>
              <a:gd name="T10" fmla="*/ 180 w 181"/>
              <a:gd name="T11" fmla="*/ 756 h 761"/>
              <a:gd name="T12" fmla="*/ 177 w 181"/>
              <a:gd name="T13" fmla="*/ 761 h 761"/>
              <a:gd name="T14" fmla="*/ 176 w 181"/>
              <a:gd name="T15" fmla="*/ 761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61">
                <a:moveTo>
                  <a:pt x="176" y="761"/>
                </a:moveTo>
                <a:cubicBezTo>
                  <a:pt x="175" y="761"/>
                  <a:pt x="173" y="760"/>
                  <a:pt x="173" y="758"/>
                </a:cubicBezTo>
                <a:cubicBezTo>
                  <a:pt x="1" y="5"/>
                  <a:pt x="1" y="5"/>
                  <a:pt x="1" y="5"/>
                </a:cubicBezTo>
                <a:cubicBezTo>
                  <a:pt x="0" y="3"/>
                  <a:pt x="1" y="1"/>
                  <a:pt x="4" y="0"/>
                </a:cubicBezTo>
                <a:cubicBezTo>
                  <a:pt x="6" y="0"/>
                  <a:pt x="8" y="1"/>
                  <a:pt x="8" y="3"/>
                </a:cubicBezTo>
                <a:cubicBezTo>
                  <a:pt x="180" y="756"/>
                  <a:pt x="180" y="756"/>
                  <a:pt x="180" y="756"/>
                </a:cubicBezTo>
                <a:cubicBezTo>
                  <a:pt x="181" y="758"/>
                  <a:pt x="180" y="760"/>
                  <a:pt x="177" y="761"/>
                </a:cubicBezTo>
                <a:cubicBezTo>
                  <a:pt x="177" y="761"/>
                  <a:pt x="177" y="761"/>
                  <a:pt x="176" y="7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1"/>
          <p:cNvSpPr/>
          <p:nvPr/>
        </p:nvSpPr>
        <p:spPr bwMode="auto">
          <a:xfrm>
            <a:off x="1782152" y="3658520"/>
            <a:ext cx="824515" cy="144924"/>
          </a:xfrm>
          <a:custGeom>
            <a:avLst/>
            <a:gdLst>
              <a:gd name="T0" fmla="*/ 5 w 917"/>
              <a:gd name="T1" fmla="*/ 161 h 161"/>
              <a:gd name="T2" fmla="*/ 1 w 917"/>
              <a:gd name="T3" fmla="*/ 158 h 161"/>
              <a:gd name="T4" fmla="*/ 4 w 917"/>
              <a:gd name="T5" fmla="*/ 153 h 161"/>
              <a:gd name="T6" fmla="*/ 912 w 917"/>
              <a:gd name="T7" fmla="*/ 1 h 161"/>
              <a:gd name="T8" fmla="*/ 916 w 917"/>
              <a:gd name="T9" fmla="*/ 4 h 161"/>
              <a:gd name="T10" fmla="*/ 913 w 917"/>
              <a:gd name="T11" fmla="*/ 9 h 161"/>
              <a:gd name="T12" fmla="*/ 5 w 917"/>
              <a:gd name="T13" fmla="*/ 161 h 161"/>
              <a:gd name="T14" fmla="*/ 5 w 917"/>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161">
                <a:moveTo>
                  <a:pt x="5" y="161"/>
                </a:moveTo>
                <a:cubicBezTo>
                  <a:pt x="3" y="161"/>
                  <a:pt x="1" y="160"/>
                  <a:pt x="1" y="158"/>
                </a:cubicBezTo>
                <a:cubicBezTo>
                  <a:pt x="0" y="155"/>
                  <a:pt x="2" y="153"/>
                  <a:pt x="4" y="153"/>
                </a:cubicBezTo>
                <a:cubicBezTo>
                  <a:pt x="912" y="1"/>
                  <a:pt x="912" y="1"/>
                  <a:pt x="912" y="1"/>
                </a:cubicBezTo>
                <a:cubicBezTo>
                  <a:pt x="914" y="0"/>
                  <a:pt x="916" y="2"/>
                  <a:pt x="916" y="4"/>
                </a:cubicBezTo>
                <a:cubicBezTo>
                  <a:pt x="917" y="6"/>
                  <a:pt x="915" y="8"/>
                  <a:pt x="913" y="9"/>
                </a:cubicBezTo>
                <a:cubicBezTo>
                  <a:pt x="5" y="161"/>
                  <a:pt x="5" y="161"/>
                  <a:pt x="5" y="161"/>
                </a:cubicBezTo>
                <a:cubicBezTo>
                  <a:pt x="5" y="161"/>
                  <a:pt x="5" y="161"/>
                  <a:pt x="5" y="1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2"/>
          <p:cNvSpPr/>
          <p:nvPr/>
        </p:nvSpPr>
        <p:spPr bwMode="auto">
          <a:xfrm>
            <a:off x="2444859" y="2228986"/>
            <a:ext cx="339093" cy="759792"/>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3"/>
          <p:cNvSpPr/>
          <p:nvPr/>
        </p:nvSpPr>
        <p:spPr bwMode="auto">
          <a:xfrm>
            <a:off x="1856724" y="2228986"/>
            <a:ext cx="927228" cy="156180"/>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
          <p:cNvSpPr/>
          <p:nvPr/>
        </p:nvSpPr>
        <p:spPr bwMode="auto">
          <a:xfrm>
            <a:off x="1856724" y="2376722"/>
            <a:ext cx="595171" cy="612055"/>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5"/>
          <p:cNvSpPr/>
          <p:nvPr/>
        </p:nvSpPr>
        <p:spPr bwMode="auto">
          <a:xfrm>
            <a:off x="1858131" y="2378130"/>
            <a:ext cx="39397" cy="41366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6"/>
          <p:cNvSpPr/>
          <p:nvPr/>
        </p:nvSpPr>
        <p:spPr bwMode="auto">
          <a:xfrm>
            <a:off x="1889085" y="2783352"/>
            <a:ext cx="562809" cy="20542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7"/>
          <p:cNvSpPr/>
          <p:nvPr/>
        </p:nvSpPr>
        <p:spPr bwMode="auto">
          <a:xfrm>
            <a:off x="1707580" y="2981742"/>
            <a:ext cx="744315" cy="517784"/>
          </a:xfrm>
          <a:custGeom>
            <a:avLst/>
            <a:gdLst>
              <a:gd name="T0" fmla="*/ 5 w 828"/>
              <a:gd name="T1" fmla="*/ 575 h 575"/>
              <a:gd name="T2" fmla="*/ 1 w 828"/>
              <a:gd name="T3" fmla="*/ 573 h 575"/>
              <a:gd name="T4" fmla="*/ 2 w 828"/>
              <a:gd name="T5" fmla="*/ 567 h 575"/>
              <a:gd name="T6" fmla="*/ 821 w 828"/>
              <a:gd name="T7" fmla="*/ 1 h 575"/>
              <a:gd name="T8" fmla="*/ 827 w 828"/>
              <a:gd name="T9" fmla="*/ 2 h 575"/>
              <a:gd name="T10" fmla="*/ 826 w 828"/>
              <a:gd name="T11" fmla="*/ 8 h 575"/>
              <a:gd name="T12" fmla="*/ 7 w 828"/>
              <a:gd name="T13" fmla="*/ 574 h 575"/>
              <a:gd name="T14" fmla="*/ 5 w 828"/>
              <a:gd name="T15" fmla="*/ 575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575">
                <a:moveTo>
                  <a:pt x="5" y="575"/>
                </a:moveTo>
                <a:cubicBezTo>
                  <a:pt x="3" y="575"/>
                  <a:pt x="2" y="574"/>
                  <a:pt x="1" y="573"/>
                </a:cubicBezTo>
                <a:cubicBezTo>
                  <a:pt x="0" y="571"/>
                  <a:pt x="1" y="569"/>
                  <a:pt x="2" y="567"/>
                </a:cubicBezTo>
                <a:cubicBezTo>
                  <a:pt x="821" y="1"/>
                  <a:pt x="821" y="1"/>
                  <a:pt x="821" y="1"/>
                </a:cubicBezTo>
                <a:cubicBezTo>
                  <a:pt x="823" y="0"/>
                  <a:pt x="826" y="0"/>
                  <a:pt x="827" y="2"/>
                </a:cubicBezTo>
                <a:cubicBezTo>
                  <a:pt x="828" y="4"/>
                  <a:pt x="828" y="6"/>
                  <a:pt x="826" y="8"/>
                </a:cubicBezTo>
                <a:cubicBezTo>
                  <a:pt x="7" y="574"/>
                  <a:pt x="7" y="574"/>
                  <a:pt x="7" y="574"/>
                </a:cubicBezTo>
                <a:cubicBezTo>
                  <a:pt x="6" y="574"/>
                  <a:pt x="5" y="575"/>
                  <a:pt x="5" y="5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8"/>
          <p:cNvSpPr/>
          <p:nvPr/>
        </p:nvSpPr>
        <p:spPr bwMode="auto">
          <a:xfrm>
            <a:off x="1782152" y="2981742"/>
            <a:ext cx="669742" cy="821701"/>
          </a:xfrm>
          <a:custGeom>
            <a:avLst/>
            <a:gdLst>
              <a:gd name="T0" fmla="*/ 5 w 745"/>
              <a:gd name="T1" fmla="*/ 913 h 913"/>
              <a:gd name="T2" fmla="*/ 2 w 745"/>
              <a:gd name="T3" fmla="*/ 912 h 913"/>
              <a:gd name="T4" fmla="*/ 2 w 745"/>
              <a:gd name="T5" fmla="*/ 906 h 913"/>
              <a:gd name="T6" fmla="*/ 737 w 745"/>
              <a:gd name="T7" fmla="*/ 2 h 913"/>
              <a:gd name="T8" fmla="*/ 743 w 745"/>
              <a:gd name="T9" fmla="*/ 1 h 913"/>
              <a:gd name="T10" fmla="*/ 744 w 745"/>
              <a:gd name="T11" fmla="*/ 7 h 913"/>
              <a:gd name="T12" fmla="*/ 8 w 745"/>
              <a:gd name="T13" fmla="*/ 911 h 913"/>
              <a:gd name="T14" fmla="*/ 5 w 745"/>
              <a:gd name="T15" fmla="*/ 91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 h="913">
                <a:moveTo>
                  <a:pt x="5" y="913"/>
                </a:moveTo>
                <a:cubicBezTo>
                  <a:pt x="4" y="913"/>
                  <a:pt x="3" y="913"/>
                  <a:pt x="2" y="912"/>
                </a:cubicBezTo>
                <a:cubicBezTo>
                  <a:pt x="1" y="911"/>
                  <a:pt x="0" y="908"/>
                  <a:pt x="2" y="906"/>
                </a:cubicBezTo>
                <a:cubicBezTo>
                  <a:pt x="737" y="2"/>
                  <a:pt x="737" y="2"/>
                  <a:pt x="737" y="2"/>
                </a:cubicBezTo>
                <a:cubicBezTo>
                  <a:pt x="739" y="0"/>
                  <a:pt x="741" y="0"/>
                  <a:pt x="743" y="1"/>
                </a:cubicBezTo>
                <a:cubicBezTo>
                  <a:pt x="745" y="3"/>
                  <a:pt x="745" y="5"/>
                  <a:pt x="744" y="7"/>
                </a:cubicBezTo>
                <a:cubicBezTo>
                  <a:pt x="8" y="911"/>
                  <a:pt x="8" y="911"/>
                  <a:pt x="8" y="911"/>
                </a:cubicBezTo>
                <a:cubicBezTo>
                  <a:pt x="7" y="912"/>
                  <a:pt x="6" y="913"/>
                  <a:pt x="5" y="9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9"/>
          <p:cNvSpPr/>
          <p:nvPr/>
        </p:nvSpPr>
        <p:spPr bwMode="auto">
          <a:xfrm>
            <a:off x="505983" y="2783352"/>
            <a:ext cx="1391545" cy="251857"/>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0"/>
          <p:cNvSpPr/>
          <p:nvPr/>
        </p:nvSpPr>
        <p:spPr bwMode="auto">
          <a:xfrm>
            <a:off x="505983" y="3026767"/>
            <a:ext cx="1210039" cy="472760"/>
          </a:xfrm>
          <a:custGeom>
            <a:avLst/>
            <a:gdLst>
              <a:gd name="T0" fmla="*/ 1342 w 1346"/>
              <a:gd name="T1" fmla="*/ 525 h 525"/>
              <a:gd name="T2" fmla="*/ 1340 w 1346"/>
              <a:gd name="T3" fmla="*/ 524 h 525"/>
              <a:gd name="T4" fmla="*/ 3 w 1346"/>
              <a:gd name="T5" fmla="*/ 8 h 525"/>
              <a:gd name="T6" fmla="*/ 1 w 1346"/>
              <a:gd name="T7" fmla="*/ 3 h 525"/>
              <a:gd name="T8" fmla="*/ 6 w 1346"/>
              <a:gd name="T9" fmla="*/ 1 h 525"/>
              <a:gd name="T10" fmla="*/ 1343 w 1346"/>
              <a:gd name="T11" fmla="*/ 517 h 525"/>
              <a:gd name="T12" fmla="*/ 1345 w 1346"/>
              <a:gd name="T13" fmla="*/ 522 h 525"/>
              <a:gd name="T14" fmla="*/ 1342 w 1346"/>
              <a:gd name="T15" fmla="*/ 525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 h="525">
                <a:moveTo>
                  <a:pt x="1342" y="525"/>
                </a:moveTo>
                <a:cubicBezTo>
                  <a:pt x="1341" y="525"/>
                  <a:pt x="1341" y="525"/>
                  <a:pt x="1340" y="524"/>
                </a:cubicBezTo>
                <a:cubicBezTo>
                  <a:pt x="3" y="8"/>
                  <a:pt x="3" y="8"/>
                  <a:pt x="3" y="8"/>
                </a:cubicBezTo>
                <a:cubicBezTo>
                  <a:pt x="1" y="8"/>
                  <a:pt x="0" y="5"/>
                  <a:pt x="1" y="3"/>
                </a:cubicBezTo>
                <a:cubicBezTo>
                  <a:pt x="2" y="1"/>
                  <a:pt x="4" y="0"/>
                  <a:pt x="6" y="1"/>
                </a:cubicBezTo>
                <a:cubicBezTo>
                  <a:pt x="1343" y="517"/>
                  <a:pt x="1343" y="517"/>
                  <a:pt x="1343" y="517"/>
                </a:cubicBezTo>
                <a:cubicBezTo>
                  <a:pt x="1345" y="518"/>
                  <a:pt x="1346" y="520"/>
                  <a:pt x="1345" y="522"/>
                </a:cubicBezTo>
                <a:cubicBezTo>
                  <a:pt x="1345" y="524"/>
                  <a:pt x="1343" y="525"/>
                  <a:pt x="1342" y="5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1"/>
          <p:cNvSpPr/>
          <p:nvPr/>
        </p:nvSpPr>
        <p:spPr bwMode="auto">
          <a:xfrm>
            <a:off x="1707579" y="3491085"/>
            <a:ext cx="83015" cy="312359"/>
          </a:xfrm>
          <a:custGeom>
            <a:avLst/>
            <a:gdLst>
              <a:gd name="T0" fmla="*/ 88 w 92"/>
              <a:gd name="T1" fmla="*/ 347 h 347"/>
              <a:gd name="T2" fmla="*/ 84 w 92"/>
              <a:gd name="T3" fmla="*/ 344 h 347"/>
              <a:gd name="T4" fmla="*/ 1 w 92"/>
              <a:gd name="T5" fmla="*/ 6 h 347"/>
              <a:gd name="T6" fmla="*/ 4 w 92"/>
              <a:gd name="T7" fmla="*/ 1 h 347"/>
              <a:gd name="T8" fmla="*/ 8 w 92"/>
              <a:gd name="T9" fmla="*/ 4 h 347"/>
              <a:gd name="T10" fmla="*/ 92 w 92"/>
              <a:gd name="T11" fmla="*/ 342 h 347"/>
              <a:gd name="T12" fmla="*/ 89 w 92"/>
              <a:gd name="T13" fmla="*/ 347 h 347"/>
              <a:gd name="T14" fmla="*/ 88 w 9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47">
                <a:moveTo>
                  <a:pt x="88" y="347"/>
                </a:moveTo>
                <a:cubicBezTo>
                  <a:pt x="86" y="347"/>
                  <a:pt x="84" y="346"/>
                  <a:pt x="84" y="344"/>
                </a:cubicBezTo>
                <a:cubicBezTo>
                  <a:pt x="1" y="6"/>
                  <a:pt x="1" y="6"/>
                  <a:pt x="1" y="6"/>
                </a:cubicBezTo>
                <a:cubicBezTo>
                  <a:pt x="0" y="3"/>
                  <a:pt x="1" y="1"/>
                  <a:pt x="4" y="1"/>
                </a:cubicBezTo>
                <a:cubicBezTo>
                  <a:pt x="6" y="0"/>
                  <a:pt x="8" y="2"/>
                  <a:pt x="8" y="4"/>
                </a:cubicBezTo>
                <a:cubicBezTo>
                  <a:pt x="92" y="342"/>
                  <a:pt x="92" y="342"/>
                  <a:pt x="92" y="342"/>
                </a:cubicBezTo>
                <a:cubicBezTo>
                  <a:pt x="92" y="344"/>
                  <a:pt x="91" y="346"/>
                  <a:pt x="89" y="347"/>
                </a:cubicBezTo>
                <a:cubicBezTo>
                  <a:pt x="88" y="347"/>
                  <a:pt x="88" y="347"/>
                  <a:pt x="88" y="34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2"/>
          <p:cNvSpPr/>
          <p:nvPr/>
        </p:nvSpPr>
        <p:spPr bwMode="auto">
          <a:xfrm>
            <a:off x="2775508" y="2228986"/>
            <a:ext cx="517784" cy="401002"/>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3"/>
          <p:cNvSpPr/>
          <p:nvPr/>
        </p:nvSpPr>
        <p:spPr bwMode="auto">
          <a:xfrm>
            <a:off x="2740333" y="2621544"/>
            <a:ext cx="552960" cy="479795"/>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4"/>
          <p:cNvSpPr/>
          <p:nvPr/>
        </p:nvSpPr>
        <p:spPr bwMode="auto">
          <a:xfrm>
            <a:off x="3286258" y="2622952"/>
            <a:ext cx="469945" cy="33769"/>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5"/>
          <p:cNvSpPr/>
          <p:nvPr/>
        </p:nvSpPr>
        <p:spPr bwMode="auto">
          <a:xfrm>
            <a:off x="3284851" y="1985570"/>
            <a:ext cx="742908" cy="644416"/>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6"/>
          <p:cNvSpPr/>
          <p:nvPr/>
        </p:nvSpPr>
        <p:spPr bwMode="auto">
          <a:xfrm>
            <a:off x="3747761" y="1985570"/>
            <a:ext cx="279998" cy="671150"/>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7"/>
          <p:cNvSpPr/>
          <p:nvPr/>
        </p:nvSpPr>
        <p:spPr bwMode="auto">
          <a:xfrm>
            <a:off x="4019316" y="1985570"/>
            <a:ext cx="233566" cy="52904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8"/>
          <p:cNvSpPr/>
          <p:nvPr/>
        </p:nvSpPr>
        <p:spPr bwMode="auto">
          <a:xfrm>
            <a:off x="4019316" y="1985570"/>
            <a:ext cx="1038381" cy="157587"/>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
          <p:cNvSpPr/>
          <p:nvPr/>
        </p:nvSpPr>
        <p:spPr bwMode="auto">
          <a:xfrm>
            <a:off x="3996803" y="1483264"/>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
          <p:cNvSpPr/>
          <p:nvPr/>
        </p:nvSpPr>
        <p:spPr bwMode="auto">
          <a:xfrm>
            <a:off x="3996803" y="1401656"/>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1"/>
          <p:cNvSpPr/>
          <p:nvPr/>
        </p:nvSpPr>
        <p:spPr bwMode="auto">
          <a:xfrm>
            <a:off x="4753781" y="695331"/>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2"/>
          <p:cNvSpPr/>
          <p:nvPr/>
        </p:nvSpPr>
        <p:spPr bwMode="auto">
          <a:xfrm>
            <a:off x="4871972" y="695331"/>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3"/>
          <p:cNvSpPr/>
          <p:nvPr/>
        </p:nvSpPr>
        <p:spPr bwMode="auto">
          <a:xfrm>
            <a:off x="4753781" y="1401656"/>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4"/>
          <p:cNvSpPr/>
          <p:nvPr/>
        </p:nvSpPr>
        <p:spPr bwMode="auto">
          <a:xfrm>
            <a:off x="5049256" y="1507183"/>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5"/>
          <p:cNvSpPr/>
          <p:nvPr/>
        </p:nvSpPr>
        <p:spPr bwMode="auto">
          <a:xfrm>
            <a:off x="5049256" y="2136122"/>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6"/>
          <p:cNvSpPr/>
          <p:nvPr/>
        </p:nvSpPr>
        <p:spPr bwMode="auto">
          <a:xfrm>
            <a:off x="4871972" y="695331"/>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7"/>
          <p:cNvSpPr/>
          <p:nvPr/>
        </p:nvSpPr>
        <p:spPr bwMode="auto">
          <a:xfrm>
            <a:off x="4871972" y="695331"/>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8"/>
          <p:cNvSpPr/>
          <p:nvPr/>
        </p:nvSpPr>
        <p:spPr bwMode="auto">
          <a:xfrm>
            <a:off x="5346138" y="1051307"/>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9"/>
          <p:cNvSpPr/>
          <p:nvPr/>
        </p:nvSpPr>
        <p:spPr bwMode="auto">
          <a:xfrm>
            <a:off x="5704928" y="1051307"/>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0"/>
          <p:cNvSpPr/>
          <p:nvPr/>
        </p:nvSpPr>
        <p:spPr bwMode="auto">
          <a:xfrm>
            <a:off x="6093266" y="1051307"/>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1"/>
          <p:cNvSpPr/>
          <p:nvPr/>
        </p:nvSpPr>
        <p:spPr bwMode="auto">
          <a:xfrm>
            <a:off x="6225526" y="1522660"/>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2"/>
          <p:cNvSpPr/>
          <p:nvPr/>
        </p:nvSpPr>
        <p:spPr bwMode="auto">
          <a:xfrm>
            <a:off x="6225526" y="700959"/>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3"/>
          <p:cNvSpPr/>
          <p:nvPr/>
        </p:nvSpPr>
        <p:spPr bwMode="auto">
          <a:xfrm>
            <a:off x="6521001" y="622166"/>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4"/>
          <p:cNvSpPr/>
          <p:nvPr/>
        </p:nvSpPr>
        <p:spPr bwMode="auto">
          <a:xfrm>
            <a:off x="6521001" y="700959"/>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5"/>
          <p:cNvSpPr/>
          <p:nvPr/>
        </p:nvSpPr>
        <p:spPr bwMode="auto">
          <a:xfrm>
            <a:off x="6521001" y="700959"/>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6"/>
          <p:cNvSpPr/>
          <p:nvPr/>
        </p:nvSpPr>
        <p:spPr bwMode="auto">
          <a:xfrm>
            <a:off x="7308933" y="622166"/>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7"/>
          <p:cNvSpPr/>
          <p:nvPr/>
        </p:nvSpPr>
        <p:spPr bwMode="auto">
          <a:xfrm>
            <a:off x="7110543" y="1279245"/>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8"/>
          <p:cNvSpPr/>
          <p:nvPr/>
        </p:nvSpPr>
        <p:spPr bwMode="auto">
          <a:xfrm>
            <a:off x="5704929" y="1633815"/>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9"/>
          <p:cNvSpPr/>
          <p:nvPr/>
        </p:nvSpPr>
        <p:spPr bwMode="auto">
          <a:xfrm>
            <a:off x="4244440" y="2506168"/>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0"/>
          <p:cNvSpPr/>
          <p:nvPr/>
        </p:nvSpPr>
        <p:spPr bwMode="auto">
          <a:xfrm>
            <a:off x="4244440" y="2583556"/>
            <a:ext cx="229345" cy="863912"/>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1"/>
          <p:cNvSpPr/>
          <p:nvPr/>
        </p:nvSpPr>
        <p:spPr bwMode="auto">
          <a:xfrm>
            <a:off x="4466749" y="2136123"/>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52"/>
          <p:cNvSpPr/>
          <p:nvPr/>
        </p:nvSpPr>
        <p:spPr bwMode="auto">
          <a:xfrm>
            <a:off x="4244440" y="2136124"/>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53"/>
          <p:cNvSpPr/>
          <p:nvPr/>
        </p:nvSpPr>
        <p:spPr bwMode="auto">
          <a:xfrm>
            <a:off x="2740333" y="2649690"/>
            <a:ext cx="1015870" cy="451655"/>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11"/>
          <p:cNvSpPr/>
          <p:nvPr/>
        </p:nvSpPr>
        <p:spPr bwMode="auto">
          <a:xfrm>
            <a:off x="1828583" y="2351396"/>
            <a:ext cx="66130" cy="66130"/>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12"/>
          <p:cNvSpPr/>
          <p:nvPr/>
        </p:nvSpPr>
        <p:spPr bwMode="auto">
          <a:xfrm>
            <a:off x="1860944" y="2758026"/>
            <a:ext cx="66130" cy="66130"/>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13"/>
          <p:cNvSpPr/>
          <p:nvPr/>
        </p:nvSpPr>
        <p:spPr bwMode="auto">
          <a:xfrm>
            <a:off x="1682252" y="3462944"/>
            <a:ext cx="66130" cy="66130"/>
          </a:xfrm>
          <a:custGeom>
            <a:avLst/>
            <a:gdLst>
              <a:gd name="T0" fmla="*/ 54 w 73"/>
              <a:gd name="T1" fmla="*/ 10 h 74"/>
              <a:gd name="T2" fmla="*/ 64 w 73"/>
              <a:gd name="T3" fmla="*/ 54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4"/>
                </a:cubicBezTo>
                <a:cubicBezTo>
                  <a:pt x="54" y="69"/>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14"/>
          <p:cNvSpPr/>
          <p:nvPr/>
        </p:nvSpPr>
        <p:spPr bwMode="auto">
          <a:xfrm>
            <a:off x="465179" y="2985964"/>
            <a:ext cx="92863" cy="91456"/>
          </a:xfrm>
          <a:custGeom>
            <a:avLst/>
            <a:gdLst>
              <a:gd name="T0" fmla="*/ 76 w 104"/>
              <a:gd name="T1" fmla="*/ 13 h 103"/>
              <a:gd name="T2" fmla="*/ 90 w 104"/>
              <a:gd name="T3" fmla="*/ 76 h 103"/>
              <a:gd name="T4" fmla="*/ 27 w 104"/>
              <a:gd name="T5" fmla="*/ 90 h 103"/>
              <a:gd name="T6" fmla="*/ 13 w 104"/>
              <a:gd name="T7" fmla="*/ 27 h 103"/>
              <a:gd name="T8" fmla="*/ 76 w 104"/>
              <a:gd name="T9" fmla="*/ 13 h 103"/>
            </a:gdLst>
            <a:ahLst/>
            <a:cxnLst>
              <a:cxn ang="0">
                <a:pos x="T0" y="T1"/>
              </a:cxn>
              <a:cxn ang="0">
                <a:pos x="T2" y="T3"/>
              </a:cxn>
              <a:cxn ang="0">
                <a:pos x="T4" y="T5"/>
              </a:cxn>
              <a:cxn ang="0">
                <a:pos x="T6" y="T7"/>
              </a:cxn>
              <a:cxn ang="0">
                <a:pos x="T8" y="T9"/>
              </a:cxn>
            </a:cxnLst>
            <a:rect l="0" t="0" r="r" b="b"/>
            <a:pathLst>
              <a:path w="104" h="103">
                <a:moveTo>
                  <a:pt x="76" y="13"/>
                </a:moveTo>
                <a:cubicBezTo>
                  <a:pt x="97" y="26"/>
                  <a:pt x="104" y="54"/>
                  <a:pt x="90" y="76"/>
                </a:cubicBezTo>
                <a:cubicBezTo>
                  <a:pt x="77" y="97"/>
                  <a:pt x="49" y="103"/>
                  <a:pt x="27" y="90"/>
                </a:cubicBezTo>
                <a:cubicBezTo>
                  <a:pt x="6" y="77"/>
                  <a:pt x="0" y="49"/>
                  <a:pt x="13" y="27"/>
                </a:cubicBezTo>
                <a:cubicBezTo>
                  <a:pt x="26" y="6"/>
                  <a:pt x="54" y="0"/>
                  <a:pt x="76" y="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15"/>
          <p:cNvSpPr/>
          <p:nvPr/>
        </p:nvSpPr>
        <p:spPr bwMode="auto">
          <a:xfrm>
            <a:off x="2391393" y="2935311"/>
            <a:ext cx="106934" cy="106934"/>
          </a:xfrm>
          <a:custGeom>
            <a:avLst/>
            <a:gdLst>
              <a:gd name="T0" fmla="*/ 87 w 119"/>
              <a:gd name="T1" fmla="*/ 15 h 119"/>
              <a:gd name="T2" fmla="*/ 104 w 119"/>
              <a:gd name="T3" fmla="*/ 87 h 119"/>
              <a:gd name="T4" fmla="*/ 32 w 119"/>
              <a:gd name="T5" fmla="*/ 104 h 119"/>
              <a:gd name="T6" fmla="*/ 15 w 119"/>
              <a:gd name="T7" fmla="*/ 32 h 119"/>
              <a:gd name="T8" fmla="*/ 87 w 119"/>
              <a:gd name="T9" fmla="*/ 15 h 119"/>
            </a:gdLst>
            <a:ahLst/>
            <a:cxnLst>
              <a:cxn ang="0">
                <a:pos x="T0" y="T1"/>
              </a:cxn>
              <a:cxn ang="0">
                <a:pos x="T2" y="T3"/>
              </a:cxn>
              <a:cxn ang="0">
                <a:pos x="T4" y="T5"/>
              </a:cxn>
              <a:cxn ang="0">
                <a:pos x="T6" y="T7"/>
              </a:cxn>
              <a:cxn ang="0">
                <a:pos x="T8" y="T9"/>
              </a:cxn>
            </a:cxnLst>
            <a:rect l="0" t="0" r="r" b="b"/>
            <a:pathLst>
              <a:path w="119" h="119">
                <a:moveTo>
                  <a:pt x="87" y="15"/>
                </a:moveTo>
                <a:cubicBezTo>
                  <a:pt x="112" y="30"/>
                  <a:pt x="119" y="63"/>
                  <a:pt x="104" y="87"/>
                </a:cubicBezTo>
                <a:cubicBezTo>
                  <a:pt x="89" y="112"/>
                  <a:pt x="56" y="119"/>
                  <a:pt x="32" y="104"/>
                </a:cubicBezTo>
                <a:cubicBezTo>
                  <a:pt x="7" y="88"/>
                  <a:pt x="0" y="56"/>
                  <a:pt x="15" y="32"/>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16"/>
          <p:cNvSpPr/>
          <p:nvPr/>
        </p:nvSpPr>
        <p:spPr bwMode="auto">
          <a:xfrm>
            <a:off x="1746976" y="3758418"/>
            <a:ext cx="106934" cy="106934"/>
          </a:xfrm>
          <a:custGeom>
            <a:avLst/>
            <a:gdLst>
              <a:gd name="T0" fmla="*/ 88 w 119"/>
              <a:gd name="T1" fmla="*/ 16 h 120"/>
              <a:gd name="T2" fmla="*/ 104 w 119"/>
              <a:gd name="T3" fmla="*/ 88 h 120"/>
              <a:gd name="T4" fmla="*/ 32 w 119"/>
              <a:gd name="T5" fmla="*/ 104 h 120"/>
              <a:gd name="T6" fmla="*/ 15 w 119"/>
              <a:gd name="T7" fmla="*/ 32 h 120"/>
              <a:gd name="T8" fmla="*/ 88 w 119"/>
              <a:gd name="T9" fmla="*/ 16 h 120"/>
            </a:gdLst>
            <a:ahLst/>
            <a:cxnLst>
              <a:cxn ang="0">
                <a:pos x="T0" y="T1"/>
              </a:cxn>
              <a:cxn ang="0">
                <a:pos x="T2" y="T3"/>
              </a:cxn>
              <a:cxn ang="0">
                <a:pos x="T4" y="T5"/>
              </a:cxn>
              <a:cxn ang="0">
                <a:pos x="T6" y="T7"/>
              </a:cxn>
              <a:cxn ang="0">
                <a:pos x="T8" y="T9"/>
              </a:cxn>
            </a:cxnLst>
            <a:rect l="0" t="0" r="r" b="b"/>
            <a:pathLst>
              <a:path w="119" h="120">
                <a:moveTo>
                  <a:pt x="88" y="16"/>
                </a:moveTo>
                <a:cubicBezTo>
                  <a:pt x="112" y="31"/>
                  <a:pt x="119" y="63"/>
                  <a:pt x="104" y="88"/>
                </a:cubicBezTo>
                <a:cubicBezTo>
                  <a:pt x="89" y="112"/>
                  <a:pt x="56" y="120"/>
                  <a:pt x="32" y="104"/>
                </a:cubicBezTo>
                <a:cubicBezTo>
                  <a:pt x="7" y="89"/>
                  <a:pt x="0" y="57"/>
                  <a:pt x="15" y="32"/>
                </a:cubicBezTo>
                <a:cubicBezTo>
                  <a:pt x="31" y="8"/>
                  <a:pt x="63" y="0"/>
                  <a:pt x="88"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17"/>
          <p:cNvSpPr/>
          <p:nvPr/>
        </p:nvSpPr>
        <p:spPr bwMode="auto">
          <a:xfrm>
            <a:off x="2572898" y="3631785"/>
            <a:ext cx="64723" cy="64723"/>
          </a:xfrm>
          <a:custGeom>
            <a:avLst/>
            <a:gdLst>
              <a:gd name="T0" fmla="*/ 52 w 72"/>
              <a:gd name="T1" fmla="*/ 10 h 72"/>
              <a:gd name="T2" fmla="*/ 62 w 72"/>
              <a:gd name="T3" fmla="*/ 53 h 72"/>
              <a:gd name="T4" fmla="*/ 19 w 72"/>
              <a:gd name="T5" fmla="*/ 63 h 72"/>
              <a:gd name="T6" fmla="*/ 9 w 72"/>
              <a:gd name="T7" fmla="*/ 20 h 72"/>
              <a:gd name="T8" fmla="*/ 52 w 72"/>
              <a:gd name="T9" fmla="*/ 10 h 72"/>
            </a:gdLst>
            <a:ahLst/>
            <a:cxnLst>
              <a:cxn ang="0">
                <a:pos x="T0" y="T1"/>
              </a:cxn>
              <a:cxn ang="0">
                <a:pos x="T2" y="T3"/>
              </a:cxn>
              <a:cxn ang="0">
                <a:pos x="T4" y="T5"/>
              </a:cxn>
              <a:cxn ang="0">
                <a:pos x="T6" y="T7"/>
              </a:cxn>
              <a:cxn ang="0">
                <a:pos x="T8" y="T9"/>
              </a:cxn>
            </a:cxnLst>
            <a:rect l="0" t="0" r="r" b="b"/>
            <a:pathLst>
              <a:path w="72" h="72">
                <a:moveTo>
                  <a:pt x="52" y="10"/>
                </a:moveTo>
                <a:cubicBezTo>
                  <a:pt x="67" y="19"/>
                  <a:pt x="72"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18"/>
          <p:cNvSpPr/>
          <p:nvPr/>
        </p:nvSpPr>
        <p:spPr bwMode="auto">
          <a:xfrm>
            <a:off x="2713599" y="3067571"/>
            <a:ext cx="63316" cy="64723"/>
          </a:xfrm>
          <a:custGeom>
            <a:avLst/>
            <a:gdLst>
              <a:gd name="T0" fmla="*/ 52 w 71"/>
              <a:gd name="T1" fmla="*/ 9 h 72"/>
              <a:gd name="T2" fmla="*/ 62 w 71"/>
              <a:gd name="T3" fmla="*/ 53 h 72"/>
              <a:gd name="T4" fmla="*/ 19 w 71"/>
              <a:gd name="T5" fmla="*/ 63 h 72"/>
              <a:gd name="T6" fmla="*/ 9 w 71"/>
              <a:gd name="T7" fmla="*/ 19 h 72"/>
              <a:gd name="T8" fmla="*/ 52 w 71"/>
              <a:gd name="T9" fmla="*/ 9 h 72"/>
            </a:gdLst>
            <a:ahLst/>
            <a:cxnLst>
              <a:cxn ang="0">
                <a:pos x="T0" y="T1"/>
              </a:cxn>
              <a:cxn ang="0">
                <a:pos x="T2" y="T3"/>
              </a:cxn>
              <a:cxn ang="0">
                <a:pos x="T4" y="T5"/>
              </a:cxn>
              <a:cxn ang="0">
                <a:pos x="T6" y="T7"/>
              </a:cxn>
              <a:cxn ang="0">
                <a:pos x="T8" y="T9"/>
              </a:cxn>
            </a:cxnLst>
            <a:rect l="0" t="0" r="r" b="b"/>
            <a:pathLst>
              <a:path w="71" h="72">
                <a:moveTo>
                  <a:pt x="52" y="9"/>
                </a:moveTo>
                <a:cubicBezTo>
                  <a:pt x="67" y="19"/>
                  <a:pt x="71" y="38"/>
                  <a:pt x="62" y="53"/>
                </a:cubicBezTo>
                <a:cubicBezTo>
                  <a:pt x="53" y="67"/>
                  <a:pt x="33" y="72"/>
                  <a:pt x="19" y="63"/>
                </a:cubicBezTo>
                <a:cubicBezTo>
                  <a:pt x="4" y="53"/>
                  <a:pt x="0" y="34"/>
                  <a:pt x="9" y="19"/>
                </a:cubicBezTo>
                <a:cubicBezTo>
                  <a:pt x="18" y="5"/>
                  <a:pt x="37"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19"/>
          <p:cNvSpPr/>
          <p:nvPr/>
        </p:nvSpPr>
        <p:spPr bwMode="auto">
          <a:xfrm>
            <a:off x="3258117" y="2596218"/>
            <a:ext cx="64723" cy="64723"/>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20"/>
          <p:cNvSpPr/>
          <p:nvPr/>
        </p:nvSpPr>
        <p:spPr bwMode="auto">
          <a:xfrm>
            <a:off x="2703750" y="2169891"/>
            <a:ext cx="149144" cy="14773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21"/>
          <p:cNvSpPr/>
          <p:nvPr/>
        </p:nvSpPr>
        <p:spPr bwMode="auto">
          <a:xfrm>
            <a:off x="3699923" y="261028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22"/>
          <p:cNvSpPr/>
          <p:nvPr/>
        </p:nvSpPr>
        <p:spPr bwMode="auto">
          <a:xfrm>
            <a:off x="4994384" y="208124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23"/>
          <p:cNvSpPr/>
          <p:nvPr/>
        </p:nvSpPr>
        <p:spPr bwMode="auto">
          <a:xfrm>
            <a:off x="3715401" y="3097117"/>
            <a:ext cx="64723" cy="64723"/>
          </a:xfrm>
          <a:custGeom>
            <a:avLst/>
            <a:gdLst>
              <a:gd name="T0" fmla="*/ 52 w 71"/>
              <a:gd name="T1" fmla="*/ 10 h 72"/>
              <a:gd name="T2" fmla="*/ 62 w 71"/>
              <a:gd name="T3" fmla="*/ 53 h 72"/>
              <a:gd name="T4" fmla="*/ 19 w 71"/>
              <a:gd name="T5" fmla="*/ 63 h 72"/>
              <a:gd name="T6" fmla="*/ 9 w 71"/>
              <a:gd name="T7" fmla="*/ 20 h 72"/>
              <a:gd name="T8" fmla="*/ 52 w 71"/>
              <a:gd name="T9" fmla="*/ 10 h 72"/>
            </a:gdLst>
            <a:ahLst/>
            <a:cxnLst>
              <a:cxn ang="0">
                <a:pos x="T0" y="T1"/>
              </a:cxn>
              <a:cxn ang="0">
                <a:pos x="T2" y="T3"/>
              </a:cxn>
              <a:cxn ang="0">
                <a:pos x="T4" y="T5"/>
              </a:cxn>
              <a:cxn ang="0">
                <a:pos x="T6" y="T7"/>
              </a:cxn>
              <a:cxn ang="0">
                <a:pos x="T8" y="T9"/>
              </a:cxn>
            </a:cxnLst>
            <a:rect l="0" t="0" r="r" b="b"/>
            <a:pathLst>
              <a:path w="71" h="72">
                <a:moveTo>
                  <a:pt x="52" y="10"/>
                </a:moveTo>
                <a:cubicBezTo>
                  <a:pt x="67" y="19"/>
                  <a:pt x="71"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24"/>
          <p:cNvSpPr/>
          <p:nvPr/>
        </p:nvSpPr>
        <p:spPr bwMode="auto">
          <a:xfrm>
            <a:off x="4192381" y="3388371"/>
            <a:ext cx="111155" cy="111154"/>
          </a:xfrm>
          <a:custGeom>
            <a:avLst/>
            <a:gdLst>
              <a:gd name="T0" fmla="*/ 91 w 124"/>
              <a:gd name="T1" fmla="*/ 16 h 123"/>
              <a:gd name="T2" fmla="*/ 108 w 124"/>
              <a:gd name="T3" fmla="*/ 90 h 123"/>
              <a:gd name="T4" fmla="*/ 33 w 124"/>
              <a:gd name="T5" fmla="*/ 107 h 123"/>
              <a:gd name="T6" fmla="*/ 16 w 124"/>
              <a:gd name="T7" fmla="*/ 33 h 123"/>
              <a:gd name="T8" fmla="*/ 91 w 124"/>
              <a:gd name="T9" fmla="*/ 16 h 123"/>
            </a:gdLst>
            <a:ahLst/>
            <a:cxnLst>
              <a:cxn ang="0">
                <a:pos x="T0" y="T1"/>
              </a:cxn>
              <a:cxn ang="0">
                <a:pos x="T2" y="T3"/>
              </a:cxn>
              <a:cxn ang="0">
                <a:pos x="T4" y="T5"/>
              </a:cxn>
              <a:cxn ang="0">
                <a:pos x="T6" y="T7"/>
              </a:cxn>
              <a:cxn ang="0">
                <a:pos x="T8" y="T9"/>
              </a:cxn>
            </a:cxnLst>
            <a:rect l="0" t="0" r="r" b="b"/>
            <a:pathLst>
              <a:path w="124" h="123">
                <a:moveTo>
                  <a:pt x="91" y="16"/>
                </a:moveTo>
                <a:cubicBezTo>
                  <a:pt x="116" y="32"/>
                  <a:pt x="124" y="65"/>
                  <a:pt x="108" y="90"/>
                </a:cubicBezTo>
                <a:cubicBezTo>
                  <a:pt x="92" y="116"/>
                  <a:pt x="59" y="123"/>
                  <a:pt x="33" y="107"/>
                </a:cubicBezTo>
                <a:cubicBezTo>
                  <a:pt x="8" y="91"/>
                  <a:pt x="0" y="58"/>
                  <a:pt x="16" y="33"/>
                </a:cubicBezTo>
                <a:cubicBezTo>
                  <a:pt x="32" y="7"/>
                  <a:pt x="65" y="0"/>
                  <a:pt x="91"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25"/>
          <p:cNvSpPr/>
          <p:nvPr/>
        </p:nvSpPr>
        <p:spPr bwMode="auto">
          <a:xfrm>
            <a:off x="4434389" y="2552601"/>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26"/>
          <p:cNvSpPr/>
          <p:nvPr/>
        </p:nvSpPr>
        <p:spPr bwMode="auto">
          <a:xfrm>
            <a:off x="3991177" y="1964465"/>
            <a:ext cx="66130"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27"/>
          <p:cNvSpPr/>
          <p:nvPr/>
        </p:nvSpPr>
        <p:spPr bwMode="auto">
          <a:xfrm>
            <a:off x="3965850" y="1455123"/>
            <a:ext cx="67537"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28"/>
          <p:cNvSpPr/>
          <p:nvPr/>
        </p:nvSpPr>
        <p:spPr bwMode="auto">
          <a:xfrm>
            <a:off x="4721421" y="1373516"/>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29"/>
          <p:cNvSpPr/>
          <p:nvPr/>
        </p:nvSpPr>
        <p:spPr bwMode="auto">
          <a:xfrm>
            <a:off x="4821319" y="646085"/>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30"/>
          <p:cNvSpPr/>
          <p:nvPr/>
        </p:nvSpPr>
        <p:spPr bwMode="auto">
          <a:xfrm>
            <a:off x="5315184" y="1476228"/>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31"/>
          <p:cNvSpPr/>
          <p:nvPr/>
        </p:nvSpPr>
        <p:spPr bwMode="auto">
          <a:xfrm>
            <a:off x="6060907" y="1023167"/>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32"/>
          <p:cNvSpPr/>
          <p:nvPr/>
        </p:nvSpPr>
        <p:spPr bwMode="auto">
          <a:xfrm>
            <a:off x="6194573" y="1604268"/>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33"/>
          <p:cNvSpPr/>
          <p:nvPr/>
        </p:nvSpPr>
        <p:spPr bwMode="auto">
          <a:xfrm>
            <a:off x="5673974" y="2250089"/>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34"/>
          <p:cNvSpPr/>
          <p:nvPr/>
        </p:nvSpPr>
        <p:spPr bwMode="auto">
          <a:xfrm>
            <a:off x="7078183" y="1491706"/>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35"/>
          <p:cNvSpPr/>
          <p:nvPr/>
        </p:nvSpPr>
        <p:spPr bwMode="auto">
          <a:xfrm>
            <a:off x="7279388" y="592619"/>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36"/>
          <p:cNvSpPr/>
          <p:nvPr/>
        </p:nvSpPr>
        <p:spPr bwMode="auto">
          <a:xfrm>
            <a:off x="7380693" y="1229999"/>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37"/>
          <p:cNvSpPr/>
          <p:nvPr/>
        </p:nvSpPr>
        <p:spPr bwMode="auto">
          <a:xfrm>
            <a:off x="6471756" y="651712"/>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38"/>
          <p:cNvSpPr/>
          <p:nvPr/>
        </p:nvSpPr>
        <p:spPr bwMode="auto">
          <a:xfrm>
            <a:off x="4223309" y="2487853"/>
            <a:ext cx="52060" cy="52059"/>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1"/>
          <p:cNvSpPr/>
          <p:nvPr/>
        </p:nvSpPr>
        <p:spPr bwMode="auto">
          <a:xfrm>
            <a:off x="2522245" y="3371487"/>
            <a:ext cx="137888" cy="121004"/>
          </a:xfrm>
          <a:custGeom>
            <a:avLst/>
            <a:gdLst>
              <a:gd name="T0" fmla="*/ 77 w 153"/>
              <a:gd name="T1" fmla="*/ 0 h 134"/>
              <a:gd name="T2" fmla="*/ 20 w 153"/>
              <a:gd name="T3" fmla="*/ 31 h 134"/>
              <a:gd name="T4" fmla="*/ 41 w 153"/>
              <a:gd name="T5" fmla="*/ 124 h 134"/>
              <a:gd name="T6" fmla="*/ 77 w 153"/>
              <a:gd name="T7" fmla="*/ 134 h 134"/>
              <a:gd name="T8" fmla="*/ 133 w 153"/>
              <a:gd name="T9" fmla="*/ 103 h 134"/>
              <a:gd name="T10" fmla="*/ 112 w 153"/>
              <a:gd name="T11" fmla="*/ 10 h 134"/>
              <a:gd name="T12" fmla="*/ 77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7" y="0"/>
                </a:moveTo>
                <a:cubicBezTo>
                  <a:pt x="54" y="0"/>
                  <a:pt x="33" y="11"/>
                  <a:pt x="20" y="31"/>
                </a:cubicBezTo>
                <a:cubicBezTo>
                  <a:pt x="0" y="63"/>
                  <a:pt x="10" y="104"/>
                  <a:pt x="41" y="124"/>
                </a:cubicBezTo>
                <a:cubicBezTo>
                  <a:pt x="52" y="131"/>
                  <a:pt x="64" y="134"/>
                  <a:pt x="77" y="134"/>
                </a:cubicBezTo>
                <a:cubicBezTo>
                  <a:pt x="99" y="134"/>
                  <a:pt x="121" y="123"/>
                  <a:pt x="133" y="103"/>
                </a:cubicBezTo>
                <a:cubicBezTo>
                  <a:pt x="153" y="71"/>
                  <a:pt x="144" y="30"/>
                  <a:pt x="112" y="10"/>
                </a:cubicBezTo>
                <a:cubicBezTo>
                  <a:pt x="101" y="3"/>
                  <a:pt x="89" y="0"/>
                  <a:pt x="77"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2"/>
          <p:cNvSpPr/>
          <p:nvPr/>
        </p:nvSpPr>
        <p:spPr bwMode="auto">
          <a:xfrm>
            <a:off x="807085" y="4183339"/>
            <a:ext cx="137888" cy="121004"/>
          </a:xfrm>
          <a:custGeom>
            <a:avLst/>
            <a:gdLst>
              <a:gd name="T0" fmla="*/ 76 w 153"/>
              <a:gd name="T1" fmla="*/ 0 h 134"/>
              <a:gd name="T2" fmla="*/ 19 w 153"/>
              <a:gd name="T3" fmla="*/ 31 h 134"/>
              <a:gd name="T4" fmla="*/ 41 w 153"/>
              <a:gd name="T5" fmla="*/ 124 h 134"/>
              <a:gd name="T6" fmla="*/ 76 w 153"/>
              <a:gd name="T7" fmla="*/ 134 h 134"/>
              <a:gd name="T8" fmla="*/ 133 w 153"/>
              <a:gd name="T9" fmla="*/ 103 h 134"/>
              <a:gd name="T10" fmla="*/ 112 w 153"/>
              <a:gd name="T11" fmla="*/ 10 h 134"/>
              <a:gd name="T12" fmla="*/ 76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6" y="0"/>
                </a:moveTo>
                <a:cubicBezTo>
                  <a:pt x="54" y="0"/>
                  <a:pt x="32" y="11"/>
                  <a:pt x="19" y="31"/>
                </a:cubicBezTo>
                <a:cubicBezTo>
                  <a:pt x="0" y="63"/>
                  <a:pt x="9" y="104"/>
                  <a:pt x="41" y="124"/>
                </a:cubicBezTo>
                <a:cubicBezTo>
                  <a:pt x="52" y="131"/>
                  <a:pt x="64" y="134"/>
                  <a:pt x="76" y="134"/>
                </a:cubicBezTo>
                <a:cubicBezTo>
                  <a:pt x="99" y="134"/>
                  <a:pt x="120" y="123"/>
                  <a:pt x="133" y="103"/>
                </a:cubicBezTo>
                <a:cubicBezTo>
                  <a:pt x="153" y="71"/>
                  <a:pt x="143" y="30"/>
                  <a:pt x="112" y="10"/>
                </a:cubicBezTo>
                <a:cubicBezTo>
                  <a:pt x="101" y="3"/>
                  <a:pt x="89"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3"/>
          <p:cNvSpPr/>
          <p:nvPr/>
        </p:nvSpPr>
        <p:spPr bwMode="auto">
          <a:xfrm>
            <a:off x="-442351" y="4156606"/>
            <a:ext cx="94271" cy="83015"/>
          </a:xfrm>
          <a:custGeom>
            <a:avLst/>
            <a:gdLst>
              <a:gd name="T0" fmla="*/ 52 w 105"/>
              <a:gd name="T1" fmla="*/ 0 h 92"/>
              <a:gd name="T2" fmla="*/ 13 w 105"/>
              <a:gd name="T3" fmla="*/ 22 h 92"/>
              <a:gd name="T4" fmla="*/ 28 w 105"/>
              <a:gd name="T5" fmla="*/ 85 h 92"/>
              <a:gd name="T6" fmla="*/ 52 w 105"/>
              <a:gd name="T7" fmla="*/ 92 h 92"/>
              <a:gd name="T8" fmla="*/ 91 w 105"/>
              <a:gd name="T9" fmla="*/ 71 h 92"/>
              <a:gd name="T10" fmla="*/ 77 w 105"/>
              <a:gd name="T11" fmla="*/ 7 h 92"/>
              <a:gd name="T12" fmla="*/ 52 w 10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05" h="92">
                <a:moveTo>
                  <a:pt x="52" y="0"/>
                </a:moveTo>
                <a:cubicBezTo>
                  <a:pt x="37" y="0"/>
                  <a:pt x="22" y="8"/>
                  <a:pt x="13" y="22"/>
                </a:cubicBezTo>
                <a:cubicBezTo>
                  <a:pt x="0" y="43"/>
                  <a:pt x="6" y="72"/>
                  <a:pt x="28" y="85"/>
                </a:cubicBezTo>
                <a:cubicBezTo>
                  <a:pt x="35" y="90"/>
                  <a:pt x="44" y="92"/>
                  <a:pt x="52" y="92"/>
                </a:cubicBezTo>
                <a:cubicBezTo>
                  <a:pt x="68" y="92"/>
                  <a:pt x="83" y="85"/>
                  <a:pt x="91" y="71"/>
                </a:cubicBezTo>
                <a:cubicBezTo>
                  <a:pt x="105" y="49"/>
                  <a:pt x="99" y="21"/>
                  <a:pt x="77" y="7"/>
                </a:cubicBezTo>
                <a:cubicBezTo>
                  <a:pt x="69" y="2"/>
                  <a:pt x="61" y="0"/>
                  <a:pt x="5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4"/>
          <p:cNvSpPr/>
          <p:nvPr/>
        </p:nvSpPr>
        <p:spPr bwMode="auto">
          <a:xfrm>
            <a:off x="1907377" y="1719643"/>
            <a:ext cx="97085" cy="84421"/>
          </a:xfrm>
          <a:custGeom>
            <a:avLst/>
            <a:gdLst>
              <a:gd name="T0" fmla="*/ 54 w 107"/>
              <a:gd name="T1" fmla="*/ 0 h 94"/>
              <a:gd name="T2" fmla="*/ 14 w 107"/>
              <a:gd name="T3" fmla="*/ 22 h 94"/>
              <a:gd name="T4" fmla="*/ 29 w 107"/>
              <a:gd name="T5" fmla="*/ 87 h 94"/>
              <a:gd name="T6" fmla="*/ 53 w 107"/>
              <a:gd name="T7" fmla="*/ 94 h 94"/>
              <a:gd name="T8" fmla="*/ 93 w 107"/>
              <a:gd name="T9" fmla="*/ 72 h 94"/>
              <a:gd name="T10" fmla="*/ 78 w 107"/>
              <a:gd name="T11" fmla="*/ 7 h 94"/>
              <a:gd name="T12" fmla="*/ 54 w 10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54" y="0"/>
                </a:moveTo>
                <a:cubicBezTo>
                  <a:pt x="38" y="0"/>
                  <a:pt x="23" y="8"/>
                  <a:pt x="14" y="22"/>
                </a:cubicBezTo>
                <a:cubicBezTo>
                  <a:pt x="0" y="44"/>
                  <a:pt x="7" y="73"/>
                  <a:pt x="29" y="87"/>
                </a:cubicBezTo>
                <a:cubicBezTo>
                  <a:pt x="36" y="91"/>
                  <a:pt x="45" y="94"/>
                  <a:pt x="53" y="94"/>
                </a:cubicBezTo>
                <a:cubicBezTo>
                  <a:pt x="69" y="94"/>
                  <a:pt x="84" y="86"/>
                  <a:pt x="93" y="72"/>
                </a:cubicBezTo>
                <a:cubicBezTo>
                  <a:pt x="107" y="50"/>
                  <a:pt x="100" y="21"/>
                  <a:pt x="78" y="7"/>
                </a:cubicBezTo>
                <a:cubicBezTo>
                  <a:pt x="71" y="3"/>
                  <a:pt x="62" y="0"/>
                  <a:pt x="5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95"/>
          <p:cNvSpPr/>
          <p:nvPr/>
        </p:nvSpPr>
        <p:spPr bwMode="auto">
          <a:xfrm>
            <a:off x="3197616" y="2081248"/>
            <a:ext cx="213867" cy="188541"/>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96"/>
          <p:cNvSpPr/>
          <p:nvPr/>
        </p:nvSpPr>
        <p:spPr bwMode="auto">
          <a:xfrm>
            <a:off x="3358017" y="5062729"/>
            <a:ext cx="153366" cy="135074"/>
          </a:xfrm>
          <a:custGeom>
            <a:avLst/>
            <a:gdLst>
              <a:gd name="T0" fmla="*/ 85 w 170"/>
              <a:gd name="T1" fmla="*/ 0 h 150"/>
              <a:gd name="T2" fmla="*/ 22 w 170"/>
              <a:gd name="T3" fmla="*/ 35 h 150"/>
              <a:gd name="T4" fmla="*/ 45 w 170"/>
              <a:gd name="T5" fmla="*/ 138 h 150"/>
              <a:gd name="T6" fmla="*/ 85 w 170"/>
              <a:gd name="T7" fmla="*/ 150 h 150"/>
              <a:gd name="T8" fmla="*/ 149 w 170"/>
              <a:gd name="T9" fmla="*/ 115 h 150"/>
              <a:gd name="T10" fmla="*/ 125 w 170"/>
              <a:gd name="T11" fmla="*/ 11 h 150"/>
              <a:gd name="T12" fmla="*/ 85 w 17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85" y="0"/>
                </a:moveTo>
                <a:cubicBezTo>
                  <a:pt x="60" y="0"/>
                  <a:pt x="36" y="12"/>
                  <a:pt x="22" y="35"/>
                </a:cubicBezTo>
                <a:cubicBezTo>
                  <a:pt x="0" y="70"/>
                  <a:pt x="10" y="116"/>
                  <a:pt x="45" y="138"/>
                </a:cubicBezTo>
                <a:cubicBezTo>
                  <a:pt x="58" y="146"/>
                  <a:pt x="72" y="150"/>
                  <a:pt x="85" y="150"/>
                </a:cubicBezTo>
                <a:cubicBezTo>
                  <a:pt x="110" y="150"/>
                  <a:pt x="134" y="137"/>
                  <a:pt x="149" y="115"/>
                </a:cubicBezTo>
                <a:cubicBezTo>
                  <a:pt x="170" y="80"/>
                  <a:pt x="160" y="33"/>
                  <a:pt x="125" y="11"/>
                </a:cubicBezTo>
                <a:cubicBezTo>
                  <a:pt x="113" y="4"/>
                  <a:pt x="99" y="0"/>
                  <a:pt x="8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7"/>
          <p:cNvSpPr/>
          <p:nvPr/>
        </p:nvSpPr>
        <p:spPr bwMode="auto">
          <a:xfrm>
            <a:off x="3742134" y="3727463"/>
            <a:ext cx="94271" cy="81607"/>
          </a:xfrm>
          <a:custGeom>
            <a:avLst/>
            <a:gdLst>
              <a:gd name="T0" fmla="*/ 53 w 105"/>
              <a:gd name="T1" fmla="*/ 0 h 91"/>
              <a:gd name="T2" fmla="*/ 14 w 105"/>
              <a:gd name="T3" fmla="*/ 21 h 91"/>
              <a:gd name="T4" fmla="*/ 28 w 105"/>
              <a:gd name="T5" fmla="*/ 84 h 91"/>
              <a:gd name="T6" fmla="*/ 52 w 105"/>
              <a:gd name="T7" fmla="*/ 91 h 91"/>
              <a:gd name="T8" fmla="*/ 91 w 105"/>
              <a:gd name="T9" fmla="*/ 70 h 91"/>
              <a:gd name="T10" fmla="*/ 77 w 105"/>
              <a:gd name="T11" fmla="*/ 7 h 91"/>
              <a:gd name="T12" fmla="*/ 53 w 10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05" h="91">
                <a:moveTo>
                  <a:pt x="53" y="0"/>
                </a:moveTo>
                <a:cubicBezTo>
                  <a:pt x="37" y="0"/>
                  <a:pt x="23" y="7"/>
                  <a:pt x="14" y="21"/>
                </a:cubicBezTo>
                <a:cubicBezTo>
                  <a:pt x="0" y="43"/>
                  <a:pt x="7" y="71"/>
                  <a:pt x="28" y="84"/>
                </a:cubicBezTo>
                <a:cubicBezTo>
                  <a:pt x="36" y="89"/>
                  <a:pt x="44" y="91"/>
                  <a:pt x="52" y="91"/>
                </a:cubicBezTo>
                <a:cubicBezTo>
                  <a:pt x="68" y="91"/>
                  <a:pt x="82" y="84"/>
                  <a:pt x="91" y="70"/>
                </a:cubicBezTo>
                <a:cubicBezTo>
                  <a:pt x="105" y="48"/>
                  <a:pt x="98" y="20"/>
                  <a:pt x="77" y="7"/>
                </a:cubicBezTo>
                <a:cubicBezTo>
                  <a:pt x="69" y="2"/>
                  <a:pt x="61" y="0"/>
                  <a:pt x="5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8"/>
          <p:cNvSpPr/>
          <p:nvPr/>
        </p:nvSpPr>
        <p:spPr bwMode="auto">
          <a:xfrm>
            <a:off x="5327848" y="3602239"/>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9"/>
          <p:cNvSpPr/>
          <p:nvPr/>
        </p:nvSpPr>
        <p:spPr bwMode="auto">
          <a:xfrm>
            <a:off x="5350360" y="2570891"/>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00"/>
          <p:cNvSpPr/>
          <p:nvPr/>
        </p:nvSpPr>
        <p:spPr bwMode="auto">
          <a:xfrm>
            <a:off x="4926847" y="1431203"/>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1"/>
          <p:cNvSpPr/>
          <p:nvPr/>
        </p:nvSpPr>
        <p:spPr bwMode="auto">
          <a:xfrm>
            <a:off x="4518810" y="1279246"/>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2"/>
          <p:cNvSpPr/>
          <p:nvPr/>
        </p:nvSpPr>
        <p:spPr bwMode="auto">
          <a:xfrm>
            <a:off x="5118202" y="-461241"/>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3"/>
          <p:cNvSpPr/>
          <p:nvPr/>
        </p:nvSpPr>
        <p:spPr bwMode="auto">
          <a:xfrm>
            <a:off x="6069349" y="243677"/>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4"/>
          <p:cNvSpPr/>
          <p:nvPr/>
        </p:nvSpPr>
        <p:spPr bwMode="auto">
          <a:xfrm>
            <a:off x="5953973" y="1194824"/>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5"/>
          <p:cNvSpPr/>
          <p:nvPr/>
        </p:nvSpPr>
        <p:spPr bwMode="auto">
          <a:xfrm>
            <a:off x="6972657" y="1367888"/>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6"/>
          <p:cNvSpPr/>
          <p:nvPr/>
        </p:nvSpPr>
        <p:spPr bwMode="auto">
          <a:xfrm>
            <a:off x="8078572" y="501162"/>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7"/>
          <p:cNvSpPr/>
          <p:nvPr/>
        </p:nvSpPr>
        <p:spPr bwMode="auto">
          <a:xfrm>
            <a:off x="8808829" y="2378115"/>
            <a:ext cx="59095" cy="52060"/>
          </a:xfrm>
          <a:custGeom>
            <a:avLst/>
            <a:gdLst>
              <a:gd name="T0" fmla="*/ 33 w 66"/>
              <a:gd name="T1" fmla="*/ 0 h 58"/>
              <a:gd name="T2" fmla="*/ 8 w 66"/>
              <a:gd name="T3" fmla="*/ 13 h 58"/>
              <a:gd name="T4" fmla="*/ 17 w 66"/>
              <a:gd name="T5" fmla="*/ 53 h 58"/>
              <a:gd name="T6" fmla="*/ 33 w 66"/>
              <a:gd name="T7" fmla="*/ 58 h 58"/>
              <a:gd name="T8" fmla="*/ 58 w 66"/>
              <a:gd name="T9" fmla="*/ 44 h 58"/>
              <a:gd name="T10" fmla="*/ 49 w 66"/>
              <a:gd name="T11" fmla="*/ 4 h 58"/>
              <a:gd name="T12" fmla="*/ 33 w 6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66" h="58">
                <a:moveTo>
                  <a:pt x="33" y="0"/>
                </a:moveTo>
                <a:cubicBezTo>
                  <a:pt x="23" y="0"/>
                  <a:pt x="14" y="4"/>
                  <a:pt x="8" y="13"/>
                </a:cubicBezTo>
                <a:cubicBezTo>
                  <a:pt x="0" y="27"/>
                  <a:pt x="4" y="45"/>
                  <a:pt x="17" y="53"/>
                </a:cubicBezTo>
                <a:cubicBezTo>
                  <a:pt x="22" y="57"/>
                  <a:pt x="28" y="58"/>
                  <a:pt x="33" y="58"/>
                </a:cubicBezTo>
                <a:cubicBezTo>
                  <a:pt x="43" y="58"/>
                  <a:pt x="52" y="53"/>
                  <a:pt x="58" y="44"/>
                </a:cubicBezTo>
                <a:cubicBezTo>
                  <a:pt x="66" y="31"/>
                  <a:pt x="62" y="13"/>
                  <a:pt x="49" y="4"/>
                </a:cubicBezTo>
                <a:cubicBezTo>
                  <a:pt x="44" y="1"/>
                  <a:pt x="38" y="0"/>
                  <a:pt x="3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73"/>
          <p:cNvSpPr/>
          <p:nvPr/>
        </p:nvSpPr>
        <p:spPr bwMode="auto">
          <a:xfrm>
            <a:off x="-872899" y="3764046"/>
            <a:ext cx="928635" cy="928635"/>
          </a:xfrm>
          <a:custGeom>
            <a:avLst/>
            <a:gdLst>
              <a:gd name="T0" fmla="*/ 753 w 1027"/>
              <a:gd name="T1" fmla="*/ 132 h 1027"/>
              <a:gd name="T2" fmla="*/ 895 w 1027"/>
              <a:gd name="T3" fmla="*/ 753 h 1027"/>
              <a:gd name="T4" fmla="*/ 274 w 1027"/>
              <a:gd name="T5" fmla="*/ 895 h 1027"/>
              <a:gd name="T6" fmla="*/ 133 w 1027"/>
              <a:gd name="T7" fmla="*/ 274 h 1027"/>
              <a:gd name="T8" fmla="*/ 753 w 1027"/>
              <a:gd name="T9" fmla="*/ 132 h 1027"/>
            </a:gdLst>
            <a:ahLst/>
            <a:cxnLst>
              <a:cxn ang="0">
                <a:pos x="T0" y="T1"/>
              </a:cxn>
              <a:cxn ang="0">
                <a:pos x="T2" y="T3"/>
              </a:cxn>
              <a:cxn ang="0">
                <a:pos x="T4" y="T5"/>
              </a:cxn>
              <a:cxn ang="0">
                <a:pos x="T6" y="T7"/>
              </a:cxn>
              <a:cxn ang="0">
                <a:pos x="T8" y="T9"/>
              </a:cxn>
            </a:cxnLst>
            <a:rect l="0" t="0" r="r" b="b"/>
            <a:pathLst>
              <a:path w="1027" h="1027">
                <a:moveTo>
                  <a:pt x="753" y="132"/>
                </a:moveTo>
                <a:cubicBezTo>
                  <a:pt x="964" y="264"/>
                  <a:pt x="1027" y="542"/>
                  <a:pt x="895" y="753"/>
                </a:cubicBezTo>
                <a:cubicBezTo>
                  <a:pt x="763" y="963"/>
                  <a:pt x="485" y="1027"/>
                  <a:pt x="274" y="895"/>
                </a:cubicBezTo>
                <a:cubicBezTo>
                  <a:pt x="64" y="762"/>
                  <a:pt x="0" y="484"/>
                  <a:pt x="133" y="274"/>
                </a:cubicBezTo>
                <a:cubicBezTo>
                  <a:pt x="265" y="63"/>
                  <a:pt x="543" y="0"/>
                  <a:pt x="753" y="13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6" name="Freeform 174"/>
          <p:cNvSpPr/>
          <p:nvPr/>
        </p:nvSpPr>
        <p:spPr bwMode="auto">
          <a:xfrm>
            <a:off x="5149156" y="3426361"/>
            <a:ext cx="527634" cy="527634"/>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7" name="Freeform 175"/>
          <p:cNvSpPr/>
          <p:nvPr/>
        </p:nvSpPr>
        <p:spPr bwMode="auto">
          <a:xfrm>
            <a:off x="4470971" y="-1123950"/>
            <a:ext cx="1423906" cy="1426720"/>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8" name="Freeform 176"/>
          <p:cNvSpPr/>
          <p:nvPr/>
        </p:nvSpPr>
        <p:spPr bwMode="auto">
          <a:xfrm>
            <a:off x="5554378" y="778346"/>
            <a:ext cx="1062302" cy="1062302"/>
          </a:xfrm>
          <a:custGeom>
            <a:avLst/>
            <a:gdLst>
              <a:gd name="T0" fmla="*/ 862 w 1175"/>
              <a:gd name="T1" fmla="*/ 151 h 1175"/>
              <a:gd name="T2" fmla="*/ 1024 w 1175"/>
              <a:gd name="T3" fmla="*/ 861 h 1175"/>
              <a:gd name="T4" fmla="*/ 314 w 1175"/>
              <a:gd name="T5" fmla="*/ 1023 h 1175"/>
              <a:gd name="T6" fmla="*/ 152 w 1175"/>
              <a:gd name="T7" fmla="*/ 313 h 1175"/>
              <a:gd name="T8" fmla="*/ 862 w 1175"/>
              <a:gd name="T9" fmla="*/ 151 h 1175"/>
            </a:gdLst>
            <a:ahLst/>
            <a:cxnLst>
              <a:cxn ang="0">
                <a:pos x="T0" y="T1"/>
              </a:cxn>
              <a:cxn ang="0">
                <a:pos x="T2" y="T3"/>
              </a:cxn>
              <a:cxn ang="0">
                <a:pos x="T4" y="T5"/>
              </a:cxn>
              <a:cxn ang="0">
                <a:pos x="T6" y="T7"/>
              </a:cxn>
              <a:cxn ang="0">
                <a:pos x="T8" y="T9"/>
              </a:cxn>
            </a:cxnLst>
            <a:rect l="0" t="0" r="r" b="b"/>
            <a:pathLst>
              <a:path w="1175" h="1175">
                <a:moveTo>
                  <a:pt x="862" y="151"/>
                </a:moveTo>
                <a:cubicBezTo>
                  <a:pt x="1103" y="302"/>
                  <a:pt x="1175" y="620"/>
                  <a:pt x="1024" y="861"/>
                </a:cubicBezTo>
                <a:cubicBezTo>
                  <a:pt x="873" y="1102"/>
                  <a:pt x="555" y="1175"/>
                  <a:pt x="314" y="1023"/>
                </a:cubicBezTo>
                <a:cubicBezTo>
                  <a:pt x="73" y="872"/>
                  <a:pt x="0" y="554"/>
                  <a:pt x="152" y="313"/>
                </a:cubicBezTo>
                <a:cubicBezTo>
                  <a:pt x="303" y="73"/>
                  <a:pt x="621" y="0"/>
                  <a:pt x="862" y="15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9" name="Freeform 177"/>
          <p:cNvSpPr/>
          <p:nvPr/>
        </p:nvSpPr>
        <p:spPr bwMode="auto">
          <a:xfrm>
            <a:off x="2482848" y="4205851"/>
            <a:ext cx="1917772" cy="1919178"/>
          </a:xfrm>
          <a:custGeom>
            <a:avLst/>
            <a:gdLst>
              <a:gd name="T0" fmla="*/ 1555 w 2121"/>
              <a:gd name="T1" fmla="*/ 273 h 2122"/>
              <a:gd name="T2" fmla="*/ 1848 w 2121"/>
              <a:gd name="T3" fmla="*/ 1555 h 2122"/>
              <a:gd name="T4" fmla="*/ 566 w 2121"/>
              <a:gd name="T5" fmla="*/ 1848 h 2122"/>
              <a:gd name="T6" fmla="*/ 273 w 2121"/>
              <a:gd name="T7" fmla="*/ 566 h 2122"/>
              <a:gd name="T8" fmla="*/ 1555 w 2121"/>
              <a:gd name="T9" fmla="*/ 273 h 2122"/>
            </a:gdLst>
            <a:ahLst/>
            <a:cxnLst>
              <a:cxn ang="0">
                <a:pos x="T0" y="T1"/>
              </a:cxn>
              <a:cxn ang="0">
                <a:pos x="T2" y="T3"/>
              </a:cxn>
              <a:cxn ang="0">
                <a:pos x="T4" y="T5"/>
              </a:cxn>
              <a:cxn ang="0">
                <a:pos x="T6" y="T7"/>
              </a:cxn>
              <a:cxn ang="0">
                <a:pos x="T8" y="T9"/>
              </a:cxn>
            </a:cxnLst>
            <a:rect l="0" t="0" r="r" b="b"/>
            <a:pathLst>
              <a:path w="2121" h="2122">
                <a:moveTo>
                  <a:pt x="1555" y="273"/>
                </a:moveTo>
                <a:cubicBezTo>
                  <a:pt x="1990" y="547"/>
                  <a:pt x="2121" y="1121"/>
                  <a:pt x="1848" y="1555"/>
                </a:cubicBezTo>
                <a:cubicBezTo>
                  <a:pt x="1575" y="1990"/>
                  <a:pt x="1001" y="2122"/>
                  <a:pt x="566" y="1848"/>
                </a:cubicBezTo>
                <a:cubicBezTo>
                  <a:pt x="131" y="1575"/>
                  <a:pt x="0" y="1001"/>
                  <a:pt x="273" y="566"/>
                </a:cubicBezTo>
                <a:cubicBezTo>
                  <a:pt x="546" y="131"/>
                  <a:pt x="1120" y="0"/>
                  <a:pt x="1555" y="27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0" name="Freeform 178"/>
          <p:cNvSpPr/>
          <p:nvPr/>
        </p:nvSpPr>
        <p:spPr bwMode="auto">
          <a:xfrm>
            <a:off x="-556319" y="4080626"/>
            <a:ext cx="296882" cy="295475"/>
          </a:xfrm>
          <a:custGeom>
            <a:avLst/>
            <a:gdLst>
              <a:gd name="T0" fmla="*/ 240 w 327"/>
              <a:gd name="T1" fmla="*/ 42 h 327"/>
              <a:gd name="T2" fmla="*/ 285 w 327"/>
              <a:gd name="T3" fmla="*/ 240 h 327"/>
              <a:gd name="T4" fmla="*/ 88 w 327"/>
              <a:gd name="T5" fmla="*/ 285 h 327"/>
              <a:gd name="T6" fmla="*/ 42 w 327"/>
              <a:gd name="T7" fmla="*/ 87 h 327"/>
              <a:gd name="T8" fmla="*/ 240 w 327"/>
              <a:gd name="T9" fmla="*/ 42 h 327"/>
            </a:gdLst>
            <a:ahLst/>
            <a:cxnLst>
              <a:cxn ang="0">
                <a:pos x="T0" y="T1"/>
              </a:cxn>
              <a:cxn ang="0">
                <a:pos x="T2" y="T3"/>
              </a:cxn>
              <a:cxn ang="0">
                <a:pos x="T4" y="T5"/>
              </a:cxn>
              <a:cxn ang="0">
                <a:pos x="T6" y="T7"/>
              </a:cxn>
              <a:cxn ang="0">
                <a:pos x="T8" y="T9"/>
              </a:cxn>
            </a:cxnLst>
            <a:rect l="0" t="0" r="r" b="b"/>
            <a:pathLst>
              <a:path w="327" h="327">
                <a:moveTo>
                  <a:pt x="240" y="42"/>
                </a:moveTo>
                <a:cubicBezTo>
                  <a:pt x="307" y="84"/>
                  <a:pt x="327" y="173"/>
                  <a:pt x="285" y="240"/>
                </a:cubicBezTo>
                <a:cubicBezTo>
                  <a:pt x="243" y="307"/>
                  <a:pt x="155" y="327"/>
                  <a:pt x="88" y="285"/>
                </a:cubicBezTo>
                <a:cubicBezTo>
                  <a:pt x="21" y="243"/>
                  <a:pt x="0" y="154"/>
                  <a:pt x="42" y="87"/>
                </a:cubicBezTo>
                <a:cubicBezTo>
                  <a:pt x="85" y="20"/>
                  <a:pt x="173" y="0"/>
                  <a:pt x="240" y="4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1" name="Freeform 179"/>
          <p:cNvSpPr/>
          <p:nvPr/>
        </p:nvSpPr>
        <p:spPr bwMode="auto">
          <a:xfrm>
            <a:off x="4956393" y="-638527"/>
            <a:ext cx="453061" cy="454469"/>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2" name="Freeform 180"/>
          <p:cNvSpPr/>
          <p:nvPr/>
        </p:nvSpPr>
        <p:spPr bwMode="auto">
          <a:xfrm>
            <a:off x="5804828" y="1028796"/>
            <a:ext cx="561402" cy="561402"/>
          </a:xfrm>
          <a:custGeom>
            <a:avLst/>
            <a:gdLst>
              <a:gd name="T0" fmla="*/ 456 w 621"/>
              <a:gd name="T1" fmla="*/ 80 h 621"/>
              <a:gd name="T2" fmla="*/ 541 w 621"/>
              <a:gd name="T3" fmla="*/ 455 h 621"/>
              <a:gd name="T4" fmla="*/ 166 w 621"/>
              <a:gd name="T5" fmla="*/ 541 h 621"/>
              <a:gd name="T6" fmla="*/ 80 w 621"/>
              <a:gd name="T7" fmla="*/ 165 h 621"/>
              <a:gd name="T8" fmla="*/ 456 w 621"/>
              <a:gd name="T9" fmla="*/ 80 h 621"/>
            </a:gdLst>
            <a:ahLst/>
            <a:cxnLst>
              <a:cxn ang="0">
                <a:pos x="T0" y="T1"/>
              </a:cxn>
              <a:cxn ang="0">
                <a:pos x="T2" y="T3"/>
              </a:cxn>
              <a:cxn ang="0">
                <a:pos x="T4" y="T5"/>
              </a:cxn>
              <a:cxn ang="0">
                <a:pos x="T6" y="T7"/>
              </a:cxn>
              <a:cxn ang="0">
                <a:pos x="T8" y="T9"/>
              </a:cxn>
            </a:cxnLst>
            <a:rect l="0" t="0" r="r" b="b"/>
            <a:pathLst>
              <a:path w="621" h="621">
                <a:moveTo>
                  <a:pt x="456" y="80"/>
                </a:moveTo>
                <a:cubicBezTo>
                  <a:pt x="583" y="160"/>
                  <a:pt x="621" y="328"/>
                  <a:pt x="541" y="455"/>
                </a:cubicBezTo>
                <a:cubicBezTo>
                  <a:pt x="461" y="582"/>
                  <a:pt x="293" y="621"/>
                  <a:pt x="166" y="541"/>
                </a:cubicBezTo>
                <a:cubicBezTo>
                  <a:pt x="39" y="461"/>
                  <a:pt x="0" y="293"/>
                  <a:pt x="80" y="165"/>
                </a:cubicBezTo>
                <a:cubicBezTo>
                  <a:pt x="160" y="38"/>
                  <a:pt x="328" y="0"/>
                  <a:pt x="456" y="8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3" name="Freeform 181"/>
          <p:cNvSpPr/>
          <p:nvPr/>
        </p:nvSpPr>
        <p:spPr bwMode="auto">
          <a:xfrm>
            <a:off x="2948573" y="4672982"/>
            <a:ext cx="986323" cy="984916"/>
          </a:xfrm>
          <a:custGeom>
            <a:avLst/>
            <a:gdLst>
              <a:gd name="T0" fmla="*/ 799 w 1090"/>
              <a:gd name="T1" fmla="*/ 140 h 1090"/>
              <a:gd name="T2" fmla="*/ 949 w 1090"/>
              <a:gd name="T3" fmla="*/ 799 h 1090"/>
              <a:gd name="T4" fmla="*/ 291 w 1090"/>
              <a:gd name="T5" fmla="*/ 950 h 1090"/>
              <a:gd name="T6" fmla="*/ 140 w 1090"/>
              <a:gd name="T7" fmla="*/ 291 h 1090"/>
              <a:gd name="T8" fmla="*/ 799 w 1090"/>
              <a:gd name="T9" fmla="*/ 140 h 1090"/>
            </a:gdLst>
            <a:ahLst/>
            <a:cxnLst>
              <a:cxn ang="0">
                <a:pos x="T0" y="T1"/>
              </a:cxn>
              <a:cxn ang="0">
                <a:pos x="T2" y="T3"/>
              </a:cxn>
              <a:cxn ang="0">
                <a:pos x="T4" y="T5"/>
              </a:cxn>
              <a:cxn ang="0">
                <a:pos x="T6" y="T7"/>
              </a:cxn>
              <a:cxn ang="0">
                <a:pos x="T8" y="T9"/>
              </a:cxn>
            </a:cxnLst>
            <a:rect l="0" t="0" r="r" b="b"/>
            <a:pathLst>
              <a:path w="1090" h="1090">
                <a:moveTo>
                  <a:pt x="799" y="140"/>
                </a:moveTo>
                <a:cubicBezTo>
                  <a:pt x="1022" y="281"/>
                  <a:pt x="1090" y="576"/>
                  <a:pt x="949" y="799"/>
                </a:cubicBezTo>
                <a:cubicBezTo>
                  <a:pt x="809" y="1023"/>
                  <a:pt x="514" y="1090"/>
                  <a:pt x="291" y="950"/>
                </a:cubicBezTo>
                <a:cubicBezTo>
                  <a:pt x="67" y="809"/>
                  <a:pt x="0" y="514"/>
                  <a:pt x="140" y="291"/>
                </a:cubicBezTo>
                <a:cubicBezTo>
                  <a:pt x="280" y="67"/>
                  <a:pt x="575" y="0"/>
                  <a:pt x="799" y="14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4" name="Freeform 182"/>
          <p:cNvSpPr/>
          <p:nvPr/>
        </p:nvSpPr>
        <p:spPr bwMode="auto">
          <a:xfrm>
            <a:off x="1516224" y="401264"/>
            <a:ext cx="3587905" cy="3587908"/>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5" name="Freeform 183"/>
          <p:cNvSpPr/>
          <p:nvPr/>
        </p:nvSpPr>
        <p:spPr bwMode="auto">
          <a:xfrm>
            <a:off x="3196210" y="4919213"/>
            <a:ext cx="491051" cy="492458"/>
          </a:xfrm>
          <a:custGeom>
            <a:avLst/>
            <a:gdLst>
              <a:gd name="T0" fmla="*/ 398 w 543"/>
              <a:gd name="T1" fmla="*/ 70 h 544"/>
              <a:gd name="T2" fmla="*/ 473 w 543"/>
              <a:gd name="T3" fmla="*/ 399 h 544"/>
              <a:gd name="T4" fmla="*/ 145 w 543"/>
              <a:gd name="T5" fmla="*/ 474 h 544"/>
              <a:gd name="T6" fmla="*/ 70 w 543"/>
              <a:gd name="T7" fmla="*/ 145 h 544"/>
              <a:gd name="T8" fmla="*/ 398 w 543"/>
              <a:gd name="T9" fmla="*/ 70 h 544"/>
            </a:gdLst>
            <a:ahLst/>
            <a:cxnLst>
              <a:cxn ang="0">
                <a:pos x="T0" y="T1"/>
              </a:cxn>
              <a:cxn ang="0">
                <a:pos x="T2" y="T3"/>
              </a:cxn>
              <a:cxn ang="0">
                <a:pos x="T4" y="T5"/>
              </a:cxn>
              <a:cxn ang="0">
                <a:pos x="T6" y="T7"/>
              </a:cxn>
              <a:cxn ang="0">
                <a:pos x="T8" y="T9"/>
              </a:cxn>
            </a:cxnLst>
            <a:rect l="0" t="0" r="r" b="b"/>
            <a:pathLst>
              <a:path w="543" h="544">
                <a:moveTo>
                  <a:pt x="398" y="70"/>
                </a:moveTo>
                <a:cubicBezTo>
                  <a:pt x="510" y="140"/>
                  <a:pt x="543" y="287"/>
                  <a:pt x="473" y="399"/>
                </a:cubicBezTo>
                <a:cubicBezTo>
                  <a:pt x="404" y="510"/>
                  <a:pt x="256" y="544"/>
                  <a:pt x="145" y="474"/>
                </a:cubicBezTo>
                <a:cubicBezTo>
                  <a:pt x="34" y="404"/>
                  <a:pt x="0" y="257"/>
                  <a:pt x="70" y="145"/>
                </a:cubicBezTo>
                <a:cubicBezTo>
                  <a:pt x="140" y="34"/>
                  <a:pt x="287" y="0"/>
                  <a:pt x="398" y="7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6" name="Freeform 184"/>
          <p:cNvSpPr/>
          <p:nvPr/>
        </p:nvSpPr>
        <p:spPr bwMode="auto">
          <a:xfrm>
            <a:off x="2053708" y="938747"/>
            <a:ext cx="2512941" cy="2512942"/>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7" name="Freeform 142"/>
          <p:cNvSpPr/>
          <p:nvPr/>
        </p:nvSpPr>
        <p:spPr bwMode="auto">
          <a:xfrm>
            <a:off x="6879793" y="719250"/>
            <a:ext cx="1121397" cy="1119990"/>
          </a:xfrm>
          <a:custGeom>
            <a:avLst/>
            <a:gdLst>
              <a:gd name="T0" fmla="*/ 912 w 1244"/>
              <a:gd name="T1" fmla="*/ 160 h 1244"/>
              <a:gd name="T2" fmla="*/ 1084 w 1244"/>
              <a:gd name="T3" fmla="*/ 912 h 1244"/>
              <a:gd name="T4" fmla="*/ 332 w 1244"/>
              <a:gd name="T5" fmla="*/ 1084 h 1244"/>
              <a:gd name="T6" fmla="*/ 161 w 1244"/>
              <a:gd name="T7" fmla="*/ 332 h 1244"/>
              <a:gd name="T8" fmla="*/ 912 w 1244"/>
              <a:gd name="T9" fmla="*/ 160 h 1244"/>
            </a:gdLst>
            <a:ahLst/>
            <a:cxnLst>
              <a:cxn ang="0">
                <a:pos x="T0" y="T1"/>
              </a:cxn>
              <a:cxn ang="0">
                <a:pos x="T2" y="T3"/>
              </a:cxn>
              <a:cxn ang="0">
                <a:pos x="T4" y="T5"/>
              </a:cxn>
              <a:cxn ang="0">
                <a:pos x="T6" y="T7"/>
              </a:cxn>
              <a:cxn ang="0">
                <a:pos x="T8" y="T9"/>
              </a:cxn>
            </a:cxnLst>
            <a:rect l="0" t="0" r="r" b="b"/>
            <a:pathLst>
              <a:path w="1244" h="1244">
                <a:moveTo>
                  <a:pt x="912" y="160"/>
                </a:moveTo>
                <a:cubicBezTo>
                  <a:pt x="1167" y="321"/>
                  <a:pt x="1244" y="657"/>
                  <a:pt x="1084" y="912"/>
                </a:cubicBezTo>
                <a:cubicBezTo>
                  <a:pt x="924" y="1167"/>
                  <a:pt x="587" y="1244"/>
                  <a:pt x="332" y="1084"/>
                </a:cubicBezTo>
                <a:cubicBezTo>
                  <a:pt x="77" y="924"/>
                  <a:pt x="0" y="587"/>
                  <a:pt x="161" y="332"/>
                </a:cubicBezTo>
                <a:cubicBezTo>
                  <a:pt x="321" y="77"/>
                  <a:pt x="657" y="0"/>
                  <a:pt x="912" y="160"/>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8" name="Freeform 143"/>
          <p:cNvSpPr/>
          <p:nvPr/>
        </p:nvSpPr>
        <p:spPr bwMode="auto">
          <a:xfrm>
            <a:off x="7149941" y="987992"/>
            <a:ext cx="582507" cy="582507"/>
          </a:xfrm>
          <a:custGeom>
            <a:avLst/>
            <a:gdLst>
              <a:gd name="T0" fmla="*/ 474 w 647"/>
              <a:gd name="T1" fmla="*/ 83 h 646"/>
              <a:gd name="T2" fmla="*/ 563 w 647"/>
              <a:gd name="T3" fmla="*/ 474 h 646"/>
              <a:gd name="T4" fmla="*/ 172 w 647"/>
              <a:gd name="T5" fmla="*/ 563 h 646"/>
              <a:gd name="T6" fmla="*/ 83 w 647"/>
              <a:gd name="T7" fmla="*/ 172 h 646"/>
              <a:gd name="T8" fmla="*/ 474 w 647"/>
              <a:gd name="T9" fmla="*/ 83 h 646"/>
            </a:gdLst>
            <a:ahLst/>
            <a:cxnLst>
              <a:cxn ang="0">
                <a:pos x="T0" y="T1"/>
              </a:cxn>
              <a:cxn ang="0">
                <a:pos x="T2" y="T3"/>
              </a:cxn>
              <a:cxn ang="0">
                <a:pos x="T4" y="T5"/>
              </a:cxn>
              <a:cxn ang="0">
                <a:pos x="T6" y="T7"/>
              </a:cxn>
              <a:cxn ang="0">
                <a:pos x="T8" y="T9"/>
              </a:cxn>
            </a:cxnLst>
            <a:rect l="0" t="0" r="r" b="b"/>
            <a:pathLst>
              <a:path w="647" h="646">
                <a:moveTo>
                  <a:pt x="474" y="83"/>
                </a:moveTo>
                <a:cubicBezTo>
                  <a:pt x="607" y="166"/>
                  <a:pt x="647" y="341"/>
                  <a:pt x="563" y="474"/>
                </a:cubicBezTo>
                <a:cubicBezTo>
                  <a:pt x="480" y="606"/>
                  <a:pt x="305" y="646"/>
                  <a:pt x="172" y="563"/>
                </a:cubicBezTo>
                <a:cubicBezTo>
                  <a:pt x="40" y="480"/>
                  <a:pt x="0" y="305"/>
                  <a:pt x="83" y="172"/>
                </a:cubicBezTo>
                <a:cubicBezTo>
                  <a:pt x="166" y="40"/>
                  <a:pt x="341" y="0"/>
                  <a:pt x="474" y="8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9" name="Freeform 144"/>
          <p:cNvSpPr/>
          <p:nvPr/>
        </p:nvSpPr>
        <p:spPr bwMode="auto">
          <a:xfrm>
            <a:off x="4417504" y="239455"/>
            <a:ext cx="921600" cy="923007"/>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0" name="Freeform 145"/>
          <p:cNvSpPr/>
          <p:nvPr/>
        </p:nvSpPr>
        <p:spPr bwMode="auto">
          <a:xfrm>
            <a:off x="4634186" y="456137"/>
            <a:ext cx="488237" cy="488237"/>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1" name="Freeform 146"/>
          <p:cNvSpPr/>
          <p:nvPr/>
        </p:nvSpPr>
        <p:spPr bwMode="auto">
          <a:xfrm>
            <a:off x="4106553" y="1197638"/>
            <a:ext cx="1882596" cy="1882596"/>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2" name="Freeform 147"/>
          <p:cNvSpPr/>
          <p:nvPr/>
        </p:nvSpPr>
        <p:spPr bwMode="auto">
          <a:xfrm>
            <a:off x="4393585" y="1483265"/>
            <a:ext cx="1309938" cy="1309938"/>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3" name="Freeform 148"/>
          <p:cNvSpPr/>
          <p:nvPr/>
        </p:nvSpPr>
        <p:spPr bwMode="auto">
          <a:xfrm>
            <a:off x="2208480" y="2756618"/>
            <a:ext cx="468539" cy="46994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4" name="Freeform 149"/>
          <p:cNvSpPr/>
          <p:nvPr/>
        </p:nvSpPr>
        <p:spPr bwMode="auto">
          <a:xfrm>
            <a:off x="3512790" y="2425968"/>
            <a:ext cx="479795" cy="479795"/>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5" name="Freeform 150"/>
          <p:cNvSpPr/>
          <p:nvPr/>
        </p:nvSpPr>
        <p:spPr bwMode="auto">
          <a:xfrm>
            <a:off x="2125466" y="1594418"/>
            <a:ext cx="1302902" cy="1302903"/>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6" name="Freeform 151"/>
          <p:cNvSpPr/>
          <p:nvPr/>
        </p:nvSpPr>
        <p:spPr bwMode="auto">
          <a:xfrm>
            <a:off x="2447673" y="1915219"/>
            <a:ext cx="659894" cy="661300"/>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7" name="Freeform 152"/>
          <p:cNvSpPr/>
          <p:nvPr/>
        </p:nvSpPr>
        <p:spPr bwMode="auto">
          <a:xfrm>
            <a:off x="1333312" y="3340533"/>
            <a:ext cx="930042" cy="930042"/>
          </a:xfrm>
          <a:custGeom>
            <a:avLst/>
            <a:gdLst>
              <a:gd name="T0" fmla="*/ 757 w 1033"/>
              <a:gd name="T1" fmla="*/ 133 h 1033"/>
              <a:gd name="T2" fmla="*/ 900 w 1033"/>
              <a:gd name="T3" fmla="*/ 757 h 1033"/>
              <a:gd name="T4" fmla="*/ 276 w 1033"/>
              <a:gd name="T5" fmla="*/ 900 h 1033"/>
              <a:gd name="T6" fmla="*/ 133 w 1033"/>
              <a:gd name="T7" fmla="*/ 276 h 1033"/>
              <a:gd name="T8" fmla="*/ 757 w 1033"/>
              <a:gd name="T9" fmla="*/ 133 h 1033"/>
            </a:gdLst>
            <a:ahLst/>
            <a:cxnLst>
              <a:cxn ang="0">
                <a:pos x="T0" y="T1"/>
              </a:cxn>
              <a:cxn ang="0">
                <a:pos x="T2" y="T3"/>
              </a:cxn>
              <a:cxn ang="0">
                <a:pos x="T4" y="T5"/>
              </a:cxn>
              <a:cxn ang="0">
                <a:pos x="T6" y="T7"/>
              </a:cxn>
              <a:cxn ang="0">
                <a:pos x="T8" y="T9"/>
              </a:cxn>
            </a:cxnLst>
            <a:rect l="0" t="0" r="r" b="b"/>
            <a:pathLst>
              <a:path w="1033" h="1033">
                <a:moveTo>
                  <a:pt x="757" y="133"/>
                </a:moveTo>
                <a:cubicBezTo>
                  <a:pt x="969" y="266"/>
                  <a:pt x="1033" y="546"/>
                  <a:pt x="900" y="757"/>
                </a:cubicBezTo>
                <a:cubicBezTo>
                  <a:pt x="767" y="969"/>
                  <a:pt x="487" y="1033"/>
                  <a:pt x="276" y="900"/>
                </a:cubicBezTo>
                <a:cubicBezTo>
                  <a:pt x="64" y="767"/>
                  <a:pt x="0" y="488"/>
                  <a:pt x="133" y="276"/>
                </a:cubicBezTo>
                <a:cubicBezTo>
                  <a:pt x="266" y="64"/>
                  <a:pt x="546" y="0"/>
                  <a:pt x="757" y="133"/>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8" name="Freeform 153"/>
          <p:cNvSpPr/>
          <p:nvPr/>
        </p:nvSpPr>
        <p:spPr bwMode="auto">
          <a:xfrm>
            <a:off x="1557029" y="3562842"/>
            <a:ext cx="484016" cy="484016"/>
          </a:xfrm>
          <a:custGeom>
            <a:avLst/>
            <a:gdLst>
              <a:gd name="T0" fmla="*/ 394 w 537"/>
              <a:gd name="T1" fmla="*/ 69 h 537"/>
              <a:gd name="T2" fmla="*/ 468 w 537"/>
              <a:gd name="T3" fmla="*/ 394 h 537"/>
              <a:gd name="T4" fmla="*/ 143 w 537"/>
              <a:gd name="T5" fmla="*/ 468 h 537"/>
              <a:gd name="T6" fmla="*/ 69 w 537"/>
              <a:gd name="T7" fmla="*/ 144 h 537"/>
              <a:gd name="T8" fmla="*/ 394 w 537"/>
              <a:gd name="T9" fmla="*/ 69 h 537"/>
            </a:gdLst>
            <a:ahLst/>
            <a:cxnLst>
              <a:cxn ang="0">
                <a:pos x="T0" y="T1"/>
              </a:cxn>
              <a:cxn ang="0">
                <a:pos x="T2" y="T3"/>
              </a:cxn>
              <a:cxn ang="0">
                <a:pos x="T4" y="T5"/>
              </a:cxn>
              <a:cxn ang="0">
                <a:pos x="T6" y="T7"/>
              </a:cxn>
              <a:cxn ang="0">
                <a:pos x="T8" y="T9"/>
              </a:cxn>
            </a:cxnLst>
            <a:rect l="0" t="0" r="r" b="b"/>
            <a:pathLst>
              <a:path w="537" h="537">
                <a:moveTo>
                  <a:pt x="394" y="69"/>
                </a:moveTo>
                <a:cubicBezTo>
                  <a:pt x="504" y="139"/>
                  <a:pt x="537" y="284"/>
                  <a:pt x="468" y="394"/>
                </a:cubicBezTo>
                <a:cubicBezTo>
                  <a:pt x="399" y="504"/>
                  <a:pt x="253" y="537"/>
                  <a:pt x="143" y="468"/>
                </a:cubicBezTo>
                <a:cubicBezTo>
                  <a:pt x="33" y="399"/>
                  <a:pt x="0" y="254"/>
                  <a:pt x="69" y="144"/>
                </a:cubicBezTo>
                <a:cubicBezTo>
                  <a:pt x="138" y="33"/>
                  <a:pt x="284" y="0"/>
                  <a:pt x="394" y="69"/>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9" name="Freeform 154"/>
          <p:cNvSpPr/>
          <p:nvPr/>
        </p:nvSpPr>
        <p:spPr bwMode="auto">
          <a:xfrm>
            <a:off x="6294472" y="473022"/>
            <a:ext cx="468539" cy="468539"/>
          </a:xfrm>
          <a:custGeom>
            <a:avLst/>
            <a:gdLst>
              <a:gd name="T0" fmla="*/ 382 w 521"/>
              <a:gd name="T1" fmla="*/ 67 h 520"/>
              <a:gd name="T2" fmla="*/ 454 w 521"/>
              <a:gd name="T3" fmla="*/ 381 h 520"/>
              <a:gd name="T4" fmla="*/ 139 w 521"/>
              <a:gd name="T5" fmla="*/ 453 h 520"/>
              <a:gd name="T6" fmla="*/ 67 w 521"/>
              <a:gd name="T7" fmla="*/ 138 h 520"/>
              <a:gd name="T8" fmla="*/ 382 w 521"/>
              <a:gd name="T9" fmla="*/ 67 h 520"/>
            </a:gdLst>
            <a:ahLst/>
            <a:cxnLst>
              <a:cxn ang="0">
                <a:pos x="T0" y="T1"/>
              </a:cxn>
              <a:cxn ang="0">
                <a:pos x="T2" y="T3"/>
              </a:cxn>
              <a:cxn ang="0">
                <a:pos x="T4" y="T5"/>
              </a:cxn>
              <a:cxn ang="0">
                <a:pos x="T6" y="T7"/>
              </a:cxn>
              <a:cxn ang="0">
                <a:pos x="T8" y="T9"/>
              </a:cxn>
            </a:cxnLst>
            <a:rect l="0" t="0" r="r" b="b"/>
            <a:pathLst>
              <a:path w="521" h="520">
                <a:moveTo>
                  <a:pt x="382" y="67"/>
                </a:moveTo>
                <a:cubicBezTo>
                  <a:pt x="488" y="134"/>
                  <a:pt x="521" y="274"/>
                  <a:pt x="454" y="381"/>
                </a:cubicBezTo>
                <a:cubicBezTo>
                  <a:pt x="387" y="488"/>
                  <a:pt x="246" y="520"/>
                  <a:pt x="139" y="453"/>
                </a:cubicBezTo>
                <a:cubicBezTo>
                  <a:pt x="33" y="386"/>
                  <a:pt x="0" y="245"/>
                  <a:pt x="67" y="138"/>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0" name="Freeform 155"/>
          <p:cNvSpPr/>
          <p:nvPr/>
        </p:nvSpPr>
        <p:spPr bwMode="auto">
          <a:xfrm>
            <a:off x="3737913" y="2939531"/>
            <a:ext cx="1018684" cy="1020092"/>
          </a:xfrm>
          <a:custGeom>
            <a:avLst/>
            <a:gdLst>
              <a:gd name="T0" fmla="*/ 830 w 1132"/>
              <a:gd name="T1" fmla="*/ 146 h 1132"/>
              <a:gd name="T2" fmla="*/ 986 w 1132"/>
              <a:gd name="T3" fmla="*/ 830 h 1132"/>
              <a:gd name="T4" fmla="*/ 302 w 1132"/>
              <a:gd name="T5" fmla="*/ 986 h 1132"/>
              <a:gd name="T6" fmla="*/ 146 w 1132"/>
              <a:gd name="T7" fmla="*/ 302 h 1132"/>
              <a:gd name="T8" fmla="*/ 830 w 1132"/>
              <a:gd name="T9" fmla="*/ 146 h 1132"/>
            </a:gdLst>
            <a:ahLst/>
            <a:cxnLst>
              <a:cxn ang="0">
                <a:pos x="T0" y="T1"/>
              </a:cxn>
              <a:cxn ang="0">
                <a:pos x="T2" y="T3"/>
              </a:cxn>
              <a:cxn ang="0">
                <a:pos x="T4" y="T5"/>
              </a:cxn>
              <a:cxn ang="0">
                <a:pos x="T6" y="T7"/>
              </a:cxn>
              <a:cxn ang="0">
                <a:pos x="T8" y="T9"/>
              </a:cxn>
            </a:cxnLst>
            <a:rect l="0" t="0" r="r" b="b"/>
            <a:pathLst>
              <a:path w="1132" h="1132">
                <a:moveTo>
                  <a:pt x="830" y="146"/>
                </a:moveTo>
                <a:cubicBezTo>
                  <a:pt x="1062" y="292"/>
                  <a:pt x="1132" y="598"/>
                  <a:pt x="986" y="830"/>
                </a:cubicBezTo>
                <a:cubicBezTo>
                  <a:pt x="840" y="1062"/>
                  <a:pt x="534" y="1132"/>
                  <a:pt x="302" y="986"/>
                </a:cubicBezTo>
                <a:cubicBezTo>
                  <a:pt x="70" y="840"/>
                  <a:pt x="0" y="534"/>
                  <a:pt x="146" y="302"/>
                </a:cubicBezTo>
                <a:cubicBezTo>
                  <a:pt x="292" y="70"/>
                  <a:pt x="598" y="0"/>
                  <a:pt x="830" y="14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1" name="Freeform 156"/>
          <p:cNvSpPr/>
          <p:nvPr/>
        </p:nvSpPr>
        <p:spPr bwMode="auto">
          <a:xfrm>
            <a:off x="2321041" y="2870588"/>
            <a:ext cx="242008" cy="242008"/>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2" name="Freeform 157"/>
          <p:cNvSpPr/>
          <p:nvPr/>
        </p:nvSpPr>
        <p:spPr bwMode="auto">
          <a:xfrm>
            <a:off x="1680846" y="3686660"/>
            <a:ext cx="236380" cy="236380"/>
          </a:xfrm>
          <a:custGeom>
            <a:avLst/>
            <a:gdLst>
              <a:gd name="T0" fmla="*/ 193 w 263"/>
              <a:gd name="T1" fmla="*/ 34 h 263"/>
              <a:gd name="T2" fmla="*/ 229 w 263"/>
              <a:gd name="T3" fmla="*/ 193 h 263"/>
              <a:gd name="T4" fmla="*/ 70 w 263"/>
              <a:gd name="T5" fmla="*/ 229 h 263"/>
              <a:gd name="T6" fmla="*/ 34 w 263"/>
              <a:gd name="T7" fmla="*/ 70 h 263"/>
              <a:gd name="T8" fmla="*/ 193 w 263"/>
              <a:gd name="T9" fmla="*/ 34 h 263"/>
            </a:gdLst>
            <a:ahLst/>
            <a:cxnLst>
              <a:cxn ang="0">
                <a:pos x="T0" y="T1"/>
              </a:cxn>
              <a:cxn ang="0">
                <a:pos x="T2" y="T3"/>
              </a:cxn>
              <a:cxn ang="0">
                <a:pos x="T4" y="T5"/>
              </a:cxn>
              <a:cxn ang="0">
                <a:pos x="T6" y="T7"/>
              </a:cxn>
              <a:cxn ang="0">
                <a:pos x="T8" y="T9"/>
              </a:cxn>
            </a:cxnLst>
            <a:rect l="0" t="0" r="r" b="b"/>
            <a:pathLst>
              <a:path w="263" h="263">
                <a:moveTo>
                  <a:pt x="193" y="34"/>
                </a:moveTo>
                <a:cubicBezTo>
                  <a:pt x="247" y="68"/>
                  <a:pt x="263" y="139"/>
                  <a:pt x="229" y="193"/>
                </a:cubicBezTo>
                <a:cubicBezTo>
                  <a:pt x="195" y="247"/>
                  <a:pt x="124" y="263"/>
                  <a:pt x="70" y="229"/>
                </a:cubicBezTo>
                <a:cubicBezTo>
                  <a:pt x="16" y="196"/>
                  <a:pt x="0" y="124"/>
                  <a:pt x="34" y="70"/>
                </a:cubicBezTo>
                <a:cubicBezTo>
                  <a:pt x="68" y="16"/>
                  <a:pt x="139" y="0"/>
                  <a:pt x="193" y="3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83" name="Freeform 158"/>
          <p:cNvSpPr/>
          <p:nvPr/>
        </p:nvSpPr>
        <p:spPr bwMode="auto">
          <a:xfrm>
            <a:off x="7297678" y="1135729"/>
            <a:ext cx="285626" cy="287033"/>
          </a:xfrm>
          <a:custGeom>
            <a:avLst/>
            <a:gdLst>
              <a:gd name="T0" fmla="*/ 232 w 317"/>
              <a:gd name="T1" fmla="*/ 41 h 318"/>
              <a:gd name="T2" fmla="*/ 276 w 317"/>
              <a:gd name="T3" fmla="*/ 233 h 318"/>
              <a:gd name="T4" fmla="*/ 84 w 317"/>
              <a:gd name="T5" fmla="*/ 277 h 318"/>
              <a:gd name="T6" fmla="*/ 41 w 317"/>
              <a:gd name="T7" fmla="*/ 85 h 318"/>
              <a:gd name="T8" fmla="*/ 232 w 317"/>
              <a:gd name="T9" fmla="*/ 41 h 318"/>
            </a:gdLst>
            <a:ahLst/>
            <a:cxnLst>
              <a:cxn ang="0">
                <a:pos x="T0" y="T1"/>
              </a:cxn>
              <a:cxn ang="0">
                <a:pos x="T2" y="T3"/>
              </a:cxn>
              <a:cxn ang="0">
                <a:pos x="T4" y="T5"/>
              </a:cxn>
              <a:cxn ang="0">
                <a:pos x="T6" y="T7"/>
              </a:cxn>
              <a:cxn ang="0">
                <a:pos x="T8" y="T9"/>
              </a:cxn>
            </a:cxnLst>
            <a:rect l="0" t="0" r="r" b="b"/>
            <a:pathLst>
              <a:path w="317" h="318">
                <a:moveTo>
                  <a:pt x="232" y="41"/>
                </a:moveTo>
                <a:cubicBezTo>
                  <a:pt x="297" y="82"/>
                  <a:pt x="317" y="168"/>
                  <a:pt x="276" y="233"/>
                </a:cubicBezTo>
                <a:cubicBezTo>
                  <a:pt x="235" y="298"/>
                  <a:pt x="149" y="318"/>
                  <a:pt x="84" y="277"/>
                </a:cubicBezTo>
                <a:cubicBezTo>
                  <a:pt x="19" y="236"/>
                  <a:pt x="0" y="150"/>
                  <a:pt x="41" y="85"/>
                </a:cubicBezTo>
                <a:cubicBezTo>
                  <a:pt x="81" y="20"/>
                  <a:pt x="167" y="0"/>
                  <a:pt x="232" y="41"/>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4" name="Freeform 159"/>
          <p:cNvSpPr/>
          <p:nvPr/>
        </p:nvSpPr>
        <p:spPr bwMode="auto">
          <a:xfrm>
            <a:off x="2603852" y="2072805"/>
            <a:ext cx="347535" cy="346127"/>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5" name="Freeform 160"/>
          <p:cNvSpPr/>
          <p:nvPr/>
        </p:nvSpPr>
        <p:spPr bwMode="auto">
          <a:xfrm>
            <a:off x="3628165" y="2541344"/>
            <a:ext cx="247636" cy="249043"/>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6" name="Freeform 161"/>
          <p:cNvSpPr/>
          <p:nvPr/>
        </p:nvSpPr>
        <p:spPr bwMode="auto">
          <a:xfrm>
            <a:off x="4911369" y="2001048"/>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7" name="Freeform 162"/>
          <p:cNvSpPr/>
          <p:nvPr/>
        </p:nvSpPr>
        <p:spPr bwMode="auto">
          <a:xfrm>
            <a:off x="3991176" y="3192795"/>
            <a:ext cx="513563" cy="513564"/>
          </a:xfrm>
          <a:custGeom>
            <a:avLst/>
            <a:gdLst>
              <a:gd name="T0" fmla="*/ 418 w 570"/>
              <a:gd name="T1" fmla="*/ 73 h 570"/>
              <a:gd name="T2" fmla="*/ 497 w 570"/>
              <a:gd name="T3" fmla="*/ 418 h 570"/>
              <a:gd name="T4" fmla="*/ 152 w 570"/>
              <a:gd name="T5" fmla="*/ 497 h 570"/>
              <a:gd name="T6" fmla="*/ 73 w 570"/>
              <a:gd name="T7" fmla="*/ 152 h 570"/>
              <a:gd name="T8" fmla="*/ 418 w 570"/>
              <a:gd name="T9" fmla="*/ 73 h 570"/>
            </a:gdLst>
            <a:ahLst/>
            <a:cxnLst>
              <a:cxn ang="0">
                <a:pos x="T0" y="T1"/>
              </a:cxn>
              <a:cxn ang="0">
                <a:pos x="T2" y="T3"/>
              </a:cxn>
              <a:cxn ang="0">
                <a:pos x="T4" y="T5"/>
              </a:cxn>
              <a:cxn ang="0">
                <a:pos x="T6" y="T7"/>
              </a:cxn>
              <a:cxn ang="0">
                <a:pos x="T8" y="T9"/>
              </a:cxn>
            </a:cxnLst>
            <a:rect l="0" t="0" r="r" b="b"/>
            <a:pathLst>
              <a:path w="570" h="570">
                <a:moveTo>
                  <a:pt x="418" y="73"/>
                </a:moveTo>
                <a:cubicBezTo>
                  <a:pt x="535" y="147"/>
                  <a:pt x="570" y="301"/>
                  <a:pt x="497" y="418"/>
                </a:cubicBezTo>
                <a:cubicBezTo>
                  <a:pt x="423" y="535"/>
                  <a:pt x="269" y="570"/>
                  <a:pt x="152" y="497"/>
                </a:cubicBezTo>
                <a:cubicBezTo>
                  <a:pt x="35" y="423"/>
                  <a:pt x="0" y="269"/>
                  <a:pt x="73" y="152"/>
                </a:cubicBezTo>
                <a:cubicBezTo>
                  <a:pt x="147" y="35"/>
                  <a:pt x="301" y="0"/>
                  <a:pt x="418" y="7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8" name="Freeform 163"/>
          <p:cNvSpPr/>
          <p:nvPr/>
        </p:nvSpPr>
        <p:spPr bwMode="auto">
          <a:xfrm>
            <a:off x="4110773" y="3312392"/>
            <a:ext cx="272962" cy="274370"/>
          </a:xfrm>
          <a:custGeom>
            <a:avLst/>
            <a:gdLst>
              <a:gd name="T0" fmla="*/ 223 w 304"/>
              <a:gd name="T1" fmla="*/ 39 h 304"/>
              <a:gd name="T2" fmla="*/ 265 w 304"/>
              <a:gd name="T3" fmla="*/ 223 h 304"/>
              <a:gd name="T4" fmla="*/ 81 w 304"/>
              <a:gd name="T5" fmla="*/ 265 h 304"/>
              <a:gd name="T6" fmla="*/ 39 w 304"/>
              <a:gd name="T7" fmla="*/ 81 h 304"/>
              <a:gd name="T8" fmla="*/ 223 w 304"/>
              <a:gd name="T9" fmla="*/ 39 h 304"/>
            </a:gdLst>
            <a:ahLst/>
            <a:cxnLst>
              <a:cxn ang="0">
                <a:pos x="T0" y="T1"/>
              </a:cxn>
              <a:cxn ang="0">
                <a:pos x="T2" y="T3"/>
              </a:cxn>
              <a:cxn ang="0">
                <a:pos x="T4" y="T5"/>
              </a:cxn>
              <a:cxn ang="0">
                <a:pos x="T6" y="T7"/>
              </a:cxn>
              <a:cxn ang="0">
                <a:pos x="T8" y="T9"/>
              </a:cxn>
            </a:cxnLst>
            <a:rect l="0" t="0" r="r" b="b"/>
            <a:pathLst>
              <a:path w="304" h="304">
                <a:moveTo>
                  <a:pt x="223" y="39"/>
                </a:moveTo>
                <a:cubicBezTo>
                  <a:pt x="285" y="78"/>
                  <a:pt x="304" y="161"/>
                  <a:pt x="265" y="223"/>
                </a:cubicBezTo>
                <a:cubicBezTo>
                  <a:pt x="226" y="285"/>
                  <a:pt x="144" y="304"/>
                  <a:pt x="81" y="265"/>
                </a:cubicBezTo>
                <a:cubicBezTo>
                  <a:pt x="19" y="226"/>
                  <a:pt x="0" y="144"/>
                  <a:pt x="39" y="81"/>
                </a:cubicBezTo>
                <a:cubicBezTo>
                  <a:pt x="78" y="19"/>
                  <a:pt x="161" y="0"/>
                  <a:pt x="223" y="3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9" name="Freeform 164"/>
          <p:cNvSpPr/>
          <p:nvPr/>
        </p:nvSpPr>
        <p:spPr bwMode="auto">
          <a:xfrm>
            <a:off x="3878614" y="1367888"/>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0" name="Freeform 165"/>
          <p:cNvSpPr/>
          <p:nvPr/>
        </p:nvSpPr>
        <p:spPr bwMode="auto">
          <a:xfrm>
            <a:off x="1741347" y="2254313"/>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1" name="Freeform 166"/>
          <p:cNvSpPr/>
          <p:nvPr/>
        </p:nvSpPr>
        <p:spPr bwMode="auto">
          <a:xfrm>
            <a:off x="2484255" y="3536109"/>
            <a:ext cx="246229" cy="247636"/>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3"/>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2" name="Freeform 167"/>
          <p:cNvSpPr/>
          <p:nvPr/>
        </p:nvSpPr>
        <p:spPr bwMode="auto">
          <a:xfrm>
            <a:off x="4749559" y="572919"/>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3" name="Freeform 168"/>
          <p:cNvSpPr/>
          <p:nvPr/>
        </p:nvSpPr>
        <p:spPr bwMode="auto">
          <a:xfrm>
            <a:off x="6104516" y="1515625"/>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4" name="Freeform 169"/>
          <p:cNvSpPr/>
          <p:nvPr/>
        </p:nvSpPr>
        <p:spPr bwMode="auto">
          <a:xfrm>
            <a:off x="6405610" y="584174"/>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5" name="文本框 494"/>
          <p:cNvSpPr txBox="1"/>
          <p:nvPr/>
        </p:nvSpPr>
        <p:spPr>
          <a:xfrm>
            <a:off x="8229375" y="4142086"/>
            <a:ext cx="2600150" cy="338554"/>
          </a:xfrm>
          <a:prstGeom prst="rect">
            <a:avLst/>
          </a:prstGeom>
          <a:noFill/>
        </p:spPr>
        <p:txBody>
          <a:bodyPr wrap="square" rtlCol="0">
            <a:spAutoFit/>
          </a:bodyPr>
          <a:lstStyle/>
          <a:p>
            <a:r>
              <a:rPr lang="zh-CN" altLang="en-US" sz="1600" dirty="0">
                <a:solidFill>
                  <a:srgbClr val="009AC4"/>
                </a:solidFill>
                <a:latin typeface="微软雅黑" panose="020B0503020204020204" pitchFamily="34" charset="-122"/>
                <a:ea typeface="微软雅黑" panose="020B0503020204020204" pitchFamily="34" charset="-122"/>
              </a:rPr>
              <a:t>输入你的文字内容信息</a:t>
            </a:r>
            <a:endParaRPr lang="zh-CN" altLang="en-US" sz="1600" dirty="0">
              <a:solidFill>
                <a:srgbClr val="009AC4"/>
              </a:solidFill>
              <a:latin typeface="微软雅黑" panose="020B0503020204020204" pitchFamily="34" charset="-122"/>
              <a:ea typeface="微软雅黑" panose="020B0503020204020204" pitchFamily="34" charset="-122"/>
            </a:endParaRPr>
          </a:p>
        </p:txBody>
      </p:sp>
      <p:sp>
        <p:nvSpPr>
          <p:cNvPr id="496" name="文本框 495"/>
          <p:cNvSpPr txBox="1"/>
          <p:nvPr/>
        </p:nvSpPr>
        <p:spPr>
          <a:xfrm>
            <a:off x="8231188" y="3659671"/>
            <a:ext cx="1063711" cy="523220"/>
          </a:xfrm>
          <a:prstGeom prst="rect">
            <a:avLst/>
          </a:prstGeom>
          <a:noFill/>
        </p:spPr>
        <p:txBody>
          <a:bodyPr wrap="square" rtlCol="0">
            <a:spAutoFit/>
          </a:bodyPr>
          <a:lstStyle/>
          <a:p>
            <a:r>
              <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grpSp>
        <p:nvGrpSpPr>
          <p:cNvPr id="497" name="组合 496"/>
          <p:cNvGrpSpPr/>
          <p:nvPr/>
        </p:nvGrpSpPr>
        <p:grpSpPr>
          <a:xfrm>
            <a:off x="5955731" y="3499299"/>
            <a:ext cx="1938251" cy="2169825"/>
            <a:chOff x="3598202" y="2417537"/>
            <a:chExt cx="1938251" cy="2169825"/>
          </a:xfrm>
        </p:grpSpPr>
        <p:sp>
          <p:nvSpPr>
            <p:cNvPr id="498" name="文本框 497"/>
            <p:cNvSpPr txBox="1"/>
            <p:nvPr/>
          </p:nvSpPr>
          <p:spPr>
            <a:xfrm>
              <a:off x="3926555" y="2417537"/>
              <a:ext cx="1218291" cy="2169825"/>
            </a:xfrm>
            <a:prstGeom prst="rect">
              <a:avLst/>
            </a:prstGeom>
            <a:noFill/>
          </p:spPr>
          <p:txBody>
            <a:bodyPr wrap="square" rtlCol="0">
              <a:spAutoFit/>
            </a:bodyPr>
            <a:lstStyle/>
            <a:p>
              <a:r>
                <a:rPr lang="en-US" altLang="zh-CN"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4</a:t>
              </a:r>
              <a:endParaRPr lang="zh-CN" altLang="en-US"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499" name="Freeform 13"/>
            <p:cNvSpPr/>
            <p:nvPr/>
          </p:nvSpPr>
          <p:spPr bwMode="auto">
            <a:xfrm>
              <a:off x="3598202" y="2670810"/>
              <a:ext cx="374954"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sp>
          <p:nvSpPr>
            <p:cNvPr id="500" name="Freeform 13"/>
            <p:cNvSpPr/>
            <p:nvPr/>
          </p:nvSpPr>
          <p:spPr bwMode="auto">
            <a:xfrm flipH="1">
              <a:off x="5161501" y="2670810"/>
              <a:ext cx="374952"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grpSp>
      <p:sp>
        <p:nvSpPr>
          <p:cNvPr id="501" name="文本框 500"/>
          <p:cNvSpPr txBox="1"/>
          <p:nvPr/>
        </p:nvSpPr>
        <p:spPr>
          <a:xfrm>
            <a:off x="8225493" y="4650730"/>
            <a:ext cx="1807373" cy="523220"/>
          </a:xfrm>
          <a:prstGeom prst="rect">
            <a:avLst/>
          </a:prstGeom>
          <a:noFill/>
        </p:spPr>
        <p:txBody>
          <a:bodyPr wrap="square" rtlCol="0">
            <a:spAutoFit/>
          </a:bodyPr>
          <a:lstStyle>
            <a:defPPr>
              <a:defRPr lang="zh-CN"/>
            </a:defPPr>
            <a:lvl1pPr>
              <a:defRPr sz="3200" b="1">
                <a:solidFill>
                  <a:srgbClr val="F6E75C"/>
                </a:solidFill>
                <a:latin typeface="微软雅黑" panose="020B0503020204020204" pitchFamily="34" charset="-122"/>
                <a:ea typeface="微软雅黑" panose="020B0503020204020204" pitchFamily="34" charset="-122"/>
              </a:defRPr>
            </a:lvl1pPr>
          </a:lstStyle>
          <a:p>
            <a:r>
              <a:rPr lang="en-US" altLang="zh-CN" sz="2800" b="0" dirty="0">
                <a:solidFill>
                  <a:srgbClr val="45D8FF"/>
                </a:solidFill>
                <a:effectLst>
                  <a:outerShdw blurRad="101600" algn="ctr" rotWithShape="0">
                    <a:srgbClr val="45D8FF">
                      <a:alpha val="90000"/>
                    </a:srgbClr>
                  </a:outerShdw>
                </a:effectLst>
                <a:latin typeface="ZapfHumnst Dm BT" panose="020B0602050508020304" pitchFamily="34" charset="0"/>
              </a:rPr>
              <a:t>The title</a:t>
            </a:r>
            <a:endParaRPr lang="zh-CN" altLang="en-US" sz="2800" b="0" dirty="0">
              <a:solidFill>
                <a:srgbClr val="45D8FF"/>
              </a:solidFill>
              <a:effectLst>
                <a:outerShdw blurRad="101600" algn="ctr" rotWithShape="0">
                  <a:srgbClr val="45D8FF">
                    <a:alpha val="90000"/>
                  </a:srgbClr>
                </a:outerShdw>
              </a:effectLst>
              <a:latin typeface="ZapfHumnst Dm BT" panose="020B0602050508020304" pitchFamily="34" charset="0"/>
            </a:endParaRPr>
          </a:p>
        </p:txBody>
      </p:sp>
      <p:sp>
        <p:nvSpPr>
          <p:cNvPr id="502" name="文本框 501"/>
          <p:cNvSpPr txBox="1"/>
          <p:nvPr/>
        </p:nvSpPr>
        <p:spPr>
          <a:xfrm>
            <a:off x="8232138" y="5048698"/>
            <a:ext cx="2657071" cy="338554"/>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600" dirty="0">
                <a:solidFill>
                  <a:srgbClr val="009AC4"/>
                </a:solidFill>
                <a:latin typeface="ZapfHumnst Dm BT" panose="020B0602050508020304" pitchFamily="34" charset="0"/>
              </a:rPr>
              <a:t>Type your text information</a:t>
            </a:r>
            <a:endParaRPr lang="zh-CN" altLang="en-US" sz="1600" dirty="0">
              <a:solidFill>
                <a:srgbClr val="009AC4"/>
              </a:solidFill>
              <a:latin typeface="ZapfHumnst Dm BT" panose="020B0602050508020304" pitchFamily="34" charset="0"/>
            </a:endParaRPr>
          </a:p>
        </p:txBody>
      </p:sp>
      <p:sp>
        <p:nvSpPr>
          <p:cNvPr id="503" name="Freeform 5"/>
          <p:cNvSpPr/>
          <p:nvPr/>
        </p:nvSpPr>
        <p:spPr bwMode="auto">
          <a:xfrm>
            <a:off x="9042134" y="3421111"/>
            <a:ext cx="317180" cy="318274"/>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p:cTn id="7" dur="500" fill="hold"/>
                                        <p:tgtEl>
                                          <p:spTgt spid="330"/>
                                        </p:tgtEl>
                                        <p:attrNameLst>
                                          <p:attrName>ppt_w</p:attrName>
                                        </p:attrNameLst>
                                      </p:cBhvr>
                                      <p:tavLst>
                                        <p:tav tm="0">
                                          <p:val>
                                            <p:fltVal val="0"/>
                                          </p:val>
                                        </p:tav>
                                        <p:tav tm="100000">
                                          <p:val>
                                            <p:strVal val="#ppt_w"/>
                                          </p:val>
                                        </p:tav>
                                      </p:tavLst>
                                    </p:anim>
                                    <p:anim calcmode="lin" valueType="num">
                                      <p:cBhvr>
                                        <p:cTn id="8" dur="500" fill="hold"/>
                                        <p:tgtEl>
                                          <p:spTgt spid="330"/>
                                        </p:tgtEl>
                                        <p:attrNameLst>
                                          <p:attrName>ppt_h</p:attrName>
                                        </p:attrNameLst>
                                      </p:cBhvr>
                                      <p:tavLst>
                                        <p:tav tm="0">
                                          <p:val>
                                            <p:fltVal val="0"/>
                                          </p:val>
                                        </p:tav>
                                        <p:tav tm="100000">
                                          <p:val>
                                            <p:strVal val="#ppt_h"/>
                                          </p:val>
                                        </p:tav>
                                      </p:tavLst>
                                    </p:anim>
                                    <p:animEffect transition="in" filter="fade">
                                      <p:cBhvr>
                                        <p:cTn id="9" dur="500"/>
                                        <p:tgtEl>
                                          <p:spTgt spid="330"/>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31"/>
                                        </p:tgtEl>
                                        <p:attrNameLst>
                                          <p:attrName>style.visibility</p:attrName>
                                        </p:attrNameLst>
                                      </p:cBhvr>
                                      <p:to>
                                        <p:strVal val="visible"/>
                                      </p:to>
                                    </p:set>
                                    <p:anim calcmode="lin" valueType="num">
                                      <p:cBhvr>
                                        <p:cTn id="12" dur="500" fill="hold"/>
                                        <p:tgtEl>
                                          <p:spTgt spid="331"/>
                                        </p:tgtEl>
                                        <p:attrNameLst>
                                          <p:attrName>ppt_w</p:attrName>
                                        </p:attrNameLst>
                                      </p:cBhvr>
                                      <p:tavLst>
                                        <p:tav tm="0">
                                          <p:val>
                                            <p:fltVal val="0"/>
                                          </p:val>
                                        </p:tav>
                                        <p:tav tm="100000">
                                          <p:val>
                                            <p:strVal val="#ppt_w"/>
                                          </p:val>
                                        </p:tav>
                                      </p:tavLst>
                                    </p:anim>
                                    <p:anim calcmode="lin" valueType="num">
                                      <p:cBhvr>
                                        <p:cTn id="13" dur="500" fill="hold"/>
                                        <p:tgtEl>
                                          <p:spTgt spid="331"/>
                                        </p:tgtEl>
                                        <p:attrNameLst>
                                          <p:attrName>ppt_h</p:attrName>
                                        </p:attrNameLst>
                                      </p:cBhvr>
                                      <p:tavLst>
                                        <p:tav tm="0">
                                          <p:val>
                                            <p:fltVal val="0"/>
                                          </p:val>
                                        </p:tav>
                                        <p:tav tm="100000">
                                          <p:val>
                                            <p:strVal val="#ppt_h"/>
                                          </p:val>
                                        </p:tav>
                                      </p:tavLst>
                                    </p:anim>
                                    <p:animEffect transition="in" filter="fade">
                                      <p:cBhvr>
                                        <p:cTn id="14" dur="500"/>
                                        <p:tgtEl>
                                          <p:spTgt spid="331"/>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32"/>
                                        </p:tgtEl>
                                        <p:attrNameLst>
                                          <p:attrName>style.visibility</p:attrName>
                                        </p:attrNameLst>
                                      </p:cBhvr>
                                      <p:to>
                                        <p:strVal val="visible"/>
                                      </p:to>
                                    </p:set>
                                    <p:anim calcmode="lin" valueType="num">
                                      <p:cBhvr>
                                        <p:cTn id="17" dur="500" fill="hold"/>
                                        <p:tgtEl>
                                          <p:spTgt spid="332"/>
                                        </p:tgtEl>
                                        <p:attrNameLst>
                                          <p:attrName>ppt_w</p:attrName>
                                        </p:attrNameLst>
                                      </p:cBhvr>
                                      <p:tavLst>
                                        <p:tav tm="0">
                                          <p:val>
                                            <p:fltVal val="0"/>
                                          </p:val>
                                        </p:tav>
                                        <p:tav tm="100000">
                                          <p:val>
                                            <p:strVal val="#ppt_w"/>
                                          </p:val>
                                        </p:tav>
                                      </p:tavLst>
                                    </p:anim>
                                    <p:anim calcmode="lin" valueType="num">
                                      <p:cBhvr>
                                        <p:cTn id="18" dur="500" fill="hold"/>
                                        <p:tgtEl>
                                          <p:spTgt spid="332"/>
                                        </p:tgtEl>
                                        <p:attrNameLst>
                                          <p:attrName>ppt_h</p:attrName>
                                        </p:attrNameLst>
                                      </p:cBhvr>
                                      <p:tavLst>
                                        <p:tav tm="0">
                                          <p:val>
                                            <p:fltVal val="0"/>
                                          </p:val>
                                        </p:tav>
                                        <p:tav tm="100000">
                                          <p:val>
                                            <p:strVal val="#ppt_h"/>
                                          </p:val>
                                        </p:tav>
                                      </p:tavLst>
                                    </p:anim>
                                    <p:animEffect transition="in" filter="fade">
                                      <p:cBhvr>
                                        <p:cTn id="19" dur="500"/>
                                        <p:tgtEl>
                                          <p:spTgt spid="332"/>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333"/>
                                        </p:tgtEl>
                                        <p:attrNameLst>
                                          <p:attrName>style.visibility</p:attrName>
                                        </p:attrNameLst>
                                      </p:cBhvr>
                                      <p:to>
                                        <p:strVal val="visible"/>
                                      </p:to>
                                    </p:set>
                                    <p:anim calcmode="lin" valueType="num">
                                      <p:cBhvr>
                                        <p:cTn id="22" dur="500" fill="hold"/>
                                        <p:tgtEl>
                                          <p:spTgt spid="333"/>
                                        </p:tgtEl>
                                        <p:attrNameLst>
                                          <p:attrName>ppt_w</p:attrName>
                                        </p:attrNameLst>
                                      </p:cBhvr>
                                      <p:tavLst>
                                        <p:tav tm="0">
                                          <p:val>
                                            <p:fltVal val="0"/>
                                          </p:val>
                                        </p:tav>
                                        <p:tav tm="100000">
                                          <p:val>
                                            <p:strVal val="#ppt_w"/>
                                          </p:val>
                                        </p:tav>
                                      </p:tavLst>
                                    </p:anim>
                                    <p:anim calcmode="lin" valueType="num">
                                      <p:cBhvr>
                                        <p:cTn id="23" dur="500" fill="hold"/>
                                        <p:tgtEl>
                                          <p:spTgt spid="333"/>
                                        </p:tgtEl>
                                        <p:attrNameLst>
                                          <p:attrName>ppt_h</p:attrName>
                                        </p:attrNameLst>
                                      </p:cBhvr>
                                      <p:tavLst>
                                        <p:tav tm="0">
                                          <p:val>
                                            <p:fltVal val="0"/>
                                          </p:val>
                                        </p:tav>
                                        <p:tav tm="100000">
                                          <p:val>
                                            <p:strVal val="#ppt_h"/>
                                          </p:val>
                                        </p:tav>
                                      </p:tavLst>
                                    </p:anim>
                                    <p:animEffect transition="in" filter="fade">
                                      <p:cBhvr>
                                        <p:cTn id="24" dur="500"/>
                                        <p:tgtEl>
                                          <p:spTgt spid="333"/>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334"/>
                                        </p:tgtEl>
                                        <p:attrNameLst>
                                          <p:attrName>style.visibility</p:attrName>
                                        </p:attrNameLst>
                                      </p:cBhvr>
                                      <p:to>
                                        <p:strVal val="visible"/>
                                      </p:to>
                                    </p:set>
                                    <p:anim calcmode="lin" valueType="num">
                                      <p:cBhvr>
                                        <p:cTn id="27" dur="500" fill="hold"/>
                                        <p:tgtEl>
                                          <p:spTgt spid="334"/>
                                        </p:tgtEl>
                                        <p:attrNameLst>
                                          <p:attrName>ppt_w</p:attrName>
                                        </p:attrNameLst>
                                      </p:cBhvr>
                                      <p:tavLst>
                                        <p:tav tm="0">
                                          <p:val>
                                            <p:fltVal val="0"/>
                                          </p:val>
                                        </p:tav>
                                        <p:tav tm="100000">
                                          <p:val>
                                            <p:strVal val="#ppt_w"/>
                                          </p:val>
                                        </p:tav>
                                      </p:tavLst>
                                    </p:anim>
                                    <p:anim calcmode="lin" valueType="num">
                                      <p:cBhvr>
                                        <p:cTn id="28" dur="500" fill="hold"/>
                                        <p:tgtEl>
                                          <p:spTgt spid="334"/>
                                        </p:tgtEl>
                                        <p:attrNameLst>
                                          <p:attrName>ppt_h</p:attrName>
                                        </p:attrNameLst>
                                      </p:cBhvr>
                                      <p:tavLst>
                                        <p:tav tm="0">
                                          <p:val>
                                            <p:fltVal val="0"/>
                                          </p:val>
                                        </p:tav>
                                        <p:tav tm="100000">
                                          <p:val>
                                            <p:strVal val="#ppt_h"/>
                                          </p:val>
                                        </p:tav>
                                      </p:tavLst>
                                    </p:anim>
                                    <p:animEffect transition="in" filter="fade">
                                      <p:cBhvr>
                                        <p:cTn id="29" dur="500"/>
                                        <p:tgtEl>
                                          <p:spTgt spid="334"/>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335"/>
                                        </p:tgtEl>
                                        <p:attrNameLst>
                                          <p:attrName>style.visibility</p:attrName>
                                        </p:attrNameLst>
                                      </p:cBhvr>
                                      <p:to>
                                        <p:strVal val="visible"/>
                                      </p:to>
                                    </p:set>
                                    <p:anim calcmode="lin" valueType="num">
                                      <p:cBhvr>
                                        <p:cTn id="32" dur="500" fill="hold"/>
                                        <p:tgtEl>
                                          <p:spTgt spid="335"/>
                                        </p:tgtEl>
                                        <p:attrNameLst>
                                          <p:attrName>ppt_w</p:attrName>
                                        </p:attrNameLst>
                                      </p:cBhvr>
                                      <p:tavLst>
                                        <p:tav tm="0">
                                          <p:val>
                                            <p:fltVal val="0"/>
                                          </p:val>
                                        </p:tav>
                                        <p:tav tm="100000">
                                          <p:val>
                                            <p:strVal val="#ppt_w"/>
                                          </p:val>
                                        </p:tav>
                                      </p:tavLst>
                                    </p:anim>
                                    <p:anim calcmode="lin" valueType="num">
                                      <p:cBhvr>
                                        <p:cTn id="33" dur="500" fill="hold"/>
                                        <p:tgtEl>
                                          <p:spTgt spid="335"/>
                                        </p:tgtEl>
                                        <p:attrNameLst>
                                          <p:attrName>ppt_h</p:attrName>
                                        </p:attrNameLst>
                                      </p:cBhvr>
                                      <p:tavLst>
                                        <p:tav tm="0">
                                          <p:val>
                                            <p:fltVal val="0"/>
                                          </p:val>
                                        </p:tav>
                                        <p:tav tm="100000">
                                          <p:val>
                                            <p:strVal val="#ppt_h"/>
                                          </p:val>
                                        </p:tav>
                                      </p:tavLst>
                                    </p:anim>
                                    <p:animEffect transition="in" filter="fade">
                                      <p:cBhvr>
                                        <p:cTn id="34" dur="500"/>
                                        <p:tgtEl>
                                          <p:spTgt spid="335"/>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6"/>
                                        </p:tgtEl>
                                        <p:attrNameLst>
                                          <p:attrName>style.visibility</p:attrName>
                                        </p:attrNameLst>
                                      </p:cBhvr>
                                      <p:to>
                                        <p:strVal val="visible"/>
                                      </p:to>
                                    </p:set>
                                    <p:anim calcmode="lin" valueType="num">
                                      <p:cBhvr>
                                        <p:cTn id="37" dur="500" fill="hold"/>
                                        <p:tgtEl>
                                          <p:spTgt spid="336"/>
                                        </p:tgtEl>
                                        <p:attrNameLst>
                                          <p:attrName>ppt_w</p:attrName>
                                        </p:attrNameLst>
                                      </p:cBhvr>
                                      <p:tavLst>
                                        <p:tav tm="0">
                                          <p:val>
                                            <p:fltVal val="0"/>
                                          </p:val>
                                        </p:tav>
                                        <p:tav tm="100000">
                                          <p:val>
                                            <p:strVal val="#ppt_w"/>
                                          </p:val>
                                        </p:tav>
                                      </p:tavLst>
                                    </p:anim>
                                    <p:anim calcmode="lin" valueType="num">
                                      <p:cBhvr>
                                        <p:cTn id="38" dur="500" fill="hold"/>
                                        <p:tgtEl>
                                          <p:spTgt spid="336"/>
                                        </p:tgtEl>
                                        <p:attrNameLst>
                                          <p:attrName>ppt_h</p:attrName>
                                        </p:attrNameLst>
                                      </p:cBhvr>
                                      <p:tavLst>
                                        <p:tav tm="0">
                                          <p:val>
                                            <p:fltVal val="0"/>
                                          </p:val>
                                        </p:tav>
                                        <p:tav tm="100000">
                                          <p:val>
                                            <p:strVal val="#ppt_h"/>
                                          </p:val>
                                        </p:tav>
                                      </p:tavLst>
                                    </p:anim>
                                    <p:animEffect transition="in" filter="fade">
                                      <p:cBhvr>
                                        <p:cTn id="39" dur="500"/>
                                        <p:tgtEl>
                                          <p:spTgt spid="33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37"/>
                                        </p:tgtEl>
                                        <p:attrNameLst>
                                          <p:attrName>style.visibility</p:attrName>
                                        </p:attrNameLst>
                                      </p:cBhvr>
                                      <p:to>
                                        <p:strVal val="visible"/>
                                      </p:to>
                                    </p:set>
                                    <p:anim calcmode="lin" valueType="num">
                                      <p:cBhvr>
                                        <p:cTn id="42" dur="500" fill="hold"/>
                                        <p:tgtEl>
                                          <p:spTgt spid="337"/>
                                        </p:tgtEl>
                                        <p:attrNameLst>
                                          <p:attrName>ppt_w</p:attrName>
                                        </p:attrNameLst>
                                      </p:cBhvr>
                                      <p:tavLst>
                                        <p:tav tm="0">
                                          <p:val>
                                            <p:fltVal val="0"/>
                                          </p:val>
                                        </p:tav>
                                        <p:tav tm="100000">
                                          <p:val>
                                            <p:strVal val="#ppt_w"/>
                                          </p:val>
                                        </p:tav>
                                      </p:tavLst>
                                    </p:anim>
                                    <p:anim calcmode="lin" valueType="num">
                                      <p:cBhvr>
                                        <p:cTn id="43" dur="500" fill="hold"/>
                                        <p:tgtEl>
                                          <p:spTgt spid="337"/>
                                        </p:tgtEl>
                                        <p:attrNameLst>
                                          <p:attrName>ppt_h</p:attrName>
                                        </p:attrNameLst>
                                      </p:cBhvr>
                                      <p:tavLst>
                                        <p:tav tm="0">
                                          <p:val>
                                            <p:fltVal val="0"/>
                                          </p:val>
                                        </p:tav>
                                        <p:tav tm="100000">
                                          <p:val>
                                            <p:strVal val="#ppt_h"/>
                                          </p:val>
                                        </p:tav>
                                      </p:tavLst>
                                    </p:anim>
                                    <p:animEffect transition="in" filter="fade">
                                      <p:cBhvr>
                                        <p:cTn id="44" dur="500"/>
                                        <p:tgtEl>
                                          <p:spTgt spid="337"/>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338"/>
                                        </p:tgtEl>
                                        <p:attrNameLst>
                                          <p:attrName>style.visibility</p:attrName>
                                        </p:attrNameLst>
                                      </p:cBhvr>
                                      <p:to>
                                        <p:strVal val="visible"/>
                                      </p:to>
                                    </p:set>
                                    <p:anim calcmode="lin" valueType="num">
                                      <p:cBhvr>
                                        <p:cTn id="47" dur="500" fill="hold"/>
                                        <p:tgtEl>
                                          <p:spTgt spid="338"/>
                                        </p:tgtEl>
                                        <p:attrNameLst>
                                          <p:attrName>ppt_w</p:attrName>
                                        </p:attrNameLst>
                                      </p:cBhvr>
                                      <p:tavLst>
                                        <p:tav tm="0">
                                          <p:val>
                                            <p:fltVal val="0"/>
                                          </p:val>
                                        </p:tav>
                                        <p:tav tm="100000">
                                          <p:val>
                                            <p:strVal val="#ppt_w"/>
                                          </p:val>
                                        </p:tav>
                                      </p:tavLst>
                                    </p:anim>
                                    <p:anim calcmode="lin" valueType="num">
                                      <p:cBhvr>
                                        <p:cTn id="48" dur="500" fill="hold"/>
                                        <p:tgtEl>
                                          <p:spTgt spid="338"/>
                                        </p:tgtEl>
                                        <p:attrNameLst>
                                          <p:attrName>ppt_h</p:attrName>
                                        </p:attrNameLst>
                                      </p:cBhvr>
                                      <p:tavLst>
                                        <p:tav tm="0">
                                          <p:val>
                                            <p:fltVal val="0"/>
                                          </p:val>
                                        </p:tav>
                                        <p:tav tm="100000">
                                          <p:val>
                                            <p:strVal val="#ppt_h"/>
                                          </p:val>
                                        </p:tav>
                                      </p:tavLst>
                                    </p:anim>
                                    <p:animEffect transition="in" filter="fade">
                                      <p:cBhvr>
                                        <p:cTn id="49" dur="500"/>
                                        <p:tgtEl>
                                          <p:spTgt spid="33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39"/>
                                        </p:tgtEl>
                                        <p:attrNameLst>
                                          <p:attrName>style.visibility</p:attrName>
                                        </p:attrNameLst>
                                      </p:cBhvr>
                                      <p:to>
                                        <p:strVal val="visible"/>
                                      </p:to>
                                    </p:set>
                                    <p:anim calcmode="lin" valueType="num">
                                      <p:cBhvr>
                                        <p:cTn id="52" dur="500" fill="hold"/>
                                        <p:tgtEl>
                                          <p:spTgt spid="339"/>
                                        </p:tgtEl>
                                        <p:attrNameLst>
                                          <p:attrName>ppt_w</p:attrName>
                                        </p:attrNameLst>
                                      </p:cBhvr>
                                      <p:tavLst>
                                        <p:tav tm="0">
                                          <p:val>
                                            <p:fltVal val="0"/>
                                          </p:val>
                                        </p:tav>
                                        <p:tav tm="100000">
                                          <p:val>
                                            <p:strVal val="#ppt_w"/>
                                          </p:val>
                                        </p:tav>
                                      </p:tavLst>
                                    </p:anim>
                                    <p:anim calcmode="lin" valueType="num">
                                      <p:cBhvr>
                                        <p:cTn id="53" dur="500" fill="hold"/>
                                        <p:tgtEl>
                                          <p:spTgt spid="339"/>
                                        </p:tgtEl>
                                        <p:attrNameLst>
                                          <p:attrName>ppt_h</p:attrName>
                                        </p:attrNameLst>
                                      </p:cBhvr>
                                      <p:tavLst>
                                        <p:tav tm="0">
                                          <p:val>
                                            <p:fltVal val="0"/>
                                          </p:val>
                                        </p:tav>
                                        <p:tav tm="100000">
                                          <p:val>
                                            <p:strVal val="#ppt_h"/>
                                          </p:val>
                                        </p:tav>
                                      </p:tavLst>
                                    </p:anim>
                                    <p:animEffect transition="in" filter="fade">
                                      <p:cBhvr>
                                        <p:cTn id="54" dur="500"/>
                                        <p:tgtEl>
                                          <p:spTgt spid="33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40"/>
                                        </p:tgtEl>
                                        <p:attrNameLst>
                                          <p:attrName>style.visibility</p:attrName>
                                        </p:attrNameLst>
                                      </p:cBhvr>
                                      <p:to>
                                        <p:strVal val="visible"/>
                                      </p:to>
                                    </p:set>
                                    <p:anim calcmode="lin" valueType="num">
                                      <p:cBhvr>
                                        <p:cTn id="57" dur="500" fill="hold"/>
                                        <p:tgtEl>
                                          <p:spTgt spid="340"/>
                                        </p:tgtEl>
                                        <p:attrNameLst>
                                          <p:attrName>ppt_w</p:attrName>
                                        </p:attrNameLst>
                                      </p:cBhvr>
                                      <p:tavLst>
                                        <p:tav tm="0">
                                          <p:val>
                                            <p:fltVal val="0"/>
                                          </p:val>
                                        </p:tav>
                                        <p:tav tm="100000">
                                          <p:val>
                                            <p:strVal val="#ppt_w"/>
                                          </p:val>
                                        </p:tav>
                                      </p:tavLst>
                                    </p:anim>
                                    <p:anim calcmode="lin" valueType="num">
                                      <p:cBhvr>
                                        <p:cTn id="58" dur="500" fill="hold"/>
                                        <p:tgtEl>
                                          <p:spTgt spid="340"/>
                                        </p:tgtEl>
                                        <p:attrNameLst>
                                          <p:attrName>ppt_h</p:attrName>
                                        </p:attrNameLst>
                                      </p:cBhvr>
                                      <p:tavLst>
                                        <p:tav tm="0">
                                          <p:val>
                                            <p:fltVal val="0"/>
                                          </p:val>
                                        </p:tav>
                                        <p:tav tm="100000">
                                          <p:val>
                                            <p:strVal val="#ppt_h"/>
                                          </p:val>
                                        </p:tav>
                                      </p:tavLst>
                                    </p:anim>
                                    <p:animEffect transition="in" filter="fade">
                                      <p:cBhvr>
                                        <p:cTn id="59" dur="500"/>
                                        <p:tgtEl>
                                          <p:spTgt spid="340"/>
                                        </p:tgtEl>
                                      </p:cBhvr>
                                    </p:animEffect>
                                  </p:childTnLst>
                                </p:cTn>
                              </p:par>
                              <p:par>
                                <p:cTn id="60" presetID="53" presetClass="entr" presetSubtype="16" fill="hold" grpId="0" nodeType="withEffect">
                                  <p:stCondLst>
                                    <p:cond delay="600"/>
                                  </p:stCondLst>
                                  <p:childTnLst>
                                    <p:set>
                                      <p:cBhvr>
                                        <p:cTn id="61" dur="1" fill="hold">
                                          <p:stCondLst>
                                            <p:cond delay="0"/>
                                          </p:stCondLst>
                                        </p:cTn>
                                        <p:tgtEl>
                                          <p:spTgt spid="341"/>
                                        </p:tgtEl>
                                        <p:attrNameLst>
                                          <p:attrName>style.visibility</p:attrName>
                                        </p:attrNameLst>
                                      </p:cBhvr>
                                      <p:to>
                                        <p:strVal val="visible"/>
                                      </p:to>
                                    </p:set>
                                    <p:anim calcmode="lin" valueType="num">
                                      <p:cBhvr>
                                        <p:cTn id="62" dur="500" fill="hold"/>
                                        <p:tgtEl>
                                          <p:spTgt spid="341"/>
                                        </p:tgtEl>
                                        <p:attrNameLst>
                                          <p:attrName>ppt_w</p:attrName>
                                        </p:attrNameLst>
                                      </p:cBhvr>
                                      <p:tavLst>
                                        <p:tav tm="0">
                                          <p:val>
                                            <p:fltVal val="0"/>
                                          </p:val>
                                        </p:tav>
                                        <p:tav tm="100000">
                                          <p:val>
                                            <p:strVal val="#ppt_w"/>
                                          </p:val>
                                        </p:tav>
                                      </p:tavLst>
                                    </p:anim>
                                    <p:anim calcmode="lin" valueType="num">
                                      <p:cBhvr>
                                        <p:cTn id="63" dur="500" fill="hold"/>
                                        <p:tgtEl>
                                          <p:spTgt spid="341"/>
                                        </p:tgtEl>
                                        <p:attrNameLst>
                                          <p:attrName>ppt_h</p:attrName>
                                        </p:attrNameLst>
                                      </p:cBhvr>
                                      <p:tavLst>
                                        <p:tav tm="0">
                                          <p:val>
                                            <p:fltVal val="0"/>
                                          </p:val>
                                        </p:tav>
                                        <p:tav tm="100000">
                                          <p:val>
                                            <p:strVal val="#ppt_h"/>
                                          </p:val>
                                        </p:tav>
                                      </p:tavLst>
                                    </p:anim>
                                    <p:animEffect transition="in" filter="fade">
                                      <p:cBhvr>
                                        <p:cTn id="64" dur="500"/>
                                        <p:tgtEl>
                                          <p:spTgt spid="341"/>
                                        </p:tgtEl>
                                      </p:cBhvr>
                                    </p:animEffect>
                                  </p:childTnLst>
                                </p:cTn>
                              </p:par>
                              <p:par>
                                <p:cTn id="65" presetID="53" presetClass="entr" presetSubtype="16" fill="hold" grpId="0" nodeType="withEffect">
                                  <p:stCondLst>
                                    <p:cond delay="600"/>
                                  </p:stCondLst>
                                  <p:childTnLst>
                                    <p:set>
                                      <p:cBhvr>
                                        <p:cTn id="66" dur="1" fill="hold">
                                          <p:stCondLst>
                                            <p:cond delay="0"/>
                                          </p:stCondLst>
                                        </p:cTn>
                                        <p:tgtEl>
                                          <p:spTgt spid="342"/>
                                        </p:tgtEl>
                                        <p:attrNameLst>
                                          <p:attrName>style.visibility</p:attrName>
                                        </p:attrNameLst>
                                      </p:cBhvr>
                                      <p:to>
                                        <p:strVal val="visible"/>
                                      </p:to>
                                    </p:set>
                                    <p:anim calcmode="lin" valueType="num">
                                      <p:cBhvr>
                                        <p:cTn id="67" dur="500" fill="hold"/>
                                        <p:tgtEl>
                                          <p:spTgt spid="342"/>
                                        </p:tgtEl>
                                        <p:attrNameLst>
                                          <p:attrName>ppt_w</p:attrName>
                                        </p:attrNameLst>
                                      </p:cBhvr>
                                      <p:tavLst>
                                        <p:tav tm="0">
                                          <p:val>
                                            <p:fltVal val="0"/>
                                          </p:val>
                                        </p:tav>
                                        <p:tav tm="100000">
                                          <p:val>
                                            <p:strVal val="#ppt_w"/>
                                          </p:val>
                                        </p:tav>
                                      </p:tavLst>
                                    </p:anim>
                                    <p:anim calcmode="lin" valueType="num">
                                      <p:cBhvr>
                                        <p:cTn id="68" dur="500" fill="hold"/>
                                        <p:tgtEl>
                                          <p:spTgt spid="342"/>
                                        </p:tgtEl>
                                        <p:attrNameLst>
                                          <p:attrName>ppt_h</p:attrName>
                                        </p:attrNameLst>
                                      </p:cBhvr>
                                      <p:tavLst>
                                        <p:tav tm="0">
                                          <p:val>
                                            <p:fltVal val="0"/>
                                          </p:val>
                                        </p:tav>
                                        <p:tav tm="100000">
                                          <p:val>
                                            <p:strVal val="#ppt_h"/>
                                          </p:val>
                                        </p:tav>
                                      </p:tavLst>
                                    </p:anim>
                                    <p:animEffect transition="in" filter="fade">
                                      <p:cBhvr>
                                        <p:cTn id="69" dur="500"/>
                                        <p:tgtEl>
                                          <p:spTgt spid="342"/>
                                        </p:tgtEl>
                                      </p:cBhvr>
                                    </p:animEffect>
                                  </p:childTnLst>
                                </p:cTn>
                              </p:par>
                              <p:par>
                                <p:cTn id="70" presetID="53" presetClass="entr" presetSubtype="16" fill="hold" grpId="0" nodeType="withEffect">
                                  <p:stCondLst>
                                    <p:cond delay="700"/>
                                  </p:stCondLst>
                                  <p:childTnLst>
                                    <p:set>
                                      <p:cBhvr>
                                        <p:cTn id="71" dur="1" fill="hold">
                                          <p:stCondLst>
                                            <p:cond delay="0"/>
                                          </p:stCondLst>
                                        </p:cTn>
                                        <p:tgtEl>
                                          <p:spTgt spid="343"/>
                                        </p:tgtEl>
                                        <p:attrNameLst>
                                          <p:attrName>style.visibility</p:attrName>
                                        </p:attrNameLst>
                                      </p:cBhvr>
                                      <p:to>
                                        <p:strVal val="visible"/>
                                      </p:to>
                                    </p:set>
                                    <p:anim calcmode="lin" valueType="num">
                                      <p:cBhvr>
                                        <p:cTn id="72" dur="500" fill="hold"/>
                                        <p:tgtEl>
                                          <p:spTgt spid="343"/>
                                        </p:tgtEl>
                                        <p:attrNameLst>
                                          <p:attrName>ppt_w</p:attrName>
                                        </p:attrNameLst>
                                      </p:cBhvr>
                                      <p:tavLst>
                                        <p:tav tm="0">
                                          <p:val>
                                            <p:fltVal val="0"/>
                                          </p:val>
                                        </p:tav>
                                        <p:tav tm="100000">
                                          <p:val>
                                            <p:strVal val="#ppt_w"/>
                                          </p:val>
                                        </p:tav>
                                      </p:tavLst>
                                    </p:anim>
                                    <p:anim calcmode="lin" valueType="num">
                                      <p:cBhvr>
                                        <p:cTn id="73" dur="500" fill="hold"/>
                                        <p:tgtEl>
                                          <p:spTgt spid="343"/>
                                        </p:tgtEl>
                                        <p:attrNameLst>
                                          <p:attrName>ppt_h</p:attrName>
                                        </p:attrNameLst>
                                      </p:cBhvr>
                                      <p:tavLst>
                                        <p:tav tm="0">
                                          <p:val>
                                            <p:fltVal val="0"/>
                                          </p:val>
                                        </p:tav>
                                        <p:tav tm="100000">
                                          <p:val>
                                            <p:strVal val="#ppt_h"/>
                                          </p:val>
                                        </p:tav>
                                      </p:tavLst>
                                    </p:anim>
                                    <p:animEffect transition="in" filter="fade">
                                      <p:cBhvr>
                                        <p:cTn id="74" dur="500"/>
                                        <p:tgtEl>
                                          <p:spTgt spid="343"/>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344"/>
                                        </p:tgtEl>
                                        <p:attrNameLst>
                                          <p:attrName>style.visibility</p:attrName>
                                        </p:attrNameLst>
                                      </p:cBhvr>
                                      <p:to>
                                        <p:strVal val="visible"/>
                                      </p:to>
                                    </p:set>
                                    <p:anim calcmode="lin" valueType="num">
                                      <p:cBhvr>
                                        <p:cTn id="77" dur="500" fill="hold"/>
                                        <p:tgtEl>
                                          <p:spTgt spid="344"/>
                                        </p:tgtEl>
                                        <p:attrNameLst>
                                          <p:attrName>ppt_w</p:attrName>
                                        </p:attrNameLst>
                                      </p:cBhvr>
                                      <p:tavLst>
                                        <p:tav tm="0">
                                          <p:val>
                                            <p:fltVal val="0"/>
                                          </p:val>
                                        </p:tav>
                                        <p:tav tm="100000">
                                          <p:val>
                                            <p:strVal val="#ppt_w"/>
                                          </p:val>
                                        </p:tav>
                                      </p:tavLst>
                                    </p:anim>
                                    <p:anim calcmode="lin" valueType="num">
                                      <p:cBhvr>
                                        <p:cTn id="78" dur="500" fill="hold"/>
                                        <p:tgtEl>
                                          <p:spTgt spid="344"/>
                                        </p:tgtEl>
                                        <p:attrNameLst>
                                          <p:attrName>ppt_h</p:attrName>
                                        </p:attrNameLst>
                                      </p:cBhvr>
                                      <p:tavLst>
                                        <p:tav tm="0">
                                          <p:val>
                                            <p:fltVal val="0"/>
                                          </p:val>
                                        </p:tav>
                                        <p:tav tm="100000">
                                          <p:val>
                                            <p:strVal val="#ppt_h"/>
                                          </p:val>
                                        </p:tav>
                                      </p:tavLst>
                                    </p:anim>
                                    <p:animEffect transition="in" filter="fade">
                                      <p:cBhvr>
                                        <p:cTn id="79" dur="500"/>
                                        <p:tgtEl>
                                          <p:spTgt spid="344"/>
                                        </p:tgtEl>
                                      </p:cBhvr>
                                    </p:animEffect>
                                  </p:childTnLst>
                                </p:cTn>
                              </p:par>
                              <p:par>
                                <p:cTn id="80" presetID="53" presetClass="entr" presetSubtype="16" fill="hold" grpId="0" nodeType="withEffect">
                                  <p:stCondLst>
                                    <p:cond delay="800"/>
                                  </p:stCondLst>
                                  <p:childTnLst>
                                    <p:set>
                                      <p:cBhvr>
                                        <p:cTn id="81" dur="1" fill="hold">
                                          <p:stCondLst>
                                            <p:cond delay="0"/>
                                          </p:stCondLst>
                                        </p:cTn>
                                        <p:tgtEl>
                                          <p:spTgt spid="345"/>
                                        </p:tgtEl>
                                        <p:attrNameLst>
                                          <p:attrName>style.visibility</p:attrName>
                                        </p:attrNameLst>
                                      </p:cBhvr>
                                      <p:to>
                                        <p:strVal val="visible"/>
                                      </p:to>
                                    </p:set>
                                    <p:anim calcmode="lin" valueType="num">
                                      <p:cBhvr>
                                        <p:cTn id="82" dur="500" fill="hold"/>
                                        <p:tgtEl>
                                          <p:spTgt spid="345"/>
                                        </p:tgtEl>
                                        <p:attrNameLst>
                                          <p:attrName>ppt_w</p:attrName>
                                        </p:attrNameLst>
                                      </p:cBhvr>
                                      <p:tavLst>
                                        <p:tav tm="0">
                                          <p:val>
                                            <p:fltVal val="0"/>
                                          </p:val>
                                        </p:tav>
                                        <p:tav tm="100000">
                                          <p:val>
                                            <p:strVal val="#ppt_w"/>
                                          </p:val>
                                        </p:tav>
                                      </p:tavLst>
                                    </p:anim>
                                    <p:anim calcmode="lin" valueType="num">
                                      <p:cBhvr>
                                        <p:cTn id="83" dur="500" fill="hold"/>
                                        <p:tgtEl>
                                          <p:spTgt spid="345"/>
                                        </p:tgtEl>
                                        <p:attrNameLst>
                                          <p:attrName>ppt_h</p:attrName>
                                        </p:attrNameLst>
                                      </p:cBhvr>
                                      <p:tavLst>
                                        <p:tav tm="0">
                                          <p:val>
                                            <p:fltVal val="0"/>
                                          </p:val>
                                        </p:tav>
                                        <p:tav tm="100000">
                                          <p:val>
                                            <p:strVal val="#ppt_h"/>
                                          </p:val>
                                        </p:tav>
                                      </p:tavLst>
                                    </p:anim>
                                    <p:animEffect transition="in" filter="fade">
                                      <p:cBhvr>
                                        <p:cTn id="84" dur="500"/>
                                        <p:tgtEl>
                                          <p:spTgt spid="345"/>
                                        </p:tgtEl>
                                      </p:cBhvr>
                                    </p:animEffect>
                                  </p:childTnLst>
                                </p:cTn>
                              </p:par>
                              <p:par>
                                <p:cTn id="85" presetID="53" presetClass="entr" presetSubtype="16" fill="hold" grpId="0" nodeType="withEffect">
                                  <p:stCondLst>
                                    <p:cond delay="800"/>
                                  </p:stCondLst>
                                  <p:childTnLst>
                                    <p:set>
                                      <p:cBhvr>
                                        <p:cTn id="86" dur="1" fill="hold">
                                          <p:stCondLst>
                                            <p:cond delay="0"/>
                                          </p:stCondLst>
                                        </p:cTn>
                                        <p:tgtEl>
                                          <p:spTgt spid="346"/>
                                        </p:tgtEl>
                                        <p:attrNameLst>
                                          <p:attrName>style.visibility</p:attrName>
                                        </p:attrNameLst>
                                      </p:cBhvr>
                                      <p:to>
                                        <p:strVal val="visible"/>
                                      </p:to>
                                    </p:set>
                                    <p:anim calcmode="lin" valueType="num">
                                      <p:cBhvr>
                                        <p:cTn id="87" dur="500" fill="hold"/>
                                        <p:tgtEl>
                                          <p:spTgt spid="346"/>
                                        </p:tgtEl>
                                        <p:attrNameLst>
                                          <p:attrName>ppt_w</p:attrName>
                                        </p:attrNameLst>
                                      </p:cBhvr>
                                      <p:tavLst>
                                        <p:tav tm="0">
                                          <p:val>
                                            <p:fltVal val="0"/>
                                          </p:val>
                                        </p:tav>
                                        <p:tav tm="100000">
                                          <p:val>
                                            <p:strVal val="#ppt_w"/>
                                          </p:val>
                                        </p:tav>
                                      </p:tavLst>
                                    </p:anim>
                                    <p:anim calcmode="lin" valueType="num">
                                      <p:cBhvr>
                                        <p:cTn id="88" dur="500" fill="hold"/>
                                        <p:tgtEl>
                                          <p:spTgt spid="346"/>
                                        </p:tgtEl>
                                        <p:attrNameLst>
                                          <p:attrName>ppt_h</p:attrName>
                                        </p:attrNameLst>
                                      </p:cBhvr>
                                      <p:tavLst>
                                        <p:tav tm="0">
                                          <p:val>
                                            <p:fltVal val="0"/>
                                          </p:val>
                                        </p:tav>
                                        <p:tav tm="100000">
                                          <p:val>
                                            <p:strVal val="#ppt_h"/>
                                          </p:val>
                                        </p:tav>
                                      </p:tavLst>
                                    </p:anim>
                                    <p:animEffect transition="in" filter="fade">
                                      <p:cBhvr>
                                        <p:cTn id="89" dur="500"/>
                                        <p:tgtEl>
                                          <p:spTgt spid="346"/>
                                        </p:tgtEl>
                                      </p:cBhvr>
                                    </p:animEffect>
                                  </p:childTnLst>
                                </p:cTn>
                              </p:par>
                              <p:par>
                                <p:cTn id="90" presetID="53" presetClass="entr" presetSubtype="16" fill="hold" grpId="0" nodeType="withEffect">
                                  <p:stCondLst>
                                    <p:cond delay="900"/>
                                  </p:stCondLst>
                                  <p:childTnLst>
                                    <p:set>
                                      <p:cBhvr>
                                        <p:cTn id="91" dur="1" fill="hold">
                                          <p:stCondLst>
                                            <p:cond delay="0"/>
                                          </p:stCondLst>
                                        </p:cTn>
                                        <p:tgtEl>
                                          <p:spTgt spid="347"/>
                                        </p:tgtEl>
                                        <p:attrNameLst>
                                          <p:attrName>style.visibility</p:attrName>
                                        </p:attrNameLst>
                                      </p:cBhvr>
                                      <p:to>
                                        <p:strVal val="visible"/>
                                      </p:to>
                                    </p:set>
                                    <p:anim calcmode="lin" valueType="num">
                                      <p:cBhvr>
                                        <p:cTn id="92" dur="500" fill="hold"/>
                                        <p:tgtEl>
                                          <p:spTgt spid="347"/>
                                        </p:tgtEl>
                                        <p:attrNameLst>
                                          <p:attrName>ppt_w</p:attrName>
                                        </p:attrNameLst>
                                      </p:cBhvr>
                                      <p:tavLst>
                                        <p:tav tm="0">
                                          <p:val>
                                            <p:fltVal val="0"/>
                                          </p:val>
                                        </p:tav>
                                        <p:tav tm="100000">
                                          <p:val>
                                            <p:strVal val="#ppt_w"/>
                                          </p:val>
                                        </p:tav>
                                      </p:tavLst>
                                    </p:anim>
                                    <p:anim calcmode="lin" valueType="num">
                                      <p:cBhvr>
                                        <p:cTn id="93" dur="500" fill="hold"/>
                                        <p:tgtEl>
                                          <p:spTgt spid="347"/>
                                        </p:tgtEl>
                                        <p:attrNameLst>
                                          <p:attrName>ppt_h</p:attrName>
                                        </p:attrNameLst>
                                      </p:cBhvr>
                                      <p:tavLst>
                                        <p:tav tm="0">
                                          <p:val>
                                            <p:fltVal val="0"/>
                                          </p:val>
                                        </p:tav>
                                        <p:tav tm="100000">
                                          <p:val>
                                            <p:strVal val="#ppt_h"/>
                                          </p:val>
                                        </p:tav>
                                      </p:tavLst>
                                    </p:anim>
                                    <p:animEffect transition="in" filter="fade">
                                      <p:cBhvr>
                                        <p:cTn id="94" dur="500"/>
                                        <p:tgtEl>
                                          <p:spTgt spid="347"/>
                                        </p:tgtEl>
                                      </p:cBhvr>
                                    </p:animEffect>
                                  </p:childTnLst>
                                </p:cTn>
                              </p:par>
                              <p:par>
                                <p:cTn id="95" presetID="53" presetClass="entr" presetSubtype="16" fill="hold" grpId="0" nodeType="withEffect">
                                  <p:stCondLst>
                                    <p:cond delay="900"/>
                                  </p:stCondLst>
                                  <p:childTnLst>
                                    <p:set>
                                      <p:cBhvr>
                                        <p:cTn id="96" dur="1" fill="hold">
                                          <p:stCondLst>
                                            <p:cond delay="0"/>
                                          </p:stCondLst>
                                        </p:cTn>
                                        <p:tgtEl>
                                          <p:spTgt spid="348"/>
                                        </p:tgtEl>
                                        <p:attrNameLst>
                                          <p:attrName>style.visibility</p:attrName>
                                        </p:attrNameLst>
                                      </p:cBhvr>
                                      <p:to>
                                        <p:strVal val="visible"/>
                                      </p:to>
                                    </p:set>
                                    <p:anim calcmode="lin" valueType="num">
                                      <p:cBhvr>
                                        <p:cTn id="97" dur="500" fill="hold"/>
                                        <p:tgtEl>
                                          <p:spTgt spid="348"/>
                                        </p:tgtEl>
                                        <p:attrNameLst>
                                          <p:attrName>ppt_w</p:attrName>
                                        </p:attrNameLst>
                                      </p:cBhvr>
                                      <p:tavLst>
                                        <p:tav tm="0">
                                          <p:val>
                                            <p:fltVal val="0"/>
                                          </p:val>
                                        </p:tav>
                                        <p:tav tm="100000">
                                          <p:val>
                                            <p:strVal val="#ppt_w"/>
                                          </p:val>
                                        </p:tav>
                                      </p:tavLst>
                                    </p:anim>
                                    <p:anim calcmode="lin" valueType="num">
                                      <p:cBhvr>
                                        <p:cTn id="98" dur="500" fill="hold"/>
                                        <p:tgtEl>
                                          <p:spTgt spid="348"/>
                                        </p:tgtEl>
                                        <p:attrNameLst>
                                          <p:attrName>ppt_h</p:attrName>
                                        </p:attrNameLst>
                                      </p:cBhvr>
                                      <p:tavLst>
                                        <p:tav tm="0">
                                          <p:val>
                                            <p:fltVal val="0"/>
                                          </p:val>
                                        </p:tav>
                                        <p:tav tm="100000">
                                          <p:val>
                                            <p:strVal val="#ppt_h"/>
                                          </p:val>
                                        </p:tav>
                                      </p:tavLst>
                                    </p:anim>
                                    <p:animEffect transition="in" filter="fade">
                                      <p:cBhvr>
                                        <p:cTn id="99" dur="500"/>
                                        <p:tgtEl>
                                          <p:spTgt spid="348"/>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49"/>
                                        </p:tgtEl>
                                        <p:attrNameLst>
                                          <p:attrName>style.visibility</p:attrName>
                                        </p:attrNameLst>
                                      </p:cBhvr>
                                      <p:to>
                                        <p:strVal val="visible"/>
                                      </p:to>
                                    </p:set>
                                    <p:anim calcmode="lin" valueType="num">
                                      <p:cBhvr>
                                        <p:cTn id="102" dur="500" fill="hold"/>
                                        <p:tgtEl>
                                          <p:spTgt spid="349"/>
                                        </p:tgtEl>
                                        <p:attrNameLst>
                                          <p:attrName>ppt_w</p:attrName>
                                        </p:attrNameLst>
                                      </p:cBhvr>
                                      <p:tavLst>
                                        <p:tav tm="0">
                                          <p:val>
                                            <p:fltVal val="0"/>
                                          </p:val>
                                        </p:tav>
                                        <p:tav tm="100000">
                                          <p:val>
                                            <p:strVal val="#ppt_w"/>
                                          </p:val>
                                        </p:tav>
                                      </p:tavLst>
                                    </p:anim>
                                    <p:anim calcmode="lin" valueType="num">
                                      <p:cBhvr>
                                        <p:cTn id="103" dur="500" fill="hold"/>
                                        <p:tgtEl>
                                          <p:spTgt spid="349"/>
                                        </p:tgtEl>
                                        <p:attrNameLst>
                                          <p:attrName>ppt_h</p:attrName>
                                        </p:attrNameLst>
                                      </p:cBhvr>
                                      <p:tavLst>
                                        <p:tav tm="0">
                                          <p:val>
                                            <p:fltVal val="0"/>
                                          </p:val>
                                        </p:tav>
                                        <p:tav tm="100000">
                                          <p:val>
                                            <p:strVal val="#ppt_h"/>
                                          </p:val>
                                        </p:tav>
                                      </p:tavLst>
                                    </p:anim>
                                    <p:animEffect transition="in" filter="fade">
                                      <p:cBhvr>
                                        <p:cTn id="104" dur="500"/>
                                        <p:tgtEl>
                                          <p:spTgt spid="349"/>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50"/>
                                        </p:tgtEl>
                                        <p:attrNameLst>
                                          <p:attrName>style.visibility</p:attrName>
                                        </p:attrNameLst>
                                      </p:cBhvr>
                                      <p:to>
                                        <p:strVal val="visible"/>
                                      </p:to>
                                    </p:set>
                                    <p:anim calcmode="lin" valueType="num">
                                      <p:cBhvr>
                                        <p:cTn id="107" dur="500" fill="hold"/>
                                        <p:tgtEl>
                                          <p:spTgt spid="350"/>
                                        </p:tgtEl>
                                        <p:attrNameLst>
                                          <p:attrName>ppt_w</p:attrName>
                                        </p:attrNameLst>
                                      </p:cBhvr>
                                      <p:tavLst>
                                        <p:tav tm="0">
                                          <p:val>
                                            <p:fltVal val="0"/>
                                          </p:val>
                                        </p:tav>
                                        <p:tav tm="100000">
                                          <p:val>
                                            <p:strVal val="#ppt_w"/>
                                          </p:val>
                                        </p:tav>
                                      </p:tavLst>
                                    </p:anim>
                                    <p:anim calcmode="lin" valueType="num">
                                      <p:cBhvr>
                                        <p:cTn id="108" dur="500" fill="hold"/>
                                        <p:tgtEl>
                                          <p:spTgt spid="350"/>
                                        </p:tgtEl>
                                        <p:attrNameLst>
                                          <p:attrName>ppt_h</p:attrName>
                                        </p:attrNameLst>
                                      </p:cBhvr>
                                      <p:tavLst>
                                        <p:tav tm="0">
                                          <p:val>
                                            <p:fltVal val="0"/>
                                          </p:val>
                                        </p:tav>
                                        <p:tav tm="100000">
                                          <p:val>
                                            <p:strVal val="#ppt_h"/>
                                          </p:val>
                                        </p:tav>
                                      </p:tavLst>
                                    </p:anim>
                                    <p:animEffect transition="in" filter="fade">
                                      <p:cBhvr>
                                        <p:cTn id="109" dur="500"/>
                                        <p:tgtEl>
                                          <p:spTgt spid="350"/>
                                        </p:tgtEl>
                                      </p:cBhvr>
                                    </p:animEffect>
                                  </p:childTnLst>
                                </p:cTn>
                              </p:par>
                              <p:par>
                                <p:cTn id="110" presetID="53" presetClass="entr" presetSubtype="16" fill="hold" grpId="0" nodeType="withEffect">
                                  <p:stCondLst>
                                    <p:cond delay="1100"/>
                                  </p:stCondLst>
                                  <p:childTnLst>
                                    <p:set>
                                      <p:cBhvr>
                                        <p:cTn id="111" dur="1" fill="hold">
                                          <p:stCondLst>
                                            <p:cond delay="0"/>
                                          </p:stCondLst>
                                        </p:cTn>
                                        <p:tgtEl>
                                          <p:spTgt spid="351"/>
                                        </p:tgtEl>
                                        <p:attrNameLst>
                                          <p:attrName>style.visibility</p:attrName>
                                        </p:attrNameLst>
                                      </p:cBhvr>
                                      <p:to>
                                        <p:strVal val="visible"/>
                                      </p:to>
                                    </p:set>
                                    <p:anim calcmode="lin" valueType="num">
                                      <p:cBhvr>
                                        <p:cTn id="112" dur="500" fill="hold"/>
                                        <p:tgtEl>
                                          <p:spTgt spid="351"/>
                                        </p:tgtEl>
                                        <p:attrNameLst>
                                          <p:attrName>ppt_w</p:attrName>
                                        </p:attrNameLst>
                                      </p:cBhvr>
                                      <p:tavLst>
                                        <p:tav tm="0">
                                          <p:val>
                                            <p:fltVal val="0"/>
                                          </p:val>
                                        </p:tav>
                                        <p:tav tm="100000">
                                          <p:val>
                                            <p:strVal val="#ppt_w"/>
                                          </p:val>
                                        </p:tav>
                                      </p:tavLst>
                                    </p:anim>
                                    <p:anim calcmode="lin" valueType="num">
                                      <p:cBhvr>
                                        <p:cTn id="113" dur="500" fill="hold"/>
                                        <p:tgtEl>
                                          <p:spTgt spid="351"/>
                                        </p:tgtEl>
                                        <p:attrNameLst>
                                          <p:attrName>ppt_h</p:attrName>
                                        </p:attrNameLst>
                                      </p:cBhvr>
                                      <p:tavLst>
                                        <p:tav tm="0">
                                          <p:val>
                                            <p:fltVal val="0"/>
                                          </p:val>
                                        </p:tav>
                                        <p:tav tm="100000">
                                          <p:val>
                                            <p:strVal val="#ppt_h"/>
                                          </p:val>
                                        </p:tav>
                                      </p:tavLst>
                                    </p:anim>
                                    <p:animEffect transition="in" filter="fade">
                                      <p:cBhvr>
                                        <p:cTn id="114" dur="500"/>
                                        <p:tgtEl>
                                          <p:spTgt spid="351"/>
                                        </p:tgtEl>
                                      </p:cBhvr>
                                    </p:animEffect>
                                  </p:childTnLst>
                                </p:cTn>
                              </p:par>
                              <p:par>
                                <p:cTn id="115" presetID="53" presetClass="entr" presetSubtype="16" fill="hold" grpId="0" nodeType="withEffect">
                                  <p:stCondLst>
                                    <p:cond delay="1100"/>
                                  </p:stCondLst>
                                  <p:childTnLst>
                                    <p:set>
                                      <p:cBhvr>
                                        <p:cTn id="116" dur="1" fill="hold">
                                          <p:stCondLst>
                                            <p:cond delay="0"/>
                                          </p:stCondLst>
                                        </p:cTn>
                                        <p:tgtEl>
                                          <p:spTgt spid="352"/>
                                        </p:tgtEl>
                                        <p:attrNameLst>
                                          <p:attrName>style.visibility</p:attrName>
                                        </p:attrNameLst>
                                      </p:cBhvr>
                                      <p:to>
                                        <p:strVal val="visible"/>
                                      </p:to>
                                    </p:set>
                                    <p:anim calcmode="lin" valueType="num">
                                      <p:cBhvr>
                                        <p:cTn id="117" dur="500" fill="hold"/>
                                        <p:tgtEl>
                                          <p:spTgt spid="352"/>
                                        </p:tgtEl>
                                        <p:attrNameLst>
                                          <p:attrName>ppt_w</p:attrName>
                                        </p:attrNameLst>
                                      </p:cBhvr>
                                      <p:tavLst>
                                        <p:tav tm="0">
                                          <p:val>
                                            <p:fltVal val="0"/>
                                          </p:val>
                                        </p:tav>
                                        <p:tav tm="100000">
                                          <p:val>
                                            <p:strVal val="#ppt_w"/>
                                          </p:val>
                                        </p:tav>
                                      </p:tavLst>
                                    </p:anim>
                                    <p:anim calcmode="lin" valueType="num">
                                      <p:cBhvr>
                                        <p:cTn id="118" dur="500" fill="hold"/>
                                        <p:tgtEl>
                                          <p:spTgt spid="352"/>
                                        </p:tgtEl>
                                        <p:attrNameLst>
                                          <p:attrName>ppt_h</p:attrName>
                                        </p:attrNameLst>
                                      </p:cBhvr>
                                      <p:tavLst>
                                        <p:tav tm="0">
                                          <p:val>
                                            <p:fltVal val="0"/>
                                          </p:val>
                                        </p:tav>
                                        <p:tav tm="100000">
                                          <p:val>
                                            <p:strVal val="#ppt_h"/>
                                          </p:val>
                                        </p:tav>
                                      </p:tavLst>
                                    </p:anim>
                                    <p:animEffect transition="in" filter="fade">
                                      <p:cBhvr>
                                        <p:cTn id="119" dur="500"/>
                                        <p:tgtEl>
                                          <p:spTgt spid="352"/>
                                        </p:tgtEl>
                                      </p:cBhvr>
                                    </p:animEffect>
                                  </p:childTnLst>
                                </p:cTn>
                              </p:par>
                              <p:par>
                                <p:cTn id="120" presetID="53" presetClass="entr" presetSubtype="16" fill="hold" grpId="0" nodeType="withEffect">
                                  <p:stCondLst>
                                    <p:cond delay="1200"/>
                                  </p:stCondLst>
                                  <p:childTnLst>
                                    <p:set>
                                      <p:cBhvr>
                                        <p:cTn id="121" dur="1" fill="hold">
                                          <p:stCondLst>
                                            <p:cond delay="0"/>
                                          </p:stCondLst>
                                        </p:cTn>
                                        <p:tgtEl>
                                          <p:spTgt spid="353"/>
                                        </p:tgtEl>
                                        <p:attrNameLst>
                                          <p:attrName>style.visibility</p:attrName>
                                        </p:attrNameLst>
                                      </p:cBhvr>
                                      <p:to>
                                        <p:strVal val="visible"/>
                                      </p:to>
                                    </p:set>
                                    <p:anim calcmode="lin" valueType="num">
                                      <p:cBhvr>
                                        <p:cTn id="122" dur="500" fill="hold"/>
                                        <p:tgtEl>
                                          <p:spTgt spid="353"/>
                                        </p:tgtEl>
                                        <p:attrNameLst>
                                          <p:attrName>ppt_w</p:attrName>
                                        </p:attrNameLst>
                                      </p:cBhvr>
                                      <p:tavLst>
                                        <p:tav tm="0">
                                          <p:val>
                                            <p:fltVal val="0"/>
                                          </p:val>
                                        </p:tav>
                                        <p:tav tm="100000">
                                          <p:val>
                                            <p:strVal val="#ppt_w"/>
                                          </p:val>
                                        </p:tav>
                                      </p:tavLst>
                                    </p:anim>
                                    <p:anim calcmode="lin" valueType="num">
                                      <p:cBhvr>
                                        <p:cTn id="123" dur="500" fill="hold"/>
                                        <p:tgtEl>
                                          <p:spTgt spid="353"/>
                                        </p:tgtEl>
                                        <p:attrNameLst>
                                          <p:attrName>ppt_h</p:attrName>
                                        </p:attrNameLst>
                                      </p:cBhvr>
                                      <p:tavLst>
                                        <p:tav tm="0">
                                          <p:val>
                                            <p:fltVal val="0"/>
                                          </p:val>
                                        </p:tav>
                                        <p:tav tm="100000">
                                          <p:val>
                                            <p:strVal val="#ppt_h"/>
                                          </p:val>
                                        </p:tav>
                                      </p:tavLst>
                                    </p:anim>
                                    <p:animEffect transition="in" filter="fade">
                                      <p:cBhvr>
                                        <p:cTn id="124" dur="500"/>
                                        <p:tgtEl>
                                          <p:spTgt spid="353"/>
                                        </p:tgtEl>
                                      </p:cBhvr>
                                    </p:animEffect>
                                  </p:childTnLst>
                                </p:cTn>
                              </p:par>
                              <p:par>
                                <p:cTn id="125" presetID="53" presetClass="entr" presetSubtype="16" fill="hold" grpId="0" nodeType="withEffect">
                                  <p:stCondLst>
                                    <p:cond delay="1200"/>
                                  </p:stCondLst>
                                  <p:childTnLst>
                                    <p:set>
                                      <p:cBhvr>
                                        <p:cTn id="126" dur="1" fill="hold">
                                          <p:stCondLst>
                                            <p:cond delay="0"/>
                                          </p:stCondLst>
                                        </p:cTn>
                                        <p:tgtEl>
                                          <p:spTgt spid="354"/>
                                        </p:tgtEl>
                                        <p:attrNameLst>
                                          <p:attrName>style.visibility</p:attrName>
                                        </p:attrNameLst>
                                      </p:cBhvr>
                                      <p:to>
                                        <p:strVal val="visible"/>
                                      </p:to>
                                    </p:set>
                                    <p:anim calcmode="lin" valueType="num">
                                      <p:cBhvr>
                                        <p:cTn id="127" dur="500" fill="hold"/>
                                        <p:tgtEl>
                                          <p:spTgt spid="354"/>
                                        </p:tgtEl>
                                        <p:attrNameLst>
                                          <p:attrName>ppt_w</p:attrName>
                                        </p:attrNameLst>
                                      </p:cBhvr>
                                      <p:tavLst>
                                        <p:tav tm="0">
                                          <p:val>
                                            <p:fltVal val="0"/>
                                          </p:val>
                                        </p:tav>
                                        <p:tav tm="100000">
                                          <p:val>
                                            <p:strVal val="#ppt_w"/>
                                          </p:val>
                                        </p:tav>
                                      </p:tavLst>
                                    </p:anim>
                                    <p:anim calcmode="lin" valueType="num">
                                      <p:cBhvr>
                                        <p:cTn id="128" dur="500" fill="hold"/>
                                        <p:tgtEl>
                                          <p:spTgt spid="354"/>
                                        </p:tgtEl>
                                        <p:attrNameLst>
                                          <p:attrName>ppt_h</p:attrName>
                                        </p:attrNameLst>
                                      </p:cBhvr>
                                      <p:tavLst>
                                        <p:tav tm="0">
                                          <p:val>
                                            <p:fltVal val="0"/>
                                          </p:val>
                                        </p:tav>
                                        <p:tav tm="100000">
                                          <p:val>
                                            <p:strVal val="#ppt_h"/>
                                          </p:val>
                                        </p:tav>
                                      </p:tavLst>
                                    </p:anim>
                                    <p:animEffect transition="in" filter="fade">
                                      <p:cBhvr>
                                        <p:cTn id="129" dur="500"/>
                                        <p:tgtEl>
                                          <p:spTgt spid="354"/>
                                        </p:tgtEl>
                                      </p:cBhvr>
                                    </p:animEffect>
                                  </p:childTnLst>
                                </p:cTn>
                              </p:par>
                              <p:par>
                                <p:cTn id="130" presetID="53" presetClass="entr" presetSubtype="16" fill="hold" grpId="0" nodeType="withEffect">
                                  <p:stCondLst>
                                    <p:cond delay="1300"/>
                                  </p:stCondLst>
                                  <p:childTnLst>
                                    <p:set>
                                      <p:cBhvr>
                                        <p:cTn id="131" dur="1" fill="hold">
                                          <p:stCondLst>
                                            <p:cond delay="0"/>
                                          </p:stCondLst>
                                        </p:cTn>
                                        <p:tgtEl>
                                          <p:spTgt spid="355"/>
                                        </p:tgtEl>
                                        <p:attrNameLst>
                                          <p:attrName>style.visibility</p:attrName>
                                        </p:attrNameLst>
                                      </p:cBhvr>
                                      <p:to>
                                        <p:strVal val="visible"/>
                                      </p:to>
                                    </p:set>
                                    <p:anim calcmode="lin" valueType="num">
                                      <p:cBhvr>
                                        <p:cTn id="132" dur="500" fill="hold"/>
                                        <p:tgtEl>
                                          <p:spTgt spid="355"/>
                                        </p:tgtEl>
                                        <p:attrNameLst>
                                          <p:attrName>ppt_w</p:attrName>
                                        </p:attrNameLst>
                                      </p:cBhvr>
                                      <p:tavLst>
                                        <p:tav tm="0">
                                          <p:val>
                                            <p:fltVal val="0"/>
                                          </p:val>
                                        </p:tav>
                                        <p:tav tm="100000">
                                          <p:val>
                                            <p:strVal val="#ppt_w"/>
                                          </p:val>
                                        </p:tav>
                                      </p:tavLst>
                                    </p:anim>
                                    <p:anim calcmode="lin" valueType="num">
                                      <p:cBhvr>
                                        <p:cTn id="133" dur="500" fill="hold"/>
                                        <p:tgtEl>
                                          <p:spTgt spid="355"/>
                                        </p:tgtEl>
                                        <p:attrNameLst>
                                          <p:attrName>ppt_h</p:attrName>
                                        </p:attrNameLst>
                                      </p:cBhvr>
                                      <p:tavLst>
                                        <p:tav tm="0">
                                          <p:val>
                                            <p:fltVal val="0"/>
                                          </p:val>
                                        </p:tav>
                                        <p:tav tm="100000">
                                          <p:val>
                                            <p:strVal val="#ppt_h"/>
                                          </p:val>
                                        </p:tav>
                                      </p:tavLst>
                                    </p:anim>
                                    <p:animEffect transition="in" filter="fade">
                                      <p:cBhvr>
                                        <p:cTn id="134" dur="500"/>
                                        <p:tgtEl>
                                          <p:spTgt spid="355"/>
                                        </p:tgtEl>
                                      </p:cBhvr>
                                    </p:animEffect>
                                  </p:childTnLst>
                                </p:cTn>
                              </p:par>
                              <p:par>
                                <p:cTn id="135" presetID="53" presetClass="entr" presetSubtype="16" fill="hold" grpId="0" nodeType="withEffect">
                                  <p:stCondLst>
                                    <p:cond delay="1300"/>
                                  </p:stCondLst>
                                  <p:childTnLst>
                                    <p:set>
                                      <p:cBhvr>
                                        <p:cTn id="136" dur="1" fill="hold">
                                          <p:stCondLst>
                                            <p:cond delay="0"/>
                                          </p:stCondLst>
                                        </p:cTn>
                                        <p:tgtEl>
                                          <p:spTgt spid="356"/>
                                        </p:tgtEl>
                                        <p:attrNameLst>
                                          <p:attrName>style.visibility</p:attrName>
                                        </p:attrNameLst>
                                      </p:cBhvr>
                                      <p:to>
                                        <p:strVal val="visible"/>
                                      </p:to>
                                    </p:set>
                                    <p:anim calcmode="lin" valueType="num">
                                      <p:cBhvr>
                                        <p:cTn id="137" dur="500" fill="hold"/>
                                        <p:tgtEl>
                                          <p:spTgt spid="356"/>
                                        </p:tgtEl>
                                        <p:attrNameLst>
                                          <p:attrName>ppt_w</p:attrName>
                                        </p:attrNameLst>
                                      </p:cBhvr>
                                      <p:tavLst>
                                        <p:tav tm="0">
                                          <p:val>
                                            <p:fltVal val="0"/>
                                          </p:val>
                                        </p:tav>
                                        <p:tav tm="100000">
                                          <p:val>
                                            <p:strVal val="#ppt_w"/>
                                          </p:val>
                                        </p:tav>
                                      </p:tavLst>
                                    </p:anim>
                                    <p:anim calcmode="lin" valueType="num">
                                      <p:cBhvr>
                                        <p:cTn id="138" dur="500" fill="hold"/>
                                        <p:tgtEl>
                                          <p:spTgt spid="356"/>
                                        </p:tgtEl>
                                        <p:attrNameLst>
                                          <p:attrName>ppt_h</p:attrName>
                                        </p:attrNameLst>
                                      </p:cBhvr>
                                      <p:tavLst>
                                        <p:tav tm="0">
                                          <p:val>
                                            <p:fltVal val="0"/>
                                          </p:val>
                                        </p:tav>
                                        <p:tav tm="100000">
                                          <p:val>
                                            <p:strVal val="#ppt_h"/>
                                          </p:val>
                                        </p:tav>
                                      </p:tavLst>
                                    </p:anim>
                                    <p:animEffect transition="in" filter="fade">
                                      <p:cBhvr>
                                        <p:cTn id="139" dur="500"/>
                                        <p:tgtEl>
                                          <p:spTgt spid="356"/>
                                        </p:tgtEl>
                                      </p:cBhvr>
                                    </p:animEffect>
                                  </p:childTnLst>
                                </p:cTn>
                              </p:par>
                              <p:par>
                                <p:cTn id="140" presetID="53" presetClass="entr" presetSubtype="16" fill="hold" grpId="0" nodeType="withEffect">
                                  <p:stCondLst>
                                    <p:cond delay="1400"/>
                                  </p:stCondLst>
                                  <p:childTnLst>
                                    <p:set>
                                      <p:cBhvr>
                                        <p:cTn id="141" dur="1" fill="hold">
                                          <p:stCondLst>
                                            <p:cond delay="0"/>
                                          </p:stCondLst>
                                        </p:cTn>
                                        <p:tgtEl>
                                          <p:spTgt spid="357"/>
                                        </p:tgtEl>
                                        <p:attrNameLst>
                                          <p:attrName>style.visibility</p:attrName>
                                        </p:attrNameLst>
                                      </p:cBhvr>
                                      <p:to>
                                        <p:strVal val="visible"/>
                                      </p:to>
                                    </p:set>
                                    <p:anim calcmode="lin" valueType="num">
                                      <p:cBhvr>
                                        <p:cTn id="142" dur="500" fill="hold"/>
                                        <p:tgtEl>
                                          <p:spTgt spid="357"/>
                                        </p:tgtEl>
                                        <p:attrNameLst>
                                          <p:attrName>ppt_w</p:attrName>
                                        </p:attrNameLst>
                                      </p:cBhvr>
                                      <p:tavLst>
                                        <p:tav tm="0">
                                          <p:val>
                                            <p:fltVal val="0"/>
                                          </p:val>
                                        </p:tav>
                                        <p:tav tm="100000">
                                          <p:val>
                                            <p:strVal val="#ppt_w"/>
                                          </p:val>
                                        </p:tav>
                                      </p:tavLst>
                                    </p:anim>
                                    <p:anim calcmode="lin" valueType="num">
                                      <p:cBhvr>
                                        <p:cTn id="143" dur="500" fill="hold"/>
                                        <p:tgtEl>
                                          <p:spTgt spid="357"/>
                                        </p:tgtEl>
                                        <p:attrNameLst>
                                          <p:attrName>ppt_h</p:attrName>
                                        </p:attrNameLst>
                                      </p:cBhvr>
                                      <p:tavLst>
                                        <p:tav tm="0">
                                          <p:val>
                                            <p:fltVal val="0"/>
                                          </p:val>
                                        </p:tav>
                                        <p:tav tm="100000">
                                          <p:val>
                                            <p:strVal val="#ppt_h"/>
                                          </p:val>
                                        </p:tav>
                                      </p:tavLst>
                                    </p:anim>
                                    <p:animEffect transition="in" filter="fade">
                                      <p:cBhvr>
                                        <p:cTn id="144" dur="500"/>
                                        <p:tgtEl>
                                          <p:spTgt spid="357"/>
                                        </p:tgtEl>
                                      </p:cBhvr>
                                    </p:animEffect>
                                  </p:childTnLst>
                                </p:cTn>
                              </p:par>
                              <p:par>
                                <p:cTn id="145" presetID="53" presetClass="entr" presetSubtype="16" fill="hold" grpId="0" nodeType="withEffect">
                                  <p:stCondLst>
                                    <p:cond delay="1400"/>
                                  </p:stCondLst>
                                  <p:childTnLst>
                                    <p:set>
                                      <p:cBhvr>
                                        <p:cTn id="146" dur="1" fill="hold">
                                          <p:stCondLst>
                                            <p:cond delay="0"/>
                                          </p:stCondLst>
                                        </p:cTn>
                                        <p:tgtEl>
                                          <p:spTgt spid="358"/>
                                        </p:tgtEl>
                                        <p:attrNameLst>
                                          <p:attrName>style.visibility</p:attrName>
                                        </p:attrNameLst>
                                      </p:cBhvr>
                                      <p:to>
                                        <p:strVal val="visible"/>
                                      </p:to>
                                    </p:set>
                                    <p:anim calcmode="lin" valueType="num">
                                      <p:cBhvr>
                                        <p:cTn id="147" dur="500" fill="hold"/>
                                        <p:tgtEl>
                                          <p:spTgt spid="358"/>
                                        </p:tgtEl>
                                        <p:attrNameLst>
                                          <p:attrName>ppt_w</p:attrName>
                                        </p:attrNameLst>
                                      </p:cBhvr>
                                      <p:tavLst>
                                        <p:tav tm="0">
                                          <p:val>
                                            <p:fltVal val="0"/>
                                          </p:val>
                                        </p:tav>
                                        <p:tav tm="100000">
                                          <p:val>
                                            <p:strVal val="#ppt_w"/>
                                          </p:val>
                                        </p:tav>
                                      </p:tavLst>
                                    </p:anim>
                                    <p:anim calcmode="lin" valueType="num">
                                      <p:cBhvr>
                                        <p:cTn id="148" dur="500" fill="hold"/>
                                        <p:tgtEl>
                                          <p:spTgt spid="358"/>
                                        </p:tgtEl>
                                        <p:attrNameLst>
                                          <p:attrName>ppt_h</p:attrName>
                                        </p:attrNameLst>
                                      </p:cBhvr>
                                      <p:tavLst>
                                        <p:tav tm="0">
                                          <p:val>
                                            <p:fltVal val="0"/>
                                          </p:val>
                                        </p:tav>
                                        <p:tav tm="100000">
                                          <p:val>
                                            <p:strVal val="#ppt_h"/>
                                          </p:val>
                                        </p:tav>
                                      </p:tavLst>
                                    </p:anim>
                                    <p:animEffect transition="in" filter="fade">
                                      <p:cBhvr>
                                        <p:cTn id="149" dur="500"/>
                                        <p:tgtEl>
                                          <p:spTgt spid="358"/>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359"/>
                                        </p:tgtEl>
                                        <p:attrNameLst>
                                          <p:attrName>style.visibility</p:attrName>
                                        </p:attrNameLst>
                                      </p:cBhvr>
                                      <p:to>
                                        <p:strVal val="visible"/>
                                      </p:to>
                                    </p:set>
                                    <p:anim calcmode="lin" valueType="num">
                                      <p:cBhvr>
                                        <p:cTn id="152" dur="500" fill="hold"/>
                                        <p:tgtEl>
                                          <p:spTgt spid="359"/>
                                        </p:tgtEl>
                                        <p:attrNameLst>
                                          <p:attrName>ppt_w</p:attrName>
                                        </p:attrNameLst>
                                      </p:cBhvr>
                                      <p:tavLst>
                                        <p:tav tm="0">
                                          <p:val>
                                            <p:fltVal val="0"/>
                                          </p:val>
                                        </p:tav>
                                        <p:tav tm="100000">
                                          <p:val>
                                            <p:strVal val="#ppt_w"/>
                                          </p:val>
                                        </p:tav>
                                      </p:tavLst>
                                    </p:anim>
                                    <p:anim calcmode="lin" valueType="num">
                                      <p:cBhvr>
                                        <p:cTn id="153" dur="500" fill="hold"/>
                                        <p:tgtEl>
                                          <p:spTgt spid="359"/>
                                        </p:tgtEl>
                                        <p:attrNameLst>
                                          <p:attrName>ppt_h</p:attrName>
                                        </p:attrNameLst>
                                      </p:cBhvr>
                                      <p:tavLst>
                                        <p:tav tm="0">
                                          <p:val>
                                            <p:fltVal val="0"/>
                                          </p:val>
                                        </p:tav>
                                        <p:tav tm="100000">
                                          <p:val>
                                            <p:strVal val="#ppt_h"/>
                                          </p:val>
                                        </p:tav>
                                      </p:tavLst>
                                    </p:anim>
                                    <p:animEffect transition="in" filter="fade">
                                      <p:cBhvr>
                                        <p:cTn id="154" dur="500"/>
                                        <p:tgtEl>
                                          <p:spTgt spid="359"/>
                                        </p:tgtEl>
                                      </p:cBhvr>
                                    </p:animEffect>
                                  </p:childTnLst>
                                </p:cTn>
                              </p:par>
                              <p:par>
                                <p:cTn id="155" presetID="53" presetClass="entr" presetSubtype="16" fill="hold" grpId="0" nodeType="withEffect">
                                  <p:stCondLst>
                                    <p:cond delay="1500"/>
                                  </p:stCondLst>
                                  <p:childTnLst>
                                    <p:set>
                                      <p:cBhvr>
                                        <p:cTn id="156" dur="1" fill="hold">
                                          <p:stCondLst>
                                            <p:cond delay="0"/>
                                          </p:stCondLst>
                                        </p:cTn>
                                        <p:tgtEl>
                                          <p:spTgt spid="360"/>
                                        </p:tgtEl>
                                        <p:attrNameLst>
                                          <p:attrName>style.visibility</p:attrName>
                                        </p:attrNameLst>
                                      </p:cBhvr>
                                      <p:to>
                                        <p:strVal val="visible"/>
                                      </p:to>
                                    </p:set>
                                    <p:anim calcmode="lin" valueType="num">
                                      <p:cBhvr>
                                        <p:cTn id="157" dur="500" fill="hold"/>
                                        <p:tgtEl>
                                          <p:spTgt spid="360"/>
                                        </p:tgtEl>
                                        <p:attrNameLst>
                                          <p:attrName>ppt_w</p:attrName>
                                        </p:attrNameLst>
                                      </p:cBhvr>
                                      <p:tavLst>
                                        <p:tav tm="0">
                                          <p:val>
                                            <p:fltVal val="0"/>
                                          </p:val>
                                        </p:tav>
                                        <p:tav tm="100000">
                                          <p:val>
                                            <p:strVal val="#ppt_w"/>
                                          </p:val>
                                        </p:tav>
                                      </p:tavLst>
                                    </p:anim>
                                    <p:anim calcmode="lin" valueType="num">
                                      <p:cBhvr>
                                        <p:cTn id="158" dur="500" fill="hold"/>
                                        <p:tgtEl>
                                          <p:spTgt spid="360"/>
                                        </p:tgtEl>
                                        <p:attrNameLst>
                                          <p:attrName>ppt_h</p:attrName>
                                        </p:attrNameLst>
                                      </p:cBhvr>
                                      <p:tavLst>
                                        <p:tav tm="0">
                                          <p:val>
                                            <p:fltVal val="0"/>
                                          </p:val>
                                        </p:tav>
                                        <p:tav tm="100000">
                                          <p:val>
                                            <p:strVal val="#ppt_h"/>
                                          </p:val>
                                        </p:tav>
                                      </p:tavLst>
                                    </p:anim>
                                    <p:animEffect transition="in" filter="fade">
                                      <p:cBhvr>
                                        <p:cTn id="159" dur="500"/>
                                        <p:tgtEl>
                                          <p:spTgt spid="360"/>
                                        </p:tgtEl>
                                      </p:cBhvr>
                                    </p:animEffect>
                                  </p:childTnLst>
                                </p:cTn>
                              </p:par>
                              <p:par>
                                <p:cTn id="160" presetID="53" presetClass="entr" presetSubtype="16" fill="hold" grpId="0" nodeType="withEffect">
                                  <p:stCondLst>
                                    <p:cond delay="1600"/>
                                  </p:stCondLst>
                                  <p:childTnLst>
                                    <p:set>
                                      <p:cBhvr>
                                        <p:cTn id="161" dur="1" fill="hold">
                                          <p:stCondLst>
                                            <p:cond delay="0"/>
                                          </p:stCondLst>
                                        </p:cTn>
                                        <p:tgtEl>
                                          <p:spTgt spid="361"/>
                                        </p:tgtEl>
                                        <p:attrNameLst>
                                          <p:attrName>style.visibility</p:attrName>
                                        </p:attrNameLst>
                                      </p:cBhvr>
                                      <p:to>
                                        <p:strVal val="visible"/>
                                      </p:to>
                                    </p:set>
                                    <p:anim calcmode="lin" valueType="num">
                                      <p:cBhvr>
                                        <p:cTn id="162" dur="500" fill="hold"/>
                                        <p:tgtEl>
                                          <p:spTgt spid="361"/>
                                        </p:tgtEl>
                                        <p:attrNameLst>
                                          <p:attrName>ppt_w</p:attrName>
                                        </p:attrNameLst>
                                      </p:cBhvr>
                                      <p:tavLst>
                                        <p:tav tm="0">
                                          <p:val>
                                            <p:fltVal val="0"/>
                                          </p:val>
                                        </p:tav>
                                        <p:tav tm="100000">
                                          <p:val>
                                            <p:strVal val="#ppt_w"/>
                                          </p:val>
                                        </p:tav>
                                      </p:tavLst>
                                    </p:anim>
                                    <p:anim calcmode="lin" valueType="num">
                                      <p:cBhvr>
                                        <p:cTn id="163" dur="500" fill="hold"/>
                                        <p:tgtEl>
                                          <p:spTgt spid="361"/>
                                        </p:tgtEl>
                                        <p:attrNameLst>
                                          <p:attrName>ppt_h</p:attrName>
                                        </p:attrNameLst>
                                      </p:cBhvr>
                                      <p:tavLst>
                                        <p:tav tm="0">
                                          <p:val>
                                            <p:fltVal val="0"/>
                                          </p:val>
                                        </p:tav>
                                        <p:tav tm="100000">
                                          <p:val>
                                            <p:strVal val="#ppt_h"/>
                                          </p:val>
                                        </p:tav>
                                      </p:tavLst>
                                    </p:anim>
                                    <p:animEffect transition="in" filter="fade">
                                      <p:cBhvr>
                                        <p:cTn id="164" dur="500"/>
                                        <p:tgtEl>
                                          <p:spTgt spid="361"/>
                                        </p:tgtEl>
                                      </p:cBhvr>
                                    </p:animEffect>
                                  </p:childTnLst>
                                </p:cTn>
                              </p:par>
                              <p:par>
                                <p:cTn id="165" presetID="53" presetClass="entr" presetSubtype="16" fill="hold" grpId="0" nodeType="withEffect">
                                  <p:stCondLst>
                                    <p:cond delay="1600"/>
                                  </p:stCondLst>
                                  <p:childTnLst>
                                    <p:set>
                                      <p:cBhvr>
                                        <p:cTn id="166" dur="1" fill="hold">
                                          <p:stCondLst>
                                            <p:cond delay="0"/>
                                          </p:stCondLst>
                                        </p:cTn>
                                        <p:tgtEl>
                                          <p:spTgt spid="362"/>
                                        </p:tgtEl>
                                        <p:attrNameLst>
                                          <p:attrName>style.visibility</p:attrName>
                                        </p:attrNameLst>
                                      </p:cBhvr>
                                      <p:to>
                                        <p:strVal val="visible"/>
                                      </p:to>
                                    </p:set>
                                    <p:anim calcmode="lin" valueType="num">
                                      <p:cBhvr>
                                        <p:cTn id="167" dur="500" fill="hold"/>
                                        <p:tgtEl>
                                          <p:spTgt spid="362"/>
                                        </p:tgtEl>
                                        <p:attrNameLst>
                                          <p:attrName>ppt_w</p:attrName>
                                        </p:attrNameLst>
                                      </p:cBhvr>
                                      <p:tavLst>
                                        <p:tav tm="0">
                                          <p:val>
                                            <p:fltVal val="0"/>
                                          </p:val>
                                        </p:tav>
                                        <p:tav tm="100000">
                                          <p:val>
                                            <p:strVal val="#ppt_w"/>
                                          </p:val>
                                        </p:tav>
                                      </p:tavLst>
                                    </p:anim>
                                    <p:anim calcmode="lin" valueType="num">
                                      <p:cBhvr>
                                        <p:cTn id="168" dur="500" fill="hold"/>
                                        <p:tgtEl>
                                          <p:spTgt spid="362"/>
                                        </p:tgtEl>
                                        <p:attrNameLst>
                                          <p:attrName>ppt_h</p:attrName>
                                        </p:attrNameLst>
                                      </p:cBhvr>
                                      <p:tavLst>
                                        <p:tav tm="0">
                                          <p:val>
                                            <p:fltVal val="0"/>
                                          </p:val>
                                        </p:tav>
                                        <p:tav tm="100000">
                                          <p:val>
                                            <p:strVal val="#ppt_h"/>
                                          </p:val>
                                        </p:tav>
                                      </p:tavLst>
                                    </p:anim>
                                    <p:animEffect transition="in" filter="fade">
                                      <p:cBhvr>
                                        <p:cTn id="169" dur="500"/>
                                        <p:tgtEl>
                                          <p:spTgt spid="362"/>
                                        </p:tgtEl>
                                      </p:cBhvr>
                                    </p:animEffect>
                                  </p:childTnLst>
                                </p:cTn>
                              </p:par>
                              <p:par>
                                <p:cTn id="170" presetID="53" presetClass="entr" presetSubtype="16" fill="hold" grpId="0" nodeType="withEffect">
                                  <p:stCondLst>
                                    <p:cond delay="1700"/>
                                  </p:stCondLst>
                                  <p:childTnLst>
                                    <p:set>
                                      <p:cBhvr>
                                        <p:cTn id="171" dur="1" fill="hold">
                                          <p:stCondLst>
                                            <p:cond delay="0"/>
                                          </p:stCondLst>
                                        </p:cTn>
                                        <p:tgtEl>
                                          <p:spTgt spid="363"/>
                                        </p:tgtEl>
                                        <p:attrNameLst>
                                          <p:attrName>style.visibility</p:attrName>
                                        </p:attrNameLst>
                                      </p:cBhvr>
                                      <p:to>
                                        <p:strVal val="visible"/>
                                      </p:to>
                                    </p:set>
                                    <p:anim calcmode="lin" valueType="num">
                                      <p:cBhvr>
                                        <p:cTn id="172" dur="500" fill="hold"/>
                                        <p:tgtEl>
                                          <p:spTgt spid="363"/>
                                        </p:tgtEl>
                                        <p:attrNameLst>
                                          <p:attrName>ppt_w</p:attrName>
                                        </p:attrNameLst>
                                      </p:cBhvr>
                                      <p:tavLst>
                                        <p:tav tm="0">
                                          <p:val>
                                            <p:fltVal val="0"/>
                                          </p:val>
                                        </p:tav>
                                        <p:tav tm="100000">
                                          <p:val>
                                            <p:strVal val="#ppt_w"/>
                                          </p:val>
                                        </p:tav>
                                      </p:tavLst>
                                    </p:anim>
                                    <p:anim calcmode="lin" valueType="num">
                                      <p:cBhvr>
                                        <p:cTn id="173" dur="500" fill="hold"/>
                                        <p:tgtEl>
                                          <p:spTgt spid="363"/>
                                        </p:tgtEl>
                                        <p:attrNameLst>
                                          <p:attrName>ppt_h</p:attrName>
                                        </p:attrNameLst>
                                      </p:cBhvr>
                                      <p:tavLst>
                                        <p:tav tm="0">
                                          <p:val>
                                            <p:fltVal val="0"/>
                                          </p:val>
                                        </p:tav>
                                        <p:tav tm="100000">
                                          <p:val>
                                            <p:strVal val="#ppt_h"/>
                                          </p:val>
                                        </p:tav>
                                      </p:tavLst>
                                    </p:anim>
                                    <p:animEffect transition="in" filter="fade">
                                      <p:cBhvr>
                                        <p:cTn id="174" dur="500"/>
                                        <p:tgtEl>
                                          <p:spTgt spid="363"/>
                                        </p:tgtEl>
                                      </p:cBhvr>
                                    </p:animEffect>
                                  </p:childTnLst>
                                </p:cTn>
                              </p:par>
                              <p:par>
                                <p:cTn id="175" presetID="53" presetClass="entr" presetSubtype="16" fill="hold" grpId="0" nodeType="withEffect">
                                  <p:stCondLst>
                                    <p:cond delay="1700"/>
                                  </p:stCondLst>
                                  <p:childTnLst>
                                    <p:set>
                                      <p:cBhvr>
                                        <p:cTn id="176" dur="1" fill="hold">
                                          <p:stCondLst>
                                            <p:cond delay="0"/>
                                          </p:stCondLst>
                                        </p:cTn>
                                        <p:tgtEl>
                                          <p:spTgt spid="364"/>
                                        </p:tgtEl>
                                        <p:attrNameLst>
                                          <p:attrName>style.visibility</p:attrName>
                                        </p:attrNameLst>
                                      </p:cBhvr>
                                      <p:to>
                                        <p:strVal val="visible"/>
                                      </p:to>
                                    </p:set>
                                    <p:anim calcmode="lin" valueType="num">
                                      <p:cBhvr>
                                        <p:cTn id="177" dur="500" fill="hold"/>
                                        <p:tgtEl>
                                          <p:spTgt spid="364"/>
                                        </p:tgtEl>
                                        <p:attrNameLst>
                                          <p:attrName>ppt_w</p:attrName>
                                        </p:attrNameLst>
                                      </p:cBhvr>
                                      <p:tavLst>
                                        <p:tav tm="0">
                                          <p:val>
                                            <p:fltVal val="0"/>
                                          </p:val>
                                        </p:tav>
                                        <p:tav tm="100000">
                                          <p:val>
                                            <p:strVal val="#ppt_w"/>
                                          </p:val>
                                        </p:tav>
                                      </p:tavLst>
                                    </p:anim>
                                    <p:anim calcmode="lin" valueType="num">
                                      <p:cBhvr>
                                        <p:cTn id="178" dur="500" fill="hold"/>
                                        <p:tgtEl>
                                          <p:spTgt spid="364"/>
                                        </p:tgtEl>
                                        <p:attrNameLst>
                                          <p:attrName>ppt_h</p:attrName>
                                        </p:attrNameLst>
                                      </p:cBhvr>
                                      <p:tavLst>
                                        <p:tav tm="0">
                                          <p:val>
                                            <p:fltVal val="0"/>
                                          </p:val>
                                        </p:tav>
                                        <p:tav tm="100000">
                                          <p:val>
                                            <p:strVal val="#ppt_h"/>
                                          </p:val>
                                        </p:tav>
                                      </p:tavLst>
                                    </p:anim>
                                    <p:animEffect transition="in" filter="fade">
                                      <p:cBhvr>
                                        <p:cTn id="179" dur="500"/>
                                        <p:tgtEl>
                                          <p:spTgt spid="364"/>
                                        </p:tgtEl>
                                      </p:cBhvr>
                                    </p:animEffect>
                                  </p:childTnLst>
                                </p:cTn>
                              </p:par>
                              <p:par>
                                <p:cTn id="180" presetID="53" presetClass="entr" presetSubtype="16" fill="hold" grpId="0" nodeType="withEffect">
                                  <p:stCondLst>
                                    <p:cond delay="1800"/>
                                  </p:stCondLst>
                                  <p:childTnLst>
                                    <p:set>
                                      <p:cBhvr>
                                        <p:cTn id="181" dur="1" fill="hold">
                                          <p:stCondLst>
                                            <p:cond delay="0"/>
                                          </p:stCondLst>
                                        </p:cTn>
                                        <p:tgtEl>
                                          <p:spTgt spid="365"/>
                                        </p:tgtEl>
                                        <p:attrNameLst>
                                          <p:attrName>style.visibility</p:attrName>
                                        </p:attrNameLst>
                                      </p:cBhvr>
                                      <p:to>
                                        <p:strVal val="visible"/>
                                      </p:to>
                                    </p:set>
                                    <p:anim calcmode="lin" valueType="num">
                                      <p:cBhvr>
                                        <p:cTn id="182" dur="500" fill="hold"/>
                                        <p:tgtEl>
                                          <p:spTgt spid="365"/>
                                        </p:tgtEl>
                                        <p:attrNameLst>
                                          <p:attrName>ppt_w</p:attrName>
                                        </p:attrNameLst>
                                      </p:cBhvr>
                                      <p:tavLst>
                                        <p:tav tm="0">
                                          <p:val>
                                            <p:fltVal val="0"/>
                                          </p:val>
                                        </p:tav>
                                        <p:tav tm="100000">
                                          <p:val>
                                            <p:strVal val="#ppt_w"/>
                                          </p:val>
                                        </p:tav>
                                      </p:tavLst>
                                    </p:anim>
                                    <p:anim calcmode="lin" valueType="num">
                                      <p:cBhvr>
                                        <p:cTn id="183" dur="500" fill="hold"/>
                                        <p:tgtEl>
                                          <p:spTgt spid="365"/>
                                        </p:tgtEl>
                                        <p:attrNameLst>
                                          <p:attrName>ppt_h</p:attrName>
                                        </p:attrNameLst>
                                      </p:cBhvr>
                                      <p:tavLst>
                                        <p:tav tm="0">
                                          <p:val>
                                            <p:fltVal val="0"/>
                                          </p:val>
                                        </p:tav>
                                        <p:tav tm="100000">
                                          <p:val>
                                            <p:strVal val="#ppt_h"/>
                                          </p:val>
                                        </p:tav>
                                      </p:tavLst>
                                    </p:anim>
                                    <p:animEffect transition="in" filter="fade">
                                      <p:cBhvr>
                                        <p:cTn id="184" dur="500"/>
                                        <p:tgtEl>
                                          <p:spTgt spid="365"/>
                                        </p:tgtEl>
                                      </p:cBhvr>
                                    </p:animEffect>
                                  </p:childTnLst>
                                </p:cTn>
                              </p:par>
                              <p:par>
                                <p:cTn id="185" presetID="53" presetClass="entr" presetSubtype="16" fill="hold" grpId="0" nodeType="withEffect">
                                  <p:stCondLst>
                                    <p:cond delay="1800"/>
                                  </p:stCondLst>
                                  <p:childTnLst>
                                    <p:set>
                                      <p:cBhvr>
                                        <p:cTn id="186" dur="1" fill="hold">
                                          <p:stCondLst>
                                            <p:cond delay="0"/>
                                          </p:stCondLst>
                                        </p:cTn>
                                        <p:tgtEl>
                                          <p:spTgt spid="366"/>
                                        </p:tgtEl>
                                        <p:attrNameLst>
                                          <p:attrName>style.visibility</p:attrName>
                                        </p:attrNameLst>
                                      </p:cBhvr>
                                      <p:to>
                                        <p:strVal val="visible"/>
                                      </p:to>
                                    </p:set>
                                    <p:anim calcmode="lin" valueType="num">
                                      <p:cBhvr>
                                        <p:cTn id="187" dur="500" fill="hold"/>
                                        <p:tgtEl>
                                          <p:spTgt spid="366"/>
                                        </p:tgtEl>
                                        <p:attrNameLst>
                                          <p:attrName>ppt_w</p:attrName>
                                        </p:attrNameLst>
                                      </p:cBhvr>
                                      <p:tavLst>
                                        <p:tav tm="0">
                                          <p:val>
                                            <p:fltVal val="0"/>
                                          </p:val>
                                        </p:tav>
                                        <p:tav tm="100000">
                                          <p:val>
                                            <p:strVal val="#ppt_w"/>
                                          </p:val>
                                        </p:tav>
                                      </p:tavLst>
                                    </p:anim>
                                    <p:anim calcmode="lin" valueType="num">
                                      <p:cBhvr>
                                        <p:cTn id="188" dur="500" fill="hold"/>
                                        <p:tgtEl>
                                          <p:spTgt spid="366"/>
                                        </p:tgtEl>
                                        <p:attrNameLst>
                                          <p:attrName>ppt_h</p:attrName>
                                        </p:attrNameLst>
                                      </p:cBhvr>
                                      <p:tavLst>
                                        <p:tav tm="0">
                                          <p:val>
                                            <p:fltVal val="0"/>
                                          </p:val>
                                        </p:tav>
                                        <p:tav tm="100000">
                                          <p:val>
                                            <p:strVal val="#ppt_h"/>
                                          </p:val>
                                        </p:tav>
                                      </p:tavLst>
                                    </p:anim>
                                    <p:animEffect transition="in" filter="fade">
                                      <p:cBhvr>
                                        <p:cTn id="189" dur="500"/>
                                        <p:tgtEl>
                                          <p:spTgt spid="366"/>
                                        </p:tgtEl>
                                      </p:cBhvr>
                                    </p:animEffect>
                                  </p:childTnLst>
                                </p:cTn>
                              </p:par>
                              <p:par>
                                <p:cTn id="190" presetID="53" presetClass="entr" presetSubtype="16" fill="hold" grpId="0" nodeType="withEffect">
                                  <p:stCondLst>
                                    <p:cond delay="1900"/>
                                  </p:stCondLst>
                                  <p:childTnLst>
                                    <p:set>
                                      <p:cBhvr>
                                        <p:cTn id="191" dur="1" fill="hold">
                                          <p:stCondLst>
                                            <p:cond delay="0"/>
                                          </p:stCondLst>
                                        </p:cTn>
                                        <p:tgtEl>
                                          <p:spTgt spid="367"/>
                                        </p:tgtEl>
                                        <p:attrNameLst>
                                          <p:attrName>style.visibility</p:attrName>
                                        </p:attrNameLst>
                                      </p:cBhvr>
                                      <p:to>
                                        <p:strVal val="visible"/>
                                      </p:to>
                                    </p:set>
                                    <p:anim calcmode="lin" valueType="num">
                                      <p:cBhvr>
                                        <p:cTn id="192" dur="500" fill="hold"/>
                                        <p:tgtEl>
                                          <p:spTgt spid="367"/>
                                        </p:tgtEl>
                                        <p:attrNameLst>
                                          <p:attrName>ppt_w</p:attrName>
                                        </p:attrNameLst>
                                      </p:cBhvr>
                                      <p:tavLst>
                                        <p:tav tm="0">
                                          <p:val>
                                            <p:fltVal val="0"/>
                                          </p:val>
                                        </p:tav>
                                        <p:tav tm="100000">
                                          <p:val>
                                            <p:strVal val="#ppt_w"/>
                                          </p:val>
                                        </p:tav>
                                      </p:tavLst>
                                    </p:anim>
                                    <p:anim calcmode="lin" valueType="num">
                                      <p:cBhvr>
                                        <p:cTn id="193" dur="500" fill="hold"/>
                                        <p:tgtEl>
                                          <p:spTgt spid="367"/>
                                        </p:tgtEl>
                                        <p:attrNameLst>
                                          <p:attrName>ppt_h</p:attrName>
                                        </p:attrNameLst>
                                      </p:cBhvr>
                                      <p:tavLst>
                                        <p:tav tm="0">
                                          <p:val>
                                            <p:fltVal val="0"/>
                                          </p:val>
                                        </p:tav>
                                        <p:tav tm="100000">
                                          <p:val>
                                            <p:strVal val="#ppt_h"/>
                                          </p:val>
                                        </p:tav>
                                      </p:tavLst>
                                    </p:anim>
                                    <p:animEffect transition="in" filter="fade">
                                      <p:cBhvr>
                                        <p:cTn id="194" dur="500"/>
                                        <p:tgtEl>
                                          <p:spTgt spid="367"/>
                                        </p:tgtEl>
                                      </p:cBhvr>
                                    </p:animEffect>
                                  </p:childTnLst>
                                </p:cTn>
                              </p:par>
                              <p:par>
                                <p:cTn id="195" presetID="53" presetClass="entr" presetSubtype="16" fill="hold" grpId="0" nodeType="withEffect">
                                  <p:stCondLst>
                                    <p:cond delay="1900"/>
                                  </p:stCondLst>
                                  <p:childTnLst>
                                    <p:set>
                                      <p:cBhvr>
                                        <p:cTn id="196" dur="1" fill="hold">
                                          <p:stCondLst>
                                            <p:cond delay="0"/>
                                          </p:stCondLst>
                                        </p:cTn>
                                        <p:tgtEl>
                                          <p:spTgt spid="368"/>
                                        </p:tgtEl>
                                        <p:attrNameLst>
                                          <p:attrName>style.visibility</p:attrName>
                                        </p:attrNameLst>
                                      </p:cBhvr>
                                      <p:to>
                                        <p:strVal val="visible"/>
                                      </p:to>
                                    </p:set>
                                    <p:anim calcmode="lin" valueType="num">
                                      <p:cBhvr>
                                        <p:cTn id="197" dur="500" fill="hold"/>
                                        <p:tgtEl>
                                          <p:spTgt spid="368"/>
                                        </p:tgtEl>
                                        <p:attrNameLst>
                                          <p:attrName>ppt_w</p:attrName>
                                        </p:attrNameLst>
                                      </p:cBhvr>
                                      <p:tavLst>
                                        <p:tav tm="0">
                                          <p:val>
                                            <p:fltVal val="0"/>
                                          </p:val>
                                        </p:tav>
                                        <p:tav tm="100000">
                                          <p:val>
                                            <p:strVal val="#ppt_w"/>
                                          </p:val>
                                        </p:tav>
                                      </p:tavLst>
                                    </p:anim>
                                    <p:anim calcmode="lin" valueType="num">
                                      <p:cBhvr>
                                        <p:cTn id="198" dur="500" fill="hold"/>
                                        <p:tgtEl>
                                          <p:spTgt spid="368"/>
                                        </p:tgtEl>
                                        <p:attrNameLst>
                                          <p:attrName>ppt_h</p:attrName>
                                        </p:attrNameLst>
                                      </p:cBhvr>
                                      <p:tavLst>
                                        <p:tav tm="0">
                                          <p:val>
                                            <p:fltVal val="0"/>
                                          </p:val>
                                        </p:tav>
                                        <p:tav tm="100000">
                                          <p:val>
                                            <p:strVal val="#ppt_h"/>
                                          </p:val>
                                        </p:tav>
                                      </p:tavLst>
                                    </p:anim>
                                    <p:animEffect transition="in" filter="fade">
                                      <p:cBhvr>
                                        <p:cTn id="199" dur="500"/>
                                        <p:tgtEl>
                                          <p:spTgt spid="368"/>
                                        </p:tgtEl>
                                      </p:cBhvr>
                                    </p:animEffect>
                                  </p:childTnLst>
                                </p:cTn>
                              </p:par>
                              <p:par>
                                <p:cTn id="200" presetID="53" presetClass="entr" presetSubtype="16" fill="hold" grpId="0" nodeType="withEffect">
                                  <p:stCondLst>
                                    <p:cond delay="2000"/>
                                  </p:stCondLst>
                                  <p:childTnLst>
                                    <p:set>
                                      <p:cBhvr>
                                        <p:cTn id="201" dur="1" fill="hold">
                                          <p:stCondLst>
                                            <p:cond delay="0"/>
                                          </p:stCondLst>
                                        </p:cTn>
                                        <p:tgtEl>
                                          <p:spTgt spid="369"/>
                                        </p:tgtEl>
                                        <p:attrNameLst>
                                          <p:attrName>style.visibility</p:attrName>
                                        </p:attrNameLst>
                                      </p:cBhvr>
                                      <p:to>
                                        <p:strVal val="visible"/>
                                      </p:to>
                                    </p:set>
                                    <p:anim calcmode="lin" valueType="num">
                                      <p:cBhvr>
                                        <p:cTn id="202" dur="500" fill="hold"/>
                                        <p:tgtEl>
                                          <p:spTgt spid="369"/>
                                        </p:tgtEl>
                                        <p:attrNameLst>
                                          <p:attrName>ppt_w</p:attrName>
                                        </p:attrNameLst>
                                      </p:cBhvr>
                                      <p:tavLst>
                                        <p:tav tm="0">
                                          <p:val>
                                            <p:fltVal val="0"/>
                                          </p:val>
                                        </p:tav>
                                        <p:tav tm="100000">
                                          <p:val>
                                            <p:strVal val="#ppt_w"/>
                                          </p:val>
                                        </p:tav>
                                      </p:tavLst>
                                    </p:anim>
                                    <p:anim calcmode="lin" valueType="num">
                                      <p:cBhvr>
                                        <p:cTn id="203" dur="500" fill="hold"/>
                                        <p:tgtEl>
                                          <p:spTgt spid="369"/>
                                        </p:tgtEl>
                                        <p:attrNameLst>
                                          <p:attrName>ppt_h</p:attrName>
                                        </p:attrNameLst>
                                      </p:cBhvr>
                                      <p:tavLst>
                                        <p:tav tm="0">
                                          <p:val>
                                            <p:fltVal val="0"/>
                                          </p:val>
                                        </p:tav>
                                        <p:tav tm="100000">
                                          <p:val>
                                            <p:strVal val="#ppt_h"/>
                                          </p:val>
                                        </p:tav>
                                      </p:tavLst>
                                    </p:anim>
                                    <p:animEffect transition="in" filter="fade">
                                      <p:cBhvr>
                                        <p:cTn id="204" dur="500"/>
                                        <p:tgtEl>
                                          <p:spTgt spid="369"/>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370"/>
                                        </p:tgtEl>
                                        <p:attrNameLst>
                                          <p:attrName>style.visibility</p:attrName>
                                        </p:attrNameLst>
                                      </p:cBhvr>
                                      <p:to>
                                        <p:strVal val="visible"/>
                                      </p:to>
                                    </p:set>
                                    <p:anim calcmode="lin" valueType="num">
                                      <p:cBhvr>
                                        <p:cTn id="207" dur="500" fill="hold"/>
                                        <p:tgtEl>
                                          <p:spTgt spid="370"/>
                                        </p:tgtEl>
                                        <p:attrNameLst>
                                          <p:attrName>ppt_w</p:attrName>
                                        </p:attrNameLst>
                                      </p:cBhvr>
                                      <p:tavLst>
                                        <p:tav tm="0">
                                          <p:val>
                                            <p:fltVal val="0"/>
                                          </p:val>
                                        </p:tav>
                                        <p:tav tm="100000">
                                          <p:val>
                                            <p:strVal val="#ppt_w"/>
                                          </p:val>
                                        </p:tav>
                                      </p:tavLst>
                                    </p:anim>
                                    <p:anim calcmode="lin" valueType="num">
                                      <p:cBhvr>
                                        <p:cTn id="208" dur="500" fill="hold"/>
                                        <p:tgtEl>
                                          <p:spTgt spid="370"/>
                                        </p:tgtEl>
                                        <p:attrNameLst>
                                          <p:attrName>ppt_h</p:attrName>
                                        </p:attrNameLst>
                                      </p:cBhvr>
                                      <p:tavLst>
                                        <p:tav tm="0">
                                          <p:val>
                                            <p:fltVal val="0"/>
                                          </p:val>
                                        </p:tav>
                                        <p:tav tm="100000">
                                          <p:val>
                                            <p:strVal val="#ppt_h"/>
                                          </p:val>
                                        </p:tav>
                                      </p:tavLst>
                                    </p:anim>
                                    <p:animEffect transition="in" filter="fade">
                                      <p:cBhvr>
                                        <p:cTn id="209" dur="500"/>
                                        <p:tgtEl>
                                          <p:spTgt spid="370"/>
                                        </p:tgtEl>
                                      </p:cBhvr>
                                    </p:animEffect>
                                  </p:childTnLst>
                                </p:cTn>
                              </p:par>
                              <p:par>
                                <p:cTn id="210" presetID="53" presetClass="entr" presetSubtype="16" fill="hold" grpId="0" nodeType="withEffect">
                                  <p:stCondLst>
                                    <p:cond delay="2100"/>
                                  </p:stCondLst>
                                  <p:childTnLst>
                                    <p:set>
                                      <p:cBhvr>
                                        <p:cTn id="211" dur="1" fill="hold">
                                          <p:stCondLst>
                                            <p:cond delay="0"/>
                                          </p:stCondLst>
                                        </p:cTn>
                                        <p:tgtEl>
                                          <p:spTgt spid="371"/>
                                        </p:tgtEl>
                                        <p:attrNameLst>
                                          <p:attrName>style.visibility</p:attrName>
                                        </p:attrNameLst>
                                      </p:cBhvr>
                                      <p:to>
                                        <p:strVal val="visible"/>
                                      </p:to>
                                    </p:set>
                                    <p:anim calcmode="lin" valueType="num">
                                      <p:cBhvr>
                                        <p:cTn id="212" dur="500" fill="hold"/>
                                        <p:tgtEl>
                                          <p:spTgt spid="371"/>
                                        </p:tgtEl>
                                        <p:attrNameLst>
                                          <p:attrName>ppt_w</p:attrName>
                                        </p:attrNameLst>
                                      </p:cBhvr>
                                      <p:tavLst>
                                        <p:tav tm="0">
                                          <p:val>
                                            <p:fltVal val="0"/>
                                          </p:val>
                                        </p:tav>
                                        <p:tav tm="100000">
                                          <p:val>
                                            <p:strVal val="#ppt_w"/>
                                          </p:val>
                                        </p:tav>
                                      </p:tavLst>
                                    </p:anim>
                                    <p:anim calcmode="lin" valueType="num">
                                      <p:cBhvr>
                                        <p:cTn id="213" dur="500" fill="hold"/>
                                        <p:tgtEl>
                                          <p:spTgt spid="371"/>
                                        </p:tgtEl>
                                        <p:attrNameLst>
                                          <p:attrName>ppt_h</p:attrName>
                                        </p:attrNameLst>
                                      </p:cBhvr>
                                      <p:tavLst>
                                        <p:tav tm="0">
                                          <p:val>
                                            <p:fltVal val="0"/>
                                          </p:val>
                                        </p:tav>
                                        <p:tav tm="100000">
                                          <p:val>
                                            <p:strVal val="#ppt_h"/>
                                          </p:val>
                                        </p:tav>
                                      </p:tavLst>
                                    </p:anim>
                                    <p:animEffect transition="in" filter="fade">
                                      <p:cBhvr>
                                        <p:cTn id="214" dur="500"/>
                                        <p:tgtEl>
                                          <p:spTgt spid="371"/>
                                        </p:tgtEl>
                                      </p:cBhvr>
                                    </p:animEffect>
                                  </p:childTnLst>
                                </p:cTn>
                              </p:par>
                              <p:par>
                                <p:cTn id="215" presetID="53" presetClass="entr" presetSubtype="16" fill="hold" grpId="0" nodeType="withEffect">
                                  <p:stCondLst>
                                    <p:cond delay="2100"/>
                                  </p:stCondLst>
                                  <p:childTnLst>
                                    <p:set>
                                      <p:cBhvr>
                                        <p:cTn id="216" dur="1" fill="hold">
                                          <p:stCondLst>
                                            <p:cond delay="0"/>
                                          </p:stCondLst>
                                        </p:cTn>
                                        <p:tgtEl>
                                          <p:spTgt spid="372"/>
                                        </p:tgtEl>
                                        <p:attrNameLst>
                                          <p:attrName>style.visibility</p:attrName>
                                        </p:attrNameLst>
                                      </p:cBhvr>
                                      <p:to>
                                        <p:strVal val="visible"/>
                                      </p:to>
                                    </p:set>
                                    <p:anim calcmode="lin" valueType="num">
                                      <p:cBhvr>
                                        <p:cTn id="217" dur="500" fill="hold"/>
                                        <p:tgtEl>
                                          <p:spTgt spid="372"/>
                                        </p:tgtEl>
                                        <p:attrNameLst>
                                          <p:attrName>ppt_w</p:attrName>
                                        </p:attrNameLst>
                                      </p:cBhvr>
                                      <p:tavLst>
                                        <p:tav tm="0">
                                          <p:val>
                                            <p:fltVal val="0"/>
                                          </p:val>
                                        </p:tav>
                                        <p:tav tm="100000">
                                          <p:val>
                                            <p:strVal val="#ppt_w"/>
                                          </p:val>
                                        </p:tav>
                                      </p:tavLst>
                                    </p:anim>
                                    <p:anim calcmode="lin" valueType="num">
                                      <p:cBhvr>
                                        <p:cTn id="218" dur="500" fill="hold"/>
                                        <p:tgtEl>
                                          <p:spTgt spid="372"/>
                                        </p:tgtEl>
                                        <p:attrNameLst>
                                          <p:attrName>ppt_h</p:attrName>
                                        </p:attrNameLst>
                                      </p:cBhvr>
                                      <p:tavLst>
                                        <p:tav tm="0">
                                          <p:val>
                                            <p:fltVal val="0"/>
                                          </p:val>
                                        </p:tav>
                                        <p:tav tm="100000">
                                          <p:val>
                                            <p:strVal val="#ppt_h"/>
                                          </p:val>
                                        </p:tav>
                                      </p:tavLst>
                                    </p:anim>
                                    <p:animEffect transition="in" filter="fade">
                                      <p:cBhvr>
                                        <p:cTn id="219" dur="500"/>
                                        <p:tgtEl>
                                          <p:spTgt spid="372"/>
                                        </p:tgtEl>
                                      </p:cBhvr>
                                    </p:animEffect>
                                  </p:childTnLst>
                                </p:cTn>
                              </p:par>
                              <p:par>
                                <p:cTn id="220" presetID="53" presetClass="entr" presetSubtype="16" fill="hold" grpId="0" nodeType="withEffect">
                                  <p:stCondLst>
                                    <p:cond delay="2200"/>
                                  </p:stCondLst>
                                  <p:childTnLst>
                                    <p:set>
                                      <p:cBhvr>
                                        <p:cTn id="221" dur="1" fill="hold">
                                          <p:stCondLst>
                                            <p:cond delay="0"/>
                                          </p:stCondLst>
                                        </p:cTn>
                                        <p:tgtEl>
                                          <p:spTgt spid="373"/>
                                        </p:tgtEl>
                                        <p:attrNameLst>
                                          <p:attrName>style.visibility</p:attrName>
                                        </p:attrNameLst>
                                      </p:cBhvr>
                                      <p:to>
                                        <p:strVal val="visible"/>
                                      </p:to>
                                    </p:set>
                                    <p:anim calcmode="lin" valueType="num">
                                      <p:cBhvr>
                                        <p:cTn id="222" dur="500" fill="hold"/>
                                        <p:tgtEl>
                                          <p:spTgt spid="373"/>
                                        </p:tgtEl>
                                        <p:attrNameLst>
                                          <p:attrName>ppt_w</p:attrName>
                                        </p:attrNameLst>
                                      </p:cBhvr>
                                      <p:tavLst>
                                        <p:tav tm="0">
                                          <p:val>
                                            <p:fltVal val="0"/>
                                          </p:val>
                                        </p:tav>
                                        <p:tav tm="100000">
                                          <p:val>
                                            <p:strVal val="#ppt_w"/>
                                          </p:val>
                                        </p:tav>
                                      </p:tavLst>
                                    </p:anim>
                                    <p:anim calcmode="lin" valueType="num">
                                      <p:cBhvr>
                                        <p:cTn id="223" dur="500" fill="hold"/>
                                        <p:tgtEl>
                                          <p:spTgt spid="373"/>
                                        </p:tgtEl>
                                        <p:attrNameLst>
                                          <p:attrName>ppt_h</p:attrName>
                                        </p:attrNameLst>
                                      </p:cBhvr>
                                      <p:tavLst>
                                        <p:tav tm="0">
                                          <p:val>
                                            <p:fltVal val="0"/>
                                          </p:val>
                                        </p:tav>
                                        <p:tav tm="100000">
                                          <p:val>
                                            <p:strVal val="#ppt_h"/>
                                          </p:val>
                                        </p:tav>
                                      </p:tavLst>
                                    </p:anim>
                                    <p:animEffect transition="in" filter="fade">
                                      <p:cBhvr>
                                        <p:cTn id="224" dur="500"/>
                                        <p:tgtEl>
                                          <p:spTgt spid="373"/>
                                        </p:tgtEl>
                                      </p:cBhvr>
                                    </p:animEffect>
                                  </p:childTnLst>
                                </p:cTn>
                              </p:par>
                              <p:par>
                                <p:cTn id="225" presetID="53" presetClass="entr" presetSubtype="16" fill="hold" grpId="0" nodeType="withEffect">
                                  <p:stCondLst>
                                    <p:cond delay="2200"/>
                                  </p:stCondLst>
                                  <p:childTnLst>
                                    <p:set>
                                      <p:cBhvr>
                                        <p:cTn id="226" dur="1" fill="hold">
                                          <p:stCondLst>
                                            <p:cond delay="0"/>
                                          </p:stCondLst>
                                        </p:cTn>
                                        <p:tgtEl>
                                          <p:spTgt spid="374"/>
                                        </p:tgtEl>
                                        <p:attrNameLst>
                                          <p:attrName>style.visibility</p:attrName>
                                        </p:attrNameLst>
                                      </p:cBhvr>
                                      <p:to>
                                        <p:strVal val="visible"/>
                                      </p:to>
                                    </p:set>
                                    <p:anim calcmode="lin" valueType="num">
                                      <p:cBhvr>
                                        <p:cTn id="227" dur="500" fill="hold"/>
                                        <p:tgtEl>
                                          <p:spTgt spid="374"/>
                                        </p:tgtEl>
                                        <p:attrNameLst>
                                          <p:attrName>ppt_w</p:attrName>
                                        </p:attrNameLst>
                                      </p:cBhvr>
                                      <p:tavLst>
                                        <p:tav tm="0">
                                          <p:val>
                                            <p:fltVal val="0"/>
                                          </p:val>
                                        </p:tav>
                                        <p:tav tm="100000">
                                          <p:val>
                                            <p:strVal val="#ppt_w"/>
                                          </p:val>
                                        </p:tav>
                                      </p:tavLst>
                                    </p:anim>
                                    <p:anim calcmode="lin" valueType="num">
                                      <p:cBhvr>
                                        <p:cTn id="228" dur="500" fill="hold"/>
                                        <p:tgtEl>
                                          <p:spTgt spid="374"/>
                                        </p:tgtEl>
                                        <p:attrNameLst>
                                          <p:attrName>ppt_h</p:attrName>
                                        </p:attrNameLst>
                                      </p:cBhvr>
                                      <p:tavLst>
                                        <p:tav tm="0">
                                          <p:val>
                                            <p:fltVal val="0"/>
                                          </p:val>
                                        </p:tav>
                                        <p:tav tm="100000">
                                          <p:val>
                                            <p:strVal val="#ppt_h"/>
                                          </p:val>
                                        </p:tav>
                                      </p:tavLst>
                                    </p:anim>
                                    <p:animEffect transition="in" filter="fade">
                                      <p:cBhvr>
                                        <p:cTn id="229" dur="500"/>
                                        <p:tgtEl>
                                          <p:spTgt spid="374"/>
                                        </p:tgtEl>
                                      </p:cBhvr>
                                    </p:animEffect>
                                  </p:childTnLst>
                                </p:cTn>
                              </p:par>
                              <p:par>
                                <p:cTn id="230" presetID="53" presetClass="entr" presetSubtype="16" fill="hold" grpId="0" nodeType="withEffect">
                                  <p:stCondLst>
                                    <p:cond delay="2300"/>
                                  </p:stCondLst>
                                  <p:childTnLst>
                                    <p:set>
                                      <p:cBhvr>
                                        <p:cTn id="231" dur="1" fill="hold">
                                          <p:stCondLst>
                                            <p:cond delay="0"/>
                                          </p:stCondLst>
                                        </p:cTn>
                                        <p:tgtEl>
                                          <p:spTgt spid="375"/>
                                        </p:tgtEl>
                                        <p:attrNameLst>
                                          <p:attrName>style.visibility</p:attrName>
                                        </p:attrNameLst>
                                      </p:cBhvr>
                                      <p:to>
                                        <p:strVal val="visible"/>
                                      </p:to>
                                    </p:set>
                                    <p:anim calcmode="lin" valueType="num">
                                      <p:cBhvr>
                                        <p:cTn id="232" dur="500" fill="hold"/>
                                        <p:tgtEl>
                                          <p:spTgt spid="375"/>
                                        </p:tgtEl>
                                        <p:attrNameLst>
                                          <p:attrName>ppt_w</p:attrName>
                                        </p:attrNameLst>
                                      </p:cBhvr>
                                      <p:tavLst>
                                        <p:tav tm="0">
                                          <p:val>
                                            <p:fltVal val="0"/>
                                          </p:val>
                                        </p:tav>
                                        <p:tav tm="100000">
                                          <p:val>
                                            <p:strVal val="#ppt_w"/>
                                          </p:val>
                                        </p:tav>
                                      </p:tavLst>
                                    </p:anim>
                                    <p:anim calcmode="lin" valueType="num">
                                      <p:cBhvr>
                                        <p:cTn id="233" dur="500" fill="hold"/>
                                        <p:tgtEl>
                                          <p:spTgt spid="375"/>
                                        </p:tgtEl>
                                        <p:attrNameLst>
                                          <p:attrName>ppt_h</p:attrName>
                                        </p:attrNameLst>
                                      </p:cBhvr>
                                      <p:tavLst>
                                        <p:tav tm="0">
                                          <p:val>
                                            <p:fltVal val="0"/>
                                          </p:val>
                                        </p:tav>
                                        <p:tav tm="100000">
                                          <p:val>
                                            <p:strVal val="#ppt_h"/>
                                          </p:val>
                                        </p:tav>
                                      </p:tavLst>
                                    </p:anim>
                                    <p:animEffect transition="in" filter="fade">
                                      <p:cBhvr>
                                        <p:cTn id="234" dur="500"/>
                                        <p:tgtEl>
                                          <p:spTgt spid="375"/>
                                        </p:tgtEl>
                                      </p:cBhvr>
                                    </p:animEffect>
                                  </p:childTnLst>
                                </p:cTn>
                              </p:par>
                              <p:par>
                                <p:cTn id="235" presetID="53" presetClass="entr" presetSubtype="16" fill="hold" grpId="0" nodeType="withEffect">
                                  <p:stCondLst>
                                    <p:cond delay="2300"/>
                                  </p:stCondLst>
                                  <p:childTnLst>
                                    <p:set>
                                      <p:cBhvr>
                                        <p:cTn id="236" dur="1" fill="hold">
                                          <p:stCondLst>
                                            <p:cond delay="0"/>
                                          </p:stCondLst>
                                        </p:cTn>
                                        <p:tgtEl>
                                          <p:spTgt spid="376"/>
                                        </p:tgtEl>
                                        <p:attrNameLst>
                                          <p:attrName>style.visibility</p:attrName>
                                        </p:attrNameLst>
                                      </p:cBhvr>
                                      <p:to>
                                        <p:strVal val="visible"/>
                                      </p:to>
                                    </p:set>
                                    <p:anim calcmode="lin" valueType="num">
                                      <p:cBhvr>
                                        <p:cTn id="237" dur="500" fill="hold"/>
                                        <p:tgtEl>
                                          <p:spTgt spid="376"/>
                                        </p:tgtEl>
                                        <p:attrNameLst>
                                          <p:attrName>ppt_w</p:attrName>
                                        </p:attrNameLst>
                                      </p:cBhvr>
                                      <p:tavLst>
                                        <p:tav tm="0">
                                          <p:val>
                                            <p:fltVal val="0"/>
                                          </p:val>
                                        </p:tav>
                                        <p:tav tm="100000">
                                          <p:val>
                                            <p:strVal val="#ppt_w"/>
                                          </p:val>
                                        </p:tav>
                                      </p:tavLst>
                                    </p:anim>
                                    <p:anim calcmode="lin" valueType="num">
                                      <p:cBhvr>
                                        <p:cTn id="238" dur="500" fill="hold"/>
                                        <p:tgtEl>
                                          <p:spTgt spid="376"/>
                                        </p:tgtEl>
                                        <p:attrNameLst>
                                          <p:attrName>ppt_h</p:attrName>
                                        </p:attrNameLst>
                                      </p:cBhvr>
                                      <p:tavLst>
                                        <p:tav tm="0">
                                          <p:val>
                                            <p:fltVal val="0"/>
                                          </p:val>
                                        </p:tav>
                                        <p:tav tm="100000">
                                          <p:val>
                                            <p:strVal val="#ppt_h"/>
                                          </p:val>
                                        </p:tav>
                                      </p:tavLst>
                                    </p:anim>
                                    <p:animEffect transition="in" filter="fade">
                                      <p:cBhvr>
                                        <p:cTn id="239" dur="500"/>
                                        <p:tgtEl>
                                          <p:spTgt spid="376"/>
                                        </p:tgtEl>
                                      </p:cBhvr>
                                    </p:animEffect>
                                  </p:childTnLst>
                                </p:cTn>
                              </p:par>
                              <p:par>
                                <p:cTn id="240" presetID="53" presetClass="entr" presetSubtype="16" fill="hold" grpId="0" nodeType="withEffect">
                                  <p:stCondLst>
                                    <p:cond delay="2400"/>
                                  </p:stCondLst>
                                  <p:childTnLst>
                                    <p:set>
                                      <p:cBhvr>
                                        <p:cTn id="241" dur="1" fill="hold">
                                          <p:stCondLst>
                                            <p:cond delay="0"/>
                                          </p:stCondLst>
                                        </p:cTn>
                                        <p:tgtEl>
                                          <p:spTgt spid="377"/>
                                        </p:tgtEl>
                                        <p:attrNameLst>
                                          <p:attrName>style.visibility</p:attrName>
                                        </p:attrNameLst>
                                      </p:cBhvr>
                                      <p:to>
                                        <p:strVal val="visible"/>
                                      </p:to>
                                    </p:set>
                                    <p:anim calcmode="lin" valueType="num">
                                      <p:cBhvr>
                                        <p:cTn id="242" dur="500" fill="hold"/>
                                        <p:tgtEl>
                                          <p:spTgt spid="377"/>
                                        </p:tgtEl>
                                        <p:attrNameLst>
                                          <p:attrName>ppt_w</p:attrName>
                                        </p:attrNameLst>
                                      </p:cBhvr>
                                      <p:tavLst>
                                        <p:tav tm="0">
                                          <p:val>
                                            <p:fltVal val="0"/>
                                          </p:val>
                                        </p:tav>
                                        <p:tav tm="100000">
                                          <p:val>
                                            <p:strVal val="#ppt_w"/>
                                          </p:val>
                                        </p:tav>
                                      </p:tavLst>
                                    </p:anim>
                                    <p:anim calcmode="lin" valueType="num">
                                      <p:cBhvr>
                                        <p:cTn id="243" dur="500" fill="hold"/>
                                        <p:tgtEl>
                                          <p:spTgt spid="377"/>
                                        </p:tgtEl>
                                        <p:attrNameLst>
                                          <p:attrName>ppt_h</p:attrName>
                                        </p:attrNameLst>
                                      </p:cBhvr>
                                      <p:tavLst>
                                        <p:tav tm="0">
                                          <p:val>
                                            <p:fltVal val="0"/>
                                          </p:val>
                                        </p:tav>
                                        <p:tav tm="100000">
                                          <p:val>
                                            <p:strVal val="#ppt_h"/>
                                          </p:val>
                                        </p:tav>
                                      </p:tavLst>
                                    </p:anim>
                                    <p:animEffect transition="in" filter="fade">
                                      <p:cBhvr>
                                        <p:cTn id="244" dur="500"/>
                                        <p:tgtEl>
                                          <p:spTgt spid="377"/>
                                        </p:tgtEl>
                                      </p:cBhvr>
                                    </p:animEffect>
                                  </p:childTnLst>
                                </p:cTn>
                              </p:par>
                              <p:par>
                                <p:cTn id="245" presetID="53" presetClass="entr" presetSubtype="16" fill="hold" grpId="0" nodeType="withEffect">
                                  <p:stCondLst>
                                    <p:cond delay="2400"/>
                                  </p:stCondLst>
                                  <p:childTnLst>
                                    <p:set>
                                      <p:cBhvr>
                                        <p:cTn id="246" dur="1" fill="hold">
                                          <p:stCondLst>
                                            <p:cond delay="0"/>
                                          </p:stCondLst>
                                        </p:cTn>
                                        <p:tgtEl>
                                          <p:spTgt spid="378"/>
                                        </p:tgtEl>
                                        <p:attrNameLst>
                                          <p:attrName>style.visibility</p:attrName>
                                        </p:attrNameLst>
                                      </p:cBhvr>
                                      <p:to>
                                        <p:strVal val="visible"/>
                                      </p:to>
                                    </p:set>
                                    <p:anim calcmode="lin" valueType="num">
                                      <p:cBhvr>
                                        <p:cTn id="247" dur="500" fill="hold"/>
                                        <p:tgtEl>
                                          <p:spTgt spid="378"/>
                                        </p:tgtEl>
                                        <p:attrNameLst>
                                          <p:attrName>ppt_w</p:attrName>
                                        </p:attrNameLst>
                                      </p:cBhvr>
                                      <p:tavLst>
                                        <p:tav tm="0">
                                          <p:val>
                                            <p:fltVal val="0"/>
                                          </p:val>
                                        </p:tav>
                                        <p:tav tm="100000">
                                          <p:val>
                                            <p:strVal val="#ppt_w"/>
                                          </p:val>
                                        </p:tav>
                                      </p:tavLst>
                                    </p:anim>
                                    <p:anim calcmode="lin" valueType="num">
                                      <p:cBhvr>
                                        <p:cTn id="248" dur="500" fill="hold"/>
                                        <p:tgtEl>
                                          <p:spTgt spid="378"/>
                                        </p:tgtEl>
                                        <p:attrNameLst>
                                          <p:attrName>ppt_h</p:attrName>
                                        </p:attrNameLst>
                                      </p:cBhvr>
                                      <p:tavLst>
                                        <p:tav tm="0">
                                          <p:val>
                                            <p:fltVal val="0"/>
                                          </p:val>
                                        </p:tav>
                                        <p:tav tm="100000">
                                          <p:val>
                                            <p:strVal val="#ppt_h"/>
                                          </p:val>
                                        </p:tav>
                                      </p:tavLst>
                                    </p:anim>
                                    <p:animEffect transition="in" filter="fade">
                                      <p:cBhvr>
                                        <p:cTn id="249" dur="500"/>
                                        <p:tgtEl>
                                          <p:spTgt spid="378"/>
                                        </p:tgtEl>
                                      </p:cBhvr>
                                    </p:animEffect>
                                  </p:childTnLst>
                                </p:cTn>
                              </p:par>
                              <p:par>
                                <p:cTn id="250" presetID="53" presetClass="entr" presetSubtype="16" fill="hold" grpId="0" nodeType="withEffect">
                                  <p:stCondLst>
                                    <p:cond delay="2500"/>
                                  </p:stCondLst>
                                  <p:childTnLst>
                                    <p:set>
                                      <p:cBhvr>
                                        <p:cTn id="251" dur="1" fill="hold">
                                          <p:stCondLst>
                                            <p:cond delay="0"/>
                                          </p:stCondLst>
                                        </p:cTn>
                                        <p:tgtEl>
                                          <p:spTgt spid="379"/>
                                        </p:tgtEl>
                                        <p:attrNameLst>
                                          <p:attrName>style.visibility</p:attrName>
                                        </p:attrNameLst>
                                      </p:cBhvr>
                                      <p:to>
                                        <p:strVal val="visible"/>
                                      </p:to>
                                    </p:set>
                                    <p:anim calcmode="lin" valueType="num">
                                      <p:cBhvr>
                                        <p:cTn id="252" dur="500" fill="hold"/>
                                        <p:tgtEl>
                                          <p:spTgt spid="379"/>
                                        </p:tgtEl>
                                        <p:attrNameLst>
                                          <p:attrName>ppt_w</p:attrName>
                                        </p:attrNameLst>
                                      </p:cBhvr>
                                      <p:tavLst>
                                        <p:tav tm="0">
                                          <p:val>
                                            <p:fltVal val="0"/>
                                          </p:val>
                                        </p:tav>
                                        <p:tav tm="100000">
                                          <p:val>
                                            <p:strVal val="#ppt_w"/>
                                          </p:val>
                                        </p:tav>
                                      </p:tavLst>
                                    </p:anim>
                                    <p:anim calcmode="lin" valueType="num">
                                      <p:cBhvr>
                                        <p:cTn id="253" dur="500" fill="hold"/>
                                        <p:tgtEl>
                                          <p:spTgt spid="379"/>
                                        </p:tgtEl>
                                        <p:attrNameLst>
                                          <p:attrName>ppt_h</p:attrName>
                                        </p:attrNameLst>
                                      </p:cBhvr>
                                      <p:tavLst>
                                        <p:tav tm="0">
                                          <p:val>
                                            <p:fltVal val="0"/>
                                          </p:val>
                                        </p:tav>
                                        <p:tav tm="100000">
                                          <p:val>
                                            <p:strVal val="#ppt_h"/>
                                          </p:val>
                                        </p:tav>
                                      </p:tavLst>
                                    </p:anim>
                                    <p:animEffect transition="in" filter="fade">
                                      <p:cBhvr>
                                        <p:cTn id="254" dur="500"/>
                                        <p:tgtEl>
                                          <p:spTgt spid="379"/>
                                        </p:tgtEl>
                                      </p:cBhvr>
                                    </p:animEffect>
                                  </p:childTnLst>
                                </p:cTn>
                              </p:par>
                              <p:par>
                                <p:cTn id="255" presetID="53" presetClass="entr" presetSubtype="16" fill="hold" grpId="0" nodeType="withEffect">
                                  <p:stCondLst>
                                    <p:cond delay="2500"/>
                                  </p:stCondLst>
                                  <p:childTnLst>
                                    <p:set>
                                      <p:cBhvr>
                                        <p:cTn id="256" dur="1" fill="hold">
                                          <p:stCondLst>
                                            <p:cond delay="0"/>
                                          </p:stCondLst>
                                        </p:cTn>
                                        <p:tgtEl>
                                          <p:spTgt spid="380"/>
                                        </p:tgtEl>
                                        <p:attrNameLst>
                                          <p:attrName>style.visibility</p:attrName>
                                        </p:attrNameLst>
                                      </p:cBhvr>
                                      <p:to>
                                        <p:strVal val="visible"/>
                                      </p:to>
                                    </p:set>
                                    <p:anim calcmode="lin" valueType="num">
                                      <p:cBhvr>
                                        <p:cTn id="257" dur="500" fill="hold"/>
                                        <p:tgtEl>
                                          <p:spTgt spid="380"/>
                                        </p:tgtEl>
                                        <p:attrNameLst>
                                          <p:attrName>ppt_w</p:attrName>
                                        </p:attrNameLst>
                                      </p:cBhvr>
                                      <p:tavLst>
                                        <p:tav tm="0">
                                          <p:val>
                                            <p:fltVal val="0"/>
                                          </p:val>
                                        </p:tav>
                                        <p:tav tm="100000">
                                          <p:val>
                                            <p:strVal val="#ppt_w"/>
                                          </p:val>
                                        </p:tav>
                                      </p:tavLst>
                                    </p:anim>
                                    <p:anim calcmode="lin" valueType="num">
                                      <p:cBhvr>
                                        <p:cTn id="258" dur="500" fill="hold"/>
                                        <p:tgtEl>
                                          <p:spTgt spid="380"/>
                                        </p:tgtEl>
                                        <p:attrNameLst>
                                          <p:attrName>ppt_h</p:attrName>
                                        </p:attrNameLst>
                                      </p:cBhvr>
                                      <p:tavLst>
                                        <p:tav tm="0">
                                          <p:val>
                                            <p:fltVal val="0"/>
                                          </p:val>
                                        </p:tav>
                                        <p:tav tm="100000">
                                          <p:val>
                                            <p:strVal val="#ppt_h"/>
                                          </p:val>
                                        </p:tav>
                                      </p:tavLst>
                                    </p:anim>
                                    <p:animEffect transition="in" filter="fade">
                                      <p:cBhvr>
                                        <p:cTn id="259" dur="500"/>
                                        <p:tgtEl>
                                          <p:spTgt spid="380"/>
                                        </p:tgtEl>
                                      </p:cBhvr>
                                    </p:animEffect>
                                  </p:childTnLst>
                                </p:cTn>
                              </p:par>
                              <p:par>
                                <p:cTn id="260" presetID="53" presetClass="entr" presetSubtype="16" fill="hold" grpId="0" nodeType="withEffect">
                                  <p:stCondLst>
                                    <p:cond delay="2600"/>
                                  </p:stCondLst>
                                  <p:childTnLst>
                                    <p:set>
                                      <p:cBhvr>
                                        <p:cTn id="261" dur="1" fill="hold">
                                          <p:stCondLst>
                                            <p:cond delay="0"/>
                                          </p:stCondLst>
                                        </p:cTn>
                                        <p:tgtEl>
                                          <p:spTgt spid="381"/>
                                        </p:tgtEl>
                                        <p:attrNameLst>
                                          <p:attrName>style.visibility</p:attrName>
                                        </p:attrNameLst>
                                      </p:cBhvr>
                                      <p:to>
                                        <p:strVal val="visible"/>
                                      </p:to>
                                    </p:set>
                                    <p:anim calcmode="lin" valueType="num">
                                      <p:cBhvr>
                                        <p:cTn id="262" dur="500" fill="hold"/>
                                        <p:tgtEl>
                                          <p:spTgt spid="381"/>
                                        </p:tgtEl>
                                        <p:attrNameLst>
                                          <p:attrName>ppt_w</p:attrName>
                                        </p:attrNameLst>
                                      </p:cBhvr>
                                      <p:tavLst>
                                        <p:tav tm="0">
                                          <p:val>
                                            <p:fltVal val="0"/>
                                          </p:val>
                                        </p:tav>
                                        <p:tav tm="100000">
                                          <p:val>
                                            <p:strVal val="#ppt_w"/>
                                          </p:val>
                                        </p:tav>
                                      </p:tavLst>
                                    </p:anim>
                                    <p:anim calcmode="lin" valueType="num">
                                      <p:cBhvr>
                                        <p:cTn id="263" dur="500" fill="hold"/>
                                        <p:tgtEl>
                                          <p:spTgt spid="381"/>
                                        </p:tgtEl>
                                        <p:attrNameLst>
                                          <p:attrName>ppt_h</p:attrName>
                                        </p:attrNameLst>
                                      </p:cBhvr>
                                      <p:tavLst>
                                        <p:tav tm="0">
                                          <p:val>
                                            <p:fltVal val="0"/>
                                          </p:val>
                                        </p:tav>
                                        <p:tav tm="100000">
                                          <p:val>
                                            <p:strVal val="#ppt_h"/>
                                          </p:val>
                                        </p:tav>
                                      </p:tavLst>
                                    </p:anim>
                                    <p:animEffect transition="in" filter="fade">
                                      <p:cBhvr>
                                        <p:cTn id="264" dur="500"/>
                                        <p:tgtEl>
                                          <p:spTgt spid="381"/>
                                        </p:tgtEl>
                                      </p:cBhvr>
                                    </p:animEffect>
                                  </p:childTnLst>
                                </p:cTn>
                              </p:par>
                              <p:par>
                                <p:cTn id="265" presetID="53" presetClass="entr" presetSubtype="16" fill="hold" grpId="0" nodeType="withEffect">
                                  <p:stCondLst>
                                    <p:cond delay="2600"/>
                                  </p:stCondLst>
                                  <p:childTnLst>
                                    <p:set>
                                      <p:cBhvr>
                                        <p:cTn id="266" dur="1" fill="hold">
                                          <p:stCondLst>
                                            <p:cond delay="0"/>
                                          </p:stCondLst>
                                        </p:cTn>
                                        <p:tgtEl>
                                          <p:spTgt spid="382"/>
                                        </p:tgtEl>
                                        <p:attrNameLst>
                                          <p:attrName>style.visibility</p:attrName>
                                        </p:attrNameLst>
                                      </p:cBhvr>
                                      <p:to>
                                        <p:strVal val="visible"/>
                                      </p:to>
                                    </p:set>
                                    <p:anim calcmode="lin" valueType="num">
                                      <p:cBhvr>
                                        <p:cTn id="267" dur="500" fill="hold"/>
                                        <p:tgtEl>
                                          <p:spTgt spid="382"/>
                                        </p:tgtEl>
                                        <p:attrNameLst>
                                          <p:attrName>ppt_w</p:attrName>
                                        </p:attrNameLst>
                                      </p:cBhvr>
                                      <p:tavLst>
                                        <p:tav tm="0">
                                          <p:val>
                                            <p:fltVal val="0"/>
                                          </p:val>
                                        </p:tav>
                                        <p:tav tm="100000">
                                          <p:val>
                                            <p:strVal val="#ppt_w"/>
                                          </p:val>
                                        </p:tav>
                                      </p:tavLst>
                                    </p:anim>
                                    <p:anim calcmode="lin" valueType="num">
                                      <p:cBhvr>
                                        <p:cTn id="268" dur="500" fill="hold"/>
                                        <p:tgtEl>
                                          <p:spTgt spid="382"/>
                                        </p:tgtEl>
                                        <p:attrNameLst>
                                          <p:attrName>ppt_h</p:attrName>
                                        </p:attrNameLst>
                                      </p:cBhvr>
                                      <p:tavLst>
                                        <p:tav tm="0">
                                          <p:val>
                                            <p:fltVal val="0"/>
                                          </p:val>
                                        </p:tav>
                                        <p:tav tm="100000">
                                          <p:val>
                                            <p:strVal val="#ppt_h"/>
                                          </p:val>
                                        </p:tav>
                                      </p:tavLst>
                                    </p:anim>
                                    <p:animEffect transition="in" filter="fade">
                                      <p:cBhvr>
                                        <p:cTn id="269" dur="500"/>
                                        <p:tgtEl>
                                          <p:spTgt spid="382"/>
                                        </p:tgtEl>
                                      </p:cBhvr>
                                    </p:animEffect>
                                  </p:childTnLst>
                                </p:cTn>
                              </p:par>
                              <p:par>
                                <p:cTn id="270" presetID="53" presetClass="entr" presetSubtype="16" fill="hold" grpId="0" nodeType="withEffect">
                                  <p:stCondLst>
                                    <p:cond delay="2700"/>
                                  </p:stCondLst>
                                  <p:childTnLst>
                                    <p:set>
                                      <p:cBhvr>
                                        <p:cTn id="271" dur="1" fill="hold">
                                          <p:stCondLst>
                                            <p:cond delay="0"/>
                                          </p:stCondLst>
                                        </p:cTn>
                                        <p:tgtEl>
                                          <p:spTgt spid="383"/>
                                        </p:tgtEl>
                                        <p:attrNameLst>
                                          <p:attrName>style.visibility</p:attrName>
                                        </p:attrNameLst>
                                      </p:cBhvr>
                                      <p:to>
                                        <p:strVal val="visible"/>
                                      </p:to>
                                    </p:set>
                                    <p:anim calcmode="lin" valueType="num">
                                      <p:cBhvr>
                                        <p:cTn id="272" dur="500" fill="hold"/>
                                        <p:tgtEl>
                                          <p:spTgt spid="383"/>
                                        </p:tgtEl>
                                        <p:attrNameLst>
                                          <p:attrName>ppt_w</p:attrName>
                                        </p:attrNameLst>
                                      </p:cBhvr>
                                      <p:tavLst>
                                        <p:tav tm="0">
                                          <p:val>
                                            <p:fltVal val="0"/>
                                          </p:val>
                                        </p:tav>
                                        <p:tav tm="100000">
                                          <p:val>
                                            <p:strVal val="#ppt_w"/>
                                          </p:val>
                                        </p:tav>
                                      </p:tavLst>
                                    </p:anim>
                                    <p:anim calcmode="lin" valueType="num">
                                      <p:cBhvr>
                                        <p:cTn id="273" dur="500" fill="hold"/>
                                        <p:tgtEl>
                                          <p:spTgt spid="383"/>
                                        </p:tgtEl>
                                        <p:attrNameLst>
                                          <p:attrName>ppt_h</p:attrName>
                                        </p:attrNameLst>
                                      </p:cBhvr>
                                      <p:tavLst>
                                        <p:tav tm="0">
                                          <p:val>
                                            <p:fltVal val="0"/>
                                          </p:val>
                                        </p:tav>
                                        <p:tav tm="100000">
                                          <p:val>
                                            <p:strVal val="#ppt_h"/>
                                          </p:val>
                                        </p:tav>
                                      </p:tavLst>
                                    </p:anim>
                                    <p:animEffect transition="in" filter="fade">
                                      <p:cBhvr>
                                        <p:cTn id="274" dur="500"/>
                                        <p:tgtEl>
                                          <p:spTgt spid="383"/>
                                        </p:tgtEl>
                                      </p:cBhvr>
                                    </p:animEffect>
                                  </p:childTnLst>
                                </p:cTn>
                              </p:par>
                              <p:par>
                                <p:cTn id="275" presetID="53" presetClass="entr" presetSubtype="16" fill="hold" grpId="0" nodeType="withEffect">
                                  <p:stCondLst>
                                    <p:cond delay="2700"/>
                                  </p:stCondLst>
                                  <p:childTnLst>
                                    <p:set>
                                      <p:cBhvr>
                                        <p:cTn id="276" dur="1" fill="hold">
                                          <p:stCondLst>
                                            <p:cond delay="0"/>
                                          </p:stCondLst>
                                        </p:cTn>
                                        <p:tgtEl>
                                          <p:spTgt spid="384"/>
                                        </p:tgtEl>
                                        <p:attrNameLst>
                                          <p:attrName>style.visibility</p:attrName>
                                        </p:attrNameLst>
                                      </p:cBhvr>
                                      <p:to>
                                        <p:strVal val="visible"/>
                                      </p:to>
                                    </p:set>
                                    <p:anim calcmode="lin" valueType="num">
                                      <p:cBhvr>
                                        <p:cTn id="277" dur="500" fill="hold"/>
                                        <p:tgtEl>
                                          <p:spTgt spid="384"/>
                                        </p:tgtEl>
                                        <p:attrNameLst>
                                          <p:attrName>ppt_w</p:attrName>
                                        </p:attrNameLst>
                                      </p:cBhvr>
                                      <p:tavLst>
                                        <p:tav tm="0">
                                          <p:val>
                                            <p:fltVal val="0"/>
                                          </p:val>
                                        </p:tav>
                                        <p:tav tm="100000">
                                          <p:val>
                                            <p:strVal val="#ppt_w"/>
                                          </p:val>
                                        </p:tav>
                                      </p:tavLst>
                                    </p:anim>
                                    <p:anim calcmode="lin" valueType="num">
                                      <p:cBhvr>
                                        <p:cTn id="278" dur="500" fill="hold"/>
                                        <p:tgtEl>
                                          <p:spTgt spid="384"/>
                                        </p:tgtEl>
                                        <p:attrNameLst>
                                          <p:attrName>ppt_h</p:attrName>
                                        </p:attrNameLst>
                                      </p:cBhvr>
                                      <p:tavLst>
                                        <p:tav tm="0">
                                          <p:val>
                                            <p:fltVal val="0"/>
                                          </p:val>
                                        </p:tav>
                                        <p:tav tm="100000">
                                          <p:val>
                                            <p:strVal val="#ppt_h"/>
                                          </p:val>
                                        </p:tav>
                                      </p:tavLst>
                                    </p:anim>
                                    <p:animEffect transition="in" filter="fade">
                                      <p:cBhvr>
                                        <p:cTn id="279" dur="500"/>
                                        <p:tgtEl>
                                          <p:spTgt spid="384"/>
                                        </p:tgtEl>
                                      </p:cBhvr>
                                    </p:animEffect>
                                  </p:childTnLst>
                                </p:cTn>
                              </p:par>
                              <p:par>
                                <p:cTn id="280" presetID="53" presetClass="entr" presetSubtype="16" fill="hold" grpId="0" nodeType="withEffect">
                                  <p:stCondLst>
                                    <p:cond delay="2800"/>
                                  </p:stCondLst>
                                  <p:childTnLst>
                                    <p:set>
                                      <p:cBhvr>
                                        <p:cTn id="281" dur="1" fill="hold">
                                          <p:stCondLst>
                                            <p:cond delay="0"/>
                                          </p:stCondLst>
                                        </p:cTn>
                                        <p:tgtEl>
                                          <p:spTgt spid="385"/>
                                        </p:tgtEl>
                                        <p:attrNameLst>
                                          <p:attrName>style.visibility</p:attrName>
                                        </p:attrNameLst>
                                      </p:cBhvr>
                                      <p:to>
                                        <p:strVal val="visible"/>
                                      </p:to>
                                    </p:set>
                                    <p:anim calcmode="lin" valueType="num">
                                      <p:cBhvr>
                                        <p:cTn id="282" dur="500" fill="hold"/>
                                        <p:tgtEl>
                                          <p:spTgt spid="385"/>
                                        </p:tgtEl>
                                        <p:attrNameLst>
                                          <p:attrName>ppt_w</p:attrName>
                                        </p:attrNameLst>
                                      </p:cBhvr>
                                      <p:tavLst>
                                        <p:tav tm="0">
                                          <p:val>
                                            <p:fltVal val="0"/>
                                          </p:val>
                                        </p:tav>
                                        <p:tav tm="100000">
                                          <p:val>
                                            <p:strVal val="#ppt_w"/>
                                          </p:val>
                                        </p:tav>
                                      </p:tavLst>
                                    </p:anim>
                                    <p:anim calcmode="lin" valueType="num">
                                      <p:cBhvr>
                                        <p:cTn id="283" dur="500" fill="hold"/>
                                        <p:tgtEl>
                                          <p:spTgt spid="385"/>
                                        </p:tgtEl>
                                        <p:attrNameLst>
                                          <p:attrName>ppt_h</p:attrName>
                                        </p:attrNameLst>
                                      </p:cBhvr>
                                      <p:tavLst>
                                        <p:tav tm="0">
                                          <p:val>
                                            <p:fltVal val="0"/>
                                          </p:val>
                                        </p:tav>
                                        <p:tav tm="100000">
                                          <p:val>
                                            <p:strVal val="#ppt_h"/>
                                          </p:val>
                                        </p:tav>
                                      </p:tavLst>
                                    </p:anim>
                                    <p:animEffect transition="in" filter="fade">
                                      <p:cBhvr>
                                        <p:cTn id="284" dur="500"/>
                                        <p:tgtEl>
                                          <p:spTgt spid="385"/>
                                        </p:tgtEl>
                                      </p:cBhvr>
                                    </p:animEffect>
                                  </p:childTnLst>
                                </p:cTn>
                              </p:par>
                              <p:par>
                                <p:cTn id="285" presetID="53" presetClass="entr" presetSubtype="16" fill="hold" grpId="0" nodeType="withEffect">
                                  <p:stCondLst>
                                    <p:cond delay="2800"/>
                                  </p:stCondLst>
                                  <p:childTnLst>
                                    <p:set>
                                      <p:cBhvr>
                                        <p:cTn id="286" dur="1" fill="hold">
                                          <p:stCondLst>
                                            <p:cond delay="0"/>
                                          </p:stCondLst>
                                        </p:cTn>
                                        <p:tgtEl>
                                          <p:spTgt spid="386"/>
                                        </p:tgtEl>
                                        <p:attrNameLst>
                                          <p:attrName>style.visibility</p:attrName>
                                        </p:attrNameLst>
                                      </p:cBhvr>
                                      <p:to>
                                        <p:strVal val="visible"/>
                                      </p:to>
                                    </p:set>
                                    <p:anim calcmode="lin" valueType="num">
                                      <p:cBhvr>
                                        <p:cTn id="287" dur="500" fill="hold"/>
                                        <p:tgtEl>
                                          <p:spTgt spid="386"/>
                                        </p:tgtEl>
                                        <p:attrNameLst>
                                          <p:attrName>ppt_w</p:attrName>
                                        </p:attrNameLst>
                                      </p:cBhvr>
                                      <p:tavLst>
                                        <p:tav tm="0">
                                          <p:val>
                                            <p:fltVal val="0"/>
                                          </p:val>
                                        </p:tav>
                                        <p:tav tm="100000">
                                          <p:val>
                                            <p:strVal val="#ppt_w"/>
                                          </p:val>
                                        </p:tav>
                                      </p:tavLst>
                                    </p:anim>
                                    <p:anim calcmode="lin" valueType="num">
                                      <p:cBhvr>
                                        <p:cTn id="288" dur="500" fill="hold"/>
                                        <p:tgtEl>
                                          <p:spTgt spid="386"/>
                                        </p:tgtEl>
                                        <p:attrNameLst>
                                          <p:attrName>ppt_h</p:attrName>
                                        </p:attrNameLst>
                                      </p:cBhvr>
                                      <p:tavLst>
                                        <p:tav tm="0">
                                          <p:val>
                                            <p:fltVal val="0"/>
                                          </p:val>
                                        </p:tav>
                                        <p:tav tm="100000">
                                          <p:val>
                                            <p:strVal val="#ppt_h"/>
                                          </p:val>
                                        </p:tav>
                                      </p:tavLst>
                                    </p:anim>
                                    <p:animEffect transition="in" filter="fade">
                                      <p:cBhvr>
                                        <p:cTn id="289" dur="500"/>
                                        <p:tgtEl>
                                          <p:spTgt spid="386"/>
                                        </p:tgtEl>
                                      </p:cBhvr>
                                    </p:animEffect>
                                  </p:childTnLst>
                                </p:cTn>
                              </p:par>
                              <p:par>
                                <p:cTn id="290" presetID="53" presetClass="entr" presetSubtype="16" fill="hold" grpId="0" nodeType="withEffect">
                                  <p:stCondLst>
                                    <p:cond delay="2900"/>
                                  </p:stCondLst>
                                  <p:childTnLst>
                                    <p:set>
                                      <p:cBhvr>
                                        <p:cTn id="291" dur="1" fill="hold">
                                          <p:stCondLst>
                                            <p:cond delay="0"/>
                                          </p:stCondLst>
                                        </p:cTn>
                                        <p:tgtEl>
                                          <p:spTgt spid="387"/>
                                        </p:tgtEl>
                                        <p:attrNameLst>
                                          <p:attrName>style.visibility</p:attrName>
                                        </p:attrNameLst>
                                      </p:cBhvr>
                                      <p:to>
                                        <p:strVal val="visible"/>
                                      </p:to>
                                    </p:set>
                                    <p:anim calcmode="lin" valueType="num">
                                      <p:cBhvr>
                                        <p:cTn id="292" dur="500" fill="hold"/>
                                        <p:tgtEl>
                                          <p:spTgt spid="387"/>
                                        </p:tgtEl>
                                        <p:attrNameLst>
                                          <p:attrName>ppt_w</p:attrName>
                                        </p:attrNameLst>
                                      </p:cBhvr>
                                      <p:tavLst>
                                        <p:tav tm="0">
                                          <p:val>
                                            <p:fltVal val="0"/>
                                          </p:val>
                                        </p:tav>
                                        <p:tav tm="100000">
                                          <p:val>
                                            <p:strVal val="#ppt_w"/>
                                          </p:val>
                                        </p:tav>
                                      </p:tavLst>
                                    </p:anim>
                                    <p:anim calcmode="lin" valueType="num">
                                      <p:cBhvr>
                                        <p:cTn id="293" dur="500" fill="hold"/>
                                        <p:tgtEl>
                                          <p:spTgt spid="387"/>
                                        </p:tgtEl>
                                        <p:attrNameLst>
                                          <p:attrName>ppt_h</p:attrName>
                                        </p:attrNameLst>
                                      </p:cBhvr>
                                      <p:tavLst>
                                        <p:tav tm="0">
                                          <p:val>
                                            <p:fltVal val="0"/>
                                          </p:val>
                                        </p:tav>
                                        <p:tav tm="100000">
                                          <p:val>
                                            <p:strVal val="#ppt_h"/>
                                          </p:val>
                                        </p:tav>
                                      </p:tavLst>
                                    </p:anim>
                                    <p:animEffect transition="in" filter="fade">
                                      <p:cBhvr>
                                        <p:cTn id="294" dur="500"/>
                                        <p:tgtEl>
                                          <p:spTgt spid="387"/>
                                        </p:tgtEl>
                                      </p:cBhvr>
                                    </p:animEffect>
                                  </p:childTnLst>
                                </p:cTn>
                              </p:par>
                              <p:par>
                                <p:cTn id="295" presetID="53" presetClass="entr" presetSubtype="16" fill="hold" grpId="0" nodeType="withEffect">
                                  <p:stCondLst>
                                    <p:cond delay="2900"/>
                                  </p:stCondLst>
                                  <p:childTnLst>
                                    <p:set>
                                      <p:cBhvr>
                                        <p:cTn id="296" dur="1" fill="hold">
                                          <p:stCondLst>
                                            <p:cond delay="0"/>
                                          </p:stCondLst>
                                        </p:cTn>
                                        <p:tgtEl>
                                          <p:spTgt spid="388"/>
                                        </p:tgtEl>
                                        <p:attrNameLst>
                                          <p:attrName>style.visibility</p:attrName>
                                        </p:attrNameLst>
                                      </p:cBhvr>
                                      <p:to>
                                        <p:strVal val="visible"/>
                                      </p:to>
                                    </p:set>
                                    <p:anim calcmode="lin" valueType="num">
                                      <p:cBhvr>
                                        <p:cTn id="297" dur="500" fill="hold"/>
                                        <p:tgtEl>
                                          <p:spTgt spid="388"/>
                                        </p:tgtEl>
                                        <p:attrNameLst>
                                          <p:attrName>ppt_w</p:attrName>
                                        </p:attrNameLst>
                                      </p:cBhvr>
                                      <p:tavLst>
                                        <p:tav tm="0">
                                          <p:val>
                                            <p:fltVal val="0"/>
                                          </p:val>
                                        </p:tav>
                                        <p:tav tm="100000">
                                          <p:val>
                                            <p:strVal val="#ppt_w"/>
                                          </p:val>
                                        </p:tav>
                                      </p:tavLst>
                                    </p:anim>
                                    <p:anim calcmode="lin" valueType="num">
                                      <p:cBhvr>
                                        <p:cTn id="298" dur="500" fill="hold"/>
                                        <p:tgtEl>
                                          <p:spTgt spid="388"/>
                                        </p:tgtEl>
                                        <p:attrNameLst>
                                          <p:attrName>ppt_h</p:attrName>
                                        </p:attrNameLst>
                                      </p:cBhvr>
                                      <p:tavLst>
                                        <p:tav tm="0">
                                          <p:val>
                                            <p:fltVal val="0"/>
                                          </p:val>
                                        </p:tav>
                                        <p:tav tm="100000">
                                          <p:val>
                                            <p:strVal val="#ppt_h"/>
                                          </p:val>
                                        </p:tav>
                                      </p:tavLst>
                                    </p:anim>
                                    <p:animEffect transition="in" filter="fade">
                                      <p:cBhvr>
                                        <p:cTn id="299" dur="500"/>
                                        <p:tgtEl>
                                          <p:spTgt spid="388"/>
                                        </p:tgtEl>
                                      </p:cBhvr>
                                    </p:animEffect>
                                  </p:childTnLst>
                                </p:cTn>
                              </p:par>
                              <p:par>
                                <p:cTn id="300" presetID="53" presetClass="entr" presetSubtype="16" fill="hold" grpId="0" nodeType="withEffect">
                                  <p:stCondLst>
                                    <p:cond delay="3000"/>
                                  </p:stCondLst>
                                  <p:childTnLst>
                                    <p:set>
                                      <p:cBhvr>
                                        <p:cTn id="301" dur="1" fill="hold">
                                          <p:stCondLst>
                                            <p:cond delay="0"/>
                                          </p:stCondLst>
                                        </p:cTn>
                                        <p:tgtEl>
                                          <p:spTgt spid="389"/>
                                        </p:tgtEl>
                                        <p:attrNameLst>
                                          <p:attrName>style.visibility</p:attrName>
                                        </p:attrNameLst>
                                      </p:cBhvr>
                                      <p:to>
                                        <p:strVal val="visible"/>
                                      </p:to>
                                    </p:set>
                                    <p:anim calcmode="lin" valueType="num">
                                      <p:cBhvr>
                                        <p:cTn id="302" dur="500" fill="hold"/>
                                        <p:tgtEl>
                                          <p:spTgt spid="389"/>
                                        </p:tgtEl>
                                        <p:attrNameLst>
                                          <p:attrName>ppt_w</p:attrName>
                                        </p:attrNameLst>
                                      </p:cBhvr>
                                      <p:tavLst>
                                        <p:tav tm="0">
                                          <p:val>
                                            <p:fltVal val="0"/>
                                          </p:val>
                                        </p:tav>
                                        <p:tav tm="100000">
                                          <p:val>
                                            <p:strVal val="#ppt_w"/>
                                          </p:val>
                                        </p:tav>
                                      </p:tavLst>
                                    </p:anim>
                                    <p:anim calcmode="lin" valueType="num">
                                      <p:cBhvr>
                                        <p:cTn id="303" dur="500" fill="hold"/>
                                        <p:tgtEl>
                                          <p:spTgt spid="389"/>
                                        </p:tgtEl>
                                        <p:attrNameLst>
                                          <p:attrName>ppt_h</p:attrName>
                                        </p:attrNameLst>
                                      </p:cBhvr>
                                      <p:tavLst>
                                        <p:tav tm="0">
                                          <p:val>
                                            <p:fltVal val="0"/>
                                          </p:val>
                                        </p:tav>
                                        <p:tav tm="100000">
                                          <p:val>
                                            <p:strVal val="#ppt_h"/>
                                          </p:val>
                                        </p:tav>
                                      </p:tavLst>
                                    </p:anim>
                                    <p:animEffect transition="in" filter="fade">
                                      <p:cBhvr>
                                        <p:cTn id="304" dur="500"/>
                                        <p:tgtEl>
                                          <p:spTgt spid="389"/>
                                        </p:tgtEl>
                                      </p:cBhvr>
                                    </p:animEffect>
                                  </p:childTnLst>
                                </p:cTn>
                              </p:par>
                              <p:par>
                                <p:cTn id="305" presetID="53" presetClass="entr" presetSubtype="16" fill="hold" grpId="0" nodeType="withEffect">
                                  <p:stCondLst>
                                    <p:cond delay="3000"/>
                                  </p:stCondLst>
                                  <p:childTnLst>
                                    <p:set>
                                      <p:cBhvr>
                                        <p:cTn id="306" dur="1" fill="hold">
                                          <p:stCondLst>
                                            <p:cond delay="0"/>
                                          </p:stCondLst>
                                        </p:cTn>
                                        <p:tgtEl>
                                          <p:spTgt spid="390"/>
                                        </p:tgtEl>
                                        <p:attrNameLst>
                                          <p:attrName>style.visibility</p:attrName>
                                        </p:attrNameLst>
                                      </p:cBhvr>
                                      <p:to>
                                        <p:strVal val="visible"/>
                                      </p:to>
                                    </p:set>
                                    <p:anim calcmode="lin" valueType="num">
                                      <p:cBhvr>
                                        <p:cTn id="307" dur="500" fill="hold"/>
                                        <p:tgtEl>
                                          <p:spTgt spid="390"/>
                                        </p:tgtEl>
                                        <p:attrNameLst>
                                          <p:attrName>ppt_w</p:attrName>
                                        </p:attrNameLst>
                                      </p:cBhvr>
                                      <p:tavLst>
                                        <p:tav tm="0">
                                          <p:val>
                                            <p:fltVal val="0"/>
                                          </p:val>
                                        </p:tav>
                                        <p:tav tm="100000">
                                          <p:val>
                                            <p:strVal val="#ppt_w"/>
                                          </p:val>
                                        </p:tav>
                                      </p:tavLst>
                                    </p:anim>
                                    <p:anim calcmode="lin" valueType="num">
                                      <p:cBhvr>
                                        <p:cTn id="308" dur="500" fill="hold"/>
                                        <p:tgtEl>
                                          <p:spTgt spid="390"/>
                                        </p:tgtEl>
                                        <p:attrNameLst>
                                          <p:attrName>ppt_h</p:attrName>
                                        </p:attrNameLst>
                                      </p:cBhvr>
                                      <p:tavLst>
                                        <p:tav tm="0">
                                          <p:val>
                                            <p:fltVal val="0"/>
                                          </p:val>
                                        </p:tav>
                                        <p:tav tm="100000">
                                          <p:val>
                                            <p:strVal val="#ppt_h"/>
                                          </p:val>
                                        </p:tav>
                                      </p:tavLst>
                                    </p:anim>
                                    <p:animEffect transition="in" filter="fade">
                                      <p:cBhvr>
                                        <p:cTn id="309" dur="500"/>
                                        <p:tgtEl>
                                          <p:spTgt spid="390"/>
                                        </p:tgtEl>
                                      </p:cBhvr>
                                    </p:animEffect>
                                  </p:childTnLst>
                                </p:cTn>
                              </p:par>
                              <p:par>
                                <p:cTn id="310" presetID="53" presetClass="entr" presetSubtype="16" fill="hold" grpId="0" nodeType="withEffect">
                                  <p:stCondLst>
                                    <p:cond delay="3100"/>
                                  </p:stCondLst>
                                  <p:childTnLst>
                                    <p:set>
                                      <p:cBhvr>
                                        <p:cTn id="311" dur="1" fill="hold">
                                          <p:stCondLst>
                                            <p:cond delay="0"/>
                                          </p:stCondLst>
                                        </p:cTn>
                                        <p:tgtEl>
                                          <p:spTgt spid="391"/>
                                        </p:tgtEl>
                                        <p:attrNameLst>
                                          <p:attrName>style.visibility</p:attrName>
                                        </p:attrNameLst>
                                      </p:cBhvr>
                                      <p:to>
                                        <p:strVal val="visible"/>
                                      </p:to>
                                    </p:set>
                                    <p:anim calcmode="lin" valueType="num">
                                      <p:cBhvr>
                                        <p:cTn id="312" dur="500" fill="hold"/>
                                        <p:tgtEl>
                                          <p:spTgt spid="391"/>
                                        </p:tgtEl>
                                        <p:attrNameLst>
                                          <p:attrName>ppt_w</p:attrName>
                                        </p:attrNameLst>
                                      </p:cBhvr>
                                      <p:tavLst>
                                        <p:tav tm="0">
                                          <p:val>
                                            <p:fltVal val="0"/>
                                          </p:val>
                                        </p:tav>
                                        <p:tav tm="100000">
                                          <p:val>
                                            <p:strVal val="#ppt_w"/>
                                          </p:val>
                                        </p:tav>
                                      </p:tavLst>
                                    </p:anim>
                                    <p:anim calcmode="lin" valueType="num">
                                      <p:cBhvr>
                                        <p:cTn id="313" dur="500" fill="hold"/>
                                        <p:tgtEl>
                                          <p:spTgt spid="391"/>
                                        </p:tgtEl>
                                        <p:attrNameLst>
                                          <p:attrName>ppt_h</p:attrName>
                                        </p:attrNameLst>
                                      </p:cBhvr>
                                      <p:tavLst>
                                        <p:tav tm="0">
                                          <p:val>
                                            <p:fltVal val="0"/>
                                          </p:val>
                                        </p:tav>
                                        <p:tav tm="100000">
                                          <p:val>
                                            <p:strVal val="#ppt_h"/>
                                          </p:val>
                                        </p:tav>
                                      </p:tavLst>
                                    </p:anim>
                                    <p:animEffect transition="in" filter="fade">
                                      <p:cBhvr>
                                        <p:cTn id="314" dur="500"/>
                                        <p:tgtEl>
                                          <p:spTgt spid="391"/>
                                        </p:tgtEl>
                                      </p:cBhvr>
                                    </p:animEffect>
                                  </p:childTnLst>
                                </p:cTn>
                              </p:par>
                              <p:par>
                                <p:cTn id="315" presetID="53" presetClass="entr" presetSubtype="16" fill="hold" grpId="0" nodeType="withEffect">
                                  <p:stCondLst>
                                    <p:cond delay="3100"/>
                                  </p:stCondLst>
                                  <p:childTnLst>
                                    <p:set>
                                      <p:cBhvr>
                                        <p:cTn id="316" dur="1" fill="hold">
                                          <p:stCondLst>
                                            <p:cond delay="0"/>
                                          </p:stCondLst>
                                        </p:cTn>
                                        <p:tgtEl>
                                          <p:spTgt spid="392"/>
                                        </p:tgtEl>
                                        <p:attrNameLst>
                                          <p:attrName>style.visibility</p:attrName>
                                        </p:attrNameLst>
                                      </p:cBhvr>
                                      <p:to>
                                        <p:strVal val="visible"/>
                                      </p:to>
                                    </p:set>
                                    <p:anim calcmode="lin" valueType="num">
                                      <p:cBhvr>
                                        <p:cTn id="317" dur="500" fill="hold"/>
                                        <p:tgtEl>
                                          <p:spTgt spid="392"/>
                                        </p:tgtEl>
                                        <p:attrNameLst>
                                          <p:attrName>ppt_w</p:attrName>
                                        </p:attrNameLst>
                                      </p:cBhvr>
                                      <p:tavLst>
                                        <p:tav tm="0">
                                          <p:val>
                                            <p:fltVal val="0"/>
                                          </p:val>
                                        </p:tav>
                                        <p:tav tm="100000">
                                          <p:val>
                                            <p:strVal val="#ppt_w"/>
                                          </p:val>
                                        </p:tav>
                                      </p:tavLst>
                                    </p:anim>
                                    <p:anim calcmode="lin" valueType="num">
                                      <p:cBhvr>
                                        <p:cTn id="318" dur="500" fill="hold"/>
                                        <p:tgtEl>
                                          <p:spTgt spid="392"/>
                                        </p:tgtEl>
                                        <p:attrNameLst>
                                          <p:attrName>ppt_h</p:attrName>
                                        </p:attrNameLst>
                                      </p:cBhvr>
                                      <p:tavLst>
                                        <p:tav tm="0">
                                          <p:val>
                                            <p:fltVal val="0"/>
                                          </p:val>
                                        </p:tav>
                                        <p:tav tm="100000">
                                          <p:val>
                                            <p:strVal val="#ppt_h"/>
                                          </p:val>
                                        </p:tav>
                                      </p:tavLst>
                                    </p:anim>
                                    <p:animEffect transition="in" filter="fade">
                                      <p:cBhvr>
                                        <p:cTn id="319" dur="500"/>
                                        <p:tgtEl>
                                          <p:spTgt spid="392"/>
                                        </p:tgtEl>
                                      </p:cBhvr>
                                    </p:animEffect>
                                  </p:childTnLst>
                                </p:cTn>
                              </p:par>
                              <p:par>
                                <p:cTn id="320" presetID="53" presetClass="entr" presetSubtype="16" fill="hold" grpId="0" nodeType="withEffect">
                                  <p:stCondLst>
                                    <p:cond delay="3200"/>
                                  </p:stCondLst>
                                  <p:childTnLst>
                                    <p:set>
                                      <p:cBhvr>
                                        <p:cTn id="321" dur="1" fill="hold">
                                          <p:stCondLst>
                                            <p:cond delay="0"/>
                                          </p:stCondLst>
                                        </p:cTn>
                                        <p:tgtEl>
                                          <p:spTgt spid="393"/>
                                        </p:tgtEl>
                                        <p:attrNameLst>
                                          <p:attrName>style.visibility</p:attrName>
                                        </p:attrNameLst>
                                      </p:cBhvr>
                                      <p:to>
                                        <p:strVal val="visible"/>
                                      </p:to>
                                    </p:set>
                                    <p:anim calcmode="lin" valueType="num">
                                      <p:cBhvr>
                                        <p:cTn id="322" dur="500" fill="hold"/>
                                        <p:tgtEl>
                                          <p:spTgt spid="393"/>
                                        </p:tgtEl>
                                        <p:attrNameLst>
                                          <p:attrName>ppt_w</p:attrName>
                                        </p:attrNameLst>
                                      </p:cBhvr>
                                      <p:tavLst>
                                        <p:tav tm="0">
                                          <p:val>
                                            <p:fltVal val="0"/>
                                          </p:val>
                                        </p:tav>
                                        <p:tav tm="100000">
                                          <p:val>
                                            <p:strVal val="#ppt_w"/>
                                          </p:val>
                                        </p:tav>
                                      </p:tavLst>
                                    </p:anim>
                                    <p:anim calcmode="lin" valueType="num">
                                      <p:cBhvr>
                                        <p:cTn id="323" dur="500" fill="hold"/>
                                        <p:tgtEl>
                                          <p:spTgt spid="393"/>
                                        </p:tgtEl>
                                        <p:attrNameLst>
                                          <p:attrName>ppt_h</p:attrName>
                                        </p:attrNameLst>
                                      </p:cBhvr>
                                      <p:tavLst>
                                        <p:tav tm="0">
                                          <p:val>
                                            <p:fltVal val="0"/>
                                          </p:val>
                                        </p:tav>
                                        <p:tav tm="100000">
                                          <p:val>
                                            <p:strVal val="#ppt_h"/>
                                          </p:val>
                                        </p:tav>
                                      </p:tavLst>
                                    </p:anim>
                                    <p:animEffect transition="in" filter="fade">
                                      <p:cBhvr>
                                        <p:cTn id="324" dur="500"/>
                                        <p:tgtEl>
                                          <p:spTgt spid="393"/>
                                        </p:tgtEl>
                                      </p:cBhvr>
                                    </p:animEffect>
                                  </p:childTnLst>
                                </p:cTn>
                              </p:par>
                              <p:par>
                                <p:cTn id="325" presetID="53" presetClass="entr" presetSubtype="16" fill="hold" grpId="0" nodeType="withEffect">
                                  <p:stCondLst>
                                    <p:cond delay="3200"/>
                                  </p:stCondLst>
                                  <p:childTnLst>
                                    <p:set>
                                      <p:cBhvr>
                                        <p:cTn id="326" dur="1" fill="hold">
                                          <p:stCondLst>
                                            <p:cond delay="0"/>
                                          </p:stCondLst>
                                        </p:cTn>
                                        <p:tgtEl>
                                          <p:spTgt spid="394"/>
                                        </p:tgtEl>
                                        <p:attrNameLst>
                                          <p:attrName>style.visibility</p:attrName>
                                        </p:attrNameLst>
                                      </p:cBhvr>
                                      <p:to>
                                        <p:strVal val="visible"/>
                                      </p:to>
                                    </p:set>
                                    <p:anim calcmode="lin" valueType="num">
                                      <p:cBhvr>
                                        <p:cTn id="327" dur="500" fill="hold"/>
                                        <p:tgtEl>
                                          <p:spTgt spid="394"/>
                                        </p:tgtEl>
                                        <p:attrNameLst>
                                          <p:attrName>ppt_w</p:attrName>
                                        </p:attrNameLst>
                                      </p:cBhvr>
                                      <p:tavLst>
                                        <p:tav tm="0">
                                          <p:val>
                                            <p:fltVal val="0"/>
                                          </p:val>
                                        </p:tav>
                                        <p:tav tm="100000">
                                          <p:val>
                                            <p:strVal val="#ppt_w"/>
                                          </p:val>
                                        </p:tav>
                                      </p:tavLst>
                                    </p:anim>
                                    <p:anim calcmode="lin" valueType="num">
                                      <p:cBhvr>
                                        <p:cTn id="328" dur="500" fill="hold"/>
                                        <p:tgtEl>
                                          <p:spTgt spid="394"/>
                                        </p:tgtEl>
                                        <p:attrNameLst>
                                          <p:attrName>ppt_h</p:attrName>
                                        </p:attrNameLst>
                                      </p:cBhvr>
                                      <p:tavLst>
                                        <p:tav tm="0">
                                          <p:val>
                                            <p:fltVal val="0"/>
                                          </p:val>
                                        </p:tav>
                                        <p:tav tm="100000">
                                          <p:val>
                                            <p:strVal val="#ppt_h"/>
                                          </p:val>
                                        </p:tav>
                                      </p:tavLst>
                                    </p:anim>
                                    <p:animEffect transition="in" filter="fade">
                                      <p:cBhvr>
                                        <p:cTn id="329" dur="500"/>
                                        <p:tgtEl>
                                          <p:spTgt spid="394"/>
                                        </p:tgtEl>
                                      </p:cBhvr>
                                    </p:animEffect>
                                  </p:childTnLst>
                                </p:cTn>
                              </p:par>
                              <p:par>
                                <p:cTn id="330" presetID="53" presetClass="entr" presetSubtype="16" fill="hold" grpId="0" nodeType="withEffect">
                                  <p:stCondLst>
                                    <p:cond delay="3300"/>
                                  </p:stCondLst>
                                  <p:childTnLst>
                                    <p:set>
                                      <p:cBhvr>
                                        <p:cTn id="331" dur="1" fill="hold">
                                          <p:stCondLst>
                                            <p:cond delay="0"/>
                                          </p:stCondLst>
                                        </p:cTn>
                                        <p:tgtEl>
                                          <p:spTgt spid="395"/>
                                        </p:tgtEl>
                                        <p:attrNameLst>
                                          <p:attrName>style.visibility</p:attrName>
                                        </p:attrNameLst>
                                      </p:cBhvr>
                                      <p:to>
                                        <p:strVal val="visible"/>
                                      </p:to>
                                    </p:set>
                                    <p:anim calcmode="lin" valueType="num">
                                      <p:cBhvr>
                                        <p:cTn id="332" dur="500" fill="hold"/>
                                        <p:tgtEl>
                                          <p:spTgt spid="395"/>
                                        </p:tgtEl>
                                        <p:attrNameLst>
                                          <p:attrName>ppt_w</p:attrName>
                                        </p:attrNameLst>
                                      </p:cBhvr>
                                      <p:tavLst>
                                        <p:tav tm="0">
                                          <p:val>
                                            <p:fltVal val="0"/>
                                          </p:val>
                                        </p:tav>
                                        <p:tav tm="100000">
                                          <p:val>
                                            <p:strVal val="#ppt_w"/>
                                          </p:val>
                                        </p:tav>
                                      </p:tavLst>
                                    </p:anim>
                                    <p:anim calcmode="lin" valueType="num">
                                      <p:cBhvr>
                                        <p:cTn id="333" dur="500" fill="hold"/>
                                        <p:tgtEl>
                                          <p:spTgt spid="395"/>
                                        </p:tgtEl>
                                        <p:attrNameLst>
                                          <p:attrName>ppt_h</p:attrName>
                                        </p:attrNameLst>
                                      </p:cBhvr>
                                      <p:tavLst>
                                        <p:tav tm="0">
                                          <p:val>
                                            <p:fltVal val="0"/>
                                          </p:val>
                                        </p:tav>
                                        <p:tav tm="100000">
                                          <p:val>
                                            <p:strVal val="#ppt_h"/>
                                          </p:val>
                                        </p:tav>
                                      </p:tavLst>
                                    </p:anim>
                                    <p:animEffect transition="in" filter="fade">
                                      <p:cBhvr>
                                        <p:cTn id="334" dur="500"/>
                                        <p:tgtEl>
                                          <p:spTgt spid="395"/>
                                        </p:tgtEl>
                                      </p:cBhvr>
                                    </p:animEffect>
                                  </p:childTnLst>
                                </p:cTn>
                              </p:par>
                              <p:par>
                                <p:cTn id="335" presetID="53" presetClass="entr" presetSubtype="16" fill="hold" grpId="0" nodeType="withEffect">
                                  <p:stCondLst>
                                    <p:cond delay="3300"/>
                                  </p:stCondLst>
                                  <p:childTnLst>
                                    <p:set>
                                      <p:cBhvr>
                                        <p:cTn id="336" dur="1" fill="hold">
                                          <p:stCondLst>
                                            <p:cond delay="0"/>
                                          </p:stCondLst>
                                        </p:cTn>
                                        <p:tgtEl>
                                          <p:spTgt spid="396"/>
                                        </p:tgtEl>
                                        <p:attrNameLst>
                                          <p:attrName>style.visibility</p:attrName>
                                        </p:attrNameLst>
                                      </p:cBhvr>
                                      <p:to>
                                        <p:strVal val="visible"/>
                                      </p:to>
                                    </p:set>
                                    <p:anim calcmode="lin" valueType="num">
                                      <p:cBhvr>
                                        <p:cTn id="337" dur="500" fill="hold"/>
                                        <p:tgtEl>
                                          <p:spTgt spid="396"/>
                                        </p:tgtEl>
                                        <p:attrNameLst>
                                          <p:attrName>ppt_w</p:attrName>
                                        </p:attrNameLst>
                                      </p:cBhvr>
                                      <p:tavLst>
                                        <p:tav tm="0">
                                          <p:val>
                                            <p:fltVal val="0"/>
                                          </p:val>
                                        </p:tav>
                                        <p:tav tm="100000">
                                          <p:val>
                                            <p:strVal val="#ppt_w"/>
                                          </p:val>
                                        </p:tav>
                                      </p:tavLst>
                                    </p:anim>
                                    <p:anim calcmode="lin" valueType="num">
                                      <p:cBhvr>
                                        <p:cTn id="338" dur="500" fill="hold"/>
                                        <p:tgtEl>
                                          <p:spTgt spid="396"/>
                                        </p:tgtEl>
                                        <p:attrNameLst>
                                          <p:attrName>ppt_h</p:attrName>
                                        </p:attrNameLst>
                                      </p:cBhvr>
                                      <p:tavLst>
                                        <p:tav tm="0">
                                          <p:val>
                                            <p:fltVal val="0"/>
                                          </p:val>
                                        </p:tav>
                                        <p:tav tm="100000">
                                          <p:val>
                                            <p:strVal val="#ppt_h"/>
                                          </p:val>
                                        </p:tav>
                                      </p:tavLst>
                                    </p:anim>
                                    <p:animEffect transition="in" filter="fade">
                                      <p:cBhvr>
                                        <p:cTn id="339" dur="500"/>
                                        <p:tgtEl>
                                          <p:spTgt spid="396"/>
                                        </p:tgtEl>
                                      </p:cBhvr>
                                    </p:animEffect>
                                  </p:childTnLst>
                                </p:cTn>
                              </p:par>
                              <p:par>
                                <p:cTn id="340" presetID="53" presetClass="entr" presetSubtype="16" fill="hold" grpId="0" nodeType="withEffect">
                                  <p:stCondLst>
                                    <p:cond delay="3400"/>
                                  </p:stCondLst>
                                  <p:childTnLst>
                                    <p:set>
                                      <p:cBhvr>
                                        <p:cTn id="341" dur="1" fill="hold">
                                          <p:stCondLst>
                                            <p:cond delay="0"/>
                                          </p:stCondLst>
                                        </p:cTn>
                                        <p:tgtEl>
                                          <p:spTgt spid="397"/>
                                        </p:tgtEl>
                                        <p:attrNameLst>
                                          <p:attrName>style.visibility</p:attrName>
                                        </p:attrNameLst>
                                      </p:cBhvr>
                                      <p:to>
                                        <p:strVal val="visible"/>
                                      </p:to>
                                    </p:set>
                                    <p:anim calcmode="lin" valueType="num">
                                      <p:cBhvr>
                                        <p:cTn id="342" dur="500" fill="hold"/>
                                        <p:tgtEl>
                                          <p:spTgt spid="397"/>
                                        </p:tgtEl>
                                        <p:attrNameLst>
                                          <p:attrName>ppt_w</p:attrName>
                                        </p:attrNameLst>
                                      </p:cBhvr>
                                      <p:tavLst>
                                        <p:tav tm="0">
                                          <p:val>
                                            <p:fltVal val="0"/>
                                          </p:val>
                                        </p:tav>
                                        <p:tav tm="100000">
                                          <p:val>
                                            <p:strVal val="#ppt_w"/>
                                          </p:val>
                                        </p:tav>
                                      </p:tavLst>
                                    </p:anim>
                                    <p:anim calcmode="lin" valueType="num">
                                      <p:cBhvr>
                                        <p:cTn id="343" dur="500" fill="hold"/>
                                        <p:tgtEl>
                                          <p:spTgt spid="397"/>
                                        </p:tgtEl>
                                        <p:attrNameLst>
                                          <p:attrName>ppt_h</p:attrName>
                                        </p:attrNameLst>
                                      </p:cBhvr>
                                      <p:tavLst>
                                        <p:tav tm="0">
                                          <p:val>
                                            <p:fltVal val="0"/>
                                          </p:val>
                                        </p:tav>
                                        <p:tav tm="100000">
                                          <p:val>
                                            <p:strVal val="#ppt_h"/>
                                          </p:val>
                                        </p:tav>
                                      </p:tavLst>
                                    </p:anim>
                                    <p:animEffect transition="in" filter="fade">
                                      <p:cBhvr>
                                        <p:cTn id="344" dur="500"/>
                                        <p:tgtEl>
                                          <p:spTgt spid="397"/>
                                        </p:tgtEl>
                                      </p:cBhvr>
                                    </p:animEffect>
                                  </p:childTnLst>
                                </p:cTn>
                              </p:par>
                              <p:par>
                                <p:cTn id="345" presetID="53" presetClass="entr" presetSubtype="16" fill="hold" grpId="0" nodeType="withEffect">
                                  <p:stCondLst>
                                    <p:cond delay="3400"/>
                                  </p:stCondLst>
                                  <p:childTnLst>
                                    <p:set>
                                      <p:cBhvr>
                                        <p:cTn id="346" dur="1" fill="hold">
                                          <p:stCondLst>
                                            <p:cond delay="0"/>
                                          </p:stCondLst>
                                        </p:cTn>
                                        <p:tgtEl>
                                          <p:spTgt spid="398"/>
                                        </p:tgtEl>
                                        <p:attrNameLst>
                                          <p:attrName>style.visibility</p:attrName>
                                        </p:attrNameLst>
                                      </p:cBhvr>
                                      <p:to>
                                        <p:strVal val="visible"/>
                                      </p:to>
                                    </p:set>
                                    <p:anim calcmode="lin" valueType="num">
                                      <p:cBhvr>
                                        <p:cTn id="347" dur="500" fill="hold"/>
                                        <p:tgtEl>
                                          <p:spTgt spid="398"/>
                                        </p:tgtEl>
                                        <p:attrNameLst>
                                          <p:attrName>ppt_w</p:attrName>
                                        </p:attrNameLst>
                                      </p:cBhvr>
                                      <p:tavLst>
                                        <p:tav tm="0">
                                          <p:val>
                                            <p:fltVal val="0"/>
                                          </p:val>
                                        </p:tav>
                                        <p:tav tm="100000">
                                          <p:val>
                                            <p:strVal val="#ppt_w"/>
                                          </p:val>
                                        </p:tav>
                                      </p:tavLst>
                                    </p:anim>
                                    <p:anim calcmode="lin" valueType="num">
                                      <p:cBhvr>
                                        <p:cTn id="348" dur="500" fill="hold"/>
                                        <p:tgtEl>
                                          <p:spTgt spid="398"/>
                                        </p:tgtEl>
                                        <p:attrNameLst>
                                          <p:attrName>ppt_h</p:attrName>
                                        </p:attrNameLst>
                                      </p:cBhvr>
                                      <p:tavLst>
                                        <p:tav tm="0">
                                          <p:val>
                                            <p:fltVal val="0"/>
                                          </p:val>
                                        </p:tav>
                                        <p:tav tm="100000">
                                          <p:val>
                                            <p:strVal val="#ppt_h"/>
                                          </p:val>
                                        </p:tav>
                                      </p:tavLst>
                                    </p:anim>
                                    <p:animEffect transition="in" filter="fade">
                                      <p:cBhvr>
                                        <p:cTn id="349" dur="500"/>
                                        <p:tgtEl>
                                          <p:spTgt spid="398"/>
                                        </p:tgtEl>
                                      </p:cBhvr>
                                    </p:animEffect>
                                  </p:childTnLst>
                                </p:cTn>
                              </p:par>
                              <p:par>
                                <p:cTn id="350" presetID="53" presetClass="entr" presetSubtype="16" fill="hold" grpId="0" nodeType="withEffect">
                                  <p:stCondLst>
                                    <p:cond delay="3500"/>
                                  </p:stCondLst>
                                  <p:childTnLst>
                                    <p:set>
                                      <p:cBhvr>
                                        <p:cTn id="351" dur="1" fill="hold">
                                          <p:stCondLst>
                                            <p:cond delay="0"/>
                                          </p:stCondLst>
                                        </p:cTn>
                                        <p:tgtEl>
                                          <p:spTgt spid="399"/>
                                        </p:tgtEl>
                                        <p:attrNameLst>
                                          <p:attrName>style.visibility</p:attrName>
                                        </p:attrNameLst>
                                      </p:cBhvr>
                                      <p:to>
                                        <p:strVal val="visible"/>
                                      </p:to>
                                    </p:set>
                                    <p:anim calcmode="lin" valueType="num">
                                      <p:cBhvr>
                                        <p:cTn id="352" dur="500" fill="hold"/>
                                        <p:tgtEl>
                                          <p:spTgt spid="399"/>
                                        </p:tgtEl>
                                        <p:attrNameLst>
                                          <p:attrName>ppt_w</p:attrName>
                                        </p:attrNameLst>
                                      </p:cBhvr>
                                      <p:tavLst>
                                        <p:tav tm="0">
                                          <p:val>
                                            <p:fltVal val="0"/>
                                          </p:val>
                                        </p:tav>
                                        <p:tav tm="100000">
                                          <p:val>
                                            <p:strVal val="#ppt_w"/>
                                          </p:val>
                                        </p:tav>
                                      </p:tavLst>
                                    </p:anim>
                                    <p:anim calcmode="lin" valueType="num">
                                      <p:cBhvr>
                                        <p:cTn id="353" dur="500" fill="hold"/>
                                        <p:tgtEl>
                                          <p:spTgt spid="399"/>
                                        </p:tgtEl>
                                        <p:attrNameLst>
                                          <p:attrName>ppt_h</p:attrName>
                                        </p:attrNameLst>
                                      </p:cBhvr>
                                      <p:tavLst>
                                        <p:tav tm="0">
                                          <p:val>
                                            <p:fltVal val="0"/>
                                          </p:val>
                                        </p:tav>
                                        <p:tav tm="100000">
                                          <p:val>
                                            <p:strVal val="#ppt_h"/>
                                          </p:val>
                                        </p:tav>
                                      </p:tavLst>
                                    </p:anim>
                                    <p:animEffect transition="in" filter="fade">
                                      <p:cBhvr>
                                        <p:cTn id="354" dur="500"/>
                                        <p:tgtEl>
                                          <p:spTgt spid="399"/>
                                        </p:tgtEl>
                                      </p:cBhvr>
                                    </p:animEffect>
                                  </p:childTnLst>
                                </p:cTn>
                              </p:par>
                              <p:par>
                                <p:cTn id="355" presetID="53" presetClass="entr" presetSubtype="16" fill="hold" grpId="0" nodeType="withEffect">
                                  <p:stCondLst>
                                    <p:cond delay="3500"/>
                                  </p:stCondLst>
                                  <p:childTnLst>
                                    <p:set>
                                      <p:cBhvr>
                                        <p:cTn id="356" dur="1" fill="hold">
                                          <p:stCondLst>
                                            <p:cond delay="0"/>
                                          </p:stCondLst>
                                        </p:cTn>
                                        <p:tgtEl>
                                          <p:spTgt spid="400"/>
                                        </p:tgtEl>
                                        <p:attrNameLst>
                                          <p:attrName>style.visibility</p:attrName>
                                        </p:attrNameLst>
                                      </p:cBhvr>
                                      <p:to>
                                        <p:strVal val="visible"/>
                                      </p:to>
                                    </p:set>
                                    <p:anim calcmode="lin" valueType="num">
                                      <p:cBhvr>
                                        <p:cTn id="357" dur="500" fill="hold"/>
                                        <p:tgtEl>
                                          <p:spTgt spid="400"/>
                                        </p:tgtEl>
                                        <p:attrNameLst>
                                          <p:attrName>ppt_w</p:attrName>
                                        </p:attrNameLst>
                                      </p:cBhvr>
                                      <p:tavLst>
                                        <p:tav tm="0">
                                          <p:val>
                                            <p:fltVal val="0"/>
                                          </p:val>
                                        </p:tav>
                                        <p:tav tm="100000">
                                          <p:val>
                                            <p:strVal val="#ppt_w"/>
                                          </p:val>
                                        </p:tav>
                                      </p:tavLst>
                                    </p:anim>
                                    <p:anim calcmode="lin" valueType="num">
                                      <p:cBhvr>
                                        <p:cTn id="358" dur="500" fill="hold"/>
                                        <p:tgtEl>
                                          <p:spTgt spid="400"/>
                                        </p:tgtEl>
                                        <p:attrNameLst>
                                          <p:attrName>ppt_h</p:attrName>
                                        </p:attrNameLst>
                                      </p:cBhvr>
                                      <p:tavLst>
                                        <p:tav tm="0">
                                          <p:val>
                                            <p:fltVal val="0"/>
                                          </p:val>
                                        </p:tav>
                                        <p:tav tm="100000">
                                          <p:val>
                                            <p:strVal val="#ppt_h"/>
                                          </p:val>
                                        </p:tav>
                                      </p:tavLst>
                                    </p:anim>
                                    <p:animEffect transition="in" filter="fade">
                                      <p:cBhvr>
                                        <p:cTn id="359" dur="500"/>
                                        <p:tgtEl>
                                          <p:spTgt spid="400"/>
                                        </p:tgtEl>
                                      </p:cBhvr>
                                    </p:animEffect>
                                  </p:childTnLst>
                                </p:cTn>
                              </p:par>
                              <p:par>
                                <p:cTn id="360" presetID="53" presetClass="entr" presetSubtype="16" fill="hold" grpId="0" nodeType="withEffect">
                                  <p:stCondLst>
                                    <p:cond delay="3600"/>
                                  </p:stCondLst>
                                  <p:childTnLst>
                                    <p:set>
                                      <p:cBhvr>
                                        <p:cTn id="361" dur="1" fill="hold">
                                          <p:stCondLst>
                                            <p:cond delay="0"/>
                                          </p:stCondLst>
                                        </p:cTn>
                                        <p:tgtEl>
                                          <p:spTgt spid="401"/>
                                        </p:tgtEl>
                                        <p:attrNameLst>
                                          <p:attrName>style.visibility</p:attrName>
                                        </p:attrNameLst>
                                      </p:cBhvr>
                                      <p:to>
                                        <p:strVal val="visible"/>
                                      </p:to>
                                    </p:set>
                                    <p:anim calcmode="lin" valueType="num">
                                      <p:cBhvr>
                                        <p:cTn id="362" dur="500" fill="hold"/>
                                        <p:tgtEl>
                                          <p:spTgt spid="401"/>
                                        </p:tgtEl>
                                        <p:attrNameLst>
                                          <p:attrName>ppt_w</p:attrName>
                                        </p:attrNameLst>
                                      </p:cBhvr>
                                      <p:tavLst>
                                        <p:tav tm="0">
                                          <p:val>
                                            <p:fltVal val="0"/>
                                          </p:val>
                                        </p:tav>
                                        <p:tav tm="100000">
                                          <p:val>
                                            <p:strVal val="#ppt_w"/>
                                          </p:val>
                                        </p:tav>
                                      </p:tavLst>
                                    </p:anim>
                                    <p:anim calcmode="lin" valueType="num">
                                      <p:cBhvr>
                                        <p:cTn id="363" dur="500" fill="hold"/>
                                        <p:tgtEl>
                                          <p:spTgt spid="401"/>
                                        </p:tgtEl>
                                        <p:attrNameLst>
                                          <p:attrName>ppt_h</p:attrName>
                                        </p:attrNameLst>
                                      </p:cBhvr>
                                      <p:tavLst>
                                        <p:tav tm="0">
                                          <p:val>
                                            <p:fltVal val="0"/>
                                          </p:val>
                                        </p:tav>
                                        <p:tav tm="100000">
                                          <p:val>
                                            <p:strVal val="#ppt_h"/>
                                          </p:val>
                                        </p:tav>
                                      </p:tavLst>
                                    </p:anim>
                                    <p:animEffect transition="in" filter="fade">
                                      <p:cBhvr>
                                        <p:cTn id="364" dur="500"/>
                                        <p:tgtEl>
                                          <p:spTgt spid="401"/>
                                        </p:tgtEl>
                                      </p:cBhvr>
                                    </p:animEffect>
                                  </p:childTnLst>
                                </p:cTn>
                              </p:par>
                              <p:par>
                                <p:cTn id="365" presetID="53" presetClass="entr" presetSubtype="16" fill="hold" grpId="0" nodeType="withEffect">
                                  <p:stCondLst>
                                    <p:cond delay="3600"/>
                                  </p:stCondLst>
                                  <p:childTnLst>
                                    <p:set>
                                      <p:cBhvr>
                                        <p:cTn id="366" dur="1" fill="hold">
                                          <p:stCondLst>
                                            <p:cond delay="0"/>
                                          </p:stCondLst>
                                        </p:cTn>
                                        <p:tgtEl>
                                          <p:spTgt spid="402"/>
                                        </p:tgtEl>
                                        <p:attrNameLst>
                                          <p:attrName>style.visibility</p:attrName>
                                        </p:attrNameLst>
                                      </p:cBhvr>
                                      <p:to>
                                        <p:strVal val="visible"/>
                                      </p:to>
                                    </p:set>
                                    <p:anim calcmode="lin" valueType="num">
                                      <p:cBhvr>
                                        <p:cTn id="367" dur="500" fill="hold"/>
                                        <p:tgtEl>
                                          <p:spTgt spid="402"/>
                                        </p:tgtEl>
                                        <p:attrNameLst>
                                          <p:attrName>ppt_w</p:attrName>
                                        </p:attrNameLst>
                                      </p:cBhvr>
                                      <p:tavLst>
                                        <p:tav tm="0">
                                          <p:val>
                                            <p:fltVal val="0"/>
                                          </p:val>
                                        </p:tav>
                                        <p:tav tm="100000">
                                          <p:val>
                                            <p:strVal val="#ppt_w"/>
                                          </p:val>
                                        </p:tav>
                                      </p:tavLst>
                                    </p:anim>
                                    <p:anim calcmode="lin" valueType="num">
                                      <p:cBhvr>
                                        <p:cTn id="368" dur="500" fill="hold"/>
                                        <p:tgtEl>
                                          <p:spTgt spid="402"/>
                                        </p:tgtEl>
                                        <p:attrNameLst>
                                          <p:attrName>ppt_h</p:attrName>
                                        </p:attrNameLst>
                                      </p:cBhvr>
                                      <p:tavLst>
                                        <p:tav tm="0">
                                          <p:val>
                                            <p:fltVal val="0"/>
                                          </p:val>
                                        </p:tav>
                                        <p:tav tm="100000">
                                          <p:val>
                                            <p:strVal val="#ppt_h"/>
                                          </p:val>
                                        </p:tav>
                                      </p:tavLst>
                                    </p:anim>
                                    <p:animEffect transition="in" filter="fade">
                                      <p:cBhvr>
                                        <p:cTn id="369" dur="500"/>
                                        <p:tgtEl>
                                          <p:spTgt spid="402"/>
                                        </p:tgtEl>
                                      </p:cBhvr>
                                    </p:animEffect>
                                  </p:childTnLst>
                                </p:cTn>
                              </p:par>
                              <p:par>
                                <p:cTn id="370" presetID="53" presetClass="entr" presetSubtype="16" fill="hold" grpId="0" nodeType="withEffect">
                                  <p:stCondLst>
                                    <p:cond delay="3700"/>
                                  </p:stCondLst>
                                  <p:childTnLst>
                                    <p:set>
                                      <p:cBhvr>
                                        <p:cTn id="371" dur="1" fill="hold">
                                          <p:stCondLst>
                                            <p:cond delay="0"/>
                                          </p:stCondLst>
                                        </p:cTn>
                                        <p:tgtEl>
                                          <p:spTgt spid="403"/>
                                        </p:tgtEl>
                                        <p:attrNameLst>
                                          <p:attrName>style.visibility</p:attrName>
                                        </p:attrNameLst>
                                      </p:cBhvr>
                                      <p:to>
                                        <p:strVal val="visible"/>
                                      </p:to>
                                    </p:set>
                                    <p:anim calcmode="lin" valueType="num">
                                      <p:cBhvr>
                                        <p:cTn id="372" dur="500" fill="hold"/>
                                        <p:tgtEl>
                                          <p:spTgt spid="403"/>
                                        </p:tgtEl>
                                        <p:attrNameLst>
                                          <p:attrName>ppt_w</p:attrName>
                                        </p:attrNameLst>
                                      </p:cBhvr>
                                      <p:tavLst>
                                        <p:tav tm="0">
                                          <p:val>
                                            <p:fltVal val="0"/>
                                          </p:val>
                                        </p:tav>
                                        <p:tav tm="100000">
                                          <p:val>
                                            <p:strVal val="#ppt_w"/>
                                          </p:val>
                                        </p:tav>
                                      </p:tavLst>
                                    </p:anim>
                                    <p:anim calcmode="lin" valueType="num">
                                      <p:cBhvr>
                                        <p:cTn id="373" dur="500" fill="hold"/>
                                        <p:tgtEl>
                                          <p:spTgt spid="403"/>
                                        </p:tgtEl>
                                        <p:attrNameLst>
                                          <p:attrName>ppt_h</p:attrName>
                                        </p:attrNameLst>
                                      </p:cBhvr>
                                      <p:tavLst>
                                        <p:tav tm="0">
                                          <p:val>
                                            <p:fltVal val="0"/>
                                          </p:val>
                                        </p:tav>
                                        <p:tav tm="100000">
                                          <p:val>
                                            <p:strVal val="#ppt_h"/>
                                          </p:val>
                                        </p:tav>
                                      </p:tavLst>
                                    </p:anim>
                                    <p:animEffect transition="in" filter="fade">
                                      <p:cBhvr>
                                        <p:cTn id="374" dur="500"/>
                                        <p:tgtEl>
                                          <p:spTgt spid="403"/>
                                        </p:tgtEl>
                                      </p:cBhvr>
                                    </p:animEffect>
                                  </p:childTnLst>
                                </p:cTn>
                              </p:par>
                              <p:par>
                                <p:cTn id="375" presetID="53" presetClass="entr" presetSubtype="16" fill="hold" grpId="0" nodeType="withEffect">
                                  <p:stCondLst>
                                    <p:cond delay="3700"/>
                                  </p:stCondLst>
                                  <p:childTnLst>
                                    <p:set>
                                      <p:cBhvr>
                                        <p:cTn id="376" dur="1" fill="hold">
                                          <p:stCondLst>
                                            <p:cond delay="0"/>
                                          </p:stCondLst>
                                        </p:cTn>
                                        <p:tgtEl>
                                          <p:spTgt spid="404"/>
                                        </p:tgtEl>
                                        <p:attrNameLst>
                                          <p:attrName>style.visibility</p:attrName>
                                        </p:attrNameLst>
                                      </p:cBhvr>
                                      <p:to>
                                        <p:strVal val="visible"/>
                                      </p:to>
                                    </p:set>
                                    <p:anim calcmode="lin" valueType="num">
                                      <p:cBhvr>
                                        <p:cTn id="377" dur="500" fill="hold"/>
                                        <p:tgtEl>
                                          <p:spTgt spid="404"/>
                                        </p:tgtEl>
                                        <p:attrNameLst>
                                          <p:attrName>ppt_w</p:attrName>
                                        </p:attrNameLst>
                                      </p:cBhvr>
                                      <p:tavLst>
                                        <p:tav tm="0">
                                          <p:val>
                                            <p:fltVal val="0"/>
                                          </p:val>
                                        </p:tav>
                                        <p:tav tm="100000">
                                          <p:val>
                                            <p:strVal val="#ppt_w"/>
                                          </p:val>
                                        </p:tav>
                                      </p:tavLst>
                                    </p:anim>
                                    <p:anim calcmode="lin" valueType="num">
                                      <p:cBhvr>
                                        <p:cTn id="378" dur="500" fill="hold"/>
                                        <p:tgtEl>
                                          <p:spTgt spid="404"/>
                                        </p:tgtEl>
                                        <p:attrNameLst>
                                          <p:attrName>ppt_h</p:attrName>
                                        </p:attrNameLst>
                                      </p:cBhvr>
                                      <p:tavLst>
                                        <p:tav tm="0">
                                          <p:val>
                                            <p:fltVal val="0"/>
                                          </p:val>
                                        </p:tav>
                                        <p:tav tm="100000">
                                          <p:val>
                                            <p:strVal val="#ppt_h"/>
                                          </p:val>
                                        </p:tav>
                                      </p:tavLst>
                                    </p:anim>
                                    <p:animEffect transition="in" filter="fade">
                                      <p:cBhvr>
                                        <p:cTn id="379" dur="500"/>
                                        <p:tgtEl>
                                          <p:spTgt spid="404"/>
                                        </p:tgtEl>
                                      </p:cBhvr>
                                    </p:animEffect>
                                  </p:childTnLst>
                                </p:cTn>
                              </p:par>
                              <p:par>
                                <p:cTn id="380" presetID="53" presetClass="entr" presetSubtype="16" fill="hold" grpId="0" nodeType="withEffect">
                                  <p:stCondLst>
                                    <p:cond delay="3800"/>
                                  </p:stCondLst>
                                  <p:childTnLst>
                                    <p:set>
                                      <p:cBhvr>
                                        <p:cTn id="381" dur="1" fill="hold">
                                          <p:stCondLst>
                                            <p:cond delay="0"/>
                                          </p:stCondLst>
                                        </p:cTn>
                                        <p:tgtEl>
                                          <p:spTgt spid="405"/>
                                        </p:tgtEl>
                                        <p:attrNameLst>
                                          <p:attrName>style.visibility</p:attrName>
                                        </p:attrNameLst>
                                      </p:cBhvr>
                                      <p:to>
                                        <p:strVal val="visible"/>
                                      </p:to>
                                    </p:set>
                                    <p:anim calcmode="lin" valueType="num">
                                      <p:cBhvr>
                                        <p:cTn id="382" dur="500" fill="hold"/>
                                        <p:tgtEl>
                                          <p:spTgt spid="405"/>
                                        </p:tgtEl>
                                        <p:attrNameLst>
                                          <p:attrName>ppt_w</p:attrName>
                                        </p:attrNameLst>
                                      </p:cBhvr>
                                      <p:tavLst>
                                        <p:tav tm="0">
                                          <p:val>
                                            <p:fltVal val="0"/>
                                          </p:val>
                                        </p:tav>
                                        <p:tav tm="100000">
                                          <p:val>
                                            <p:strVal val="#ppt_w"/>
                                          </p:val>
                                        </p:tav>
                                      </p:tavLst>
                                    </p:anim>
                                    <p:anim calcmode="lin" valueType="num">
                                      <p:cBhvr>
                                        <p:cTn id="383" dur="500" fill="hold"/>
                                        <p:tgtEl>
                                          <p:spTgt spid="405"/>
                                        </p:tgtEl>
                                        <p:attrNameLst>
                                          <p:attrName>ppt_h</p:attrName>
                                        </p:attrNameLst>
                                      </p:cBhvr>
                                      <p:tavLst>
                                        <p:tav tm="0">
                                          <p:val>
                                            <p:fltVal val="0"/>
                                          </p:val>
                                        </p:tav>
                                        <p:tav tm="100000">
                                          <p:val>
                                            <p:strVal val="#ppt_h"/>
                                          </p:val>
                                        </p:tav>
                                      </p:tavLst>
                                    </p:anim>
                                    <p:animEffect transition="in" filter="fade">
                                      <p:cBhvr>
                                        <p:cTn id="384" dur="500"/>
                                        <p:tgtEl>
                                          <p:spTgt spid="405"/>
                                        </p:tgtEl>
                                      </p:cBhvr>
                                    </p:animEffect>
                                  </p:childTnLst>
                                </p:cTn>
                              </p:par>
                              <p:par>
                                <p:cTn id="385" presetID="53" presetClass="entr" presetSubtype="16" fill="hold" grpId="0" nodeType="withEffect">
                                  <p:stCondLst>
                                    <p:cond delay="3800"/>
                                  </p:stCondLst>
                                  <p:childTnLst>
                                    <p:set>
                                      <p:cBhvr>
                                        <p:cTn id="386" dur="1" fill="hold">
                                          <p:stCondLst>
                                            <p:cond delay="0"/>
                                          </p:stCondLst>
                                        </p:cTn>
                                        <p:tgtEl>
                                          <p:spTgt spid="406"/>
                                        </p:tgtEl>
                                        <p:attrNameLst>
                                          <p:attrName>style.visibility</p:attrName>
                                        </p:attrNameLst>
                                      </p:cBhvr>
                                      <p:to>
                                        <p:strVal val="visible"/>
                                      </p:to>
                                    </p:set>
                                    <p:anim calcmode="lin" valueType="num">
                                      <p:cBhvr>
                                        <p:cTn id="387" dur="500" fill="hold"/>
                                        <p:tgtEl>
                                          <p:spTgt spid="406"/>
                                        </p:tgtEl>
                                        <p:attrNameLst>
                                          <p:attrName>ppt_w</p:attrName>
                                        </p:attrNameLst>
                                      </p:cBhvr>
                                      <p:tavLst>
                                        <p:tav tm="0">
                                          <p:val>
                                            <p:fltVal val="0"/>
                                          </p:val>
                                        </p:tav>
                                        <p:tav tm="100000">
                                          <p:val>
                                            <p:strVal val="#ppt_w"/>
                                          </p:val>
                                        </p:tav>
                                      </p:tavLst>
                                    </p:anim>
                                    <p:anim calcmode="lin" valueType="num">
                                      <p:cBhvr>
                                        <p:cTn id="388" dur="500" fill="hold"/>
                                        <p:tgtEl>
                                          <p:spTgt spid="406"/>
                                        </p:tgtEl>
                                        <p:attrNameLst>
                                          <p:attrName>ppt_h</p:attrName>
                                        </p:attrNameLst>
                                      </p:cBhvr>
                                      <p:tavLst>
                                        <p:tav tm="0">
                                          <p:val>
                                            <p:fltVal val="0"/>
                                          </p:val>
                                        </p:tav>
                                        <p:tav tm="100000">
                                          <p:val>
                                            <p:strVal val="#ppt_h"/>
                                          </p:val>
                                        </p:tav>
                                      </p:tavLst>
                                    </p:anim>
                                    <p:animEffect transition="in" filter="fade">
                                      <p:cBhvr>
                                        <p:cTn id="389" dur="500"/>
                                        <p:tgtEl>
                                          <p:spTgt spid="406"/>
                                        </p:tgtEl>
                                      </p:cBhvr>
                                    </p:animEffect>
                                  </p:childTnLst>
                                </p:cTn>
                              </p:par>
                              <p:par>
                                <p:cTn id="390" presetID="53" presetClass="entr" presetSubtype="16" fill="hold" grpId="0" nodeType="withEffect">
                                  <p:stCondLst>
                                    <p:cond delay="3900"/>
                                  </p:stCondLst>
                                  <p:childTnLst>
                                    <p:set>
                                      <p:cBhvr>
                                        <p:cTn id="391" dur="1" fill="hold">
                                          <p:stCondLst>
                                            <p:cond delay="0"/>
                                          </p:stCondLst>
                                        </p:cTn>
                                        <p:tgtEl>
                                          <p:spTgt spid="407"/>
                                        </p:tgtEl>
                                        <p:attrNameLst>
                                          <p:attrName>style.visibility</p:attrName>
                                        </p:attrNameLst>
                                      </p:cBhvr>
                                      <p:to>
                                        <p:strVal val="visible"/>
                                      </p:to>
                                    </p:set>
                                    <p:anim calcmode="lin" valueType="num">
                                      <p:cBhvr>
                                        <p:cTn id="392" dur="500" fill="hold"/>
                                        <p:tgtEl>
                                          <p:spTgt spid="407"/>
                                        </p:tgtEl>
                                        <p:attrNameLst>
                                          <p:attrName>ppt_w</p:attrName>
                                        </p:attrNameLst>
                                      </p:cBhvr>
                                      <p:tavLst>
                                        <p:tav tm="0">
                                          <p:val>
                                            <p:fltVal val="0"/>
                                          </p:val>
                                        </p:tav>
                                        <p:tav tm="100000">
                                          <p:val>
                                            <p:strVal val="#ppt_w"/>
                                          </p:val>
                                        </p:tav>
                                      </p:tavLst>
                                    </p:anim>
                                    <p:anim calcmode="lin" valueType="num">
                                      <p:cBhvr>
                                        <p:cTn id="393" dur="500" fill="hold"/>
                                        <p:tgtEl>
                                          <p:spTgt spid="407"/>
                                        </p:tgtEl>
                                        <p:attrNameLst>
                                          <p:attrName>ppt_h</p:attrName>
                                        </p:attrNameLst>
                                      </p:cBhvr>
                                      <p:tavLst>
                                        <p:tav tm="0">
                                          <p:val>
                                            <p:fltVal val="0"/>
                                          </p:val>
                                        </p:tav>
                                        <p:tav tm="100000">
                                          <p:val>
                                            <p:strVal val="#ppt_h"/>
                                          </p:val>
                                        </p:tav>
                                      </p:tavLst>
                                    </p:anim>
                                    <p:animEffect transition="in" filter="fade">
                                      <p:cBhvr>
                                        <p:cTn id="394" dur="500"/>
                                        <p:tgtEl>
                                          <p:spTgt spid="407"/>
                                        </p:tgtEl>
                                      </p:cBhvr>
                                    </p:animEffect>
                                  </p:childTnLst>
                                </p:cTn>
                              </p:par>
                              <p:par>
                                <p:cTn id="395" presetID="53" presetClass="entr" presetSubtype="16" fill="hold" grpId="0" nodeType="withEffect">
                                  <p:stCondLst>
                                    <p:cond delay="3900"/>
                                  </p:stCondLst>
                                  <p:childTnLst>
                                    <p:set>
                                      <p:cBhvr>
                                        <p:cTn id="396" dur="1" fill="hold">
                                          <p:stCondLst>
                                            <p:cond delay="0"/>
                                          </p:stCondLst>
                                        </p:cTn>
                                        <p:tgtEl>
                                          <p:spTgt spid="408"/>
                                        </p:tgtEl>
                                        <p:attrNameLst>
                                          <p:attrName>style.visibility</p:attrName>
                                        </p:attrNameLst>
                                      </p:cBhvr>
                                      <p:to>
                                        <p:strVal val="visible"/>
                                      </p:to>
                                    </p:set>
                                    <p:anim calcmode="lin" valueType="num">
                                      <p:cBhvr>
                                        <p:cTn id="397" dur="500" fill="hold"/>
                                        <p:tgtEl>
                                          <p:spTgt spid="408"/>
                                        </p:tgtEl>
                                        <p:attrNameLst>
                                          <p:attrName>ppt_w</p:attrName>
                                        </p:attrNameLst>
                                      </p:cBhvr>
                                      <p:tavLst>
                                        <p:tav tm="0">
                                          <p:val>
                                            <p:fltVal val="0"/>
                                          </p:val>
                                        </p:tav>
                                        <p:tav tm="100000">
                                          <p:val>
                                            <p:strVal val="#ppt_w"/>
                                          </p:val>
                                        </p:tav>
                                      </p:tavLst>
                                    </p:anim>
                                    <p:anim calcmode="lin" valueType="num">
                                      <p:cBhvr>
                                        <p:cTn id="398" dur="500" fill="hold"/>
                                        <p:tgtEl>
                                          <p:spTgt spid="408"/>
                                        </p:tgtEl>
                                        <p:attrNameLst>
                                          <p:attrName>ppt_h</p:attrName>
                                        </p:attrNameLst>
                                      </p:cBhvr>
                                      <p:tavLst>
                                        <p:tav tm="0">
                                          <p:val>
                                            <p:fltVal val="0"/>
                                          </p:val>
                                        </p:tav>
                                        <p:tav tm="100000">
                                          <p:val>
                                            <p:strVal val="#ppt_h"/>
                                          </p:val>
                                        </p:tav>
                                      </p:tavLst>
                                    </p:anim>
                                    <p:animEffect transition="in" filter="fade">
                                      <p:cBhvr>
                                        <p:cTn id="399" dur="500"/>
                                        <p:tgtEl>
                                          <p:spTgt spid="408"/>
                                        </p:tgtEl>
                                      </p:cBhvr>
                                    </p:animEffect>
                                  </p:childTnLst>
                                </p:cTn>
                              </p:par>
                              <p:par>
                                <p:cTn id="400" presetID="53" presetClass="entr" presetSubtype="16" fill="hold" grpId="0" nodeType="withEffect">
                                  <p:stCondLst>
                                    <p:cond delay="3900"/>
                                  </p:stCondLst>
                                  <p:childTnLst>
                                    <p:set>
                                      <p:cBhvr>
                                        <p:cTn id="401" dur="1" fill="hold">
                                          <p:stCondLst>
                                            <p:cond delay="0"/>
                                          </p:stCondLst>
                                        </p:cTn>
                                        <p:tgtEl>
                                          <p:spTgt spid="409"/>
                                        </p:tgtEl>
                                        <p:attrNameLst>
                                          <p:attrName>style.visibility</p:attrName>
                                        </p:attrNameLst>
                                      </p:cBhvr>
                                      <p:to>
                                        <p:strVal val="visible"/>
                                      </p:to>
                                    </p:set>
                                    <p:anim calcmode="lin" valueType="num">
                                      <p:cBhvr>
                                        <p:cTn id="402" dur="500" fill="hold"/>
                                        <p:tgtEl>
                                          <p:spTgt spid="409"/>
                                        </p:tgtEl>
                                        <p:attrNameLst>
                                          <p:attrName>ppt_w</p:attrName>
                                        </p:attrNameLst>
                                      </p:cBhvr>
                                      <p:tavLst>
                                        <p:tav tm="0">
                                          <p:val>
                                            <p:fltVal val="0"/>
                                          </p:val>
                                        </p:tav>
                                        <p:tav tm="100000">
                                          <p:val>
                                            <p:strVal val="#ppt_w"/>
                                          </p:val>
                                        </p:tav>
                                      </p:tavLst>
                                    </p:anim>
                                    <p:anim calcmode="lin" valueType="num">
                                      <p:cBhvr>
                                        <p:cTn id="403" dur="500" fill="hold"/>
                                        <p:tgtEl>
                                          <p:spTgt spid="409"/>
                                        </p:tgtEl>
                                        <p:attrNameLst>
                                          <p:attrName>ppt_h</p:attrName>
                                        </p:attrNameLst>
                                      </p:cBhvr>
                                      <p:tavLst>
                                        <p:tav tm="0">
                                          <p:val>
                                            <p:fltVal val="0"/>
                                          </p:val>
                                        </p:tav>
                                        <p:tav tm="100000">
                                          <p:val>
                                            <p:strVal val="#ppt_h"/>
                                          </p:val>
                                        </p:tav>
                                      </p:tavLst>
                                    </p:anim>
                                    <p:animEffect transition="in" filter="fade">
                                      <p:cBhvr>
                                        <p:cTn id="404" dur="500"/>
                                        <p:tgtEl>
                                          <p:spTgt spid="409"/>
                                        </p:tgtEl>
                                      </p:cBhvr>
                                    </p:animEffect>
                                  </p:childTnLst>
                                </p:cTn>
                              </p:par>
                              <p:par>
                                <p:cTn id="405" presetID="53" presetClass="entr" presetSubtype="16" fill="hold" grpId="0" nodeType="withEffect">
                                  <p:stCondLst>
                                    <p:cond delay="2600"/>
                                  </p:stCondLst>
                                  <p:childTnLst>
                                    <p:set>
                                      <p:cBhvr>
                                        <p:cTn id="406" dur="1" fill="hold">
                                          <p:stCondLst>
                                            <p:cond delay="0"/>
                                          </p:stCondLst>
                                        </p:cTn>
                                        <p:tgtEl>
                                          <p:spTgt spid="410"/>
                                        </p:tgtEl>
                                        <p:attrNameLst>
                                          <p:attrName>style.visibility</p:attrName>
                                        </p:attrNameLst>
                                      </p:cBhvr>
                                      <p:to>
                                        <p:strVal val="visible"/>
                                      </p:to>
                                    </p:set>
                                    <p:anim calcmode="lin" valueType="num">
                                      <p:cBhvr>
                                        <p:cTn id="407" dur="500" fill="hold"/>
                                        <p:tgtEl>
                                          <p:spTgt spid="410"/>
                                        </p:tgtEl>
                                        <p:attrNameLst>
                                          <p:attrName>ppt_w</p:attrName>
                                        </p:attrNameLst>
                                      </p:cBhvr>
                                      <p:tavLst>
                                        <p:tav tm="0">
                                          <p:val>
                                            <p:fltVal val="0"/>
                                          </p:val>
                                        </p:tav>
                                        <p:tav tm="100000">
                                          <p:val>
                                            <p:strVal val="#ppt_w"/>
                                          </p:val>
                                        </p:tav>
                                      </p:tavLst>
                                    </p:anim>
                                    <p:anim calcmode="lin" valueType="num">
                                      <p:cBhvr>
                                        <p:cTn id="408" dur="500" fill="hold"/>
                                        <p:tgtEl>
                                          <p:spTgt spid="410"/>
                                        </p:tgtEl>
                                        <p:attrNameLst>
                                          <p:attrName>ppt_h</p:attrName>
                                        </p:attrNameLst>
                                      </p:cBhvr>
                                      <p:tavLst>
                                        <p:tav tm="0">
                                          <p:val>
                                            <p:fltVal val="0"/>
                                          </p:val>
                                        </p:tav>
                                        <p:tav tm="100000">
                                          <p:val>
                                            <p:strVal val="#ppt_h"/>
                                          </p:val>
                                        </p:tav>
                                      </p:tavLst>
                                    </p:anim>
                                    <p:animEffect transition="in" filter="fade">
                                      <p:cBhvr>
                                        <p:cTn id="409" dur="500"/>
                                        <p:tgtEl>
                                          <p:spTgt spid="410"/>
                                        </p:tgtEl>
                                      </p:cBhvr>
                                    </p:animEffect>
                                  </p:childTnLst>
                                </p:cTn>
                              </p:par>
                              <p:par>
                                <p:cTn id="410" presetID="53" presetClass="entr" presetSubtype="16" fill="hold" grpId="0" nodeType="withEffect">
                                  <p:stCondLst>
                                    <p:cond delay="2600"/>
                                  </p:stCondLst>
                                  <p:childTnLst>
                                    <p:set>
                                      <p:cBhvr>
                                        <p:cTn id="411" dur="1" fill="hold">
                                          <p:stCondLst>
                                            <p:cond delay="0"/>
                                          </p:stCondLst>
                                        </p:cTn>
                                        <p:tgtEl>
                                          <p:spTgt spid="411"/>
                                        </p:tgtEl>
                                        <p:attrNameLst>
                                          <p:attrName>style.visibility</p:attrName>
                                        </p:attrNameLst>
                                      </p:cBhvr>
                                      <p:to>
                                        <p:strVal val="visible"/>
                                      </p:to>
                                    </p:set>
                                    <p:anim calcmode="lin" valueType="num">
                                      <p:cBhvr>
                                        <p:cTn id="412" dur="500" fill="hold"/>
                                        <p:tgtEl>
                                          <p:spTgt spid="411"/>
                                        </p:tgtEl>
                                        <p:attrNameLst>
                                          <p:attrName>ppt_w</p:attrName>
                                        </p:attrNameLst>
                                      </p:cBhvr>
                                      <p:tavLst>
                                        <p:tav tm="0">
                                          <p:val>
                                            <p:fltVal val="0"/>
                                          </p:val>
                                        </p:tav>
                                        <p:tav tm="100000">
                                          <p:val>
                                            <p:strVal val="#ppt_w"/>
                                          </p:val>
                                        </p:tav>
                                      </p:tavLst>
                                    </p:anim>
                                    <p:anim calcmode="lin" valueType="num">
                                      <p:cBhvr>
                                        <p:cTn id="413" dur="500" fill="hold"/>
                                        <p:tgtEl>
                                          <p:spTgt spid="411"/>
                                        </p:tgtEl>
                                        <p:attrNameLst>
                                          <p:attrName>ppt_h</p:attrName>
                                        </p:attrNameLst>
                                      </p:cBhvr>
                                      <p:tavLst>
                                        <p:tav tm="0">
                                          <p:val>
                                            <p:fltVal val="0"/>
                                          </p:val>
                                        </p:tav>
                                        <p:tav tm="100000">
                                          <p:val>
                                            <p:strVal val="#ppt_h"/>
                                          </p:val>
                                        </p:tav>
                                      </p:tavLst>
                                    </p:anim>
                                    <p:animEffect transition="in" filter="fade">
                                      <p:cBhvr>
                                        <p:cTn id="414" dur="500"/>
                                        <p:tgtEl>
                                          <p:spTgt spid="411"/>
                                        </p:tgtEl>
                                      </p:cBhvr>
                                    </p:animEffect>
                                  </p:childTnLst>
                                </p:cTn>
                              </p:par>
                              <p:par>
                                <p:cTn id="415" presetID="53" presetClass="entr" presetSubtype="16" fill="hold" grpId="0" nodeType="withEffect">
                                  <p:stCondLst>
                                    <p:cond delay="2700"/>
                                  </p:stCondLst>
                                  <p:childTnLst>
                                    <p:set>
                                      <p:cBhvr>
                                        <p:cTn id="416" dur="1" fill="hold">
                                          <p:stCondLst>
                                            <p:cond delay="0"/>
                                          </p:stCondLst>
                                        </p:cTn>
                                        <p:tgtEl>
                                          <p:spTgt spid="412"/>
                                        </p:tgtEl>
                                        <p:attrNameLst>
                                          <p:attrName>style.visibility</p:attrName>
                                        </p:attrNameLst>
                                      </p:cBhvr>
                                      <p:to>
                                        <p:strVal val="visible"/>
                                      </p:to>
                                    </p:set>
                                    <p:anim calcmode="lin" valueType="num">
                                      <p:cBhvr>
                                        <p:cTn id="417" dur="500" fill="hold"/>
                                        <p:tgtEl>
                                          <p:spTgt spid="412"/>
                                        </p:tgtEl>
                                        <p:attrNameLst>
                                          <p:attrName>ppt_w</p:attrName>
                                        </p:attrNameLst>
                                      </p:cBhvr>
                                      <p:tavLst>
                                        <p:tav tm="0">
                                          <p:val>
                                            <p:fltVal val="0"/>
                                          </p:val>
                                        </p:tav>
                                        <p:tav tm="100000">
                                          <p:val>
                                            <p:strVal val="#ppt_w"/>
                                          </p:val>
                                        </p:tav>
                                      </p:tavLst>
                                    </p:anim>
                                    <p:anim calcmode="lin" valueType="num">
                                      <p:cBhvr>
                                        <p:cTn id="418" dur="500" fill="hold"/>
                                        <p:tgtEl>
                                          <p:spTgt spid="412"/>
                                        </p:tgtEl>
                                        <p:attrNameLst>
                                          <p:attrName>ppt_h</p:attrName>
                                        </p:attrNameLst>
                                      </p:cBhvr>
                                      <p:tavLst>
                                        <p:tav tm="0">
                                          <p:val>
                                            <p:fltVal val="0"/>
                                          </p:val>
                                        </p:tav>
                                        <p:tav tm="100000">
                                          <p:val>
                                            <p:strVal val="#ppt_h"/>
                                          </p:val>
                                        </p:tav>
                                      </p:tavLst>
                                    </p:anim>
                                    <p:animEffect transition="in" filter="fade">
                                      <p:cBhvr>
                                        <p:cTn id="419" dur="500"/>
                                        <p:tgtEl>
                                          <p:spTgt spid="412"/>
                                        </p:tgtEl>
                                      </p:cBhvr>
                                    </p:animEffect>
                                  </p:childTnLst>
                                </p:cTn>
                              </p:par>
                              <p:par>
                                <p:cTn id="420" presetID="53" presetClass="entr" presetSubtype="16" fill="hold" grpId="0" nodeType="withEffect">
                                  <p:stCondLst>
                                    <p:cond delay="2700"/>
                                  </p:stCondLst>
                                  <p:childTnLst>
                                    <p:set>
                                      <p:cBhvr>
                                        <p:cTn id="421" dur="1" fill="hold">
                                          <p:stCondLst>
                                            <p:cond delay="0"/>
                                          </p:stCondLst>
                                        </p:cTn>
                                        <p:tgtEl>
                                          <p:spTgt spid="413"/>
                                        </p:tgtEl>
                                        <p:attrNameLst>
                                          <p:attrName>style.visibility</p:attrName>
                                        </p:attrNameLst>
                                      </p:cBhvr>
                                      <p:to>
                                        <p:strVal val="visible"/>
                                      </p:to>
                                    </p:set>
                                    <p:anim calcmode="lin" valueType="num">
                                      <p:cBhvr>
                                        <p:cTn id="422" dur="500" fill="hold"/>
                                        <p:tgtEl>
                                          <p:spTgt spid="413"/>
                                        </p:tgtEl>
                                        <p:attrNameLst>
                                          <p:attrName>ppt_w</p:attrName>
                                        </p:attrNameLst>
                                      </p:cBhvr>
                                      <p:tavLst>
                                        <p:tav tm="0">
                                          <p:val>
                                            <p:fltVal val="0"/>
                                          </p:val>
                                        </p:tav>
                                        <p:tav tm="100000">
                                          <p:val>
                                            <p:strVal val="#ppt_w"/>
                                          </p:val>
                                        </p:tav>
                                      </p:tavLst>
                                    </p:anim>
                                    <p:anim calcmode="lin" valueType="num">
                                      <p:cBhvr>
                                        <p:cTn id="423" dur="500" fill="hold"/>
                                        <p:tgtEl>
                                          <p:spTgt spid="413"/>
                                        </p:tgtEl>
                                        <p:attrNameLst>
                                          <p:attrName>ppt_h</p:attrName>
                                        </p:attrNameLst>
                                      </p:cBhvr>
                                      <p:tavLst>
                                        <p:tav tm="0">
                                          <p:val>
                                            <p:fltVal val="0"/>
                                          </p:val>
                                        </p:tav>
                                        <p:tav tm="100000">
                                          <p:val>
                                            <p:strVal val="#ppt_h"/>
                                          </p:val>
                                        </p:tav>
                                      </p:tavLst>
                                    </p:anim>
                                    <p:animEffect transition="in" filter="fade">
                                      <p:cBhvr>
                                        <p:cTn id="424" dur="500"/>
                                        <p:tgtEl>
                                          <p:spTgt spid="413"/>
                                        </p:tgtEl>
                                      </p:cBhvr>
                                    </p:animEffect>
                                  </p:childTnLst>
                                </p:cTn>
                              </p:par>
                              <p:par>
                                <p:cTn id="425" presetID="53" presetClass="entr" presetSubtype="16" fill="hold" grpId="0" nodeType="withEffect">
                                  <p:stCondLst>
                                    <p:cond delay="2800"/>
                                  </p:stCondLst>
                                  <p:childTnLst>
                                    <p:set>
                                      <p:cBhvr>
                                        <p:cTn id="426" dur="1" fill="hold">
                                          <p:stCondLst>
                                            <p:cond delay="0"/>
                                          </p:stCondLst>
                                        </p:cTn>
                                        <p:tgtEl>
                                          <p:spTgt spid="414"/>
                                        </p:tgtEl>
                                        <p:attrNameLst>
                                          <p:attrName>style.visibility</p:attrName>
                                        </p:attrNameLst>
                                      </p:cBhvr>
                                      <p:to>
                                        <p:strVal val="visible"/>
                                      </p:to>
                                    </p:set>
                                    <p:anim calcmode="lin" valueType="num">
                                      <p:cBhvr>
                                        <p:cTn id="427" dur="500" fill="hold"/>
                                        <p:tgtEl>
                                          <p:spTgt spid="414"/>
                                        </p:tgtEl>
                                        <p:attrNameLst>
                                          <p:attrName>ppt_w</p:attrName>
                                        </p:attrNameLst>
                                      </p:cBhvr>
                                      <p:tavLst>
                                        <p:tav tm="0">
                                          <p:val>
                                            <p:fltVal val="0"/>
                                          </p:val>
                                        </p:tav>
                                        <p:tav tm="100000">
                                          <p:val>
                                            <p:strVal val="#ppt_w"/>
                                          </p:val>
                                        </p:tav>
                                      </p:tavLst>
                                    </p:anim>
                                    <p:anim calcmode="lin" valueType="num">
                                      <p:cBhvr>
                                        <p:cTn id="428" dur="500" fill="hold"/>
                                        <p:tgtEl>
                                          <p:spTgt spid="414"/>
                                        </p:tgtEl>
                                        <p:attrNameLst>
                                          <p:attrName>ppt_h</p:attrName>
                                        </p:attrNameLst>
                                      </p:cBhvr>
                                      <p:tavLst>
                                        <p:tav tm="0">
                                          <p:val>
                                            <p:fltVal val="0"/>
                                          </p:val>
                                        </p:tav>
                                        <p:tav tm="100000">
                                          <p:val>
                                            <p:strVal val="#ppt_h"/>
                                          </p:val>
                                        </p:tav>
                                      </p:tavLst>
                                    </p:anim>
                                    <p:animEffect transition="in" filter="fade">
                                      <p:cBhvr>
                                        <p:cTn id="429" dur="500"/>
                                        <p:tgtEl>
                                          <p:spTgt spid="414"/>
                                        </p:tgtEl>
                                      </p:cBhvr>
                                    </p:animEffect>
                                  </p:childTnLst>
                                </p:cTn>
                              </p:par>
                              <p:par>
                                <p:cTn id="430" presetID="53" presetClass="entr" presetSubtype="16" fill="hold" grpId="0" nodeType="withEffect">
                                  <p:stCondLst>
                                    <p:cond delay="2800"/>
                                  </p:stCondLst>
                                  <p:childTnLst>
                                    <p:set>
                                      <p:cBhvr>
                                        <p:cTn id="431" dur="1" fill="hold">
                                          <p:stCondLst>
                                            <p:cond delay="0"/>
                                          </p:stCondLst>
                                        </p:cTn>
                                        <p:tgtEl>
                                          <p:spTgt spid="415"/>
                                        </p:tgtEl>
                                        <p:attrNameLst>
                                          <p:attrName>style.visibility</p:attrName>
                                        </p:attrNameLst>
                                      </p:cBhvr>
                                      <p:to>
                                        <p:strVal val="visible"/>
                                      </p:to>
                                    </p:set>
                                    <p:anim calcmode="lin" valueType="num">
                                      <p:cBhvr>
                                        <p:cTn id="432" dur="500" fill="hold"/>
                                        <p:tgtEl>
                                          <p:spTgt spid="415"/>
                                        </p:tgtEl>
                                        <p:attrNameLst>
                                          <p:attrName>ppt_w</p:attrName>
                                        </p:attrNameLst>
                                      </p:cBhvr>
                                      <p:tavLst>
                                        <p:tav tm="0">
                                          <p:val>
                                            <p:fltVal val="0"/>
                                          </p:val>
                                        </p:tav>
                                        <p:tav tm="100000">
                                          <p:val>
                                            <p:strVal val="#ppt_w"/>
                                          </p:val>
                                        </p:tav>
                                      </p:tavLst>
                                    </p:anim>
                                    <p:anim calcmode="lin" valueType="num">
                                      <p:cBhvr>
                                        <p:cTn id="433" dur="500" fill="hold"/>
                                        <p:tgtEl>
                                          <p:spTgt spid="415"/>
                                        </p:tgtEl>
                                        <p:attrNameLst>
                                          <p:attrName>ppt_h</p:attrName>
                                        </p:attrNameLst>
                                      </p:cBhvr>
                                      <p:tavLst>
                                        <p:tav tm="0">
                                          <p:val>
                                            <p:fltVal val="0"/>
                                          </p:val>
                                        </p:tav>
                                        <p:tav tm="100000">
                                          <p:val>
                                            <p:strVal val="#ppt_h"/>
                                          </p:val>
                                        </p:tav>
                                      </p:tavLst>
                                    </p:anim>
                                    <p:animEffect transition="in" filter="fade">
                                      <p:cBhvr>
                                        <p:cTn id="434" dur="500"/>
                                        <p:tgtEl>
                                          <p:spTgt spid="415"/>
                                        </p:tgtEl>
                                      </p:cBhvr>
                                    </p:animEffect>
                                  </p:childTnLst>
                                </p:cTn>
                              </p:par>
                              <p:par>
                                <p:cTn id="435" presetID="53" presetClass="entr" presetSubtype="16" fill="hold" grpId="0" nodeType="withEffect">
                                  <p:stCondLst>
                                    <p:cond delay="2900"/>
                                  </p:stCondLst>
                                  <p:childTnLst>
                                    <p:set>
                                      <p:cBhvr>
                                        <p:cTn id="436" dur="1" fill="hold">
                                          <p:stCondLst>
                                            <p:cond delay="0"/>
                                          </p:stCondLst>
                                        </p:cTn>
                                        <p:tgtEl>
                                          <p:spTgt spid="416"/>
                                        </p:tgtEl>
                                        <p:attrNameLst>
                                          <p:attrName>style.visibility</p:attrName>
                                        </p:attrNameLst>
                                      </p:cBhvr>
                                      <p:to>
                                        <p:strVal val="visible"/>
                                      </p:to>
                                    </p:set>
                                    <p:anim calcmode="lin" valueType="num">
                                      <p:cBhvr>
                                        <p:cTn id="437" dur="500" fill="hold"/>
                                        <p:tgtEl>
                                          <p:spTgt spid="416"/>
                                        </p:tgtEl>
                                        <p:attrNameLst>
                                          <p:attrName>ppt_w</p:attrName>
                                        </p:attrNameLst>
                                      </p:cBhvr>
                                      <p:tavLst>
                                        <p:tav tm="0">
                                          <p:val>
                                            <p:fltVal val="0"/>
                                          </p:val>
                                        </p:tav>
                                        <p:tav tm="100000">
                                          <p:val>
                                            <p:strVal val="#ppt_w"/>
                                          </p:val>
                                        </p:tav>
                                      </p:tavLst>
                                    </p:anim>
                                    <p:anim calcmode="lin" valueType="num">
                                      <p:cBhvr>
                                        <p:cTn id="438" dur="500" fill="hold"/>
                                        <p:tgtEl>
                                          <p:spTgt spid="416"/>
                                        </p:tgtEl>
                                        <p:attrNameLst>
                                          <p:attrName>ppt_h</p:attrName>
                                        </p:attrNameLst>
                                      </p:cBhvr>
                                      <p:tavLst>
                                        <p:tav tm="0">
                                          <p:val>
                                            <p:fltVal val="0"/>
                                          </p:val>
                                        </p:tav>
                                        <p:tav tm="100000">
                                          <p:val>
                                            <p:strVal val="#ppt_h"/>
                                          </p:val>
                                        </p:tav>
                                      </p:tavLst>
                                    </p:anim>
                                    <p:animEffect transition="in" filter="fade">
                                      <p:cBhvr>
                                        <p:cTn id="439" dur="500"/>
                                        <p:tgtEl>
                                          <p:spTgt spid="416"/>
                                        </p:tgtEl>
                                      </p:cBhvr>
                                    </p:animEffect>
                                  </p:childTnLst>
                                </p:cTn>
                              </p:par>
                              <p:par>
                                <p:cTn id="440" presetID="53" presetClass="entr" presetSubtype="16" fill="hold" grpId="0" nodeType="withEffect">
                                  <p:stCondLst>
                                    <p:cond delay="2900"/>
                                  </p:stCondLst>
                                  <p:childTnLst>
                                    <p:set>
                                      <p:cBhvr>
                                        <p:cTn id="441" dur="1" fill="hold">
                                          <p:stCondLst>
                                            <p:cond delay="0"/>
                                          </p:stCondLst>
                                        </p:cTn>
                                        <p:tgtEl>
                                          <p:spTgt spid="417"/>
                                        </p:tgtEl>
                                        <p:attrNameLst>
                                          <p:attrName>style.visibility</p:attrName>
                                        </p:attrNameLst>
                                      </p:cBhvr>
                                      <p:to>
                                        <p:strVal val="visible"/>
                                      </p:to>
                                    </p:set>
                                    <p:anim calcmode="lin" valueType="num">
                                      <p:cBhvr>
                                        <p:cTn id="442" dur="500" fill="hold"/>
                                        <p:tgtEl>
                                          <p:spTgt spid="417"/>
                                        </p:tgtEl>
                                        <p:attrNameLst>
                                          <p:attrName>ppt_w</p:attrName>
                                        </p:attrNameLst>
                                      </p:cBhvr>
                                      <p:tavLst>
                                        <p:tav tm="0">
                                          <p:val>
                                            <p:fltVal val="0"/>
                                          </p:val>
                                        </p:tav>
                                        <p:tav tm="100000">
                                          <p:val>
                                            <p:strVal val="#ppt_w"/>
                                          </p:val>
                                        </p:tav>
                                      </p:tavLst>
                                    </p:anim>
                                    <p:anim calcmode="lin" valueType="num">
                                      <p:cBhvr>
                                        <p:cTn id="443" dur="500" fill="hold"/>
                                        <p:tgtEl>
                                          <p:spTgt spid="417"/>
                                        </p:tgtEl>
                                        <p:attrNameLst>
                                          <p:attrName>ppt_h</p:attrName>
                                        </p:attrNameLst>
                                      </p:cBhvr>
                                      <p:tavLst>
                                        <p:tav tm="0">
                                          <p:val>
                                            <p:fltVal val="0"/>
                                          </p:val>
                                        </p:tav>
                                        <p:tav tm="100000">
                                          <p:val>
                                            <p:strVal val="#ppt_h"/>
                                          </p:val>
                                        </p:tav>
                                      </p:tavLst>
                                    </p:anim>
                                    <p:animEffect transition="in" filter="fade">
                                      <p:cBhvr>
                                        <p:cTn id="444" dur="500"/>
                                        <p:tgtEl>
                                          <p:spTgt spid="417"/>
                                        </p:tgtEl>
                                      </p:cBhvr>
                                    </p:animEffect>
                                  </p:childTnLst>
                                </p:cTn>
                              </p:par>
                              <p:par>
                                <p:cTn id="445" presetID="53" presetClass="entr" presetSubtype="16" fill="hold" grpId="0" nodeType="withEffect">
                                  <p:stCondLst>
                                    <p:cond delay="3000"/>
                                  </p:stCondLst>
                                  <p:childTnLst>
                                    <p:set>
                                      <p:cBhvr>
                                        <p:cTn id="446" dur="1" fill="hold">
                                          <p:stCondLst>
                                            <p:cond delay="0"/>
                                          </p:stCondLst>
                                        </p:cTn>
                                        <p:tgtEl>
                                          <p:spTgt spid="418"/>
                                        </p:tgtEl>
                                        <p:attrNameLst>
                                          <p:attrName>style.visibility</p:attrName>
                                        </p:attrNameLst>
                                      </p:cBhvr>
                                      <p:to>
                                        <p:strVal val="visible"/>
                                      </p:to>
                                    </p:set>
                                    <p:anim calcmode="lin" valueType="num">
                                      <p:cBhvr>
                                        <p:cTn id="447" dur="500" fill="hold"/>
                                        <p:tgtEl>
                                          <p:spTgt spid="418"/>
                                        </p:tgtEl>
                                        <p:attrNameLst>
                                          <p:attrName>ppt_w</p:attrName>
                                        </p:attrNameLst>
                                      </p:cBhvr>
                                      <p:tavLst>
                                        <p:tav tm="0">
                                          <p:val>
                                            <p:fltVal val="0"/>
                                          </p:val>
                                        </p:tav>
                                        <p:tav tm="100000">
                                          <p:val>
                                            <p:strVal val="#ppt_w"/>
                                          </p:val>
                                        </p:tav>
                                      </p:tavLst>
                                    </p:anim>
                                    <p:anim calcmode="lin" valueType="num">
                                      <p:cBhvr>
                                        <p:cTn id="448" dur="500" fill="hold"/>
                                        <p:tgtEl>
                                          <p:spTgt spid="418"/>
                                        </p:tgtEl>
                                        <p:attrNameLst>
                                          <p:attrName>ppt_h</p:attrName>
                                        </p:attrNameLst>
                                      </p:cBhvr>
                                      <p:tavLst>
                                        <p:tav tm="0">
                                          <p:val>
                                            <p:fltVal val="0"/>
                                          </p:val>
                                        </p:tav>
                                        <p:tav tm="100000">
                                          <p:val>
                                            <p:strVal val="#ppt_h"/>
                                          </p:val>
                                        </p:tav>
                                      </p:tavLst>
                                    </p:anim>
                                    <p:animEffect transition="in" filter="fade">
                                      <p:cBhvr>
                                        <p:cTn id="449" dur="500"/>
                                        <p:tgtEl>
                                          <p:spTgt spid="418"/>
                                        </p:tgtEl>
                                      </p:cBhvr>
                                    </p:animEffect>
                                  </p:childTnLst>
                                </p:cTn>
                              </p:par>
                              <p:par>
                                <p:cTn id="450" presetID="53" presetClass="entr" presetSubtype="16" fill="hold" grpId="0" nodeType="withEffect">
                                  <p:stCondLst>
                                    <p:cond delay="3000"/>
                                  </p:stCondLst>
                                  <p:childTnLst>
                                    <p:set>
                                      <p:cBhvr>
                                        <p:cTn id="451" dur="1" fill="hold">
                                          <p:stCondLst>
                                            <p:cond delay="0"/>
                                          </p:stCondLst>
                                        </p:cTn>
                                        <p:tgtEl>
                                          <p:spTgt spid="419"/>
                                        </p:tgtEl>
                                        <p:attrNameLst>
                                          <p:attrName>style.visibility</p:attrName>
                                        </p:attrNameLst>
                                      </p:cBhvr>
                                      <p:to>
                                        <p:strVal val="visible"/>
                                      </p:to>
                                    </p:set>
                                    <p:anim calcmode="lin" valueType="num">
                                      <p:cBhvr>
                                        <p:cTn id="452" dur="500" fill="hold"/>
                                        <p:tgtEl>
                                          <p:spTgt spid="419"/>
                                        </p:tgtEl>
                                        <p:attrNameLst>
                                          <p:attrName>ppt_w</p:attrName>
                                        </p:attrNameLst>
                                      </p:cBhvr>
                                      <p:tavLst>
                                        <p:tav tm="0">
                                          <p:val>
                                            <p:fltVal val="0"/>
                                          </p:val>
                                        </p:tav>
                                        <p:tav tm="100000">
                                          <p:val>
                                            <p:strVal val="#ppt_w"/>
                                          </p:val>
                                        </p:tav>
                                      </p:tavLst>
                                    </p:anim>
                                    <p:anim calcmode="lin" valueType="num">
                                      <p:cBhvr>
                                        <p:cTn id="453" dur="500" fill="hold"/>
                                        <p:tgtEl>
                                          <p:spTgt spid="419"/>
                                        </p:tgtEl>
                                        <p:attrNameLst>
                                          <p:attrName>ppt_h</p:attrName>
                                        </p:attrNameLst>
                                      </p:cBhvr>
                                      <p:tavLst>
                                        <p:tav tm="0">
                                          <p:val>
                                            <p:fltVal val="0"/>
                                          </p:val>
                                        </p:tav>
                                        <p:tav tm="100000">
                                          <p:val>
                                            <p:strVal val="#ppt_h"/>
                                          </p:val>
                                        </p:tav>
                                      </p:tavLst>
                                    </p:anim>
                                    <p:animEffect transition="in" filter="fade">
                                      <p:cBhvr>
                                        <p:cTn id="454" dur="500"/>
                                        <p:tgtEl>
                                          <p:spTgt spid="419"/>
                                        </p:tgtEl>
                                      </p:cBhvr>
                                    </p:animEffect>
                                  </p:childTnLst>
                                </p:cTn>
                              </p:par>
                              <p:par>
                                <p:cTn id="455" presetID="53" presetClass="entr" presetSubtype="16" fill="hold" grpId="0" nodeType="withEffect">
                                  <p:stCondLst>
                                    <p:cond delay="3100"/>
                                  </p:stCondLst>
                                  <p:childTnLst>
                                    <p:set>
                                      <p:cBhvr>
                                        <p:cTn id="456" dur="1" fill="hold">
                                          <p:stCondLst>
                                            <p:cond delay="0"/>
                                          </p:stCondLst>
                                        </p:cTn>
                                        <p:tgtEl>
                                          <p:spTgt spid="420"/>
                                        </p:tgtEl>
                                        <p:attrNameLst>
                                          <p:attrName>style.visibility</p:attrName>
                                        </p:attrNameLst>
                                      </p:cBhvr>
                                      <p:to>
                                        <p:strVal val="visible"/>
                                      </p:to>
                                    </p:set>
                                    <p:anim calcmode="lin" valueType="num">
                                      <p:cBhvr>
                                        <p:cTn id="457" dur="500" fill="hold"/>
                                        <p:tgtEl>
                                          <p:spTgt spid="420"/>
                                        </p:tgtEl>
                                        <p:attrNameLst>
                                          <p:attrName>ppt_w</p:attrName>
                                        </p:attrNameLst>
                                      </p:cBhvr>
                                      <p:tavLst>
                                        <p:tav tm="0">
                                          <p:val>
                                            <p:fltVal val="0"/>
                                          </p:val>
                                        </p:tav>
                                        <p:tav tm="100000">
                                          <p:val>
                                            <p:strVal val="#ppt_w"/>
                                          </p:val>
                                        </p:tav>
                                      </p:tavLst>
                                    </p:anim>
                                    <p:anim calcmode="lin" valueType="num">
                                      <p:cBhvr>
                                        <p:cTn id="458" dur="500" fill="hold"/>
                                        <p:tgtEl>
                                          <p:spTgt spid="420"/>
                                        </p:tgtEl>
                                        <p:attrNameLst>
                                          <p:attrName>ppt_h</p:attrName>
                                        </p:attrNameLst>
                                      </p:cBhvr>
                                      <p:tavLst>
                                        <p:tav tm="0">
                                          <p:val>
                                            <p:fltVal val="0"/>
                                          </p:val>
                                        </p:tav>
                                        <p:tav tm="100000">
                                          <p:val>
                                            <p:strVal val="#ppt_h"/>
                                          </p:val>
                                        </p:tav>
                                      </p:tavLst>
                                    </p:anim>
                                    <p:animEffect transition="in" filter="fade">
                                      <p:cBhvr>
                                        <p:cTn id="459" dur="500"/>
                                        <p:tgtEl>
                                          <p:spTgt spid="420"/>
                                        </p:tgtEl>
                                      </p:cBhvr>
                                    </p:animEffect>
                                  </p:childTnLst>
                                </p:cTn>
                              </p:par>
                              <p:par>
                                <p:cTn id="460" presetID="53" presetClass="entr" presetSubtype="16" fill="hold" grpId="0" nodeType="withEffect">
                                  <p:stCondLst>
                                    <p:cond delay="3100"/>
                                  </p:stCondLst>
                                  <p:childTnLst>
                                    <p:set>
                                      <p:cBhvr>
                                        <p:cTn id="461" dur="1" fill="hold">
                                          <p:stCondLst>
                                            <p:cond delay="0"/>
                                          </p:stCondLst>
                                        </p:cTn>
                                        <p:tgtEl>
                                          <p:spTgt spid="421"/>
                                        </p:tgtEl>
                                        <p:attrNameLst>
                                          <p:attrName>style.visibility</p:attrName>
                                        </p:attrNameLst>
                                      </p:cBhvr>
                                      <p:to>
                                        <p:strVal val="visible"/>
                                      </p:to>
                                    </p:set>
                                    <p:anim calcmode="lin" valueType="num">
                                      <p:cBhvr>
                                        <p:cTn id="462" dur="500" fill="hold"/>
                                        <p:tgtEl>
                                          <p:spTgt spid="421"/>
                                        </p:tgtEl>
                                        <p:attrNameLst>
                                          <p:attrName>ppt_w</p:attrName>
                                        </p:attrNameLst>
                                      </p:cBhvr>
                                      <p:tavLst>
                                        <p:tav tm="0">
                                          <p:val>
                                            <p:fltVal val="0"/>
                                          </p:val>
                                        </p:tav>
                                        <p:tav tm="100000">
                                          <p:val>
                                            <p:strVal val="#ppt_w"/>
                                          </p:val>
                                        </p:tav>
                                      </p:tavLst>
                                    </p:anim>
                                    <p:anim calcmode="lin" valueType="num">
                                      <p:cBhvr>
                                        <p:cTn id="463" dur="500" fill="hold"/>
                                        <p:tgtEl>
                                          <p:spTgt spid="421"/>
                                        </p:tgtEl>
                                        <p:attrNameLst>
                                          <p:attrName>ppt_h</p:attrName>
                                        </p:attrNameLst>
                                      </p:cBhvr>
                                      <p:tavLst>
                                        <p:tav tm="0">
                                          <p:val>
                                            <p:fltVal val="0"/>
                                          </p:val>
                                        </p:tav>
                                        <p:tav tm="100000">
                                          <p:val>
                                            <p:strVal val="#ppt_h"/>
                                          </p:val>
                                        </p:tav>
                                      </p:tavLst>
                                    </p:anim>
                                    <p:animEffect transition="in" filter="fade">
                                      <p:cBhvr>
                                        <p:cTn id="464" dur="500"/>
                                        <p:tgtEl>
                                          <p:spTgt spid="421"/>
                                        </p:tgtEl>
                                      </p:cBhvr>
                                    </p:animEffect>
                                  </p:childTnLst>
                                </p:cTn>
                              </p:par>
                              <p:par>
                                <p:cTn id="465" presetID="53" presetClass="entr" presetSubtype="16" fill="hold" grpId="0" nodeType="withEffect">
                                  <p:stCondLst>
                                    <p:cond delay="3200"/>
                                  </p:stCondLst>
                                  <p:childTnLst>
                                    <p:set>
                                      <p:cBhvr>
                                        <p:cTn id="466" dur="1" fill="hold">
                                          <p:stCondLst>
                                            <p:cond delay="0"/>
                                          </p:stCondLst>
                                        </p:cTn>
                                        <p:tgtEl>
                                          <p:spTgt spid="422"/>
                                        </p:tgtEl>
                                        <p:attrNameLst>
                                          <p:attrName>style.visibility</p:attrName>
                                        </p:attrNameLst>
                                      </p:cBhvr>
                                      <p:to>
                                        <p:strVal val="visible"/>
                                      </p:to>
                                    </p:set>
                                    <p:anim calcmode="lin" valueType="num">
                                      <p:cBhvr>
                                        <p:cTn id="467" dur="500" fill="hold"/>
                                        <p:tgtEl>
                                          <p:spTgt spid="422"/>
                                        </p:tgtEl>
                                        <p:attrNameLst>
                                          <p:attrName>ppt_w</p:attrName>
                                        </p:attrNameLst>
                                      </p:cBhvr>
                                      <p:tavLst>
                                        <p:tav tm="0">
                                          <p:val>
                                            <p:fltVal val="0"/>
                                          </p:val>
                                        </p:tav>
                                        <p:tav tm="100000">
                                          <p:val>
                                            <p:strVal val="#ppt_w"/>
                                          </p:val>
                                        </p:tav>
                                      </p:tavLst>
                                    </p:anim>
                                    <p:anim calcmode="lin" valueType="num">
                                      <p:cBhvr>
                                        <p:cTn id="468" dur="500" fill="hold"/>
                                        <p:tgtEl>
                                          <p:spTgt spid="422"/>
                                        </p:tgtEl>
                                        <p:attrNameLst>
                                          <p:attrName>ppt_h</p:attrName>
                                        </p:attrNameLst>
                                      </p:cBhvr>
                                      <p:tavLst>
                                        <p:tav tm="0">
                                          <p:val>
                                            <p:fltVal val="0"/>
                                          </p:val>
                                        </p:tav>
                                        <p:tav tm="100000">
                                          <p:val>
                                            <p:strVal val="#ppt_h"/>
                                          </p:val>
                                        </p:tav>
                                      </p:tavLst>
                                    </p:anim>
                                    <p:animEffect transition="in" filter="fade">
                                      <p:cBhvr>
                                        <p:cTn id="469" dur="500"/>
                                        <p:tgtEl>
                                          <p:spTgt spid="422"/>
                                        </p:tgtEl>
                                      </p:cBhvr>
                                    </p:animEffect>
                                  </p:childTnLst>
                                </p:cTn>
                              </p:par>
                              <p:par>
                                <p:cTn id="470" presetID="53" presetClass="entr" presetSubtype="16" fill="hold" grpId="0" nodeType="withEffect">
                                  <p:stCondLst>
                                    <p:cond delay="3200"/>
                                  </p:stCondLst>
                                  <p:childTnLst>
                                    <p:set>
                                      <p:cBhvr>
                                        <p:cTn id="471" dur="1" fill="hold">
                                          <p:stCondLst>
                                            <p:cond delay="0"/>
                                          </p:stCondLst>
                                        </p:cTn>
                                        <p:tgtEl>
                                          <p:spTgt spid="423"/>
                                        </p:tgtEl>
                                        <p:attrNameLst>
                                          <p:attrName>style.visibility</p:attrName>
                                        </p:attrNameLst>
                                      </p:cBhvr>
                                      <p:to>
                                        <p:strVal val="visible"/>
                                      </p:to>
                                    </p:set>
                                    <p:anim calcmode="lin" valueType="num">
                                      <p:cBhvr>
                                        <p:cTn id="472" dur="500" fill="hold"/>
                                        <p:tgtEl>
                                          <p:spTgt spid="423"/>
                                        </p:tgtEl>
                                        <p:attrNameLst>
                                          <p:attrName>ppt_w</p:attrName>
                                        </p:attrNameLst>
                                      </p:cBhvr>
                                      <p:tavLst>
                                        <p:tav tm="0">
                                          <p:val>
                                            <p:fltVal val="0"/>
                                          </p:val>
                                        </p:tav>
                                        <p:tav tm="100000">
                                          <p:val>
                                            <p:strVal val="#ppt_w"/>
                                          </p:val>
                                        </p:tav>
                                      </p:tavLst>
                                    </p:anim>
                                    <p:anim calcmode="lin" valueType="num">
                                      <p:cBhvr>
                                        <p:cTn id="473" dur="500" fill="hold"/>
                                        <p:tgtEl>
                                          <p:spTgt spid="423"/>
                                        </p:tgtEl>
                                        <p:attrNameLst>
                                          <p:attrName>ppt_h</p:attrName>
                                        </p:attrNameLst>
                                      </p:cBhvr>
                                      <p:tavLst>
                                        <p:tav tm="0">
                                          <p:val>
                                            <p:fltVal val="0"/>
                                          </p:val>
                                        </p:tav>
                                        <p:tav tm="100000">
                                          <p:val>
                                            <p:strVal val="#ppt_h"/>
                                          </p:val>
                                        </p:tav>
                                      </p:tavLst>
                                    </p:anim>
                                    <p:animEffect transition="in" filter="fade">
                                      <p:cBhvr>
                                        <p:cTn id="474" dur="500"/>
                                        <p:tgtEl>
                                          <p:spTgt spid="423"/>
                                        </p:tgtEl>
                                      </p:cBhvr>
                                    </p:animEffect>
                                  </p:childTnLst>
                                </p:cTn>
                              </p:par>
                              <p:par>
                                <p:cTn id="475" presetID="53" presetClass="entr" presetSubtype="16" fill="hold" grpId="0" nodeType="withEffect">
                                  <p:stCondLst>
                                    <p:cond delay="3300"/>
                                  </p:stCondLst>
                                  <p:childTnLst>
                                    <p:set>
                                      <p:cBhvr>
                                        <p:cTn id="476" dur="1" fill="hold">
                                          <p:stCondLst>
                                            <p:cond delay="0"/>
                                          </p:stCondLst>
                                        </p:cTn>
                                        <p:tgtEl>
                                          <p:spTgt spid="424"/>
                                        </p:tgtEl>
                                        <p:attrNameLst>
                                          <p:attrName>style.visibility</p:attrName>
                                        </p:attrNameLst>
                                      </p:cBhvr>
                                      <p:to>
                                        <p:strVal val="visible"/>
                                      </p:to>
                                    </p:set>
                                    <p:anim calcmode="lin" valueType="num">
                                      <p:cBhvr>
                                        <p:cTn id="477" dur="500" fill="hold"/>
                                        <p:tgtEl>
                                          <p:spTgt spid="424"/>
                                        </p:tgtEl>
                                        <p:attrNameLst>
                                          <p:attrName>ppt_w</p:attrName>
                                        </p:attrNameLst>
                                      </p:cBhvr>
                                      <p:tavLst>
                                        <p:tav tm="0">
                                          <p:val>
                                            <p:fltVal val="0"/>
                                          </p:val>
                                        </p:tav>
                                        <p:tav tm="100000">
                                          <p:val>
                                            <p:strVal val="#ppt_w"/>
                                          </p:val>
                                        </p:tav>
                                      </p:tavLst>
                                    </p:anim>
                                    <p:anim calcmode="lin" valueType="num">
                                      <p:cBhvr>
                                        <p:cTn id="478" dur="500" fill="hold"/>
                                        <p:tgtEl>
                                          <p:spTgt spid="424"/>
                                        </p:tgtEl>
                                        <p:attrNameLst>
                                          <p:attrName>ppt_h</p:attrName>
                                        </p:attrNameLst>
                                      </p:cBhvr>
                                      <p:tavLst>
                                        <p:tav tm="0">
                                          <p:val>
                                            <p:fltVal val="0"/>
                                          </p:val>
                                        </p:tav>
                                        <p:tav tm="100000">
                                          <p:val>
                                            <p:strVal val="#ppt_h"/>
                                          </p:val>
                                        </p:tav>
                                      </p:tavLst>
                                    </p:anim>
                                    <p:animEffect transition="in" filter="fade">
                                      <p:cBhvr>
                                        <p:cTn id="479" dur="500"/>
                                        <p:tgtEl>
                                          <p:spTgt spid="424"/>
                                        </p:tgtEl>
                                      </p:cBhvr>
                                    </p:animEffect>
                                  </p:childTnLst>
                                </p:cTn>
                              </p:par>
                              <p:par>
                                <p:cTn id="480" presetID="53" presetClass="entr" presetSubtype="16" fill="hold" grpId="0" nodeType="withEffect">
                                  <p:stCondLst>
                                    <p:cond delay="3300"/>
                                  </p:stCondLst>
                                  <p:childTnLst>
                                    <p:set>
                                      <p:cBhvr>
                                        <p:cTn id="481" dur="1" fill="hold">
                                          <p:stCondLst>
                                            <p:cond delay="0"/>
                                          </p:stCondLst>
                                        </p:cTn>
                                        <p:tgtEl>
                                          <p:spTgt spid="425"/>
                                        </p:tgtEl>
                                        <p:attrNameLst>
                                          <p:attrName>style.visibility</p:attrName>
                                        </p:attrNameLst>
                                      </p:cBhvr>
                                      <p:to>
                                        <p:strVal val="visible"/>
                                      </p:to>
                                    </p:set>
                                    <p:anim calcmode="lin" valueType="num">
                                      <p:cBhvr>
                                        <p:cTn id="482" dur="500" fill="hold"/>
                                        <p:tgtEl>
                                          <p:spTgt spid="425"/>
                                        </p:tgtEl>
                                        <p:attrNameLst>
                                          <p:attrName>ppt_w</p:attrName>
                                        </p:attrNameLst>
                                      </p:cBhvr>
                                      <p:tavLst>
                                        <p:tav tm="0">
                                          <p:val>
                                            <p:fltVal val="0"/>
                                          </p:val>
                                        </p:tav>
                                        <p:tav tm="100000">
                                          <p:val>
                                            <p:strVal val="#ppt_w"/>
                                          </p:val>
                                        </p:tav>
                                      </p:tavLst>
                                    </p:anim>
                                    <p:anim calcmode="lin" valueType="num">
                                      <p:cBhvr>
                                        <p:cTn id="483" dur="500" fill="hold"/>
                                        <p:tgtEl>
                                          <p:spTgt spid="425"/>
                                        </p:tgtEl>
                                        <p:attrNameLst>
                                          <p:attrName>ppt_h</p:attrName>
                                        </p:attrNameLst>
                                      </p:cBhvr>
                                      <p:tavLst>
                                        <p:tav tm="0">
                                          <p:val>
                                            <p:fltVal val="0"/>
                                          </p:val>
                                        </p:tav>
                                        <p:tav tm="100000">
                                          <p:val>
                                            <p:strVal val="#ppt_h"/>
                                          </p:val>
                                        </p:tav>
                                      </p:tavLst>
                                    </p:anim>
                                    <p:animEffect transition="in" filter="fade">
                                      <p:cBhvr>
                                        <p:cTn id="484" dur="500"/>
                                        <p:tgtEl>
                                          <p:spTgt spid="425"/>
                                        </p:tgtEl>
                                      </p:cBhvr>
                                    </p:animEffect>
                                  </p:childTnLst>
                                </p:cTn>
                              </p:par>
                              <p:par>
                                <p:cTn id="485" presetID="53" presetClass="entr" presetSubtype="16" fill="hold" grpId="0" nodeType="withEffect">
                                  <p:stCondLst>
                                    <p:cond delay="3400"/>
                                  </p:stCondLst>
                                  <p:childTnLst>
                                    <p:set>
                                      <p:cBhvr>
                                        <p:cTn id="486" dur="1" fill="hold">
                                          <p:stCondLst>
                                            <p:cond delay="0"/>
                                          </p:stCondLst>
                                        </p:cTn>
                                        <p:tgtEl>
                                          <p:spTgt spid="426"/>
                                        </p:tgtEl>
                                        <p:attrNameLst>
                                          <p:attrName>style.visibility</p:attrName>
                                        </p:attrNameLst>
                                      </p:cBhvr>
                                      <p:to>
                                        <p:strVal val="visible"/>
                                      </p:to>
                                    </p:set>
                                    <p:anim calcmode="lin" valueType="num">
                                      <p:cBhvr>
                                        <p:cTn id="487" dur="500" fill="hold"/>
                                        <p:tgtEl>
                                          <p:spTgt spid="426"/>
                                        </p:tgtEl>
                                        <p:attrNameLst>
                                          <p:attrName>ppt_w</p:attrName>
                                        </p:attrNameLst>
                                      </p:cBhvr>
                                      <p:tavLst>
                                        <p:tav tm="0">
                                          <p:val>
                                            <p:fltVal val="0"/>
                                          </p:val>
                                        </p:tav>
                                        <p:tav tm="100000">
                                          <p:val>
                                            <p:strVal val="#ppt_w"/>
                                          </p:val>
                                        </p:tav>
                                      </p:tavLst>
                                    </p:anim>
                                    <p:anim calcmode="lin" valueType="num">
                                      <p:cBhvr>
                                        <p:cTn id="488" dur="500" fill="hold"/>
                                        <p:tgtEl>
                                          <p:spTgt spid="426"/>
                                        </p:tgtEl>
                                        <p:attrNameLst>
                                          <p:attrName>ppt_h</p:attrName>
                                        </p:attrNameLst>
                                      </p:cBhvr>
                                      <p:tavLst>
                                        <p:tav tm="0">
                                          <p:val>
                                            <p:fltVal val="0"/>
                                          </p:val>
                                        </p:tav>
                                        <p:tav tm="100000">
                                          <p:val>
                                            <p:strVal val="#ppt_h"/>
                                          </p:val>
                                        </p:tav>
                                      </p:tavLst>
                                    </p:anim>
                                    <p:animEffect transition="in" filter="fade">
                                      <p:cBhvr>
                                        <p:cTn id="489" dur="500"/>
                                        <p:tgtEl>
                                          <p:spTgt spid="426"/>
                                        </p:tgtEl>
                                      </p:cBhvr>
                                    </p:animEffect>
                                  </p:childTnLst>
                                </p:cTn>
                              </p:par>
                              <p:par>
                                <p:cTn id="490" presetID="53" presetClass="entr" presetSubtype="16" fill="hold" grpId="0" nodeType="withEffect">
                                  <p:stCondLst>
                                    <p:cond delay="3400"/>
                                  </p:stCondLst>
                                  <p:childTnLst>
                                    <p:set>
                                      <p:cBhvr>
                                        <p:cTn id="491" dur="1" fill="hold">
                                          <p:stCondLst>
                                            <p:cond delay="0"/>
                                          </p:stCondLst>
                                        </p:cTn>
                                        <p:tgtEl>
                                          <p:spTgt spid="427"/>
                                        </p:tgtEl>
                                        <p:attrNameLst>
                                          <p:attrName>style.visibility</p:attrName>
                                        </p:attrNameLst>
                                      </p:cBhvr>
                                      <p:to>
                                        <p:strVal val="visible"/>
                                      </p:to>
                                    </p:set>
                                    <p:anim calcmode="lin" valueType="num">
                                      <p:cBhvr>
                                        <p:cTn id="492" dur="500" fill="hold"/>
                                        <p:tgtEl>
                                          <p:spTgt spid="427"/>
                                        </p:tgtEl>
                                        <p:attrNameLst>
                                          <p:attrName>ppt_w</p:attrName>
                                        </p:attrNameLst>
                                      </p:cBhvr>
                                      <p:tavLst>
                                        <p:tav tm="0">
                                          <p:val>
                                            <p:fltVal val="0"/>
                                          </p:val>
                                        </p:tav>
                                        <p:tav tm="100000">
                                          <p:val>
                                            <p:strVal val="#ppt_w"/>
                                          </p:val>
                                        </p:tav>
                                      </p:tavLst>
                                    </p:anim>
                                    <p:anim calcmode="lin" valueType="num">
                                      <p:cBhvr>
                                        <p:cTn id="493" dur="500" fill="hold"/>
                                        <p:tgtEl>
                                          <p:spTgt spid="427"/>
                                        </p:tgtEl>
                                        <p:attrNameLst>
                                          <p:attrName>ppt_h</p:attrName>
                                        </p:attrNameLst>
                                      </p:cBhvr>
                                      <p:tavLst>
                                        <p:tav tm="0">
                                          <p:val>
                                            <p:fltVal val="0"/>
                                          </p:val>
                                        </p:tav>
                                        <p:tav tm="100000">
                                          <p:val>
                                            <p:strVal val="#ppt_h"/>
                                          </p:val>
                                        </p:tav>
                                      </p:tavLst>
                                    </p:anim>
                                    <p:animEffect transition="in" filter="fade">
                                      <p:cBhvr>
                                        <p:cTn id="494" dur="500"/>
                                        <p:tgtEl>
                                          <p:spTgt spid="427"/>
                                        </p:tgtEl>
                                      </p:cBhvr>
                                    </p:animEffect>
                                  </p:childTnLst>
                                </p:cTn>
                              </p:par>
                              <p:par>
                                <p:cTn id="495" presetID="53" presetClass="entr" presetSubtype="16" fill="hold" grpId="0" nodeType="withEffect">
                                  <p:stCondLst>
                                    <p:cond delay="3500"/>
                                  </p:stCondLst>
                                  <p:childTnLst>
                                    <p:set>
                                      <p:cBhvr>
                                        <p:cTn id="496" dur="1" fill="hold">
                                          <p:stCondLst>
                                            <p:cond delay="0"/>
                                          </p:stCondLst>
                                        </p:cTn>
                                        <p:tgtEl>
                                          <p:spTgt spid="428"/>
                                        </p:tgtEl>
                                        <p:attrNameLst>
                                          <p:attrName>style.visibility</p:attrName>
                                        </p:attrNameLst>
                                      </p:cBhvr>
                                      <p:to>
                                        <p:strVal val="visible"/>
                                      </p:to>
                                    </p:set>
                                    <p:anim calcmode="lin" valueType="num">
                                      <p:cBhvr>
                                        <p:cTn id="497" dur="500" fill="hold"/>
                                        <p:tgtEl>
                                          <p:spTgt spid="428"/>
                                        </p:tgtEl>
                                        <p:attrNameLst>
                                          <p:attrName>ppt_w</p:attrName>
                                        </p:attrNameLst>
                                      </p:cBhvr>
                                      <p:tavLst>
                                        <p:tav tm="0">
                                          <p:val>
                                            <p:fltVal val="0"/>
                                          </p:val>
                                        </p:tav>
                                        <p:tav tm="100000">
                                          <p:val>
                                            <p:strVal val="#ppt_w"/>
                                          </p:val>
                                        </p:tav>
                                      </p:tavLst>
                                    </p:anim>
                                    <p:anim calcmode="lin" valueType="num">
                                      <p:cBhvr>
                                        <p:cTn id="498" dur="500" fill="hold"/>
                                        <p:tgtEl>
                                          <p:spTgt spid="428"/>
                                        </p:tgtEl>
                                        <p:attrNameLst>
                                          <p:attrName>ppt_h</p:attrName>
                                        </p:attrNameLst>
                                      </p:cBhvr>
                                      <p:tavLst>
                                        <p:tav tm="0">
                                          <p:val>
                                            <p:fltVal val="0"/>
                                          </p:val>
                                        </p:tav>
                                        <p:tav tm="100000">
                                          <p:val>
                                            <p:strVal val="#ppt_h"/>
                                          </p:val>
                                        </p:tav>
                                      </p:tavLst>
                                    </p:anim>
                                    <p:animEffect transition="in" filter="fade">
                                      <p:cBhvr>
                                        <p:cTn id="499" dur="500"/>
                                        <p:tgtEl>
                                          <p:spTgt spid="428"/>
                                        </p:tgtEl>
                                      </p:cBhvr>
                                    </p:animEffect>
                                  </p:childTnLst>
                                </p:cTn>
                              </p:par>
                              <p:par>
                                <p:cTn id="500" presetID="53" presetClass="entr" presetSubtype="16" fill="hold" grpId="0" nodeType="withEffect">
                                  <p:stCondLst>
                                    <p:cond delay="3500"/>
                                  </p:stCondLst>
                                  <p:childTnLst>
                                    <p:set>
                                      <p:cBhvr>
                                        <p:cTn id="501" dur="1" fill="hold">
                                          <p:stCondLst>
                                            <p:cond delay="0"/>
                                          </p:stCondLst>
                                        </p:cTn>
                                        <p:tgtEl>
                                          <p:spTgt spid="429"/>
                                        </p:tgtEl>
                                        <p:attrNameLst>
                                          <p:attrName>style.visibility</p:attrName>
                                        </p:attrNameLst>
                                      </p:cBhvr>
                                      <p:to>
                                        <p:strVal val="visible"/>
                                      </p:to>
                                    </p:set>
                                    <p:anim calcmode="lin" valueType="num">
                                      <p:cBhvr>
                                        <p:cTn id="502" dur="500" fill="hold"/>
                                        <p:tgtEl>
                                          <p:spTgt spid="429"/>
                                        </p:tgtEl>
                                        <p:attrNameLst>
                                          <p:attrName>ppt_w</p:attrName>
                                        </p:attrNameLst>
                                      </p:cBhvr>
                                      <p:tavLst>
                                        <p:tav tm="0">
                                          <p:val>
                                            <p:fltVal val="0"/>
                                          </p:val>
                                        </p:tav>
                                        <p:tav tm="100000">
                                          <p:val>
                                            <p:strVal val="#ppt_w"/>
                                          </p:val>
                                        </p:tav>
                                      </p:tavLst>
                                    </p:anim>
                                    <p:anim calcmode="lin" valueType="num">
                                      <p:cBhvr>
                                        <p:cTn id="503" dur="500" fill="hold"/>
                                        <p:tgtEl>
                                          <p:spTgt spid="429"/>
                                        </p:tgtEl>
                                        <p:attrNameLst>
                                          <p:attrName>ppt_h</p:attrName>
                                        </p:attrNameLst>
                                      </p:cBhvr>
                                      <p:tavLst>
                                        <p:tav tm="0">
                                          <p:val>
                                            <p:fltVal val="0"/>
                                          </p:val>
                                        </p:tav>
                                        <p:tav tm="100000">
                                          <p:val>
                                            <p:strVal val="#ppt_h"/>
                                          </p:val>
                                        </p:tav>
                                      </p:tavLst>
                                    </p:anim>
                                    <p:animEffect transition="in" filter="fade">
                                      <p:cBhvr>
                                        <p:cTn id="504" dur="500"/>
                                        <p:tgtEl>
                                          <p:spTgt spid="429"/>
                                        </p:tgtEl>
                                      </p:cBhvr>
                                    </p:animEffect>
                                  </p:childTnLst>
                                </p:cTn>
                              </p:par>
                              <p:par>
                                <p:cTn id="505" presetID="53" presetClass="entr" presetSubtype="16" fill="hold" grpId="0" nodeType="withEffect">
                                  <p:stCondLst>
                                    <p:cond delay="3600"/>
                                  </p:stCondLst>
                                  <p:childTnLst>
                                    <p:set>
                                      <p:cBhvr>
                                        <p:cTn id="506" dur="1" fill="hold">
                                          <p:stCondLst>
                                            <p:cond delay="0"/>
                                          </p:stCondLst>
                                        </p:cTn>
                                        <p:tgtEl>
                                          <p:spTgt spid="430"/>
                                        </p:tgtEl>
                                        <p:attrNameLst>
                                          <p:attrName>style.visibility</p:attrName>
                                        </p:attrNameLst>
                                      </p:cBhvr>
                                      <p:to>
                                        <p:strVal val="visible"/>
                                      </p:to>
                                    </p:set>
                                    <p:anim calcmode="lin" valueType="num">
                                      <p:cBhvr>
                                        <p:cTn id="507" dur="500" fill="hold"/>
                                        <p:tgtEl>
                                          <p:spTgt spid="430"/>
                                        </p:tgtEl>
                                        <p:attrNameLst>
                                          <p:attrName>ppt_w</p:attrName>
                                        </p:attrNameLst>
                                      </p:cBhvr>
                                      <p:tavLst>
                                        <p:tav tm="0">
                                          <p:val>
                                            <p:fltVal val="0"/>
                                          </p:val>
                                        </p:tav>
                                        <p:tav tm="100000">
                                          <p:val>
                                            <p:strVal val="#ppt_w"/>
                                          </p:val>
                                        </p:tav>
                                      </p:tavLst>
                                    </p:anim>
                                    <p:anim calcmode="lin" valueType="num">
                                      <p:cBhvr>
                                        <p:cTn id="508" dur="500" fill="hold"/>
                                        <p:tgtEl>
                                          <p:spTgt spid="430"/>
                                        </p:tgtEl>
                                        <p:attrNameLst>
                                          <p:attrName>ppt_h</p:attrName>
                                        </p:attrNameLst>
                                      </p:cBhvr>
                                      <p:tavLst>
                                        <p:tav tm="0">
                                          <p:val>
                                            <p:fltVal val="0"/>
                                          </p:val>
                                        </p:tav>
                                        <p:tav tm="100000">
                                          <p:val>
                                            <p:strVal val="#ppt_h"/>
                                          </p:val>
                                        </p:tav>
                                      </p:tavLst>
                                    </p:anim>
                                    <p:animEffect transition="in" filter="fade">
                                      <p:cBhvr>
                                        <p:cTn id="509" dur="500"/>
                                        <p:tgtEl>
                                          <p:spTgt spid="430"/>
                                        </p:tgtEl>
                                      </p:cBhvr>
                                    </p:animEffect>
                                  </p:childTnLst>
                                </p:cTn>
                              </p:par>
                              <p:par>
                                <p:cTn id="510" presetID="53" presetClass="entr" presetSubtype="16" fill="hold" grpId="0" nodeType="withEffect">
                                  <p:stCondLst>
                                    <p:cond delay="3600"/>
                                  </p:stCondLst>
                                  <p:childTnLst>
                                    <p:set>
                                      <p:cBhvr>
                                        <p:cTn id="511" dur="1" fill="hold">
                                          <p:stCondLst>
                                            <p:cond delay="0"/>
                                          </p:stCondLst>
                                        </p:cTn>
                                        <p:tgtEl>
                                          <p:spTgt spid="431"/>
                                        </p:tgtEl>
                                        <p:attrNameLst>
                                          <p:attrName>style.visibility</p:attrName>
                                        </p:attrNameLst>
                                      </p:cBhvr>
                                      <p:to>
                                        <p:strVal val="visible"/>
                                      </p:to>
                                    </p:set>
                                    <p:anim calcmode="lin" valueType="num">
                                      <p:cBhvr>
                                        <p:cTn id="512" dur="500" fill="hold"/>
                                        <p:tgtEl>
                                          <p:spTgt spid="431"/>
                                        </p:tgtEl>
                                        <p:attrNameLst>
                                          <p:attrName>ppt_w</p:attrName>
                                        </p:attrNameLst>
                                      </p:cBhvr>
                                      <p:tavLst>
                                        <p:tav tm="0">
                                          <p:val>
                                            <p:fltVal val="0"/>
                                          </p:val>
                                        </p:tav>
                                        <p:tav tm="100000">
                                          <p:val>
                                            <p:strVal val="#ppt_w"/>
                                          </p:val>
                                        </p:tav>
                                      </p:tavLst>
                                    </p:anim>
                                    <p:anim calcmode="lin" valueType="num">
                                      <p:cBhvr>
                                        <p:cTn id="513" dur="500" fill="hold"/>
                                        <p:tgtEl>
                                          <p:spTgt spid="431"/>
                                        </p:tgtEl>
                                        <p:attrNameLst>
                                          <p:attrName>ppt_h</p:attrName>
                                        </p:attrNameLst>
                                      </p:cBhvr>
                                      <p:tavLst>
                                        <p:tav tm="0">
                                          <p:val>
                                            <p:fltVal val="0"/>
                                          </p:val>
                                        </p:tav>
                                        <p:tav tm="100000">
                                          <p:val>
                                            <p:strVal val="#ppt_h"/>
                                          </p:val>
                                        </p:tav>
                                      </p:tavLst>
                                    </p:anim>
                                    <p:animEffect transition="in" filter="fade">
                                      <p:cBhvr>
                                        <p:cTn id="514" dur="500"/>
                                        <p:tgtEl>
                                          <p:spTgt spid="431"/>
                                        </p:tgtEl>
                                      </p:cBhvr>
                                    </p:animEffect>
                                  </p:childTnLst>
                                </p:cTn>
                              </p:par>
                              <p:par>
                                <p:cTn id="515" presetID="53" presetClass="entr" presetSubtype="16" fill="hold" grpId="0" nodeType="withEffect">
                                  <p:stCondLst>
                                    <p:cond delay="3700"/>
                                  </p:stCondLst>
                                  <p:childTnLst>
                                    <p:set>
                                      <p:cBhvr>
                                        <p:cTn id="516" dur="1" fill="hold">
                                          <p:stCondLst>
                                            <p:cond delay="0"/>
                                          </p:stCondLst>
                                        </p:cTn>
                                        <p:tgtEl>
                                          <p:spTgt spid="432"/>
                                        </p:tgtEl>
                                        <p:attrNameLst>
                                          <p:attrName>style.visibility</p:attrName>
                                        </p:attrNameLst>
                                      </p:cBhvr>
                                      <p:to>
                                        <p:strVal val="visible"/>
                                      </p:to>
                                    </p:set>
                                    <p:anim calcmode="lin" valueType="num">
                                      <p:cBhvr>
                                        <p:cTn id="517" dur="500" fill="hold"/>
                                        <p:tgtEl>
                                          <p:spTgt spid="432"/>
                                        </p:tgtEl>
                                        <p:attrNameLst>
                                          <p:attrName>ppt_w</p:attrName>
                                        </p:attrNameLst>
                                      </p:cBhvr>
                                      <p:tavLst>
                                        <p:tav tm="0">
                                          <p:val>
                                            <p:fltVal val="0"/>
                                          </p:val>
                                        </p:tav>
                                        <p:tav tm="100000">
                                          <p:val>
                                            <p:strVal val="#ppt_w"/>
                                          </p:val>
                                        </p:tav>
                                      </p:tavLst>
                                    </p:anim>
                                    <p:anim calcmode="lin" valueType="num">
                                      <p:cBhvr>
                                        <p:cTn id="518" dur="500" fill="hold"/>
                                        <p:tgtEl>
                                          <p:spTgt spid="432"/>
                                        </p:tgtEl>
                                        <p:attrNameLst>
                                          <p:attrName>ppt_h</p:attrName>
                                        </p:attrNameLst>
                                      </p:cBhvr>
                                      <p:tavLst>
                                        <p:tav tm="0">
                                          <p:val>
                                            <p:fltVal val="0"/>
                                          </p:val>
                                        </p:tav>
                                        <p:tav tm="100000">
                                          <p:val>
                                            <p:strVal val="#ppt_h"/>
                                          </p:val>
                                        </p:tav>
                                      </p:tavLst>
                                    </p:anim>
                                    <p:animEffect transition="in" filter="fade">
                                      <p:cBhvr>
                                        <p:cTn id="519" dur="500"/>
                                        <p:tgtEl>
                                          <p:spTgt spid="432"/>
                                        </p:tgtEl>
                                      </p:cBhvr>
                                    </p:animEffect>
                                  </p:childTnLst>
                                </p:cTn>
                              </p:par>
                              <p:par>
                                <p:cTn id="520" presetID="53" presetClass="entr" presetSubtype="16" fill="hold" grpId="0" nodeType="withEffect">
                                  <p:stCondLst>
                                    <p:cond delay="3700"/>
                                  </p:stCondLst>
                                  <p:childTnLst>
                                    <p:set>
                                      <p:cBhvr>
                                        <p:cTn id="521" dur="1" fill="hold">
                                          <p:stCondLst>
                                            <p:cond delay="0"/>
                                          </p:stCondLst>
                                        </p:cTn>
                                        <p:tgtEl>
                                          <p:spTgt spid="433"/>
                                        </p:tgtEl>
                                        <p:attrNameLst>
                                          <p:attrName>style.visibility</p:attrName>
                                        </p:attrNameLst>
                                      </p:cBhvr>
                                      <p:to>
                                        <p:strVal val="visible"/>
                                      </p:to>
                                    </p:set>
                                    <p:anim calcmode="lin" valueType="num">
                                      <p:cBhvr>
                                        <p:cTn id="522" dur="500" fill="hold"/>
                                        <p:tgtEl>
                                          <p:spTgt spid="433"/>
                                        </p:tgtEl>
                                        <p:attrNameLst>
                                          <p:attrName>ppt_w</p:attrName>
                                        </p:attrNameLst>
                                      </p:cBhvr>
                                      <p:tavLst>
                                        <p:tav tm="0">
                                          <p:val>
                                            <p:fltVal val="0"/>
                                          </p:val>
                                        </p:tav>
                                        <p:tav tm="100000">
                                          <p:val>
                                            <p:strVal val="#ppt_w"/>
                                          </p:val>
                                        </p:tav>
                                      </p:tavLst>
                                    </p:anim>
                                    <p:anim calcmode="lin" valueType="num">
                                      <p:cBhvr>
                                        <p:cTn id="523" dur="500" fill="hold"/>
                                        <p:tgtEl>
                                          <p:spTgt spid="433"/>
                                        </p:tgtEl>
                                        <p:attrNameLst>
                                          <p:attrName>ppt_h</p:attrName>
                                        </p:attrNameLst>
                                      </p:cBhvr>
                                      <p:tavLst>
                                        <p:tav tm="0">
                                          <p:val>
                                            <p:fltVal val="0"/>
                                          </p:val>
                                        </p:tav>
                                        <p:tav tm="100000">
                                          <p:val>
                                            <p:strVal val="#ppt_h"/>
                                          </p:val>
                                        </p:tav>
                                      </p:tavLst>
                                    </p:anim>
                                    <p:animEffect transition="in" filter="fade">
                                      <p:cBhvr>
                                        <p:cTn id="524" dur="500"/>
                                        <p:tgtEl>
                                          <p:spTgt spid="433"/>
                                        </p:tgtEl>
                                      </p:cBhvr>
                                    </p:animEffect>
                                  </p:childTnLst>
                                </p:cTn>
                              </p:par>
                              <p:par>
                                <p:cTn id="525" presetID="53" presetClass="entr" presetSubtype="16" fill="hold" grpId="0" nodeType="withEffect">
                                  <p:stCondLst>
                                    <p:cond delay="3800"/>
                                  </p:stCondLst>
                                  <p:childTnLst>
                                    <p:set>
                                      <p:cBhvr>
                                        <p:cTn id="526" dur="1" fill="hold">
                                          <p:stCondLst>
                                            <p:cond delay="0"/>
                                          </p:stCondLst>
                                        </p:cTn>
                                        <p:tgtEl>
                                          <p:spTgt spid="434"/>
                                        </p:tgtEl>
                                        <p:attrNameLst>
                                          <p:attrName>style.visibility</p:attrName>
                                        </p:attrNameLst>
                                      </p:cBhvr>
                                      <p:to>
                                        <p:strVal val="visible"/>
                                      </p:to>
                                    </p:set>
                                    <p:anim calcmode="lin" valueType="num">
                                      <p:cBhvr>
                                        <p:cTn id="527" dur="500" fill="hold"/>
                                        <p:tgtEl>
                                          <p:spTgt spid="434"/>
                                        </p:tgtEl>
                                        <p:attrNameLst>
                                          <p:attrName>ppt_w</p:attrName>
                                        </p:attrNameLst>
                                      </p:cBhvr>
                                      <p:tavLst>
                                        <p:tav tm="0">
                                          <p:val>
                                            <p:fltVal val="0"/>
                                          </p:val>
                                        </p:tav>
                                        <p:tav tm="100000">
                                          <p:val>
                                            <p:strVal val="#ppt_w"/>
                                          </p:val>
                                        </p:tav>
                                      </p:tavLst>
                                    </p:anim>
                                    <p:anim calcmode="lin" valueType="num">
                                      <p:cBhvr>
                                        <p:cTn id="528" dur="500" fill="hold"/>
                                        <p:tgtEl>
                                          <p:spTgt spid="434"/>
                                        </p:tgtEl>
                                        <p:attrNameLst>
                                          <p:attrName>ppt_h</p:attrName>
                                        </p:attrNameLst>
                                      </p:cBhvr>
                                      <p:tavLst>
                                        <p:tav tm="0">
                                          <p:val>
                                            <p:fltVal val="0"/>
                                          </p:val>
                                        </p:tav>
                                        <p:tav tm="100000">
                                          <p:val>
                                            <p:strVal val="#ppt_h"/>
                                          </p:val>
                                        </p:tav>
                                      </p:tavLst>
                                    </p:anim>
                                    <p:animEffect transition="in" filter="fade">
                                      <p:cBhvr>
                                        <p:cTn id="529" dur="500"/>
                                        <p:tgtEl>
                                          <p:spTgt spid="434"/>
                                        </p:tgtEl>
                                      </p:cBhvr>
                                    </p:animEffect>
                                  </p:childTnLst>
                                </p:cTn>
                              </p:par>
                              <p:par>
                                <p:cTn id="530" presetID="53" presetClass="entr" presetSubtype="16" fill="hold" grpId="0" nodeType="withEffect">
                                  <p:stCondLst>
                                    <p:cond delay="3800"/>
                                  </p:stCondLst>
                                  <p:childTnLst>
                                    <p:set>
                                      <p:cBhvr>
                                        <p:cTn id="531" dur="1" fill="hold">
                                          <p:stCondLst>
                                            <p:cond delay="0"/>
                                          </p:stCondLst>
                                        </p:cTn>
                                        <p:tgtEl>
                                          <p:spTgt spid="435"/>
                                        </p:tgtEl>
                                        <p:attrNameLst>
                                          <p:attrName>style.visibility</p:attrName>
                                        </p:attrNameLst>
                                      </p:cBhvr>
                                      <p:to>
                                        <p:strVal val="visible"/>
                                      </p:to>
                                    </p:set>
                                    <p:anim calcmode="lin" valueType="num">
                                      <p:cBhvr>
                                        <p:cTn id="532" dur="500" fill="hold"/>
                                        <p:tgtEl>
                                          <p:spTgt spid="435"/>
                                        </p:tgtEl>
                                        <p:attrNameLst>
                                          <p:attrName>ppt_w</p:attrName>
                                        </p:attrNameLst>
                                      </p:cBhvr>
                                      <p:tavLst>
                                        <p:tav tm="0">
                                          <p:val>
                                            <p:fltVal val="0"/>
                                          </p:val>
                                        </p:tav>
                                        <p:tav tm="100000">
                                          <p:val>
                                            <p:strVal val="#ppt_w"/>
                                          </p:val>
                                        </p:tav>
                                      </p:tavLst>
                                    </p:anim>
                                    <p:anim calcmode="lin" valueType="num">
                                      <p:cBhvr>
                                        <p:cTn id="533" dur="500" fill="hold"/>
                                        <p:tgtEl>
                                          <p:spTgt spid="435"/>
                                        </p:tgtEl>
                                        <p:attrNameLst>
                                          <p:attrName>ppt_h</p:attrName>
                                        </p:attrNameLst>
                                      </p:cBhvr>
                                      <p:tavLst>
                                        <p:tav tm="0">
                                          <p:val>
                                            <p:fltVal val="0"/>
                                          </p:val>
                                        </p:tav>
                                        <p:tav tm="100000">
                                          <p:val>
                                            <p:strVal val="#ppt_h"/>
                                          </p:val>
                                        </p:tav>
                                      </p:tavLst>
                                    </p:anim>
                                    <p:animEffect transition="in" filter="fade">
                                      <p:cBhvr>
                                        <p:cTn id="534" dur="500"/>
                                        <p:tgtEl>
                                          <p:spTgt spid="435"/>
                                        </p:tgtEl>
                                      </p:cBhvr>
                                    </p:animEffect>
                                  </p:childTnLst>
                                </p:cTn>
                              </p:par>
                              <p:par>
                                <p:cTn id="535" presetID="53" presetClass="entr" presetSubtype="16" fill="hold" grpId="0" nodeType="withEffect">
                                  <p:stCondLst>
                                    <p:cond delay="3900"/>
                                  </p:stCondLst>
                                  <p:childTnLst>
                                    <p:set>
                                      <p:cBhvr>
                                        <p:cTn id="536" dur="1" fill="hold">
                                          <p:stCondLst>
                                            <p:cond delay="0"/>
                                          </p:stCondLst>
                                        </p:cTn>
                                        <p:tgtEl>
                                          <p:spTgt spid="436"/>
                                        </p:tgtEl>
                                        <p:attrNameLst>
                                          <p:attrName>style.visibility</p:attrName>
                                        </p:attrNameLst>
                                      </p:cBhvr>
                                      <p:to>
                                        <p:strVal val="visible"/>
                                      </p:to>
                                    </p:set>
                                    <p:anim calcmode="lin" valueType="num">
                                      <p:cBhvr>
                                        <p:cTn id="537" dur="500" fill="hold"/>
                                        <p:tgtEl>
                                          <p:spTgt spid="436"/>
                                        </p:tgtEl>
                                        <p:attrNameLst>
                                          <p:attrName>ppt_w</p:attrName>
                                        </p:attrNameLst>
                                      </p:cBhvr>
                                      <p:tavLst>
                                        <p:tav tm="0">
                                          <p:val>
                                            <p:fltVal val="0"/>
                                          </p:val>
                                        </p:tav>
                                        <p:tav tm="100000">
                                          <p:val>
                                            <p:strVal val="#ppt_w"/>
                                          </p:val>
                                        </p:tav>
                                      </p:tavLst>
                                    </p:anim>
                                    <p:anim calcmode="lin" valueType="num">
                                      <p:cBhvr>
                                        <p:cTn id="538" dur="500" fill="hold"/>
                                        <p:tgtEl>
                                          <p:spTgt spid="436"/>
                                        </p:tgtEl>
                                        <p:attrNameLst>
                                          <p:attrName>ppt_h</p:attrName>
                                        </p:attrNameLst>
                                      </p:cBhvr>
                                      <p:tavLst>
                                        <p:tav tm="0">
                                          <p:val>
                                            <p:fltVal val="0"/>
                                          </p:val>
                                        </p:tav>
                                        <p:tav tm="100000">
                                          <p:val>
                                            <p:strVal val="#ppt_h"/>
                                          </p:val>
                                        </p:tav>
                                      </p:tavLst>
                                    </p:anim>
                                    <p:animEffect transition="in" filter="fade">
                                      <p:cBhvr>
                                        <p:cTn id="539" dur="500"/>
                                        <p:tgtEl>
                                          <p:spTgt spid="436"/>
                                        </p:tgtEl>
                                      </p:cBhvr>
                                    </p:animEffect>
                                  </p:childTnLst>
                                </p:cTn>
                              </p:par>
                              <p:par>
                                <p:cTn id="540" presetID="53" presetClass="entr" presetSubtype="16" fill="hold" grpId="0" nodeType="withEffect">
                                  <p:stCondLst>
                                    <p:cond delay="3900"/>
                                  </p:stCondLst>
                                  <p:childTnLst>
                                    <p:set>
                                      <p:cBhvr>
                                        <p:cTn id="541" dur="1" fill="hold">
                                          <p:stCondLst>
                                            <p:cond delay="0"/>
                                          </p:stCondLst>
                                        </p:cTn>
                                        <p:tgtEl>
                                          <p:spTgt spid="437"/>
                                        </p:tgtEl>
                                        <p:attrNameLst>
                                          <p:attrName>style.visibility</p:attrName>
                                        </p:attrNameLst>
                                      </p:cBhvr>
                                      <p:to>
                                        <p:strVal val="visible"/>
                                      </p:to>
                                    </p:set>
                                    <p:anim calcmode="lin" valueType="num">
                                      <p:cBhvr>
                                        <p:cTn id="542" dur="500" fill="hold"/>
                                        <p:tgtEl>
                                          <p:spTgt spid="437"/>
                                        </p:tgtEl>
                                        <p:attrNameLst>
                                          <p:attrName>ppt_w</p:attrName>
                                        </p:attrNameLst>
                                      </p:cBhvr>
                                      <p:tavLst>
                                        <p:tav tm="0">
                                          <p:val>
                                            <p:fltVal val="0"/>
                                          </p:val>
                                        </p:tav>
                                        <p:tav tm="100000">
                                          <p:val>
                                            <p:strVal val="#ppt_w"/>
                                          </p:val>
                                        </p:tav>
                                      </p:tavLst>
                                    </p:anim>
                                    <p:anim calcmode="lin" valueType="num">
                                      <p:cBhvr>
                                        <p:cTn id="543" dur="500" fill="hold"/>
                                        <p:tgtEl>
                                          <p:spTgt spid="437"/>
                                        </p:tgtEl>
                                        <p:attrNameLst>
                                          <p:attrName>ppt_h</p:attrName>
                                        </p:attrNameLst>
                                      </p:cBhvr>
                                      <p:tavLst>
                                        <p:tav tm="0">
                                          <p:val>
                                            <p:fltVal val="0"/>
                                          </p:val>
                                        </p:tav>
                                        <p:tav tm="100000">
                                          <p:val>
                                            <p:strVal val="#ppt_h"/>
                                          </p:val>
                                        </p:tav>
                                      </p:tavLst>
                                    </p:anim>
                                    <p:animEffect transition="in" filter="fade">
                                      <p:cBhvr>
                                        <p:cTn id="544" dur="500"/>
                                        <p:tgtEl>
                                          <p:spTgt spid="437"/>
                                        </p:tgtEl>
                                      </p:cBhvr>
                                    </p:animEffect>
                                  </p:childTnLst>
                                </p:cTn>
                              </p:par>
                              <p:par>
                                <p:cTn id="545" presetID="53" presetClass="entr" presetSubtype="16" fill="hold" grpId="0" nodeType="withEffect">
                                  <p:stCondLst>
                                    <p:cond delay="700"/>
                                  </p:stCondLst>
                                  <p:childTnLst>
                                    <p:set>
                                      <p:cBhvr>
                                        <p:cTn id="546" dur="1" fill="hold">
                                          <p:stCondLst>
                                            <p:cond delay="0"/>
                                          </p:stCondLst>
                                        </p:cTn>
                                        <p:tgtEl>
                                          <p:spTgt spid="438"/>
                                        </p:tgtEl>
                                        <p:attrNameLst>
                                          <p:attrName>style.visibility</p:attrName>
                                        </p:attrNameLst>
                                      </p:cBhvr>
                                      <p:to>
                                        <p:strVal val="visible"/>
                                      </p:to>
                                    </p:set>
                                    <p:anim calcmode="lin" valueType="num">
                                      <p:cBhvr>
                                        <p:cTn id="547" dur="500" fill="hold"/>
                                        <p:tgtEl>
                                          <p:spTgt spid="438"/>
                                        </p:tgtEl>
                                        <p:attrNameLst>
                                          <p:attrName>ppt_w</p:attrName>
                                        </p:attrNameLst>
                                      </p:cBhvr>
                                      <p:tavLst>
                                        <p:tav tm="0">
                                          <p:val>
                                            <p:fltVal val="0"/>
                                          </p:val>
                                        </p:tav>
                                        <p:tav tm="100000">
                                          <p:val>
                                            <p:strVal val="#ppt_w"/>
                                          </p:val>
                                        </p:tav>
                                      </p:tavLst>
                                    </p:anim>
                                    <p:anim calcmode="lin" valueType="num">
                                      <p:cBhvr>
                                        <p:cTn id="548" dur="500" fill="hold"/>
                                        <p:tgtEl>
                                          <p:spTgt spid="438"/>
                                        </p:tgtEl>
                                        <p:attrNameLst>
                                          <p:attrName>ppt_h</p:attrName>
                                        </p:attrNameLst>
                                      </p:cBhvr>
                                      <p:tavLst>
                                        <p:tav tm="0">
                                          <p:val>
                                            <p:fltVal val="0"/>
                                          </p:val>
                                        </p:tav>
                                        <p:tav tm="100000">
                                          <p:val>
                                            <p:strVal val="#ppt_h"/>
                                          </p:val>
                                        </p:tav>
                                      </p:tavLst>
                                    </p:anim>
                                    <p:animEffect transition="in" filter="fade">
                                      <p:cBhvr>
                                        <p:cTn id="549" dur="500"/>
                                        <p:tgtEl>
                                          <p:spTgt spid="438"/>
                                        </p:tgtEl>
                                      </p:cBhvr>
                                    </p:animEffect>
                                  </p:childTnLst>
                                </p:cTn>
                              </p:par>
                              <p:par>
                                <p:cTn id="550" presetID="53" presetClass="entr" presetSubtype="16" fill="hold" grpId="0" nodeType="withEffect">
                                  <p:stCondLst>
                                    <p:cond delay="700"/>
                                  </p:stCondLst>
                                  <p:childTnLst>
                                    <p:set>
                                      <p:cBhvr>
                                        <p:cTn id="551" dur="1" fill="hold">
                                          <p:stCondLst>
                                            <p:cond delay="0"/>
                                          </p:stCondLst>
                                        </p:cTn>
                                        <p:tgtEl>
                                          <p:spTgt spid="439"/>
                                        </p:tgtEl>
                                        <p:attrNameLst>
                                          <p:attrName>style.visibility</p:attrName>
                                        </p:attrNameLst>
                                      </p:cBhvr>
                                      <p:to>
                                        <p:strVal val="visible"/>
                                      </p:to>
                                    </p:set>
                                    <p:anim calcmode="lin" valueType="num">
                                      <p:cBhvr>
                                        <p:cTn id="552" dur="500" fill="hold"/>
                                        <p:tgtEl>
                                          <p:spTgt spid="439"/>
                                        </p:tgtEl>
                                        <p:attrNameLst>
                                          <p:attrName>ppt_w</p:attrName>
                                        </p:attrNameLst>
                                      </p:cBhvr>
                                      <p:tavLst>
                                        <p:tav tm="0">
                                          <p:val>
                                            <p:fltVal val="0"/>
                                          </p:val>
                                        </p:tav>
                                        <p:tav tm="100000">
                                          <p:val>
                                            <p:strVal val="#ppt_w"/>
                                          </p:val>
                                        </p:tav>
                                      </p:tavLst>
                                    </p:anim>
                                    <p:anim calcmode="lin" valueType="num">
                                      <p:cBhvr>
                                        <p:cTn id="553" dur="500" fill="hold"/>
                                        <p:tgtEl>
                                          <p:spTgt spid="439"/>
                                        </p:tgtEl>
                                        <p:attrNameLst>
                                          <p:attrName>ppt_h</p:attrName>
                                        </p:attrNameLst>
                                      </p:cBhvr>
                                      <p:tavLst>
                                        <p:tav tm="0">
                                          <p:val>
                                            <p:fltVal val="0"/>
                                          </p:val>
                                        </p:tav>
                                        <p:tav tm="100000">
                                          <p:val>
                                            <p:strVal val="#ppt_h"/>
                                          </p:val>
                                        </p:tav>
                                      </p:tavLst>
                                    </p:anim>
                                    <p:animEffect transition="in" filter="fade">
                                      <p:cBhvr>
                                        <p:cTn id="554" dur="500"/>
                                        <p:tgtEl>
                                          <p:spTgt spid="439"/>
                                        </p:tgtEl>
                                      </p:cBhvr>
                                    </p:animEffect>
                                  </p:childTnLst>
                                </p:cTn>
                              </p:par>
                              <p:par>
                                <p:cTn id="555" presetID="53" presetClass="entr" presetSubtype="16" fill="hold" grpId="0" nodeType="withEffect">
                                  <p:stCondLst>
                                    <p:cond delay="800"/>
                                  </p:stCondLst>
                                  <p:childTnLst>
                                    <p:set>
                                      <p:cBhvr>
                                        <p:cTn id="556" dur="1" fill="hold">
                                          <p:stCondLst>
                                            <p:cond delay="0"/>
                                          </p:stCondLst>
                                        </p:cTn>
                                        <p:tgtEl>
                                          <p:spTgt spid="440"/>
                                        </p:tgtEl>
                                        <p:attrNameLst>
                                          <p:attrName>style.visibility</p:attrName>
                                        </p:attrNameLst>
                                      </p:cBhvr>
                                      <p:to>
                                        <p:strVal val="visible"/>
                                      </p:to>
                                    </p:set>
                                    <p:anim calcmode="lin" valueType="num">
                                      <p:cBhvr>
                                        <p:cTn id="557" dur="500" fill="hold"/>
                                        <p:tgtEl>
                                          <p:spTgt spid="440"/>
                                        </p:tgtEl>
                                        <p:attrNameLst>
                                          <p:attrName>ppt_w</p:attrName>
                                        </p:attrNameLst>
                                      </p:cBhvr>
                                      <p:tavLst>
                                        <p:tav tm="0">
                                          <p:val>
                                            <p:fltVal val="0"/>
                                          </p:val>
                                        </p:tav>
                                        <p:tav tm="100000">
                                          <p:val>
                                            <p:strVal val="#ppt_w"/>
                                          </p:val>
                                        </p:tav>
                                      </p:tavLst>
                                    </p:anim>
                                    <p:anim calcmode="lin" valueType="num">
                                      <p:cBhvr>
                                        <p:cTn id="558" dur="500" fill="hold"/>
                                        <p:tgtEl>
                                          <p:spTgt spid="440"/>
                                        </p:tgtEl>
                                        <p:attrNameLst>
                                          <p:attrName>ppt_h</p:attrName>
                                        </p:attrNameLst>
                                      </p:cBhvr>
                                      <p:tavLst>
                                        <p:tav tm="0">
                                          <p:val>
                                            <p:fltVal val="0"/>
                                          </p:val>
                                        </p:tav>
                                        <p:tav tm="100000">
                                          <p:val>
                                            <p:strVal val="#ppt_h"/>
                                          </p:val>
                                        </p:tav>
                                      </p:tavLst>
                                    </p:anim>
                                    <p:animEffect transition="in" filter="fade">
                                      <p:cBhvr>
                                        <p:cTn id="559" dur="500"/>
                                        <p:tgtEl>
                                          <p:spTgt spid="440"/>
                                        </p:tgtEl>
                                      </p:cBhvr>
                                    </p:animEffect>
                                  </p:childTnLst>
                                </p:cTn>
                              </p:par>
                              <p:par>
                                <p:cTn id="560" presetID="53" presetClass="entr" presetSubtype="16" fill="hold" grpId="0" nodeType="withEffect">
                                  <p:stCondLst>
                                    <p:cond delay="800"/>
                                  </p:stCondLst>
                                  <p:childTnLst>
                                    <p:set>
                                      <p:cBhvr>
                                        <p:cTn id="561" dur="1" fill="hold">
                                          <p:stCondLst>
                                            <p:cond delay="0"/>
                                          </p:stCondLst>
                                        </p:cTn>
                                        <p:tgtEl>
                                          <p:spTgt spid="441"/>
                                        </p:tgtEl>
                                        <p:attrNameLst>
                                          <p:attrName>style.visibility</p:attrName>
                                        </p:attrNameLst>
                                      </p:cBhvr>
                                      <p:to>
                                        <p:strVal val="visible"/>
                                      </p:to>
                                    </p:set>
                                    <p:anim calcmode="lin" valueType="num">
                                      <p:cBhvr>
                                        <p:cTn id="562" dur="500" fill="hold"/>
                                        <p:tgtEl>
                                          <p:spTgt spid="441"/>
                                        </p:tgtEl>
                                        <p:attrNameLst>
                                          <p:attrName>ppt_w</p:attrName>
                                        </p:attrNameLst>
                                      </p:cBhvr>
                                      <p:tavLst>
                                        <p:tav tm="0">
                                          <p:val>
                                            <p:fltVal val="0"/>
                                          </p:val>
                                        </p:tav>
                                        <p:tav tm="100000">
                                          <p:val>
                                            <p:strVal val="#ppt_w"/>
                                          </p:val>
                                        </p:tav>
                                      </p:tavLst>
                                    </p:anim>
                                    <p:anim calcmode="lin" valueType="num">
                                      <p:cBhvr>
                                        <p:cTn id="563" dur="500" fill="hold"/>
                                        <p:tgtEl>
                                          <p:spTgt spid="441"/>
                                        </p:tgtEl>
                                        <p:attrNameLst>
                                          <p:attrName>ppt_h</p:attrName>
                                        </p:attrNameLst>
                                      </p:cBhvr>
                                      <p:tavLst>
                                        <p:tav tm="0">
                                          <p:val>
                                            <p:fltVal val="0"/>
                                          </p:val>
                                        </p:tav>
                                        <p:tav tm="100000">
                                          <p:val>
                                            <p:strVal val="#ppt_h"/>
                                          </p:val>
                                        </p:tav>
                                      </p:tavLst>
                                    </p:anim>
                                    <p:animEffect transition="in" filter="fade">
                                      <p:cBhvr>
                                        <p:cTn id="564" dur="500"/>
                                        <p:tgtEl>
                                          <p:spTgt spid="441"/>
                                        </p:tgtEl>
                                      </p:cBhvr>
                                    </p:animEffect>
                                  </p:childTnLst>
                                </p:cTn>
                              </p:par>
                              <p:par>
                                <p:cTn id="565" presetID="53" presetClass="entr" presetSubtype="16" fill="hold" grpId="0" nodeType="withEffect">
                                  <p:stCondLst>
                                    <p:cond delay="900"/>
                                  </p:stCondLst>
                                  <p:childTnLst>
                                    <p:set>
                                      <p:cBhvr>
                                        <p:cTn id="566" dur="1" fill="hold">
                                          <p:stCondLst>
                                            <p:cond delay="0"/>
                                          </p:stCondLst>
                                        </p:cTn>
                                        <p:tgtEl>
                                          <p:spTgt spid="442"/>
                                        </p:tgtEl>
                                        <p:attrNameLst>
                                          <p:attrName>style.visibility</p:attrName>
                                        </p:attrNameLst>
                                      </p:cBhvr>
                                      <p:to>
                                        <p:strVal val="visible"/>
                                      </p:to>
                                    </p:set>
                                    <p:anim calcmode="lin" valueType="num">
                                      <p:cBhvr>
                                        <p:cTn id="567" dur="500" fill="hold"/>
                                        <p:tgtEl>
                                          <p:spTgt spid="442"/>
                                        </p:tgtEl>
                                        <p:attrNameLst>
                                          <p:attrName>ppt_w</p:attrName>
                                        </p:attrNameLst>
                                      </p:cBhvr>
                                      <p:tavLst>
                                        <p:tav tm="0">
                                          <p:val>
                                            <p:fltVal val="0"/>
                                          </p:val>
                                        </p:tav>
                                        <p:tav tm="100000">
                                          <p:val>
                                            <p:strVal val="#ppt_w"/>
                                          </p:val>
                                        </p:tav>
                                      </p:tavLst>
                                    </p:anim>
                                    <p:anim calcmode="lin" valueType="num">
                                      <p:cBhvr>
                                        <p:cTn id="568" dur="500" fill="hold"/>
                                        <p:tgtEl>
                                          <p:spTgt spid="442"/>
                                        </p:tgtEl>
                                        <p:attrNameLst>
                                          <p:attrName>ppt_h</p:attrName>
                                        </p:attrNameLst>
                                      </p:cBhvr>
                                      <p:tavLst>
                                        <p:tav tm="0">
                                          <p:val>
                                            <p:fltVal val="0"/>
                                          </p:val>
                                        </p:tav>
                                        <p:tav tm="100000">
                                          <p:val>
                                            <p:strVal val="#ppt_h"/>
                                          </p:val>
                                        </p:tav>
                                      </p:tavLst>
                                    </p:anim>
                                    <p:animEffect transition="in" filter="fade">
                                      <p:cBhvr>
                                        <p:cTn id="569" dur="500"/>
                                        <p:tgtEl>
                                          <p:spTgt spid="442"/>
                                        </p:tgtEl>
                                      </p:cBhvr>
                                    </p:animEffect>
                                  </p:childTnLst>
                                </p:cTn>
                              </p:par>
                              <p:par>
                                <p:cTn id="570" presetID="53" presetClass="entr" presetSubtype="16" fill="hold" grpId="0" nodeType="withEffect">
                                  <p:stCondLst>
                                    <p:cond delay="900"/>
                                  </p:stCondLst>
                                  <p:childTnLst>
                                    <p:set>
                                      <p:cBhvr>
                                        <p:cTn id="571" dur="1" fill="hold">
                                          <p:stCondLst>
                                            <p:cond delay="0"/>
                                          </p:stCondLst>
                                        </p:cTn>
                                        <p:tgtEl>
                                          <p:spTgt spid="443"/>
                                        </p:tgtEl>
                                        <p:attrNameLst>
                                          <p:attrName>style.visibility</p:attrName>
                                        </p:attrNameLst>
                                      </p:cBhvr>
                                      <p:to>
                                        <p:strVal val="visible"/>
                                      </p:to>
                                    </p:set>
                                    <p:anim calcmode="lin" valueType="num">
                                      <p:cBhvr>
                                        <p:cTn id="572" dur="500" fill="hold"/>
                                        <p:tgtEl>
                                          <p:spTgt spid="443"/>
                                        </p:tgtEl>
                                        <p:attrNameLst>
                                          <p:attrName>ppt_w</p:attrName>
                                        </p:attrNameLst>
                                      </p:cBhvr>
                                      <p:tavLst>
                                        <p:tav tm="0">
                                          <p:val>
                                            <p:fltVal val="0"/>
                                          </p:val>
                                        </p:tav>
                                        <p:tav tm="100000">
                                          <p:val>
                                            <p:strVal val="#ppt_w"/>
                                          </p:val>
                                        </p:tav>
                                      </p:tavLst>
                                    </p:anim>
                                    <p:anim calcmode="lin" valueType="num">
                                      <p:cBhvr>
                                        <p:cTn id="573" dur="500" fill="hold"/>
                                        <p:tgtEl>
                                          <p:spTgt spid="443"/>
                                        </p:tgtEl>
                                        <p:attrNameLst>
                                          <p:attrName>ppt_h</p:attrName>
                                        </p:attrNameLst>
                                      </p:cBhvr>
                                      <p:tavLst>
                                        <p:tav tm="0">
                                          <p:val>
                                            <p:fltVal val="0"/>
                                          </p:val>
                                        </p:tav>
                                        <p:tav tm="100000">
                                          <p:val>
                                            <p:strVal val="#ppt_h"/>
                                          </p:val>
                                        </p:tav>
                                      </p:tavLst>
                                    </p:anim>
                                    <p:animEffect transition="in" filter="fade">
                                      <p:cBhvr>
                                        <p:cTn id="574" dur="500"/>
                                        <p:tgtEl>
                                          <p:spTgt spid="443"/>
                                        </p:tgtEl>
                                      </p:cBhvr>
                                    </p:animEffect>
                                  </p:childTnLst>
                                </p:cTn>
                              </p:par>
                              <p:par>
                                <p:cTn id="575" presetID="53" presetClass="entr" presetSubtype="16" fill="hold" grpId="0" nodeType="withEffect">
                                  <p:stCondLst>
                                    <p:cond delay="1000"/>
                                  </p:stCondLst>
                                  <p:childTnLst>
                                    <p:set>
                                      <p:cBhvr>
                                        <p:cTn id="576" dur="1" fill="hold">
                                          <p:stCondLst>
                                            <p:cond delay="0"/>
                                          </p:stCondLst>
                                        </p:cTn>
                                        <p:tgtEl>
                                          <p:spTgt spid="444"/>
                                        </p:tgtEl>
                                        <p:attrNameLst>
                                          <p:attrName>style.visibility</p:attrName>
                                        </p:attrNameLst>
                                      </p:cBhvr>
                                      <p:to>
                                        <p:strVal val="visible"/>
                                      </p:to>
                                    </p:set>
                                    <p:anim calcmode="lin" valueType="num">
                                      <p:cBhvr>
                                        <p:cTn id="577" dur="500" fill="hold"/>
                                        <p:tgtEl>
                                          <p:spTgt spid="444"/>
                                        </p:tgtEl>
                                        <p:attrNameLst>
                                          <p:attrName>ppt_w</p:attrName>
                                        </p:attrNameLst>
                                      </p:cBhvr>
                                      <p:tavLst>
                                        <p:tav tm="0">
                                          <p:val>
                                            <p:fltVal val="0"/>
                                          </p:val>
                                        </p:tav>
                                        <p:tav tm="100000">
                                          <p:val>
                                            <p:strVal val="#ppt_w"/>
                                          </p:val>
                                        </p:tav>
                                      </p:tavLst>
                                    </p:anim>
                                    <p:anim calcmode="lin" valueType="num">
                                      <p:cBhvr>
                                        <p:cTn id="578" dur="500" fill="hold"/>
                                        <p:tgtEl>
                                          <p:spTgt spid="444"/>
                                        </p:tgtEl>
                                        <p:attrNameLst>
                                          <p:attrName>ppt_h</p:attrName>
                                        </p:attrNameLst>
                                      </p:cBhvr>
                                      <p:tavLst>
                                        <p:tav tm="0">
                                          <p:val>
                                            <p:fltVal val="0"/>
                                          </p:val>
                                        </p:tav>
                                        <p:tav tm="100000">
                                          <p:val>
                                            <p:strVal val="#ppt_h"/>
                                          </p:val>
                                        </p:tav>
                                      </p:tavLst>
                                    </p:anim>
                                    <p:animEffect transition="in" filter="fade">
                                      <p:cBhvr>
                                        <p:cTn id="579" dur="500"/>
                                        <p:tgtEl>
                                          <p:spTgt spid="444"/>
                                        </p:tgtEl>
                                      </p:cBhvr>
                                    </p:animEffect>
                                  </p:childTnLst>
                                </p:cTn>
                              </p:par>
                              <p:par>
                                <p:cTn id="580" presetID="53" presetClass="entr" presetSubtype="16" fill="hold" grpId="0" nodeType="withEffect">
                                  <p:stCondLst>
                                    <p:cond delay="1000"/>
                                  </p:stCondLst>
                                  <p:childTnLst>
                                    <p:set>
                                      <p:cBhvr>
                                        <p:cTn id="581" dur="1" fill="hold">
                                          <p:stCondLst>
                                            <p:cond delay="0"/>
                                          </p:stCondLst>
                                        </p:cTn>
                                        <p:tgtEl>
                                          <p:spTgt spid="445"/>
                                        </p:tgtEl>
                                        <p:attrNameLst>
                                          <p:attrName>style.visibility</p:attrName>
                                        </p:attrNameLst>
                                      </p:cBhvr>
                                      <p:to>
                                        <p:strVal val="visible"/>
                                      </p:to>
                                    </p:set>
                                    <p:anim calcmode="lin" valueType="num">
                                      <p:cBhvr>
                                        <p:cTn id="582" dur="500" fill="hold"/>
                                        <p:tgtEl>
                                          <p:spTgt spid="445"/>
                                        </p:tgtEl>
                                        <p:attrNameLst>
                                          <p:attrName>ppt_w</p:attrName>
                                        </p:attrNameLst>
                                      </p:cBhvr>
                                      <p:tavLst>
                                        <p:tav tm="0">
                                          <p:val>
                                            <p:fltVal val="0"/>
                                          </p:val>
                                        </p:tav>
                                        <p:tav tm="100000">
                                          <p:val>
                                            <p:strVal val="#ppt_w"/>
                                          </p:val>
                                        </p:tav>
                                      </p:tavLst>
                                    </p:anim>
                                    <p:anim calcmode="lin" valueType="num">
                                      <p:cBhvr>
                                        <p:cTn id="583" dur="500" fill="hold"/>
                                        <p:tgtEl>
                                          <p:spTgt spid="445"/>
                                        </p:tgtEl>
                                        <p:attrNameLst>
                                          <p:attrName>ppt_h</p:attrName>
                                        </p:attrNameLst>
                                      </p:cBhvr>
                                      <p:tavLst>
                                        <p:tav tm="0">
                                          <p:val>
                                            <p:fltVal val="0"/>
                                          </p:val>
                                        </p:tav>
                                        <p:tav tm="100000">
                                          <p:val>
                                            <p:strVal val="#ppt_h"/>
                                          </p:val>
                                        </p:tav>
                                      </p:tavLst>
                                    </p:anim>
                                    <p:animEffect transition="in" filter="fade">
                                      <p:cBhvr>
                                        <p:cTn id="584" dur="500"/>
                                        <p:tgtEl>
                                          <p:spTgt spid="445"/>
                                        </p:tgtEl>
                                      </p:cBhvr>
                                    </p:animEffect>
                                  </p:childTnLst>
                                </p:cTn>
                              </p:par>
                              <p:par>
                                <p:cTn id="585" presetID="53" presetClass="entr" presetSubtype="16" fill="hold" grpId="0" nodeType="withEffect">
                                  <p:stCondLst>
                                    <p:cond delay="1100"/>
                                  </p:stCondLst>
                                  <p:childTnLst>
                                    <p:set>
                                      <p:cBhvr>
                                        <p:cTn id="586" dur="1" fill="hold">
                                          <p:stCondLst>
                                            <p:cond delay="0"/>
                                          </p:stCondLst>
                                        </p:cTn>
                                        <p:tgtEl>
                                          <p:spTgt spid="446"/>
                                        </p:tgtEl>
                                        <p:attrNameLst>
                                          <p:attrName>style.visibility</p:attrName>
                                        </p:attrNameLst>
                                      </p:cBhvr>
                                      <p:to>
                                        <p:strVal val="visible"/>
                                      </p:to>
                                    </p:set>
                                    <p:anim calcmode="lin" valueType="num">
                                      <p:cBhvr>
                                        <p:cTn id="587" dur="500" fill="hold"/>
                                        <p:tgtEl>
                                          <p:spTgt spid="446"/>
                                        </p:tgtEl>
                                        <p:attrNameLst>
                                          <p:attrName>ppt_w</p:attrName>
                                        </p:attrNameLst>
                                      </p:cBhvr>
                                      <p:tavLst>
                                        <p:tav tm="0">
                                          <p:val>
                                            <p:fltVal val="0"/>
                                          </p:val>
                                        </p:tav>
                                        <p:tav tm="100000">
                                          <p:val>
                                            <p:strVal val="#ppt_w"/>
                                          </p:val>
                                        </p:tav>
                                      </p:tavLst>
                                    </p:anim>
                                    <p:anim calcmode="lin" valueType="num">
                                      <p:cBhvr>
                                        <p:cTn id="588" dur="500" fill="hold"/>
                                        <p:tgtEl>
                                          <p:spTgt spid="446"/>
                                        </p:tgtEl>
                                        <p:attrNameLst>
                                          <p:attrName>ppt_h</p:attrName>
                                        </p:attrNameLst>
                                      </p:cBhvr>
                                      <p:tavLst>
                                        <p:tav tm="0">
                                          <p:val>
                                            <p:fltVal val="0"/>
                                          </p:val>
                                        </p:tav>
                                        <p:tav tm="100000">
                                          <p:val>
                                            <p:strVal val="#ppt_h"/>
                                          </p:val>
                                        </p:tav>
                                      </p:tavLst>
                                    </p:anim>
                                    <p:animEffect transition="in" filter="fade">
                                      <p:cBhvr>
                                        <p:cTn id="589" dur="500"/>
                                        <p:tgtEl>
                                          <p:spTgt spid="446"/>
                                        </p:tgtEl>
                                      </p:cBhvr>
                                    </p:animEffect>
                                  </p:childTnLst>
                                </p:cTn>
                              </p:par>
                              <p:par>
                                <p:cTn id="590" presetID="53" presetClass="entr" presetSubtype="16" fill="hold" grpId="0" nodeType="withEffect">
                                  <p:stCondLst>
                                    <p:cond delay="1100"/>
                                  </p:stCondLst>
                                  <p:childTnLst>
                                    <p:set>
                                      <p:cBhvr>
                                        <p:cTn id="591" dur="1" fill="hold">
                                          <p:stCondLst>
                                            <p:cond delay="0"/>
                                          </p:stCondLst>
                                        </p:cTn>
                                        <p:tgtEl>
                                          <p:spTgt spid="447"/>
                                        </p:tgtEl>
                                        <p:attrNameLst>
                                          <p:attrName>style.visibility</p:attrName>
                                        </p:attrNameLst>
                                      </p:cBhvr>
                                      <p:to>
                                        <p:strVal val="visible"/>
                                      </p:to>
                                    </p:set>
                                    <p:anim calcmode="lin" valueType="num">
                                      <p:cBhvr>
                                        <p:cTn id="592" dur="500" fill="hold"/>
                                        <p:tgtEl>
                                          <p:spTgt spid="447"/>
                                        </p:tgtEl>
                                        <p:attrNameLst>
                                          <p:attrName>ppt_w</p:attrName>
                                        </p:attrNameLst>
                                      </p:cBhvr>
                                      <p:tavLst>
                                        <p:tav tm="0">
                                          <p:val>
                                            <p:fltVal val="0"/>
                                          </p:val>
                                        </p:tav>
                                        <p:tav tm="100000">
                                          <p:val>
                                            <p:strVal val="#ppt_w"/>
                                          </p:val>
                                        </p:tav>
                                      </p:tavLst>
                                    </p:anim>
                                    <p:anim calcmode="lin" valueType="num">
                                      <p:cBhvr>
                                        <p:cTn id="593" dur="500" fill="hold"/>
                                        <p:tgtEl>
                                          <p:spTgt spid="447"/>
                                        </p:tgtEl>
                                        <p:attrNameLst>
                                          <p:attrName>ppt_h</p:attrName>
                                        </p:attrNameLst>
                                      </p:cBhvr>
                                      <p:tavLst>
                                        <p:tav tm="0">
                                          <p:val>
                                            <p:fltVal val="0"/>
                                          </p:val>
                                        </p:tav>
                                        <p:tav tm="100000">
                                          <p:val>
                                            <p:strVal val="#ppt_h"/>
                                          </p:val>
                                        </p:tav>
                                      </p:tavLst>
                                    </p:anim>
                                    <p:animEffect transition="in" filter="fade">
                                      <p:cBhvr>
                                        <p:cTn id="594" dur="500"/>
                                        <p:tgtEl>
                                          <p:spTgt spid="447"/>
                                        </p:tgtEl>
                                      </p:cBhvr>
                                    </p:animEffect>
                                  </p:childTnLst>
                                </p:cTn>
                              </p:par>
                              <p:par>
                                <p:cTn id="595" presetID="53" presetClass="entr" presetSubtype="16" fill="hold" grpId="0" nodeType="withEffect">
                                  <p:stCondLst>
                                    <p:cond delay="1200"/>
                                  </p:stCondLst>
                                  <p:childTnLst>
                                    <p:set>
                                      <p:cBhvr>
                                        <p:cTn id="596" dur="1" fill="hold">
                                          <p:stCondLst>
                                            <p:cond delay="0"/>
                                          </p:stCondLst>
                                        </p:cTn>
                                        <p:tgtEl>
                                          <p:spTgt spid="448"/>
                                        </p:tgtEl>
                                        <p:attrNameLst>
                                          <p:attrName>style.visibility</p:attrName>
                                        </p:attrNameLst>
                                      </p:cBhvr>
                                      <p:to>
                                        <p:strVal val="visible"/>
                                      </p:to>
                                    </p:set>
                                    <p:anim calcmode="lin" valueType="num">
                                      <p:cBhvr>
                                        <p:cTn id="597" dur="500" fill="hold"/>
                                        <p:tgtEl>
                                          <p:spTgt spid="448"/>
                                        </p:tgtEl>
                                        <p:attrNameLst>
                                          <p:attrName>ppt_w</p:attrName>
                                        </p:attrNameLst>
                                      </p:cBhvr>
                                      <p:tavLst>
                                        <p:tav tm="0">
                                          <p:val>
                                            <p:fltVal val="0"/>
                                          </p:val>
                                        </p:tav>
                                        <p:tav tm="100000">
                                          <p:val>
                                            <p:strVal val="#ppt_w"/>
                                          </p:val>
                                        </p:tav>
                                      </p:tavLst>
                                    </p:anim>
                                    <p:anim calcmode="lin" valueType="num">
                                      <p:cBhvr>
                                        <p:cTn id="598" dur="500" fill="hold"/>
                                        <p:tgtEl>
                                          <p:spTgt spid="448"/>
                                        </p:tgtEl>
                                        <p:attrNameLst>
                                          <p:attrName>ppt_h</p:attrName>
                                        </p:attrNameLst>
                                      </p:cBhvr>
                                      <p:tavLst>
                                        <p:tav tm="0">
                                          <p:val>
                                            <p:fltVal val="0"/>
                                          </p:val>
                                        </p:tav>
                                        <p:tav tm="100000">
                                          <p:val>
                                            <p:strVal val="#ppt_h"/>
                                          </p:val>
                                        </p:tav>
                                      </p:tavLst>
                                    </p:anim>
                                    <p:animEffect transition="in" filter="fade">
                                      <p:cBhvr>
                                        <p:cTn id="599" dur="500"/>
                                        <p:tgtEl>
                                          <p:spTgt spid="448"/>
                                        </p:tgtEl>
                                      </p:cBhvr>
                                    </p:animEffect>
                                  </p:childTnLst>
                                </p:cTn>
                              </p:par>
                              <p:par>
                                <p:cTn id="600" presetID="53" presetClass="entr" presetSubtype="16" fill="hold" grpId="0" nodeType="withEffect">
                                  <p:stCondLst>
                                    <p:cond delay="1200"/>
                                  </p:stCondLst>
                                  <p:childTnLst>
                                    <p:set>
                                      <p:cBhvr>
                                        <p:cTn id="601" dur="1" fill="hold">
                                          <p:stCondLst>
                                            <p:cond delay="0"/>
                                          </p:stCondLst>
                                        </p:cTn>
                                        <p:tgtEl>
                                          <p:spTgt spid="449"/>
                                        </p:tgtEl>
                                        <p:attrNameLst>
                                          <p:attrName>style.visibility</p:attrName>
                                        </p:attrNameLst>
                                      </p:cBhvr>
                                      <p:to>
                                        <p:strVal val="visible"/>
                                      </p:to>
                                    </p:set>
                                    <p:anim calcmode="lin" valueType="num">
                                      <p:cBhvr>
                                        <p:cTn id="602" dur="500" fill="hold"/>
                                        <p:tgtEl>
                                          <p:spTgt spid="449"/>
                                        </p:tgtEl>
                                        <p:attrNameLst>
                                          <p:attrName>ppt_w</p:attrName>
                                        </p:attrNameLst>
                                      </p:cBhvr>
                                      <p:tavLst>
                                        <p:tav tm="0">
                                          <p:val>
                                            <p:fltVal val="0"/>
                                          </p:val>
                                        </p:tav>
                                        <p:tav tm="100000">
                                          <p:val>
                                            <p:strVal val="#ppt_w"/>
                                          </p:val>
                                        </p:tav>
                                      </p:tavLst>
                                    </p:anim>
                                    <p:anim calcmode="lin" valueType="num">
                                      <p:cBhvr>
                                        <p:cTn id="603" dur="500" fill="hold"/>
                                        <p:tgtEl>
                                          <p:spTgt spid="449"/>
                                        </p:tgtEl>
                                        <p:attrNameLst>
                                          <p:attrName>ppt_h</p:attrName>
                                        </p:attrNameLst>
                                      </p:cBhvr>
                                      <p:tavLst>
                                        <p:tav tm="0">
                                          <p:val>
                                            <p:fltVal val="0"/>
                                          </p:val>
                                        </p:tav>
                                        <p:tav tm="100000">
                                          <p:val>
                                            <p:strVal val="#ppt_h"/>
                                          </p:val>
                                        </p:tav>
                                      </p:tavLst>
                                    </p:anim>
                                    <p:animEffect transition="in" filter="fade">
                                      <p:cBhvr>
                                        <p:cTn id="604" dur="500"/>
                                        <p:tgtEl>
                                          <p:spTgt spid="449"/>
                                        </p:tgtEl>
                                      </p:cBhvr>
                                    </p:animEffect>
                                  </p:childTnLst>
                                </p:cTn>
                              </p:par>
                              <p:par>
                                <p:cTn id="605" presetID="53" presetClass="entr" presetSubtype="16" fill="hold" grpId="0" nodeType="withEffect">
                                  <p:stCondLst>
                                    <p:cond delay="1300"/>
                                  </p:stCondLst>
                                  <p:childTnLst>
                                    <p:set>
                                      <p:cBhvr>
                                        <p:cTn id="606" dur="1" fill="hold">
                                          <p:stCondLst>
                                            <p:cond delay="0"/>
                                          </p:stCondLst>
                                        </p:cTn>
                                        <p:tgtEl>
                                          <p:spTgt spid="450"/>
                                        </p:tgtEl>
                                        <p:attrNameLst>
                                          <p:attrName>style.visibility</p:attrName>
                                        </p:attrNameLst>
                                      </p:cBhvr>
                                      <p:to>
                                        <p:strVal val="visible"/>
                                      </p:to>
                                    </p:set>
                                    <p:anim calcmode="lin" valueType="num">
                                      <p:cBhvr>
                                        <p:cTn id="607" dur="500" fill="hold"/>
                                        <p:tgtEl>
                                          <p:spTgt spid="450"/>
                                        </p:tgtEl>
                                        <p:attrNameLst>
                                          <p:attrName>ppt_w</p:attrName>
                                        </p:attrNameLst>
                                      </p:cBhvr>
                                      <p:tavLst>
                                        <p:tav tm="0">
                                          <p:val>
                                            <p:fltVal val="0"/>
                                          </p:val>
                                        </p:tav>
                                        <p:tav tm="100000">
                                          <p:val>
                                            <p:strVal val="#ppt_w"/>
                                          </p:val>
                                        </p:tav>
                                      </p:tavLst>
                                    </p:anim>
                                    <p:anim calcmode="lin" valueType="num">
                                      <p:cBhvr>
                                        <p:cTn id="608" dur="500" fill="hold"/>
                                        <p:tgtEl>
                                          <p:spTgt spid="450"/>
                                        </p:tgtEl>
                                        <p:attrNameLst>
                                          <p:attrName>ppt_h</p:attrName>
                                        </p:attrNameLst>
                                      </p:cBhvr>
                                      <p:tavLst>
                                        <p:tav tm="0">
                                          <p:val>
                                            <p:fltVal val="0"/>
                                          </p:val>
                                        </p:tav>
                                        <p:tav tm="100000">
                                          <p:val>
                                            <p:strVal val="#ppt_h"/>
                                          </p:val>
                                        </p:tav>
                                      </p:tavLst>
                                    </p:anim>
                                    <p:animEffect transition="in" filter="fade">
                                      <p:cBhvr>
                                        <p:cTn id="609" dur="500"/>
                                        <p:tgtEl>
                                          <p:spTgt spid="450"/>
                                        </p:tgtEl>
                                      </p:cBhvr>
                                    </p:animEffect>
                                  </p:childTnLst>
                                </p:cTn>
                              </p:par>
                              <p:par>
                                <p:cTn id="610" presetID="53" presetClass="entr" presetSubtype="16" fill="hold" grpId="0" nodeType="withEffect">
                                  <p:stCondLst>
                                    <p:cond delay="1300"/>
                                  </p:stCondLst>
                                  <p:childTnLst>
                                    <p:set>
                                      <p:cBhvr>
                                        <p:cTn id="611" dur="1" fill="hold">
                                          <p:stCondLst>
                                            <p:cond delay="0"/>
                                          </p:stCondLst>
                                        </p:cTn>
                                        <p:tgtEl>
                                          <p:spTgt spid="451"/>
                                        </p:tgtEl>
                                        <p:attrNameLst>
                                          <p:attrName>style.visibility</p:attrName>
                                        </p:attrNameLst>
                                      </p:cBhvr>
                                      <p:to>
                                        <p:strVal val="visible"/>
                                      </p:to>
                                    </p:set>
                                    <p:anim calcmode="lin" valueType="num">
                                      <p:cBhvr>
                                        <p:cTn id="612" dur="500" fill="hold"/>
                                        <p:tgtEl>
                                          <p:spTgt spid="451"/>
                                        </p:tgtEl>
                                        <p:attrNameLst>
                                          <p:attrName>ppt_w</p:attrName>
                                        </p:attrNameLst>
                                      </p:cBhvr>
                                      <p:tavLst>
                                        <p:tav tm="0">
                                          <p:val>
                                            <p:fltVal val="0"/>
                                          </p:val>
                                        </p:tav>
                                        <p:tav tm="100000">
                                          <p:val>
                                            <p:strVal val="#ppt_w"/>
                                          </p:val>
                                        </p:tav>
                                      </p:tavLst>
                                    </p:anim>
                                    <p:anim calcmode="lin" valueType="num">
                                      <p:cBhvr>
                                        <p:cTn id="613" dur="500" fill="hold"/>
                                        <p:tgtEl>
                                          <p:spTgt spid="451"/>
                                        </p:tgtEl>
                                        <p:attrNameLst>
                                          <p:attrName>ppt_h</p:attrName>
                                        </p:attrNameLst>
                                      </p:cBhvr>
                                      <p:tavLst>
                                        <p:tav tm="0">
                                          <p:val>
                                            <p:fltVal val="0"/>
                                          </p:val>
                                        </p:tav>
                                        <p:tav tm="100000">
                                          <p:val>
                                            <p:strVal val="#ppt_h"/>
                                          </p:val>
                                        </p:tav>
                                      </p:tavLst>
                                    </p:anim>
                                    <p:animEffect transition="in" filter="fade">
                                      <p:cBhvr>
                                        <p:cTn id="614" dur="500"/>
                                        <p:tgtEl>
                                          <p:spTgt spid="451"/>
                                        </p:tgtEl>
                                      </p:cBhvr>
                                    </p:animEffect>
                                  </p:childTnLst>
                                </p:cTn>
                              </p:par>
                              <p:par>
                                <p:cTn id="615" presetID="53" presetClass="entr" presetSubtype="16" fill="hold" grpId="0" nodeType="withEffect">
                                  <p:stCondLst>
                                    <p:cond delay="1400"/>
                                  </p:stCondLst>
                                  <p:childTnLst>
                                    <p:set>
                                      <p:cBhvr>
                                        <p:cTn id="616" dur="1" fill="hold">
                                          <p:stCondLst>
                                            <p:cond delay="0"/>
                                          </p:stCondLst>
                                        </p:cTn>
                                        <p:tgtEl>
                                          <p:spTgt spid="452"/>
                                        </p:tgtEl>
                                        <p:attrNameLst>
                                          <p:attrName>style.visibility</p:attrName>
                                        </p:attrNameLst>
                                      </p:cBhvr>
                                      <p:to>
                                        <p:strVal val="visible"/>
                                      </p:to>
                                    </p:set>
                                    <p:anim calcmode="lin" valueType="num">
                                      <p:cBhvr>
                                        <p:cTn id="617" dur="500" fill="hold"/>
                                        <p:tgtEl>
                                          <p:spTgt spid="452"/>
                                        </p:tgtEl>
                                        <p:attrNameLst>
                                          <p:attrName>ppt_w</p:attrName>
                                        </p:attrNameLst>
                                      </p:cBhvr>
                                      <p:tavLst>
                                        <p:tav tm="0">
                                          <p:val>
                                            <p:fltVal val="0"/>
                                          </p:val>
                                        </p:tav>
                                        <p:tav tm="100000">
                                          <p:val>
                                            <p:strVal val="#ppt_w"/>
                                          </p:val>
                                        </p:tav>
                                      </p:tavLst>
                                    </p:anim>
                                    <p:anim calcmode="lin" valueType="num">
                                      <p:cBhvr>
                                        <p:cTn id="618" dur="500" fill="hold"/>
                                        <p:tgtEl>
                                          <p:spTgt spid="452"/>
                                        </p:tgtEl>
                                        <p:attrNameLst>
                                          <p:attrName>ppt_h</p:attrName>
                                        </p:attrNameLst>
                                      </p:cBhvr>
                                      <p:tavLst>
                                        <p:tav tm="0">
                                          <p:val>
                                            <p:fltVal val="0"/>
                                          </p:val>
                                        </p:tav>
                                        <p:tav tm="100000">
                                          <p:val>
                                            <p:strVal val="#ppt_h"/>
                                          </p:val>
                                        </p:tav>
                                      </p:tavLst>
                                    </p:anim>
                                    <p:animEffect transition="in" filter="fade">
                                      <p:cBhvr>
                                        <p:cTn id="619" dur="500"/>
                                        <p:tgtEl>
                                          <p:spTgt spid="452"/>
                                        </p:tgtEl>
                                      </p:cBhvr>
                                    </p:animEffect>
                                  </p:childTnLst>
                                </p:cTn>
                              </p:par>
                              <p:par>
                                <p:cTn id="620" presetID="53" presetClass="entr" presetSubtype="16" fill="hold" grpId="0" nodeType="withEffect">
                                  <p:stCondLst>
                                    <p:cond delay="1400"/>
                                  </p:stCondLst>
                                  <p:childTnLst>
                                    <p:set>
                                      <p:cBhvr>
                                        <p:cTn id="621" dur="1" fill="hold">
                                          <p:stCondLst>
                                            <p:cond delay="0"/>
                                          </p:stCondLst>
                                        </p:cTn>
                                        <p:tgtEl>
                                          <p:spTgt spid="453"/>
                                        </p:tgtEl>
                                        <p:attrNameLst>
                                          <p:attrName>style.visibility</p:attrName>
                                        </p:attrNameLst>
                                      </p:cBhvr>
                                      <p:to>
                                        <p:strVal val="visible"/>
                                      </p:to>
                                    </p:set>
                                    <p:anim calcmode="lin" valueType="num">
                                      <p:cBhvr>
                                        <p:cTn id="622" dur="500" fill="hold"/>
                                        <p:tgtEl>
                                          <p:spTgt spid="453"/>
                                        </p:tgtEl>
                                        <p:attrNameLst>
                                          <p:attrName>ppt_w</p:attrName>
                                        </p:attrNameLst>
                                      </p:cBhvr>
                                      <p:tavLst>
                                        <p:tav tm="0">
                                          <p:val>
                                            <p:fltVal val="0"/>
                                          </p:val>
                                        </p:tav>
                                        <p:tav tm="100000">
                                          <p:val>
                                            <p:strVal val="#ppt_w"/>
                                          </p:val>
                                        </p:tav>
                                      </p:tavLst>
                                    </p:anim>
                                    <p:anim calcmode="lin" valueType="num">
                                      <p:cBhvr>
                                        <p:cTn id="623" dur="500" fill="hold"/>
                                        <p:tgtEl>
                                          <p:spTgt spid="453"/>
                                        </p:tgtEl>
                                        <p:attrNameLst>
                                          <p:attrName>ppt_h</p:attrName>
                                        </p:attrNameLst>
                                      </p:cBhvr>
                                      <p:tavLst>
                                        <p:tav tm="0">
                                          <p:val>
                                            <p:fltVal val="0"/>
                                          </p:val>
                                        </p:tav>
                                        <p:tav tm="100000">
                                          <p:val>
                                            <p:strVal val="#ppt_h"/>
                                          </p:val>
                                        </p:tav>
                                      </p:tavLst>
                                    </p:anim>
                                    <p:animEffect transition="in" filter="fade">
                                      <p:cBhvr>
                                        <p:cTn id="624" dur="500"/>
                                        <p:tgtEl>
                                          <p:spTgt spid="453"/>
                                        </p:tgtEl>
                                      </p:cBhvr>
                                    </p:animEffect>
                                  </p:childTnLst>
                                </p:cTn>
                              </p:par>
                              <p:par>
                                <p:cTn id="625" presetID="53" presetClass="entr" presetSubtype="16" fill="hold" grpId="0" nodeType="withEffect">
                                  <p:stCondLst>
                                    <p:cond delay="1400"/>
                                  </p:stCondLst>
                                  <p:childTnLst>
                                    <p:set>
                                      <p:cBhvr>
                                        <p:cTn id="626" dur="1" fill="hold">
                                          <p:stCondLst>
                                            <p:cond delay="0"/>
                                          </p:stCondLst>
                                        </p:cTn>
                                        <p:tgtEl>
                                          <p:spTgt spid="454"/>
                                        </p:tgtEl>
                                        <p:attrNameLst>
                                          <p:attrName>style.visibility</p:attrName>
                                        </p:attrNameLst>
                                      </p:cBhvr>
                                      <p:to>
                                        <p:strVal val="visible"/>
                                      </p:to>
                                    </p:set>
                                    <p:anim calcmode="lin" valueType="num">
                                      <p:cBhvr>
                                        <p:cTn id="627" dur="500" fill="hold"/>
                                        <p:tgtEl>
                                          <p:spTgt spid="454"/>
                                        </p:tgtEl>
                                        <p:attrNameLst>
                                          <p:attrName>ppt_w</p:attrName>
                                        </p:attrNameLst>
                                      </p:cBhvr>
                                      <p:tavLst>
                                        <p:tav tm="0">
                                          <p:val>
                                            <p:fltVal val="0"/>
                                          </p:val>
                                        </p:tav>
                                        <p:tav tm="100000">
                                          <p:val>
                                            <p:strVal val="#ppt_w"/>
                                          </p:val>
                                        </p:tav>
                                      </p:tavLst>
                                    </p:anim>
                                    <p:anim calcmode="lin" valueType="num">
                                      <p:cBhvr>
                                        <p:cTn id="628" dur="500" fill="hold"/>
                                        <p:tgtEl>
                                          <p:spTgt spid="454"/>
                                        </p:tgtEl>
                                        <p:attrNameLst>
                                          <p:attrName>ppt_h</p:attrName>
                                        </p:attrNameLst>
                                      </p:cBhvr>
                                      <p:tavLst>
                                        <p:tav tm="0">
                                          <p:val>
                                            <p:fltVal val="0"/>
                                          </p:val>
                                        </p:tav>
                                        <p:tav tm="100000">
                                          <p:val>
                                            <p:strVal val="#ppt_h"/>
                                          </p:val>
                                        </p:tav>
                                      </p:tavLst>
                                    </p:anim>
                                    <p:animEffect transition="in" filter="fade">
                                      <p:cBhvr>
                                        <p:cTn id="629" dur="500"/>
                                        <p:tgtEl>
                                          <p:spTgt spid="454"/>
                                        </p:tgtEl>
                                      </p:cBhvr>
                                    </p:animEffect>
                                  </p:childTnLst>
                                </p:cTn>
                              </p:par>
                              <p:par>
                                <p:cTn id="630" presetID="53" presetClass="entr" presetSubtype="16" fill="hold" grpId="0" nodeType="withEffect">
                                  <p:stCondLst>
                                    <p:cond delay="100"/>
                                  </p:stCondLst>
                                  <p:childTnLst>
                                    <p:set>
                                      <p:cBhvr>
                                        <p:cTn id="631" dur="1" fill="hold">
                                          <p:stCondLst>
                                            <p:cond delay="0"/>
                                          </p:stCondLst>
                                        </p:cTn>
                                        <p:tgtEl>
                                          <p:spTgt spid="455"/>
                                        </p:tgtEl>
                                        <p:attrNameLst>
                                          <p:attrName>style.visibility</p:attrName>
                                        </p:attrNameLst>
                                      </p:cBhvr>
                                      <p:to>
                                        <p:strVal val="visible"/>
                                      </p:to>
                                    </p:set>
                                    <p:anim calcmode="lin" valueType="num">
                                      <p:cBhvr>
                                        <p:cTn id="632" dur="500" fill="hold"/>
                                        <p:tgtEl>
                                          <p:spTgt spid="455"/>
                                        </p:tgtEl>
                                        <p:attrNameLst>
                                          <p:attrName>ppt_w</p:attrName>
                                        </p:attrNameLst>
                                      </p:cBhvr>
                                      <p:tavLst>
                                        <p:tav tm="0">
                                          <p:val>
                                            <p:fltVal val="0"/>
                                          </p:val>
                                        </p:tav>
                                        <p:tav tm="100000">
                                          <p:val>
                                            <p:strVal val="#ppt_w"/>
                                          </p:val>
                                        </p:tav>
                                      </p:tavLst>
                                    </p:anim>
                                    <p:anim calcmode="lin" valueType="num">
                                      <p:cBhvr>
                                        <p:cTn id="633" dur="500" fill="hold"/>
                                        <p:tgtEl>
                                          <p:spTgt spid="455"/>
                                        </p:tgtEl>
                                        <p:attrNameLst>
                                          <p:attrName>ppt_h</p:attrName>
                                        </p:attrNameLst>
                                      </p:cBhvr>
                                      <p:tavLst>
                                        <p:tav tm="0">
                                          <p:val>
                                            <p:fltVal val="0"/>
                                          </p:val>
                                        </p:tav>
                                        <p:tav tm="100000">
                                          <p:val>
                                            <p:strVal val="#ppt_h"/>
                                          </p:val>
                                        </p:tav>
                                      </p:tavLst>
                                    </p:anim>
                                    <p:animEffect transition="in" filter="fade">
                                      <p:cBhvr>
                                        <p:cTn id="634" dur="500"/>
                                        <p:tgtEl>
                                          <p:spTgt spid="455"/>
                                        </p:tgtEl>
                                      </p:cBhvr>
                                    </p:animEffect>
                                  </p:childTnLst>
                                </p:cTn>
                              </p:par>
                              <p:par>
                                <p:cTn id="635" presetID="53" presetClass="entr" presetSubtype="16" fill="hold" grpId="0" nodeType="withEffect">
                                  <p:stCondLst>
                                    <p:cond delay="100"/>
                                  </p:stCondLst>
                                  <p:childTnLst>
                                    <p:set>
                                      <p:cBhvr>
                                        <p:cTn id="636" dur="1" fill="hold">
                                          <p:stCondLst>
                                            <p:cond delay="0"/>
                                          </p:stCondLst>
                                        </p:cTn>
                                        <p:tgtEl>
                                          <p:spTgt spid="456"/>
                                        </p:tgtEl>
                                        <p:attrNameLst>
                                          <p:attrName>style.visibility</p:attrName>
                                        </p:attrNameLst>
                                      </p:cBhvr>
                                      <p:to>
                                        <p:strVal val="visible"/>
                                      </p:to>
                                    </p:set>
                                    <p:anim calcmode="lin" valueType="num">
                                      <p:cBhvr>
                                        <p:cTn id="637" dur="500" fill="hold"/>
                                        <p:tgtEl>
                                          <p:spTgt spid="456"/>
                                        </p:tgtEl>
                                        <p:attrNameLst>
                                          <p:attrName>ppt_w</p:attrName>
                                        </p:attrNameLst>
                                      </p:cBhvr>
                                      <p:tavLst>
                                        <p:tav tm="0">
                                          <p:val>
                                            <p:fltVal val="0"/>
                                          </p:val>
                                        </p:tav>
                                        <p:tav tm="100000">
                                          <p:val>
                                            <p:strVal val="#ppt_w"/>
                                          </p:val>
                                        </p:tav>
                                      </p:tavLst>
                                    </p:anim>
                                    <p:anim calcmode="lin" valueType="num">
                                      <p:cBhvr>
                                        <p:cTn id="638" dur="500" fill="hold"/>
                                        <p:tgtEl>
                                          <p:spTgt spid="456"/>
                                        </p:tgtEl>
                                        <p:attrNameLst>
                                          <p:attrName>ppt_h</p:attrName>
                                        </p:attrNameLst>
                                      </p:cBhvr>
                                      <p:tavLst>
                                        <p:tav tm="0">
                                          <p:val>
                                            <p:fltVal val="0"/>
                                          </p:val>
                                        </p:tav>
                                        <p:tav tm="100000">
                                          <p:val>
                                            <p:strVal val="#ppt_h"/>
                                          </p:val>
                                        </p:tav>
                                      </p:tavLst>
                                    </p:anim>
                                    <p:animEffect transition="in" filter="fade">
                                      <p:cBhvr>
                                        <p:cTn id="639" dur="500"/>
                                        <p:tgtEl>
                                          <p:spTgt spid="456"/>
                                        </p:tgtEl>
                                      </p:cBhvr>
                                    </p:animEffect>
                                  </p:childTnLst>
                                </p:cTn>
                              </p:par>
                              <p:par>
                                <p:cTn id="640" presetID="53" presetClass="entr" presetSubtype="16" fill="hold" grpId="0" nodeType="withEffect">
                                  <p:stCondLst>
                                    <p:cond delay="200"/>
                                  </p:stCondLst>
                                  <p:childTnLst>
                                    <p:set>
                                      <p:cBhvr>
                                        <p:cTn id="641" dur="1" fill="hold">
                                          <p:stCondLst>
                                            <p:cond delay="0"/>
                                          </p:stCondLst>
                                        </p:cTn>
                                        <p:tgtEl>
                                          <p:spTgt spid="457"/>
                                        </p:tgtEl>
                                        <p:attrNameLst>
                                          <p:attrName>style.visibility</p:attrName>
                                        </p:attrNameLst>
                                      </p:cBhvr>
                                      <p:to>
                                        <p:strVal val="visible"/>
                                      </p:to>
                                    </p:set>
                                    <p:anim calcmode="lin" valueType="num">
                                      <p:cBhvr>
                                        <p:cTn id="642" dur="500" fill="hold"/>
                                        <p:tgtEl>
                                          <p:spTgt spid="457"/>
                                        </p:tgtEl>
                                        <p:attrNameLst>
                                          <p:attrName>ppt_w</p:attrName>
                                        </p:attrNameLst>
                                      </p:cBhvr>
                                      <p:tavLst>
                                        <p:tav tm="0">
                                          <p:val>
                                            <p:fltVal val="0"/>
                                          </p:val>
                                        </p:tav>
                                        <p:tav tm="100000">
                                          <p:val>
                                            <p:strVal val="#ppt_w"/>
                                          </p:val>
                                        </p:tav>
                                      </p:tavLst>
                                    </p:anim>
                                    <p:anim calcmode="lin" valueType="num">
                                      <p:cBhvr>
                                        <p:cTn id="643" dur="500" fill="hold"/>
                                        <p:tgtEl>
                                          <p:spTgt spid="457"/>
                                        </p:tgtEl>
                                        <p:attrNameLst>
                                          <p:attrName>ppt_h</p:attrName>
                                        </p:attrNameLst>
                                      </p:cBhvr>
                                      <p:tavLst>
                                        <p:tav tm="0">
                                          <p:val>
                                            <p:fltVal val="0"/>
                                          </p:val>
                                        </p:tav>
                                        <p:tav tm="100000">
                                          <p:val>
                                            <p:strVal val="#ppt_h"/>
                                          </p:val>
                                        </p:tav>
                                      </p:tavLst>
                                    </p:anim>
                                    <p:animEffect transition="in" filter="fade">
                                      <p:cBhvr>
                                        <p:cTn id="644" dur="500"/>
                                        <p:tgtEl>
                                          <p:spTgt spid="457"/>
                                        </p:tgtEl>
                                      </p:cBhvr>
                                    </p:animEffect>
                                  </p:childTnLst>
                                </p:cTn>
                              </p:par>
                              <p:par>
                                <p:cTn id="645" presetID="53" presetClass="entr" presetSubtype="16" fill="hold" grpId="0" nodeType="withEffect">
                                  <p:stCondLst>
                                    <p:cond delay="300"/>
                                  </p:stCondLst>
                                  <p:childTnLst>
                                    <p:set>
                                      <p:cBhvr>
                                        <p:cTn id="646" dur="1" fill="hold">
                                          <p:stCondLst>
                                            <p:cond delay="0"/>
                                          </p:stCondLst>
                                        </p:cTn>
                                        <p:tgtEl>
                                          <p:spTgt spid="458"/>
                                        </p:tgtEl>
                                        <p:attrNameLst>
                                          <p:attrName>style.visibility</p:attrName>
                                        </p:attrNameLst>
                                      </p:cBhvr>
                                      <p:to>
                                        <p:strVal val="visible"/>
                                      </p:to>
                                    </p:set>
                                    <p:anim calcmode="lin" valueType="num">
                                      <p:cBhvr>
                                        <p:cTn id="647" dur="500" fill="hold"/>
                                        <p:tgtEl>
                                          <p:spTgt spid="458"/>
                                        </p:tgtEl>
                                        <p:attrNameLst>
                                          <p:attrName>ppt_w</p:attrName>
                                        </p:attrNameLst>
                                      </p:cBhvr>
                                      <p:tavLst>
                                        <p:tav tm="0">
                                          <p:val>
                                            <p:fltVal val="0"/>
                                          </p:val>
                                        </p:tav>
                                        <p:tav tm="100000">
                                          <p:val>
                                            <p:strVal val="#ppt_w"/>
                                          </p:val>
                                        </p:tav>
                                      </p:tavLst>
                                    </p:anim>
                                    <p:anim calcmode="lin" valueType="num">
                                      <p:cBhvr>
                                        <p:cTn id="648" dur="500" fill="hold"/>
                                        <p:tgtEl>
                                          <p:spTgt spid="458"/>
                                        </p:tgtEl>
                                        <p:attrNameLst>
                                          <p:attrName>ppt_h</p:attrName>
                                        </p:attrNameLst>
                                      </p:cBhvr>
                                      <p:tavLst>
                                        <p:tav tm="0">
                                          <p:val>
                                            <p:fltVal val="0"/>
                                          </p:val>
                                        </p:tav>
                                        <p:tav tm="100000">
                                          <p:val>
                                            <p:strVal val="#ppt_h"/>
                                          </p:val>
                                        </p:tav>
                                      </p:tavLst>
                                    </p:anim>
                                    <p:animEffect transition="in" filter="fade">
                                      <p:cBhvr>
                                        <p:cTn id="649" dur="500"/>
                                        <p:tgtEl>
                                          <p:spTgt spid="458"/>
                                        </p:tgtEl>
                                      </p:cBhvr>
                                    </p:animEffect>
                                  </p:childTnLst>
                                </p:cTn>
                              </p:par>
                              <p:par>
                                <p:cTn id="650" presetID="53" presetClass="entr" presetSubtype="16" fill="hold" grpId="0" nodeType="withEffect">
                                  <p:stCondLst>
                                    <p:cond delay="400"/>
                                  </p:stCondLst>
                                  <p:childTnLst>
                                    <p:set>
                                      <p:cBhvr>
                                        <p:cTn id="651" dur="1" fill="hold">
                                          <p:stCondLst>
                                            <p:cond delay="0"/>
                                          </p:stCondLst>
                                        </p:cTn>
                                        <p:tgtEl>
                                          <p:spTgt spid="459"/>
                                        </p:tgtEl>
                                        <p:attrNameLst>
                                          <p:attrName>style.visibility</p:attrName>
                                        </p:attrNameLst>
                                      </p:cBhvr>
                                      <p:to>
                                        <p:strVal val="visible"/>
                                      </p:to>
                                    </p:set>
                                    <p:anim calcmode="lin" valueType="num">
                                      <p:cBhvr>
                                        <p:cTn id="652" dur="500" fill="hold"/>
                                        <p:tgtEl>
                                          <p:spTgt spid="459"/>
                                        </p:tgtEl>
                                        <p:attrNameLst>
                                          <p:attrName>ppt_w</p:attrName>
                                        </p:attrNameLst>
                                      </p:cBhvr>
                                      <p:tavLst>
                                        <p:tav tm="0">
                                          <p:val>
                                            <p:fltVal val="0"/>
                                          </p:val>
                                        </p:tav>
                                        <p:tav tm="100000">
                                          <p:val>
                                            <p:strVal val="#ppt_w"/>
                                          </p:val>
                                        </p:tav>
                                      </p:tavLst>
                                    </p:anim>
                                    <p:anim calcmode="lin" valueType="num">
                                      <p:cBhvr>
                                        <p:cTn id="653" dur="500" fill="hold"/>
                                        <p:tgtEl>
                                          <p:spTgt spid="459"/>
                                        </p:tgtEl>
                                        <p:attrNameLst>
                                          <p:attrName>ppt_h</p:attrName>
                                        </p:attrNameLst>
                                      </p:cBhvr>
                                      <p:tavLst>
                                        <p:tav tm="0">
                                          <p:val>
                                            <p:fltVal val="0"/>
                                          </p:val>
                                        </p:tav>
                                        <p:tav tm="100000">
                                          <p:val>
                                            <p:strVal val="#ppt_h"/>
                                          </p:val>
                                        </p:tav>
                                      </p:tavLst>
                                    </p:anim>
                                    <p:animEffect transition="in" filter="fade">
                                      <p:cBhvr>
                                        <p:cTn id="654" dur="500"/>
                                        <p:tgtEl>
                                          <p:spTgt spid="459"/>
                                        </p:tgtEl>
                                      </p:cBhvr>
                                    </p:animEffect>
                                  </p:childTnLst>
                                </p:cTn>
                              </p:par>
                              <p:par>
                                <p:cTn id="655" presetID="53" presetClass="entr" presetSubtype="16" fill="hold" grpId="0" nodeType="withEffect">
                                  <p:stCondLst>
                                    <p:cond delay="500"/>
                                  </p:stCondLst>
                                  <p:childTnLst>
                                    <p:set>
                                      <p:cBhvr>
                                        <p:cTn id="656" dur="1" fill="hold">
                                          <p:stCondLst>
                                            <p:cond delay="0"/>
                                          </p:stCondLst>
                                        </p:cTn>
                                        <p:tgtEl>
                                          <p:spTgt spid="460"/>
                                        </p:tgtEl>
                                        <p:attrNameLst>
                                          <p:attrName>style.visibility</p:attrName>
                                        </p:attrNameLst>
                                      </p:cBhvr>
                                      <p:to>
                                        <p:strVal val="visible"/>
                                      </p:to>
                                    </p:set>
                                    <p:anim calcmode="lin" valueType="num">
                                      <p:cBhvr>
                                        <p:cTn id="657" dur="500" fill="hold"/>
                                        <p:tgtEl>
                                          <p:spTgt spid="460"/>
                                        </p:tgtEl>
                                        <p:attrNameLst>
                                          <p:attrName>ppt_w</p:attrName>
                                        </p:attrNameLst>
                                      </p:cBhvr>
                                      <p:tavLst>
                                        <p:tav tm="0">
                                          <p:val>
                                            <p:fltVal val="0"/>
                                          </p:val>
                                        </p:tav>
                                        <p:tav tm="100000">
                                          <p:val>
                                            <p:strVal val="#ppt_w"/>
                                          </p:val>
                                        </p:tav>
                                      </p:tavLst>
                                    </p:anim>
                                    <p:anim calcmode="lin" valueType="num">
                                      <p:cBhvr>
                                        <p:cTn id="658" dur="500" fill="hold"/>
                                        <p:tgtEl>
                                          <p:spTgt spid="460"/>
                                        </p:tgtEl>
                                        <p:attrNameLst>
                                          <p:attrName>ppt_h</p:attrName>
                                        </p:attrNameLst>
                                      </p:cBhvr>
                                      <p:tavLst>
                                        <p:tav tm="0">
                                          <p:val>
                                            <p:fltVal val="0"/>
                                          </p:val>
                                        </p:tav>
                                        <p:tav tm="100000">
                                          <p:val>
                                            <p:strVal val="#ppt_h"/>
                                          </p:val>
                                        </p:tav>
                                      </p:tavLst>
                                    </p:anim>
                                    <p:animEffect transition="in" filter="fade">
                                      <p:cBhvr>
                                        <p:cTn id="659" dur="500"/>
                                        <p:tgtEl>
                                          <p:spTgt spid="460"/>
                                        </p:tgtEl>
                                      </p:cBhvr>
                                    </p:animEffect>
                                  </p:childTnLst>
                                </p:cTn>
                              </p:par>
                              <p:par>
                                <p:cTn id="660" presetID="53" presetClass="entr" presetSubtype="16" fill="hold" grpId="0" nodeType="withEffect">
                                  <p:stCondLst>
                                    <p:cond delay="600"/>
                                  </p:stCondLst>
                                  <p:childTnLst>
                                    <p:set>
                                      <p:cBhvr>
                                        <p:cTn id="661" dur="1" fill="hold">
                                          <p:stCondLst>
                                            <p:cond delay="0"/>
                                          </p:stCondLst>
                                        </p:cTn>
                                        <p:tgtEl>
                                          <p:spTgt spid="461"/>
                                        </p:tgtEl>
                                        <p:attrNameLst>
                                          <p:attrName>style.visibility</p:attrName>
                                        </p:attrNameLst>
                                      </p:cBhvr>
                                      <p:to>
                                        <p:strVal val="visible"/>
                                      </p:to>
                                    </p:set>
                                    <p:anim calcmode="lin" valueType="num">
                                      <p:cBhvr>
                                        <p:cTn id="662" dur="500" fill="hold"/>
                                        <p:tgtEl>
                                          <p:spTgt spid="461"/>
                                        </p:tgtEl>
                                        <p:attrNameLst>
                                          <p:attrName>ppt_w</p:attrName>
                                        </p:attrNameLst>
                                      </p:cBhvr>
                                      <p:tavLst>
                                        <p:tav tm="0">
                                          <p:val>
                                            <p:fltVal val="0"/>
                                          </p:val>
                                        </p:tav>
                                        <p:tav tm="100000">
                                          <p:val>
                                            <p:strVal val="#ppt_w"/>
                                          </p:val>
                                        </p:tav>
                                      </p:tavLst>
                                    </p:anim>
                                    <p:anim calcmode="lin" valueType="num">
                                      <p:cBhvr>
                                        <p:cTn id="663" dur="500" fill="hold"/>
                                        <p:tgtEl>
                                          <p:spTgt spid="461"/>
                                        </p:tgtEl>
                                        <p:attrNameLst>
                                          <p:attrName>ppt_h</p:attrName>
                                        </p:attrNameLst>
                                      </p:cBhvr>
                                      <p:tavLst>
                                        <p:tav tm="0">
                                          <p:val>
                                            <p:fltVal val="0"/>
                                          </p:val>
                                        </p:tav>
                                        <p:tav tm="100000">
                                          <p:val>
                                            <p:strVal val="#ppt_h"/>
                                          </p:val>
                                        </p:tav>
                                      </p:tavLst>
                                    </p:anim>
                                    <p:animEffect transition="in" filter="fade">
                                      <p:cBhvr>
                                        <p:cTn id="664" dur="500"/>
                                        <p:tgtEl>
                                          <p:spTgt spid="461"/>
                                        </p:tgtEl>
                                      </p:cBhvr>
                                    </p:animEffect>
                                  </p:childTnLst>
                                </p:cTn>
                              </p:par>
                              <p:par>
                                <p:cTn id="665" presetID="53" presetClass="entr" presetSubtype="16" fill="hold" grpId="0" nodeType="withEffect">
                                  <p:stCondLst>
                                    <p:cond delay="700"/>
                                  </p:stCondLst>
                                  <p:childTnLst>
                                    <p:set>
                                      <p:cBhvr>
                                        <p:cTn id="666" dur="1" fill="hold">
                                          <p:stCondLst>
                                            <p:cond delay="0"/>
                                          </p:stCondLst>
                                        </p:cTn>
                                        <p:tgtEl>
                                          <p:spTgt spid="462"/>
                                        </p:tgtEl>
                                        <p:attrNameLst>
                                          <p:attrName>style.visibility</p:attrName>
                                        </p:attrNameLst>
                                      </p:cBhvr>
                                      <p:to>
                                        <p:strVal val="visible"/>
                                      </p:to>
                                    </p:set>
                                    <p:anim calcmode="lin" valueType="num">
                                      <p:cBhvr>
                                        <p:cTn id="667" dur="500" fill="hold"/>
                                        <p:tgtEl>
                                          <p:spTgt spid="462"/>
                                        </p:tgtEl>
                                        <p:attrNameLst>
                                          <p:attrName>ppt_w</p:attrName>
                                        </p:attrNameLst>
                                      </p:cBhvr>
                                      <p:tavLst>
                                        <p:tav tm="0">
                                          <p:val>
                                            <p:fltVal val="0"/>
                                          </p:val>
                                        </p:tav>
                                        <p:tav tm="100000">
                                          <p:val>
                                            <p:strVal val="#ppt_w"/>
                                          </p:val>
                                        </p:tav>
                                      </p:tavLst>
                                    </p:anim>
                                    <p:anim calcmode="lin" valueType="num">
                                      <p:cBhvr>
                                        <p:cTn id="668" dur="500" fill="hold"/>
                                        <p:tgtEl>
                                          <p:spTgt spid="462"/>
                                        </p:tgtEl>
                                        <p:attrNameLst>
                                          <p:attrName>ppt_h</p:attrName>
                                        </p:attrNameLst>
                                      </p:cBhvr>
                                      <p:tavLst>
                                        <p:tav tm="0">
                                          <p:val>
                                            <p:fltVal val="0"/>
                                          </p:val>
                                        </p:tav>
                                        <p:tav tm="100000">
                                          <p:val>
                                            <p:strVal val="#ppt_h"/>
                                          </p:val>
                                        </p:tav>
                                      </p:tavLst>
                                    </p:anim>
                                    <p:animEffect transition="in" filter="fade">
                                      <p:cBhvr>
                                        <p:cTn id="669" dur="500"/>
                                        <p:tgtEl>
                                          <p:spTgt spid="462"/>
                                        </p:tgtEl>
                                      </p:cBhvr>
                                    </p:animEffect>
                                  </p:childTnLst>
                                </p:cTn>
                              </p:par>
                              <p:par>
                                <p:cTn id="670" presetID="53" presetClass="entr" presetSubtype="16" fill="hold" grpId="0" nodeType="withEffect">
                                  <p:stCondLst>
                                    <p:cond delay="800"/>
                                  </p:stCondLst>
                                  <p:childTnLst>
                                    <p:set>
                                      <p:cBhvr>
                                        <p:cTn id="671" dur="1" fill="hold">
                                          <p:stCondLst>
                                            <p:cond delay="0"/>
                                          </p:stCondLst>
                                        </p:cTn>
                                        <p:tgtEl>
                                          <p:spTgt spid="463"/>
                                        </p:tgtEl>
                                        <p:attrNameLst>
                                          <p:attrName>style.visibility</p:attrName>
                                        </p:attrNameLst>
                                      </p:cBhvr>
                                      <p:to>
                                        <p:strVal val="visible"/>
                                      </p:to>
                                    </p:set>
                                    <p:anim calcmode="lin" valueType="num">
                                      <p:cBhvr>
                                        <p:cTn id="672" dur="500" fill="hold"/>
                                        <p:tgtEl>
                                          <p:spTgt spid="463"/>
                                        </p:tgtEl>
                                        <p:attrNameLst>
                                          <p:attrName>ppt_w</p:attrName>
                                        </p:attrNameLst>
                                      </p:cBhvr>
                                      <p:tavLst>
                                        <p:tav tm="0">
                                          <p:val>
                                            <p:fltVal val="0"/>
                                          </p:val>
                                        </p:tav>
                                        <p:tav tm="100000">
                                          <p:val>
                                            <p:strVal val="#ppt_w"/>
                                          </p:val>
                                        </p:tav>
                                      </p:tavLst>
                                    </p:anim>
                                    <p:anim calcmode="lin" valueType="num">
                                      <p:cBhvr>
                                        <p:cTn id="673" dur="500" fill="hold"/>
                                        <p:tgtEl>
                                          <p:spTgt spid="463"/>
                                        </p:tgtEl>
                                        <p:attrNameLst>
                                          <p:attrName>ppt_h</p:attrName>
                                        </p:attrNameLst>
                                      </p:cBhvr>
                                      <p:tavLst>
                                        <p:tav tm="0">
                                          <p:val>
                                            <p:fltVal val="0"/>
                                          </p:val>
                                        </p:tav>
                                        <p:tav tm="100000">
                                          <p:val>
                                            <p:strVal val="#ppt_h"/>
                                          </p:val>
                                        </p:tav>
                                      </p:tavLst>
                                    </p:anim>
                                    <p:animEffect transition="in" filter="fade">
                                      <p:cBhvr>
                                        <p:cTn id="674" dur="500"/>
                                        <p:tgtEl>
                                          <p:spTgt spid="463"/>
                                        </p:tgtEl>
                                      </p:cBhvr>
                                    </p:animEffect>
                                  </p:childTnLst>
                                </p:cTn>
                              </p:par>
                              <p:par>
                                <p:cTn id="675" presetID="53" presetClass="entr" presetSubtype="16" fill="hold" grpId="0" nodeType="withEffect">
                                  <p:stCondLst>
                                    <p:cond delay="900"/>
                                  </p:stCondLst>
                                  <p:childTnLst>
                                    <p:set>
                                      <p:cBhvr>
                                        <p:cTn id="676" dur="1" fill="hold">
                                          <p:stCondLst>
                                            <p:cond delay="0"/>
                                          </p:stCondLst>
                                        </p:cTn>
                                        <p:tgtEl>
                                          <p:spTgt spid="464"/>
                                        </p:tgtEl>
                                        <p:attrNameLst>
                                          <p:attrName>style.visibility</p:attrName>
                                        </p:attrNameLst>
                                      </p:cBhvr>
                                      <p:to>
                                        <p:strVal val="visible"/>
                                      </p:to>
                                    </p:set>
                                    <p:anim calcmode="lin" valueType="num">
                                      <p:cBhvr>
                                        <p:cTn id="677" dur="500" fill="hold"/>
                                        <p:tgtEl>
                                          <p:spTgt spid="464"/>
                                        </p:tgtEl>
                                        <p:attrNameLst>
                                          <p:attrName>ppt_w</p:attrName>
                                        </p:attrNameLst>
                                      </p:cBhvr>
                                      <p:tavLst>
                                        <p:tav tm="0">
                                          <p:val>
                                            <p:fltVal val="0"/>
                                          </p:val>
                                        </p:tav>
                                        <p:tav tm="100000">
                                          <p:val>
                                            <p:strVal val="#ppt_w"/>
                                          </p:val>
                                        </p:tav>
                                      </p:tavLst>
                                    </p:anim>
                                    <p:anim calcmode="lin" valueType="num">
                                      <p:cBhvr>
                                        <p:cTn id="678" dur="500" fill="hold"/>
                                        <p:tgtEl>
                                          <p:spTgt spid="464"/>
                                        </p:tgtEl>
                                        <p:attrNameLst>
                                          <p:attrName>ppt_h</p:attrName>
                                        </p:attrNameLst>
                                      </p:cBhvr>
                                      <p:tavLst>
                                        <p:tav tm="0">
                                          <p:val>
                                            <p:fltVal val="0"/>
                                          </p:val>
                                        </p:tav>
                                        <p:tav tm="100000">
                                          <p:val>
                                            <p:strVal val="#ppt_h"/>
                                          </p:val>
                                        </p:tav>
                                      </p:tavLst>
                                    </p:anim>
                                    <p:animEffect transition="in" filter="fade">
                                      <p:cBhvr>
                                        <p:cTn id="679" dur="500"/>
                                        <p:tgtEl>
                                          <p:spTgt spid="464"/>
                                        </p:tgtEl>
                                      </p:cBhvr>
                                    </p:animEffect>
                                  </p:childTnLst>
                                </p:cTn>
                              </p:par>
                              <p:par>
                                <p:cTn id="680" presetID="53" presetClass="entr" presetSubtype="16" fill="hold" grpId="0" nodeType="withEffect">
                                  <p:stCondLst>
                                    <p:cond delay="1000"/>
                                  </p:stCondLst>
                                  <p:childTnLst>
                                    <p:set>
                                      <p:cBhvr>
                                        <p:cTn id="681" dur="1" fill="hold">
                                          <p:stCondLst>
                                            <p:cond delay="0"/>
                                          </p:stCondLst>
                                        </p:cTn>
                                        <p:tgtEl>
                                          <p:spTgt spid="465"/>
                                        </p:tgtEl>
                                        <p:attrNameLst>
                                          <p:attrName>style.visibility</p:attrName>
                                        </p:attrNameLst>
                                      </p:cBhvr>
                                      <p:to>
                                        <p:strVal val="visible"/>
                                      </p:to>
                                    </p:set>
                                    <p:anim calcmode="lin" valueType="num">
                                      <p:cBhvr>
                                        <p:cTn id="682" dur="500" fill="hold"/>
                                        <p:tgtEl>
                                          <p:spTgt spid="465"/>
                                        </p:tgtEl>
                                        <p:attrNameLst>
                                          <p:attrName>ppt_w</p:attrName>
                                        </p:attrNameLst>
                                      </p:cBhvr>
                                      <p:tavLst>
                                        <p:tav tm="0">
                                          <p:val>
                                            <p:fltVal val="0"/>
                                          </p:val>
                                        </p:tav>
                                        <p:tav tm="100000">
                                          <p:val>
                                            <p:strVal val="#ppt_w"/>
                                          </p:val>
                                        </p:tav>
                                      </p:tavLst>
                                    </p:anim>
                                    <p:anim calcmode="lin" valueType="num">
                                      <p:cBhvr>
                                        <p:cTn id="683" dur="500" fill="hold"/>
                                        <p:tgtEl>
                                          <p:spTgt spid="465"/>
                                        </p:tgtEl>
                                        <p:attrNameLst>
                                          <p:attrName>ppt_h</p:attrName>
                                        </p:attrNameLst>
                                      </p:cBhvr>
                                      <p:tavLst>
                                        <p:tav tm="0">
                                          <p:val>
                                            <p:fltVal val="0"/>
                                          </p:val>
                                        </p:tav>
                                        <p:tav tm="100000">
                                          <p:val>
                                            <p:strVal val="#ppt_h"/>
                                          </p:val>
                                        </p:tav>
                                      </p:tavLst>
                                    </p:anim>
                                    <p:animEffect transition="in" filter="fade">
                                      <p:cBhvr>
                                        <p:cTn id="684" dur="500"/>
                                        <p:tgtEl>
                                          <p:spTgt spid="465"/>
                                        </p:tgtEl>
                                      </p:cBhvr>
                                    </p:animEffect>
                                  </p:childTnLst>
                                </p:cTn>
                              </p:par>
                              <p:par>
                                <p:cTn id="685" presetID="53" presetClass="entr" presetSubtype="16" fill="hold" grpId="0" nodeType="withEffect">
                                  <p:stCondLst>
                                    <p:cond delay="1100"/>
                                  </p:stCondLst>
                                  <p:childTnLst>
                                    <p:set>
                                      <p:cBhvr>
                                        <p:cTn id="686" dur="1" fill="hold">
                                          <p:stCondLst>
                                            <p:cond delay="0"/>
                                          </p:stCondLst>
                                        </p:cTn>
                                        <p:tgtEl>
                                          <p:spTgt spid="466"/>
                                        </p:tgtEl>
                                        <p:attrNameLst>
                                          <p:attrName>style.visibility</p:attrName>
                                        </p:attrNameLst>
                                      </p:cBhvr>
                                      <p:to>
                                        <p:strVal val="visible"/>
                                      </p:to>
                                    </p:set>
                                    <p:anim calcmode="lin" valueType="num">
                                      <p:cBhvr>
                                        <p:cTn id="687" dur="500" fill="hold"/>
                                        <p:tgtEl>
                                          <p:spTgt spid="466"/>
                                        </p:tgtEl>
                                        <p:attrNameLst>
                                          <p:attrName>ppt_w</p:attrName>
                                        </p:attrNameLst>
                                      </p:cBhvr>
                                      <p:tavLst>
                                        <p:tav tm="0">
                                          <p:val>
                                            <p:fltVal val="0"/>
                                          </p:val>
                                        </p:tav>
                                        <p:tav tm="100000">
                                          <p:val>
                                            <p:strVal val="#ppt_w"/>
                                          </p:val>
                                        </p:tav>
                                      </p:tavLst>
                                    </p:anim>
                                    <p:anim calcmode="lin" valueType="num">
                                      <p:cBhvr>
                                        <p:cTn id="688" dur="500" fill="hold"/>
                                        <p:tgtEl>
                                          <p:spTgt spid="466"/>
                                        </p:tgtEl>
                                        <p:attrNameLst>
                                          <p:attrName>ppt_h</p:attrName>
                                        </p:attrNameLst>
                                      </p:cBhvr>
                                      <p:tavLst>
                                        <p:tav tm="0">
                                          <p:val>
                                            <p:fltVal val="0"/>
                                          </p:val>
                                        </p:tav>
                                        <p:tav tm="100000">
                                          <p:val>
                                            <p:strVal val="#ppt_h"/>
                                          </p:val>
                                        </p:tav>
                                      </p:tavLst>
                                    </p:anim>
                                    <p:animEffect transition="in" filter="fade">
                                      <p:cBhvr>
                                        <p:cTn id="689" dur="500"/>
                                        <p:tgtEl>
                                          <p:spTgt spid="466"/>
                                        </p:tgtEl>
                                      </p:cBhvr>
                                    </p:animEffect>
                                  </p:childTnLst>
                                </p:cTn>
                              </p:par>
                              <p:par>
                                <p:cTn id="690" presetID="53" presetClass="entr" presetSubtype="16" fill="hold" grpId="0" nodeType="withEffect">
                                  <p:stCondLst>
                                    <p:cond delay="1200"/>
                                  </p:stCondLst>
                                  <p:childTnLst>
                                    <p:set>
                                      <p:cBhvr>
                                        <p:cTn id="691" dur="1" fill="hold">
                                          <p:stCondLst>
                                            <p:cond delay="0"/>
                                          </p:stCondLst>
                                        </p:cTn>
                                        <p:tgtEl>
                                          <p:spTgt spid="467"/>
                                        </p:tgtEl>
                                        <p:attrNameLst>
                                          <p:attrName>style.visibility</p:attrName>
                                        </p:attrNameLst>
                                      </p:cBhvr>
                                      <p:to>
                                        <p:strVal val="visible"/>
                                      </p:to>
                                    </p:set>
                                    <p:anim calcmode="lin" valueType="num">
                                      <p:cBhvr>
                                        <p:cTn id="692" dur="500" fill="hold"/>
                                        <p:tgtEl>
                                          <p:spTgt spid="467"/>
                                        </p:tgtEl>
                                        <p:attrNameLst>
                                          <p:attrName>ppt_w</p:attrName>
                                        </p:attrNameLst>
                                      </p:cBhvr>
                                      <p:tavLst>
                                        <p:tav tm="0">
                                          <p:val>
                                            <p:fltVal val="0"/>
                                          </p:val>
                                        </p:tav>
                                        <p:tav tm="100000">
                                          <p:val>
                                            <p:strVal val="#ppt_w"/>
                                          </p:val>
                                        </p:tav>
                                      </p:tavLst>
                                    </p:anim>
                                    <p:anim calcmode="lin" valueType="num">
                                      <p:cBhvr>
                                        <p:cTn id="693" dur="500" fill="hold"/>
                                        <p:tgtEl>
                                          <p:spTgt spid="467"/>
                                        </p:tgtEl>
                                        <p:attrNameLst>
                                          <p:attrName>ppt_h</p:attrName>
                                        </p:attrNameLst>
                                      </p:cBhvr>
                                      <p:tavLst>
                                        <p:tav tm="0">
                                          <p:val>
                                            <p:fltVal val="0"/>
                                          </p:val>
                                        </p:tav>
                                        <p:tav tm="100000">
                                          <p:val>
                                            <p:strVal val="#ppt_h"/>
                                          </p:val>
                                        </p:tav>
                                      </p:tavLst>
                                    </p:anim>
                                    <p:animEffect transition="in" filter="fade">
                                      <p:cBhvr>
                                        <p:cTn id="694" dur="500"/>
                                        <p:tgtEl>
                                          <p:spTgt spid="467"/>
                                        </p:tgtEl>
                                      </p:cBhvr>
                                    </p:animEffect>
                                  </p:childTnLst>
                                </p:cTn>
                              </p:par>
                              <p:par>
                                <p:cTn id="695" presetID="53" presetClass="entr" presetSubtype="16" fill="hold" grpId="0" nodeType="withEffect">
                                  <p:stCondLst>
                                    <p:cond delay="1300"/>
                                  </p:stCondLst>
                                  <p:childTnLst>
                                    <p:set>
                                      <p:cBhvr>
                                        <p:cTn id="696" dur="1" fill="hold">
                                          <p:stCondLst>
                                            <p:cond delay="0"/>
                                          </p:stCondLst>
                                        </p:cTn>
                                        <p:tgtEl>
                                          <p:spTgt spid="468"/>
                                        </p:tgtEl>
                                        <p:attrNameLst>
                                          <p:attrName>style.visibility</p:attrName>
                                        </p:attrNameLst>
                                      </p:cBhvr>
                                      <p:to>
                                        <p:strVal val="visible"/>
                                      </p:to>
                                    </p:set>
                                    <p:anim calcmode="lin" valueType="num">
                                      <p:cBhvr>
                                        <p:cTn id="697" dur="500" fill="hold"/>
                                        <p:tgtEl>
                                          <p:spTgt spid="468"/>
                                        </p:tgtEl>
                                        <p:attrNameLst>
                                          <p:attrName>ppt_w</p:attrName>
                                        </p:attrNameLst>
                                      </p:cBhvr>
                                      <p:tavLst>
                                        <p:tav tm="0">
                                          <p:val>
                                            <p:fltVal val="0"/>
                                          </p:val>
                                        </p:tav>
                                        <p:tav tm="100000">
                                          <p:val>
                                            <p:strVal val="#ppt_w"/>
                                          </p:val>
                                        </p:tav>
                                      </p:tavLst>
                                    </p:anim>
                                    <p:anim calcmode="lin" valueType="num">
                                      <p:cBhvr>
                                        <p:cTn id="698" dur="500" fill="hold"/>
                                        <p:tgtEl>
                                          <p:spTgt spid="468"/>
                                        </p:tgtEl>
                                        <p:attrNameLst>
                                          <p:attrName>ppt_h</p:attrName>
                                        </p:attrNameLst>
                                      </p:cBhvr>
                                      <p:tavLst>
                                        <p:tav tm="0">
                                          <p:val>
                                            <p:fltVal val="0"/>
                                          </p:val>
                                        </p:tav>
                                        <p:tav tm="100000">
                                          <p:val>
                                            <p:strVal val="#ppt_h"/>
                                          </p:val>
                                        </p:tav>
                                      </p:tavLst>
                                    </p:anim>
                                    <p:animEffect transition="in" filter="fade">
                                      <p:cBhvr>
                                        <p:cTn id="699" dur="500"/>
                                        <p:tgtEl>
                                          <p:spTgt spid="468"/>
                                        </p:tgtEl>
                                      </p:cBhvr>
                                    </p:animEffect>
                                  </p:childTnLst>
                                </p:cTn>
                              </p:par>
                              <p:par>
                                <p:cTn id="700" presetID="53" presetClass="entr" presetSubtype="16" fill="hold" grpId="0" nodeType="withEffect">
                                  <p:stCondLst>
                                    <p:cond delay="1400"/>
                                  </p:stCondLst>
                                  <p:childTnLst>
                                    <p:set>
                                      <p:cBhvr>
                                        <p:cTn id="701" dur="1" fill="hold">
                                          <p:stCondLst>
                                            <p:cond delay="0"/>
                                          </p:stCondLst>
                                        </p:cTn>
                                        <p:tgtEl>
                                          <p:spTgt spid="469"/>
                                        </p:tgtEl>
                                        <p:attrNameLst>
                                          <p:attrName>style.visibility</p:attrName>
                                        </p:attrNameLst>
                                      </p:cBhvr>
                                      <p:to>
                                        <p:strVal val="visible"/>
                                      </p:to>
                                    </p:set>
                                    <p:anim calcmode="lin" valueType="num">
                                      <p:cBhvr>
                                        <p:cTn id="702" dur="500" fill="hold"/>
                                        <p:tgtEl>
                                          <p:spTgt spid="469"/>
                                        </p:tgtEl>
                                        <p:attrNameLst>
                                          <p:attrName>ppt_w</p:attrName>
                                        </p:attrNameLst>
                                      </p:cBhvr>
                                      <p:tavLst>
                                        <p:tav tm="0">
                                          <p:val>
                                            <p:fltVal val="0"/>
                                          </p:val>
                                        </p:tav>
                                        <p:tav tm="100000">
                                          <p:val>
                                            <p:strVal val="#ppt_w"/>
                                          </p:val>
                                        </p:tav>
                                      </p:tavLst>
                                    </p:anim>
                                    <p:anim calcmode="lin" valueType="num">
                                      <p:cBhvr>
                                        <p:cTn id="703" dur="500" fill="hold"/>
                                        <p:tgtEl>
                                          <p:spTgt spid="469"/>
                                        </p:tgtEl>
                                        <p:attrNameLst>
                                          <p:attrName>ppt_h</p:attrName>
                                        </p:attrNameLst>
                                      </p:cBhvr>
                                      <p:tavLst>
                                        <p:tav tm="0">
                                          <p:val>
                                            <p:fltVal val="0"/>
                                          </p:val>
                                        </p:tav>
                                        <p:tav tm="100000">
                                          <p:val>
                                            <p:strVal val="#ppt_h"/>
                                          </p:val>
                                        </p:tav>
                                      </p:tavLst>
                                    </p:anim>
                                    <p:animEffect transition="in" filter="fade">
                                      <p:cBhvr>
                                        <p:cTn id="704" dur="500"/>
                                        <p:tgtEl>
                                          <p:spTgt spid="469"/>
                                        </p:tgtEl>
                                      </p:cBhvr>
                                    </p:animEffect>
                                  </p:childTnLst>
                                </p:cTn>
                              </p:par>
                              <p:par>
                                <p:cTn id="705" presetID="53" presetClass="entr" presetSubtype="16" fill="hold" grpId="0" nodeType="withEffect">
                                  <p:stCondLst>
                                    <p:cond delay="1500"/>
                                  </p:stCondLst>
                                  <p:childTnLst>
                                    <p:set>
                                      <p:cBhvr>
                                        <p:cTn id="706" dur="1" fill="hold">
                                          <p:stCondLst>
                                            <p:cond delay="0"/>
                                          </p:stCondLst>
                                        </p:cTn>
                                        <p:tgtEl>
                                          <p:spTgt spid="470"/>
                                        </p:tgtEl>
                                        <p:attrNameLst>
                                          <p:attrName>style.visibility</p:attrName>
                                        </p:attrNameLst>
                                      </p:cBhvr>
                                      <p:to>
                                        <p:strVal val="visible"/>
                                      </p:to>
                                    </p:set>
                                    <p:anim calcmode="lin" valueType="num">
                                      <p:cBhvr>
                                        <p:cTn id="707" dur="500" fill="hold"/>
                                        <p:tgtEl>
                                          <p:spTgt spid="470"/>
                                        </p:tgtEl>
                                        <p:attrNameLst>
                                          <p:attrName>ppt_w</p:attrName>
                                        </p:attrNameLst>
                                      </p:cBhvr>
                                      <p:tavLst>
                                        <p:tav tm="0">
                                          <p:val>
                                            <p:fltVal val="0"/>
                                          </p:val>
                                        </p:tav>
                                        <p:tav tm="100000">
                                          <p:val>
                                            <p:strVal val="#ppt_w"/>
                                          </p:val>
                                        </p:tav>
                                      </p:tavLst>
                                    </p:anim>
                                    <p:anim calcmode="lin" valueType="num">
                                      <p:cBhvr>
                                        <p:cTn id="708" dur="500" fill="hold"/>
                                        <p:tgtEl>
                                          <p:spTgt spid="470"/>
                                        </p:tgtEl>
                                        <p:attrNameLst>
                                          <p:attrName>ppt_h</p:attrName>
                                        </p:attrNameLst>
                                      </p:cBhvr>
                                      <p:tavLst>
                                        <p:tav tm="0">
                                          <p:val>
                                            <p:fltVal val="0"/>
                                          </p:val>
                                        </p:tav>
                                        <p:tav tm="100000">
                                          <p:val>
                                            <p:strVal val="#ppt_h"/>
                                          </p:val>
                                        </p:tav>
                                      </p:tavLst>
                                    </p:anim>
                                    <p:animEffect transition="in" filter="fade">
                                      <p:cBhvr>
                                        <p:cTn id="709" dur="500"/>
                                        <p:tgtEl>
                                          <p:spTgt spid="470"/>
                                        </p:tgtEl>
                                      </p:cBhvr>
                                    </p:animEffect>
                                  </p:childTnLst>
                                </p:cTn>
                              </p:par>
                              <p:par>
                                <p:cTn id="710" presetID="53" presetClass="entr" presetSubtype="16" fill="hold" grpId="0" nodeType="withEffect">
                                  <p:stCondLst>
                                    <p:cond delay="1600"/>
                                  </p:stCondLst>
                                  <p:childTnLst>
                                    <p:set>
                                      <p:cBhvr>
                                        <p:cTn id="711" dur="1" fill="hold">
                                          <p:stCondLst>
                                            <p:cond delay="0"/>
                                          </p:stCondLst>
                                        </p:cTn>
                                        <p:tgtEl>
                                          <p:spTgt spid="471"/>
                                        </p:tgtEl>
                                        <p:attrNameLst>
                                          <p:attrName>style.visibility</p:attrName>
                                        </p:attrNameLst>
                                      </p:cBhvr>
                                      <p:to>
                                        <p:strVal val="visible"/>
                                      </p:to>
                                    </p:set>
                                    <p:anim calcmode="lin" valueType="num">
                                      <p:cBhvr>
                                        <p:cTn id="712" dur="500" fill="hold"/>
                                        <p:tgtEl>
                                          <p:spTgt spid="471"/>
                                        </p:tgtEl>
                                        <p:attrNameLst>
                                          <p:attrName>ppt_w</p:attrName>
                                        </p:attrNameLst>
                                      </p:cBhvr>
                                      <p:tavLst>
                                        <p:tav tm="0">
                                          <p:val>
                                            <p:fltVal val="0"/>
                                          </p:val>
                                        </p:tav>
                                        <p:tav tm="100000">
                                          <p:val>
                                            <p:strVal val="#ppt_w"/>
                                          </p:val>
                                        </p:tav>
                                      </p:tavLst>
                                    </p:anim>
                                    <p:anim calcmode="lin" valueType="num">
                                      <p:cBhvr>
                                        <p:cTn id="713" dur="500" fill="hold"/>
                                        <p:tgtEl>
                                          <p:spTgt spid="471"/>
                                        </p:tgtEl>
                                        <p:attrNameLst>
                                          <p:attrName>ppt_h</p:attrName>
                                        </p:attrNameLst>
                                      </p:cBhvr>
                                      <p:tavLst>
                                        <p:tav tm="0">
                                          <p:val>
                                            <p:fltVal val="0"/>
                                          </p:val>
                                        </p:tav>
                                        <p:tav tm="100000">
                                          <p:val>
                                            <p:strVal val="#ppt_h"/>
                                          </p:val>
                                        </p:tav>
                                      </p:tavLst>
                                    </p:anim>
                                    <p:animEffect transition="in" filter="fade">
                                      <p:cBhvr>
                                        <p:cTn id="714" dur="500"/>
                                        <p:tgtEl>
                                          <p:spTgt spid="471"/>
                                        </p:tgtEl>
                                      </p:cBhvr>
                                    </p:animEffect>
                                  </p:childTnLst>
                                </p:cTn>
                              </p:par>
                              <p:par>
                                <p:cTn id="715" presetID="53" presetClass="entr" presetSubtype="16" fill="hold" grpId="0" nodeType="withEffect">
                                  <p:stCondLst>
                                    <p:cond delay="1700"/>
                                  </p:stCondLst>
                                  <p:childTnLst>
                                    <p:set>
                                      <p:cBhvr>
                                        <p:cTn id="716" dur="1" fill="hold">
                                          <p:stCondLst>
                                            <p:cond delay="0"/>
                                          </p:stCondLst>
                                        </p:cTn>
                                        <p:tgtEl>
                                          <p:spTgt spid="472"/>
                                        </p:tgtEl>
                                        <p:attrNameLst>
                                          <p:attrName>style.visibility</p:attrName>
                                        </p:attrNameLst>
                                      </p:cBhvr>
                                      <p:to>
                                        <p:strVal val="visible"/>
                                      </p:to>
                                    </p:set>
                                    <p:anim calcmode="lin" valueType="num">
                                      <p:cBhvr>
                                        <p:cTn id="717" dur="500" fill="hold"/>
                                        <p:tgtEl>
                                          <p:spTgt spid="472"/>
                                        </p:tgtEl>
                                        <p:attrNameLst>
                                          <p:attrName>ppt_w</p:attrName>
                                        </p:attrNameLst>
                                      </p:cBhvr>
                                      <p:tavLst>
                                        <p:tav tm="0">
                                          <p:val>
                                            <p:fltVal val="0"/>
                                          </p:val>
                                        </p:tav>
                                        <p:tav tm="100000">
                                          <p:val>
                                            <p:strVal val="#ppt_w"/>
                                          </p:val>
                                        </p:tav>
                                      </p:tavLst>
                                    </p:anim>
                                    <p:anim calcmode="lin" valueType="num">
                                      <p:cBhvr>
                                        <p:cTn id="718" dur="500" fill="hold"/>
                                        <p:tgtEl>
                                          <p:spTgt spid="472"/>
                                        </p:tgtEl>
                                        <p:attrNameLst>
                                          <p:attrName>ppt_h</p:attrName>
                                        </p:attrNameLst>
                                      </p:cBhvr>
                                      <p:tavLst>
                                        <p:tav tm="0">
                                          <p:val>
                                            <p:fltVal val="0"/>
                                          </p:val>
                                        </p:tav>
                                        <p:tav tm="100000">
                                          <p:val>
                                            <p:strVal val="#ppt_h"/>
                                          </p:val>
                                        </p:tav>
                                      </p:tavLst>
                                    </p:anim>
                                    <p:animEffect transition="in" filter="fade">
                                      <p:cBhvr>
                                        <p:cTn id="719" dur="500"/>
                                        <p:tgtEl>
                                          <p:spTgt spid="472"/>
                                        </p:tgtEl>
                                      </p:cBhvr>
                                    </p:animEffect>
                                  </p:childTnLst>
                                </p:cTn>
                              </p:par>
                              <p:par>
                                <p:cTn id="720" presetID="53" presetClass="entr" presetSubtype="16" fill="hold" grpId="0" nodeType="withEffect">
                                  <p:stCondLst>
                                    <p:cond delay="1800"/>
                                  </p:stCondLst>
                                  <p:childTnLst>
                                    <p:set>
                                      <p:cBhvr>
                                        <p:cTn id="721" dur="1" fill="hold">
                                          <p:stCondLst>
                                            <p:cond delay="0"/>
                                          </p:stCondLst>
                                        </p:cTn>
                                        <p:tgtEl>
                                          <p:spTgt spid="473"/>
                                        </p:tgtEl>
                                        <p:attrNameLst>
                                          <p:attrName>style.visibility</p:attrName>
                                        </p:attrNameLst>
                                      </p:cBhvr>
                                      <p:to>
                                        <p:strVal val="visible"/>
                                      </p:to>
                                    </p:set>
                                    <p:anim calcmode="lin" valueType="num">
                                      <p:cBhvr>
                                        <p:cTn id="722" dur="500" fill="hold"/>
                                        <p:tgtEl>
                                          <p:spTgt spid="473"/>
                                        </p:tgtEl>
                                        <p:attrNameLst>
                                          <p:attrName>ppt_w</p:attrName>
                                        </p:attrNameLst>
                                      </p:cBhvr>
                                      <p:tavLst>
                                        <p:tav tm="0">
                                          <p:val>
                                            <p:fltVal val="0"/>
                                          </p:val>
                                        </p:tav>
                                        <p:tav tm="100000">
                                          <p:val>
                                            <p:strVal val="#ppt_w"/>
                                          </p:val>
                                        </p:tav>
                                      </p:tavLst>
                                    </p:anim>
                                    <p:anim calcmode="lin" valueType="num">
                                      <p:cBhvr>
                                        <p:cTn id="723" dur="500" fill="hold"/>
                                        <p:tgtEl>
                                          <p:spTgt spid="473"/>
                                        </p:tgtEl>
                                        <p:attrNameLst>
                                          <p:attrName>ppt_h</p:attrName>
                                        </p:attrNameLst>
                                      </p:cBhvr>
                                      <p:tavLst>
                                        <p:tav tm="0">
                                          <p:val>
                                            <p:fltVal val="0"/>
                                          </p:val>
                                        </p:tav>
                                        <p:tav tm="100000">
                                          <p:val>
                                            <p:strVal val="#ppt_h"/>
                                          </p:val>
                                        </p:tav>
                                      </p:tavLst>
                                    </p:anim>
                                    <p:animEffect transition="in" filter="fade">
                                      <p:cBhvr>
                                        <p:cTn id="724" dur="500"/>
                                        <p:tgtEl>
                                          <p:spTgt spid="473"/>
                                        </p:tgtEl>
                                      </p:cBhvr>
                                    </p:animEffect>
                                  </p:childTnLst>
                                </p:cTn>
                              </p:par>
                              <p:par>
                                <p:cTn id="725" presetID="53" presetClass="entr" presetSubtype="16" fill="hold" grpId="0" nodeType="withEffect">
                                  <p:stCondLst>
                                    <p:cond delay="1900"/>
                                  </p:stCondLst>
                                  <p:childTnLst>
                                    <p:set>
                                      <p:cBhvr>
                                        <p:cTn id="726" dur="1" fill="hold">
                                          <p:stCondLst>
                                            <p:cond delay="0"/>
                                          </p:stCondLst>
                                        </p:cTn>
                                        <p:tgtEl>
                                          <p:spTgt spid="474"/>
                                        </p:tgtEl>
                                        <p:attrNameLst>
                                          <p:attrName>style.visibility</p:attrName>
                                        </p:attrNameLst>
                                      </p:cBhvr>
                                      <p:to>
                                        <p:strVal val="visible"/>
                                      </p:to>
                                    </p:set>
                                    <p:anim calcmode="lin" valueType="num">
                                      <p:cBhvr>
                                        <p:cTn id="727" dur="500" fill="hold"/>
                                        <p:tgtEl>
                                          <p:spTgt spid="474"/>
                                        </p:tgtEl>
                                        <p:attrNameLst>
                                          <p:attrName>ppt_w</p:attrName>
                                        </p:attrNameLst>
                                      </p:cBhvr>
                                      <p:tavLst>
                                        <p:tav tm="0">
                                          <p:val>
                                            <p:fltVal val="0"/>
                                          </p:val>
                                        </p:tav>
                                        <p:tav tm="100000">
                                          <p:val>
                                            <p:strVal val="#ppt_w"/>
                                          </p:val>
                                        </p:tav>
                                      </p:tavLst>
                                    </p:anim>
                                    <p:anim calcmode="lin" valueType="num">
                                      <p:cBhvr>
                                        <p:cTn id="728" dur="500" fill="hold"/>
                                        <p:tgtEl>
                                          <p:spTgt spid="474"/>
                                        </p:tgtEl>
                                        <p:attrNameLst>
                                          <p:attrName>ppt_h</p:attrName>
                                        </p:attrNameLst>
                                      </p:cBhvr>
                                      <p:tavLst>
                                        <p:tav tm="0">
                                          <p:val>
                                            <p:fltVal val="0"/>
                                          </p:val>
                                        </p:tav>
                                        <p:tav tm="100000">
                                          <p:val>
                                            <p:strVal val="#ppt_h"/>
                                          </p:val>
                                        </p:tav>
                                      </p:tavLst>
                                    </p:anim>
                                    <p:animEffect transition="in" filter="fade">
                                      <p:cBhvr>
                                        <p:cTn id="729" dur="500"/>
                                        <p:tgtEl>
                                          <p:spTgt spid="474"/>
                                        </p:tgtEl>
                                      </p:cBhvr>
                                    </p:animEffect>
                                  </p:childTnLst>
                                </p:cTn>
                              </p:par>
                              <p:par>
                                <p:cTn id="730" presetID="53" presetClass="entr" presetSubtype="16" fill="hold" grpId="0" nodeType="withEffect">
                                  <p:stCondLst>
                                    <p:cond delay="2000"/>
                                  </p:stCondLst>
                                  <p:childTnLst>
                                    <p:set>
                                      <p:cBhvr>
                                        <p:cTn id="731" dur="1" fill="hold">
                                          <p:stCondLst>
                                            <p:cond delay="0"/>
                                          </p:stCondLst>
                                        </p:cTn>
                                        <p:tgtEl>
                                          <p:spTgt spid="475"/>
                                        </p:tgtEl>
                                        <p:attrNameLst>
                                          <p:attrName>style.visibility</p:attrName>
                                        </p:attrNameLst>
                                      </p:cBhvr>
                                      <p:to>
                                        <p:strVal val="visible"/>
                                      </p:to>
                                    </p:set>
                                    <p:anim calcmode="lin" valueType="num">
                                      <p:cBhvr>
                                        <p:cTn id="732" dur="500" fill="hold"/>
                                        <p:tgtEl>
                                          <p:spTgt spid="475"/>
                                        </p:tgtEl>
                                        <p:attrNameLst>
                                          <p:attrName>ppt_w</p:attrName>
                                        </p:attrNameLst>
                                      </p:cBhvr>
                                      <p:tavLst>
                                        <p:tav tm="0">
                                          <p:val>
                                            <p:fltVal val="0"/>
                                          </p:val>
                                        </p:tav>
                                        <p:tav tm="100000">
                                          <p:val>
                                            <p:strVal val="#ppt_w"/>
                                          </p:val>
                                        </p:tav>
                                      </p:tavLst>
                                    </p:anim>
                                    <p:anim calcmode="lin" valueType="num">
                                      <p:cBhvr>
                                        <p:cTn id="733" dur="500" fill="hold"/>
                                        <p:tgtEl>
                                          <p:spTgt spid="475"/>
                                        </p:tgtEl>
                                        <p:attrNameLst>
                                          <p:attrName>ppt_h</p:attrName>
                                        </p:attrNameLst>
                                      </p:cBhvr>
                                      <p:tavLst>
                                        <p:tav tm="0">
                                          <p:val>
                                            <p:fltVal val="0"/>
                                          </p:val>
                                        </p:tav>
                                        <p:tav tm="100000">
                                          <p:val>
                                            <p:strVal val="#ppt_h"/>
                                          </p:val>
                                        </p:tav>
                                      </p:tavLst>
                                    </p:anim>
                                    <p:animEffect transition="in" filter="fade">
                                      <p:cBhvr>
                                        <p:cTn id="734" dur="500"/>
                                        <p:tgtEl>
                                          <p:spTgt spid="475"/>
                                        </p:tgtEl>
                                      </p:cBhvr>
                                    </p:animEffect>
                                  </p:childTnLst>
                                </p:cTn>
                              </p:par>
                              <p:par>
                                <p:cTn id="735" presetID="53" presetClass="entr" presetSubtype="16" fill="hold" grpId="0" nodeType="withEffect">
                                  <p:stCondLst>
                                    <p:cond delay="2100"/>
                                  </p:stCondLst>
                                  <p:childTnLst>
                                    <p:set>
                                      <p:cBhvr>
                                        <p:cTn id="736" dur="1" fill="hold">
                                          <p:stCondLst>
                                            <p:cond delay="0"/>
                                          </p:stCondLst>
                                        </p:cTn>
                                        <p:tgtEl>
                                          <p:spTgt spid="476"/>
                                        </p:tgtEl>
                                        <p:attrNameLst>
                                          <p:attrName>style.visibility</p:attrName>
                                        </p:attrNameLst>
                                      </p:cBhvr>
                                      <p:to>
                                        <p:strVal val="visible"/>
                                      </p:to>
                                    </p:set>
                                    <p:anim calcmode="lin" valueType="num">
                                      <p:cBhvr>
                                        <p:cTn id="737" dur="500" fill="hold"/>
                                        <p:tgtEl>
                                          <p:spTgt spid="476"/>
                                        </p:tgtEl>
                                        <p:attrNameLst>
                                          <p:attrName>ppt_w</p:attrName>
                                        </p:attrNameLst>
                                      </p:cBhvr>
                                      <p:tavLst>
                                        <p:tav tm="0">
                                          <p:val>
                                            <p:fltVal val="0"/>
                                          </p:val>
                                        </p:tav>
                                        <p:tav tm="100000">
                                          <p:val>
                                            <p:strVal val="#ppt_w"/>
                                          </p:val>
                                        </p:tav>
                                      </p:tavLst>
                                    </p:anim>
                                    <p:anim calcmode="lin" valueType="num">
                                      <p:cBhvr>
                                        <p:cTn id="738" dur="500" fill="hold"/>
                                        <p:tgtEl>
                                          <p:spTgt spid="476"/>
                                        </p:tgtEl>
                                        <p:attrNameLst>
                                          <p:attrName>ppt_h</p:attrName>
                                        </p:attrNameLst>
                                      </p:cBhvr>
                                      <p:tavLst>
                                        <p:tav tm="0">
                                          <p:val>
                                            <p:fltVal val="0"/>
                                          </p:val>
                                        </p:tav>
                                        <p:tav tm="100000">
                                          <p:val>
                                            <p:strVal val="#ppt_h"/>
                                          </p:val>
                                        </p:tav>
                                      </p:tavLst>
                                    </p:anim>
                                    <p:animEffect transition="in" filter="fade">
                                      <p:cBhvr>
                                        <p:cTn id="739" dur="500"/>
                                        <p:tgtEl>
                                          <p:spTgt spid="476"/>
                                        </p:tgtEl>
                                      </p:cBhvr>
                                    </p:animEffect>
                                  </p:childTnLst>
                                </p:cTn>
                              </p:par>
                              <p:par>
                                <p:cTn id="740" presetID="53" presetClass="entr" presetSubtype="16" fill="hold" grpId="0" nodeType="withEffect">
                                  <p:stCondLst>
                                    <p:cond delay="2200"/>
                                  </p:stCondLst>
                                  <p:childTnLst>
                                    <p:set>
                                      <p:cBhvr>
                                        <p:cTn id="741" dur="1" fill="hold">
                                          <p:stCondLst>
                                            <p:cond delay="0"/>
                                          </p:stCondLst>
                                        </p:cTn>
                                        <p:tgtEl>
                                          <p:spTgt spid="477"/>
                                        </p:tgtEl>
                                        <p:attrNameLst>
                                          <p:attrName>style.visibility</p:attrName>
                                        </p:attrNameLst>
                                      </p:cBhvr>
                                      <p:to>
                                        <p:strVal val="visible"/>
                                      </p:to>
                                    </p:set>
                                    <p:anim calcmode="lin" valueType="num">
                                      <p:cBhvr>
                                        <p:cTn id="742" dur="500" fill="hold"/>
                                        <p:tgtEl>
                                          <p:spTgt spid="477"/>
                                        </p:tgtEl>
                                        <p:attrNameLst>
                                          <p:attrName>ppt_w</p:attrName>
                                        </p:attrNameLst>
                                      </p:cBhvr>
                                      <p:tavLst>
                                        <p:tav tm="0">
                                          <p:val>
                                            <p:fltVal val="0"/>
                                          </p:val>
                                        </p:tav>
                                        <p:tav tm="100000">
                                          <p:val>
                                            <p:strVal val="#ppt_w"/>
                                          </p:val>
                                        </p:tav>
                                      </p:tavLst>
                                    </p:anim>
                                    <p:anim calcmode="lin" valueType="num">
                                      <p:cBhvr>
                                        <p:cTn id="743" dur="500" fill="hold"/>
                                        <p:tgtEl>
                                          <p:spTgt spid="477"/>
                                        </p:tgtEl>
                                        <p:attrNameLst>
                                          <p:attrName>ppt_h</p:attrName>
                                        </p:attrNameLst>
                                      </p:cBhvr>
                                      <p:tavLst>
                                        <p:tav tm="0">
                                          <p:val>
                                            <p:fltVal val="0"/>
                                          </p:val>
                                        </p:tav>
                                        <p:tav tm="100000">
                                          <p:val>
                                            <p:strVal val="#ppt_h"/>
                                          </p:val>
                                        </p:tav>
                                      </p:tavLst>
                                    </p:anim>
                                    <p:animEffect transition="in" filter="fade">
                                      <p:cBhvr>
                                        <p:cTn id="744" dur="500"/>
                                        <p:tgtEl>
                                          <p:spTgt spid="477"/>
                                        </p:tgtEl>
                                      </p:cBhvr>
                                    </p:animEffect>
                                  </p:childTnLst>
                                </p:cTn>
                              </p:par>
                              <p:par>
                                <p:cTn id="745" presetID="53" presetClass="entr" presetSubtype="16" fill="hold" grpId="0" nodeType="withEffect">
                                  <p:stCondLst>
                                    <p:cond delay="2300"/>
                                  </p:stCondLst>
                                  <p:childTnLst>
                                    <p:set>
                                      <p:cBhvr>
                                        <p:cTn id="746" dur="1" fill="hold">
                                          <p:stCondLst>
                                            <p:cond delay="0"/>
                                          </p:stCondLst>
                                        </p:cTn>
                                        <p:tgtEl>
                                          <p:spTgt spid="478"/>
                                        </p:tgtEl>
                                        <p:attrNameLst>
                                          <p:attrName>style.visibility</p:attrName>
                                        </p:attrNameLst>
                                      </p:cBhvr>
                                      <p:to>
                                        <p:strVal val="visible"/>
                                      </p:to>
                                    </p:set>
                                    <p:anim calcmode="lin" valueType="num">
                                      <p:cBhvr>
                                        <p:cTn id="747" dur="500" fill="hold"/>
                                        <p:tgtEl>
                                          <p:spTgt spid="478"/>
                                        </p:tgtEl>
                                        <p:attrNameLst>
                                          <p:attrName>ppt_w</p:attrName>
                                        </p:attrNameLst>
                                      </p:cBhvr>
                                      <p:tavLst>
                                        <p:tav tm="0">
                                          <p:val>
                                            <p:fltVal val="0"/>
                                          </p:val>
                                        </p:tav>
                                        <p:tav tm="100000">
                                          <p:val>
                                            <p:strVal val="#ppt_w"/>
                                          </p:val>
                                        </p:tav>
                                      </p:tavLst>
                                    </p:anim>
                                    <p:anim calcmode="lin" valueType="num">
                                      <p:cBhvr>
                                        <p:cTn id="748" dur="500" fill="hold"/>
                                        <p:tgtEl>
                                          <p:spTgt spid="478"/>
                                        </p:tgtEl>
                                        <p:attrNameLst>
                                          <p:attrName>ppt_h</p:attrName>
                                        </p:attrNameLst>
                                      </p:cBhvr>
                                      <p:tavLst>
                                        <p:tav tm="0">
                                          <p:val>
                                            <p:fltVal val="0"/>
                                          </p:val>
                                        </p:tav>
                                        <p:tav tm="100000">
                                          <p:val>
                                            <p:strVal val="#ppt_h"/>
                                          </p:val>
                                        </p:tav>
                                      </p:tavLst>
                                    </p:anim>
                                    <p:animEffect transition="in" filter="fade">
                                      <p:cBhvr>
                                        <p:cTn id="749" dur="500"/>
                                        <p:tgtEl>
                                          <p:spTgt spid="478"/>
                                        </p:tgtEl>
                                      </p:cBhvr>
                                    </p:animEffect>
                                  </p:childTnLst>
                                </p:cTn>
                              </p:par>
                              <p:par>
                                <p:cTn id="750" presetID="53" presetClass="entr" presetSubtype="16" fill="hold" grpId="0" nodeType="withEffect">
                                  <p:stCondLst>
                                    <p:cond delay="2400"/>
                                  </p:stCondLst>
                                  <p:childTnLst>
                                    <p:set>
                                      <p:cBhvr>
                                        <p:cTn id="751" dur="1" fill="hold">
                                          <p:stCondLst>
                                            <p:cond delay="0"/>
                                          </p:stCondLst>
                                        </p:cTn>
                                        <p:tgtEl>
                                          <p:spTgt spid="479"/>
                                        </p:tgtEl>
                                        <p:attrNameLst>
                                          <p:attrName>style.visibility</p:attrName>
                                        </p:attrNameLst>
                                      </p:cBhvr>
                                      <p:to>
                                        <p:strVal val="visible"/>
                                      </p:to>
                                    </p:set>
                                    <p:anim calcmode="lin" valueType="num">
                                      <p:cBhvr>
                                        <p:cTn id="752" dur="500" fill="hold"/>
                                        <p:tgtEl>
                                          <p:spTgt spid="479"/>
                                        </p:tgtEl>
                                        <p:attrNameLst>
                                          <p:attrName>ppt_w</p:attrName>
                                        </p:attrNameLst>
                                      </p:cBhvr>
                                      <p:tavLst>
                                        <p:tav tm="0">
                                          <p:val>
                                            <p:fltVal val="0"/>
                                          </p:val>
                                        </p:tav>
                                        <p:tav tm="100000">
                                          <p:val>
                                            <p:strVal val="#ppt_w"/>
                                          </p:val>
                                        </p:tav>
                                      </p:tavLst>
                                    </p:anim>
                                    <p:anim calcmode="lin" valueType="num">
                                      <p:cBhvr>
                                        <p:cTn id="753" dur="500" fill="hold"/>
                                        <p:tgtEl>
                                          <p:spTgt spid="479"/>
                                        </p:tgtEl>
                                        <p:attrNameLst>
                                          <p:attrName>ppt_h</p:attrName>
                                        </p:attrNameLst>
                                      </p:cBhvr>
                                      <p:tavLst>
                                        <p:tav tm="0">
                                          <p:val>
                                            <p:fltVal val="0"/>
                                          </p:val>
                                        </p:tav>
                                        <p:tav tm="100000">
                                          <p:val>
                                            <p:strVal val="#ppt_h"/>
                                          </p:val>
                                        </p:tav>
                                      </p:tavLst>
                                    </p:anim>
                                    <p:animEffect transition="in" filter="fade">
                                      <p:cBhvr>
                                        <p:cTn id="754" dur="500"/>
                                        <p:tgtEl>
                                          <p:spTgt spid="479"/>
                                        </p:tgtEl>
                                      </p:cBhvr>
                                    </p:animEffect>
                                  </p:childTnLst>
                                </p:cTn>
                              </p:par>
                              <p:par>
                                <p:cTn id="755" presetID="53" presetClass="entr" presetSubtype="16" fill="hold" grpId="0" nodeType="withEffect">
                                  <p:stCondLst>
                                    <p:cond delay="2500"/>
                                  </p:stCondLst>
                                  <p:childTnLst>
                                    <p:set>
                                      <p:cBhvr>
                                        <p:cTn id="756" dur="1" fill="hold">
                                          <p:stCondLst>
                                            <p:cond delay="0"/>
                                          </p:stCondLst>
                                        </p:cTn>
                                        <p:tgtEl>
                                          <p:spTgt spid="480"/>
                                        </p:tgtEl>
                                        <p:attrNameLst>
                                          <p:attrName>style.visibility</p:attrName>
                                        </p:attrNameLst>
                                      </p:cBhvr>
                                      <p:to>
                                        <p:strVal val="visible"/>
                                      </p:to>
                                    </p:set>
                                    <p:anim calcmode="lin" valueType="num">
                                      <p:cBhvr>
                                        <p:cTn id="757" dur="500" fill="hold"/>
                                        <p:tgtEl>
                                          <p:spTgt spid="480"/>
                                        </p:tgtEl>
                                        <p:attrNameLst>
                                          <p:attrName>ppt_w</p:attrName>
                                        </p:attrNameLst>
                                      </p:cBhvr>
                                      <p:tavLst>
                                        <p:tav tm="0">
                                          <p:val>
                                            <p:fltVal val="0"/>
                                          </p:val>
                                        </p:tav>
                                        <p:tav tm="100000">
                                          <p:val>
                                            <p:strVal val="#ppt_w"/>
                                          </p:val>
                                        </p:tav>
                                      </p:tavLst>
                                    </p:anim>
                                    <p:anim calcmode="lin" valueType="num">
                                      <p:cBhvr>
                                        <p:cTn id="758" dur="500" fill="hold"/>
                                        <p:tgtEl>
                                          <p:spTgt spid="480"/>
                                        </p:tgtEl>
                                        <p:attrNameLst>
                                          <p:attrName>ppt_h</p:attrName>
                                        </p:attrNameLst>
                                      </p:cBhvr>
                                      <p:tavLst>
                                        <p:tav tm="0">
                                          <p:val>
                                            <p:fltVal val="0"/>
                                          </p:val>
                                        </p:tav>
                                        <p:tav tm="100000">
                                          <p:val>
                                            <p:strVal val="#ppt_h"/>
                                          </p:val>
                                        </p:tav>
                                      </p:tavLst>
                                    </p:anim>
                                    <p:animEffect transition="in" filter="fade">
                                      <p:cBhvr>
                                        <p:cTn id="759" dur="500"/>
                                        <p:tgtEl>
                                          <p:spTgt spid="480"/>
                                        </p:tgtEl>
                                      </p:cBhvr>
                                    </p:animEffect>
                                  </p:childTnLst>
                                </p:cTn>
                              </p:par>
                              <p:par>
                                <p:cTn id="760" presetID="53" presetClass="entr" presetSubtype="16" fill="hold" grpId="0" nodeType="withEffect">
                                  <p:stCondLst>
                                    <p:cond delay="2600"/>
                                  </p:stCondLst>
                                  <p:childTnLst>
                                    <p:set>
                                      <p:cBhvr>
                                        <p:cTn id="761" dur="1" fill="hold">
                                          <p:stCondLst>
                                            <p:cond delay="0"/>
                                          </p:stCondLst>
                                        </p:cTn>
                                        <p:tgtEl>
                                          <p:spTgt spid="481"/>
                                        </p:tgtEl>
                                        <p:attrNameLst>
                                          <p:attrName>style.visibility</p:attrName>
                                        </p:attrNameLst>
                                      </p:cBhvr>
                                      <p:to>
                                        <p:strVal val="visible"/>
                                      </p:to>
                                    </p:set>
                                    <p:anim calcmode="lin" valueType="num">
                                      <p:cBhvr>
                                        <p:cTn id="762" dur="500" fill="hold"/>
                                        <p:tgtEl>
                                          <p:spTgt spid="481"/>
                                        </p:tgtEl>
                                        <p:attrNameLst>
                                          <p:attrName>ppt_w</p:attrName>
                                        </p:attrNameLst>
                                      </p:cBhvr>
                                      <p:tavLst>
                                        <p:tav tm="0">
                                          <p:val>
                                            <p:fltVal val="0"/>
                                          </p:val>
                                        </p:tav>
                                        <p:tav tm="100000">
                                          <p:val>
                                            <p:strVal val="#ppt_w"/>
                                          </p:val>
                                        </p:tav>
                                      </p:tavLst>
                                    </p:anim>
                                    <p:anim calcmode="lin" valueType="num">
                                      <p:cBhvr>
                                        <p:cTn id="763" dur="500" fill="hold"/>
                                        <p:tgtEl>
                                          <p:spTgt spid="481"/>
                                        </p:tgtEl>
                                        <p:attrNameLst>
                                          <p:attrName>ppt_h</p:attrName>
                                        </p:attrNameLst>
                                      </p:cBhvr>
                                      <p:tavLst>
                                        <p:tav tm="0">
                                          <p:val>
                                            <p:fltVal val="0"/>
                                          </p:val>
                                        </p:tav>
                                        <p:tav tm="100000">
                                          <p:val>
                                            <p:strVal val="#ppt_h"/>
                                          </p:val>
                                        </p:tav>
                                      </p:tavLst>
                                    </p:anim>
                                    <p:animEffect transition="in" filter="fade">
                                      <p:cBhvr>
                                        <p:cTn id="764" dur="500"/>
                                        <p:tgtEl>
                                          <p:spTgt spid="481"/>
                                        </p:tgtEl>
                                      </p:cBhvr>
                                    </p:animEffect>
                                  </p:childTnLst>
                                </p:cTn>
                              </p:par>
                              <p:par>
                                <p:cTn id="765" presetID="53" presetClass="entr" presetSubtype="16" fill="hold" grpId="0" nodeType="withEffect">
                                  <p:stCondLst>
                                    <p:cond delay="2700"/>
                                  </p:stCondLst>
                                  <p:childTnLst>
                                    <p:set>
                                      <p:cBhvr>
                                        <p:cTn id="766" dur="1" fill="hold">
                                          <p:stCondLst>
                                            <p:cond delay="0"/>
                                          </p:stCondLst>
                                        </p:cTn>
                                        <p:tgtEl>
                                          <p:spTgt spid="482"/>
                                        </p:tgtEl>
                                        <p:attrNameLst>
                                          <p:attrName>style.visibility</p:attrName>
                                        </p:attrNameLst>
                                      </p:cBhvr>
                                      <p:to>
                                        <p:strVal val="visible"/>
                                      </p:to>
                                    </p:set>
                                    <p:anim calcmode="lin" valueType="num">
                                      <p:cBhvr>
                                        <p:cTn id="767" dur="500" fill="hold"/>
                                        <p:tgtEl>
                                          <p:spTgt spid="482"/>
                                        </p:tgtEl>
                                        <p:attrNameLst>
                                          <p:attrName>ppt_w</p:attrName>
                                        </p:attrNameLst>
                                      </p:cBhvr>
                                      <p:tavLst>
                                        <p:tav tm="0">
                                          <p:val>
                                            <p:fltVal val="0"/>
                                          </p:val>
                                        </p:tav>
                                        <p:tav tm="100000">
                                          <p:val>
                                            <p:strVal val="#ppt_w"/>
                                          </p:val>
                                        </p:tav>
                                      </p:tavLst>
                                    </p:anim>
                                    <p:anim calcmode="lin" valueType="num">
                                      <p:cBhvr>
                                        <p:cTn id="768" dur="500" fill="hold"/>
                                        <p:tgtEl>
                                          <p:spTgt spid="482"/>
                                        </p:tgtEl>
                                        <p:attrNameLst>
                                          <p:attrName>ppt_h</p:attrName>
                                        </p:attrNameLst>
                                      </p:cBhvr>
                                      <p:tavLst>
                                        <p:tav tm="0">
                                          <p:val>
                                            <p:fltVal val="0"/>
                                          </p:val>
                                        </p:tav>
                                        <p:tav tm="100000">
                                          <p:val>
                                            <p:strVal val="#ppt_h"/>
                                          </p:val>
                                        </p:tav>
                                      </p:tavLst>
                                    </p:anim>
                                    <p:animEffect transition="in" filter="fade">
                                      <p:cBhvr>
                                        <p:cTn id="769" dur="500"/>
                                        <p:tgtEl>
                                          <p:spTgt spid="482"/>
                                        </p:tgtEl>
                                      </p:cBhvr>
                                    </p:animEffect>
                                  </p:childTnLst>
                                </p:cTn>
                              </p:par>
                              <p:par>
                                <p:cTn id="770" presetID="53" presetClass="entr" presetSubtype="16" fill="hold" grpId="0" nodeType="withEffect">
                                  <p:stCondLst>
                                    <p:cond delay="2800"/>
                                  </p:stCondLst>
                                  <p:childTnLst>
                                    <p:set>
                                      <p:cBhvr>
                                        <p:cTn id="771" dur="1" fill="hold">
                                          <p:stCondLst>
                                            <p:cond delay="0"/>
                                          </p:stCondLst>
                                        </p:cTn>
                                        <p:tgtEl>
                                          <p:spTgt spid="483"/>
                                        </p:tgtEl>
                                        <p:attrNameLst>
                                          <p:attrName>style.visibility</p:attrName>
                                        </p:attrNameLst>
                                      </p:cBhvr>
                                      <p:to>
                                        <p:strVal val="visible"/>
                                      </p:to>
                                    </p:set>
                                    <p:anim calcmode="lin" valueType="num">
                                      <p:cBhvr>
                                        <p:cTn id="772" dur="500" fill="hold"/>
                                        <p:tgtEl>
                                          <p:spTgt spid="483"/>
                                        </p:tgtEl>
                                        <p:attrNameLst>
                                          <p:attrName>ppt_w</p:attrName>
                                        </p:attrNameLst>
                                      </p:cBhvr>
                                      <p:tavLst>
                                        <p:tav tm="0">
                                          <p:val>
                                            <p:fltVal val="0"/>
                                          </p:val>
                                        </p:tav>
                                        <p:tav tm="100000">
                                          <p:val>
                                            <p:strVal val="#ppt_w"/>
                                          </p:val>
                                        </p:tav>
                                      </p:tavLst>
                                    </p:anim>
                                    <p:anim calcmode="lin" valueType="num">
                                      <p:cBhvr>
                                        <p:cTn id="773" dur="500" fill="hold"/>
                                        <p:tgtEl>
                                          <p:spTgt spid="483"/>
                                        </p:tgtEl>
                                        <p:attrNameLst>
                                          <p:attrName>ppt_h</p:attrName>
                                        </p:attrNameLst>
                                      </p:cBhvr>
                                      <p:tavLst>
                                        <p:tav tm="0">
                                          <p:val>
                                            <p:fltVal val="0"/>
                                          </p:val>
                                        </p:tav>
                                        <p:tav tm="100000">
                                          <p:val>
                                            <p:strVal val="#ppt_h"/>
                                          </p:val>
                                        </p:tav>
                                      </p:tavLst>
                                    </p:anim>
                                    <p:animEffect transition="in" filter="fade">
                                      <p:cBhvr>
                                        <p:cTn id="774" dur="500"/>
                                        <p:tgtEl>
                                          <p:spTgt spid="483"/>
                                        </p:tgtEl>
                                      </p:cBhvr>
                                    </p:animEffect>
                                  </p:childTnLst>
                                </p:cTn>
                              </p:par>
                              <p:par>
                                <p:cTn id="775" presetID="53" presetClass="entr" presetSubtype="16" fill="hold" grpId="0" nodeType="withEffect">
                                  <p:stCondLst>
                                    <p:cond delay="2900"/>
                                  </p:stCondLst>
                                  <p:childTnLst>
                                    <p:set>
                                      <p:cBhvr>
                                        <p:cTn id="776" dur="1" fill="hold">
                                          <p:stCondLst>
                                            <p:cond delay="0"/>
                                          </p:stCondLst>
                                        </p:cTn>
                                        <p:tgtEl>
                                          <p:spTgt spid="484"/>
                                        </p:tgtEl>
                                        <p:attrNameLst>
                                          <p:attrName>style.visibility</p:attrName>
                                        </p:attrNameLst>
                                      </p:cBhvr>
                                      <p:to>
                                        <p:strVal val="visible"/>
                                      </p:to>
                                    </p:set>
                                    <p:anim calcmode="lin" valueType="num">
                                      <p:cBhvr>
                                        <p:cTn id="777" dur="500" fill="hold"/>
                                        <p:tgtEl>
                                          <p:spTgt spid="484"/>
                                        </p:tgtEl>
                                        <p:attrNameLst>
                                          <p:attrName>ppt_w</p:attrName>
                                        </p:attrNameLst>
                                      </p:cBhvr>
                                      <p:tavLst>
                                        <p:tav tm="0">
                                          <p:val>
                                            <p:fltVal val="0"/>
                                          </p:val>
                                        </p:tav>
                                        <p:tav tm="100000">
                                          <p:val>
                                            <p:strVal val="#ppt_w"/>
                                          </p:val>
                                        </p:tav>
                                      </p:tavLst>
                                    </p:anim>
                                    <p:anim calcmode="lin" valueType="num">
                                      <p:cBhvr>
                                        <p:cTn id="778" dur="500" fill="hold"/>
                                        <p:tgtEl>
                                          <p:spTgt spid="484"/>
                                        </p:tgtEl>
                                        <p:attrNameLst>
                                          <p:attrName>ppt_h</p:attrName>
                                        </p:attrNameLst>
                                      </p:cBhvr>
                                      <p:tavLst>
                                        <p:tav tm="0">
                                          <p:val>
                                            <p:fltVal val="0"/>
                                          </p:val>
                                        </p:tav>
                                        <p:tav tm="100000">
                                          <p:val>
                                            <p:strVal val="#ppt_h"/>
                                          </p:val>
                                        </p:tav>
                                      </p:tavLst>
                                    </p:anim>
                                    <p:animEffect transition="in" filter="fade">
                                      <p:cBhvr>
                                        <p:cTn id="779" dur="500"/>
                                        <p:tgtEl>
                                          <p:spTgt spid="484"/>
                                        </p:tgtEl>
                                      </p:cBhvr>
                                    </p:animEffect>
                                  </p:childTnLst>
                                </p:cTn>
                              </p:par>
                              <p:par>
                                <p:cTn id="780" presetID="53" presetClass="entr" presetSubtype="16" fill="hold" grpId="0" nodeType="withEffect">
                                  <p:stCondLst>
                                    <p:cond delay="3000"/>
                                  </p:stCondLst>
                                  <p:childTnLst>
                                    <p:set>
                                      <p:cBhvr>
                                        <p:cTn id="781" dur="1" fill="hold">
                                          <p:stCondLst>
                                            <p:cond delay="0"/>
                                          </p:stCondLst>
                                        </p:cTn>
                                        <p:tgtEl>
                                          <p:spTgt spid="485"/>
                                        </p:tgtEl>
                                        <p:attrNameLst>
                                          <p:attrName>style.visibility</p:attrName>
                                        </p:attrNameLst>
                                      </p:cBhvr>
                                      <p:to>
                                        <p:strVal val="visible"/>
                                      </p:to>
                                    </p:set>
                                    <p:anim calcmode="lin" valueType="num">
                                      <p:cBhvr>
                                        <p:cTn id="782" dur="500" fill="hold"/>
                                        <p:tgtEl>
                                          <p:spTgt spid="485"/>
                                        </p:tgtEl>
                                        <p:attrNameLst>
                                          <p:attrName>ppt_w</p:attrName>
                                        </p:attrNameLst>
                                      </p:cBhvr>
                                      <p:tavLst>
                                        <p:tav tm="0">
                                          <p:val>
                                            <p:fltVal val="0"/>
                                          </p:val>
                                        </p:tav>
                                        <p:tav tm="100000">
                                          <p:val>
                                            <p:strVal val="#ppt_w"/>
                                          </p:val>
                                        </p:tav>
                                      </p:tavLst>
                                    </p:anim>
                                    <p:anim calcmode="lin" valueType="num">
                                      <p:cBhvr>
                                        <p:cTn id="783" dur="500" fill="hold"/>
                                        <p:tgtEl>
                                          <p:spTgt spid="485"/>
                                        </p:tgtEl>
                                        <p:attrNameLst>
                                          <p:attrName>ppt_h</p:attrName>
                                        </p:attrNameLst>
                                      </p:cBhvr>
                                      <p:tavLst>
                                        <p:tav tm="0">
                                          <p:val>
                                            <p:fltVal val="0"/>
                                          </p:val>
                                        </p:tav>
                                        <p:tav tm="100000">
                                          <p:val>
                                            <p:strVal val="#ppt_h"/>
                                          </p:val>
                                        </p:tav>
                                      </p:tavLst>
                                    </p:anim>
                                    <p:animEffect transition="in" filter="fade">
                                      <p:cBhvr>
                                        <p:cTn id="784" dur="500"/>
                                        <p:tgtEl>
                                          <p:spTgt spid="485"/>
                                        </p:tgtEl>
                                      </p:cBhvr>
                                    </p:animEffect>
                                  </p:childTnLst>
                                </p:cTn>
                              </p:par>
                              <p:par>
                                <p:cTn id="785" presetID="53" presetClass="entr" presetSubtype="16" fill="hold" grpId="0" nodeType="withEffect">
                                  <p:stCondLst>
                                    <p:cond delay="3100"/>
                                  </p:stCondLst>
                                  <p:childTnLst>
                                    <p:set>
                                      <p:cBhvr>
                                        <p:cTn id="786" dur="1" fill="hold">
                                          <p:stCondLst>
                                            <p:cond delay="0"/>
                                          </p:stCondLst>
                                        </p:cTn>
                                        <p:tgtEl>
                                          <p:spTgt spid="486"/>
                                        </p:tgtEl>
                                        <p:attrNameLst>
                                          <p:attrName>style.visibility</p:attrName>
                                        </p:attrNameLst>
                                      </p:cBhvr>
                                      <p:to>
                                        <p:strVal val="visible"/>
                                      </p:to>
                                    </p:set>
                                    <p:anim calcmode="lin" valueType="num">
                                      <p:cBhvr>
                                        <p:cTn id="787" dur="500" fill="hold"/>
                                        <p:tgtEl>
                                          <p:spTgt spid="486"/>
                                        </p:tgtEl>
                                        <p:attrNameLst>
                                          <p:attrName>ppt_w</p:attrName>
                                        </p:attrNameLst>
                                      </p:cBhvr>
                                      <p:tavLst>
                                        <p:tav tm="0">
                                          <p:val>
                                            <p:fltVal val="0"/>
                                          </p:val>
                                        </p:tav>
                                        <p:tav tm="100000">
                                          <p:val>
                                            <p:strVal val="#ppt_w"/>
                                          </p:val>
                                        </p:tav>
                                      </p:tavLst>
                                    </p:anim>
                                    <p:anim calcmode="lin" valueType="num">
                                      <p:cBhvr>
                                        <p:cTn id="788" dur="500" fill="hold"/>
                                        <p:tgtEl>
                                          <p:spTgt spid="486"/>
                                        </p:tgtEl>
                                        <p:attrNameLst>
                                          <p:attrName>ppt_h</p:attrName>
                                        </p:attrNameLst>
                                      </p:cBhvr>
                                      <p:tavLst>
                                        <p:tav tm="0">
                                          <p:val>
                                            <p:fltVal val="0"/>
                                          </p:val>
                                        </p:tav>
                                        <p:tav tm="100000">
                                          <p:val>
                                            <p:strVal val="#ppt_h"/>
                                          </p:val>
                                        </p:tav>
                                      </p:tavLst>
                                    </p:anim>
                                    <p:animEffect transition="in" filter="fade">
                                      <p:cBhvr>
                                        <p:cTn id="789" dur="500"/>
                                        <p:tgtEl>
                                          <p:spTgt spid="486"/>
                                        </p:tgtEl>
                                      </p:cBhvr>
                                    </p:animEffect>
                                  </p:childTnLst>
                                </p:cTn>
                              </p:par>
                              <p:par>
                                <p:cTn id="790" presetID="53" presetClass="entr" presetSubtype="16" fill="hold" grpId="0" nodeType="withEffect">
                                  <p:stCondLst>
                                    <p:cond delay="3200"/>
                                  </p:stCondLst>
                                  <p:childTnLst>
                                    <p:set>
                                      <p:cBhvr>
                                        <p:cTn id="791" dur="1" fill="hold">
                                          <p:stCondLst>
                                            <p:cond delay="0"/>
                                          </p:stCondLst>
                                        </p:cTn>
                                        <p:tgtEl>
                                          <p:spTgt spid="487"/>
                                        </p:tgtEl>
                                        <p:attrNameLst>
                                          <p:attrName>style.visibility</p:attrName>
                                        </p:attrNameLst>
                                      </p:cBhvr>
                                      <p:to>
                                        <p:strVal val="visible"/>
                                      </p:to>
                                    </p:set>
                                    <p:anim calcmode="lin" valueType="num">
                                      <p:cBhvr>
                                        <p:cTn id="792" dur="500" fill="hold"/>
                                        <p:tgtEl>
                                          <p:spTgt spid="487"/>
                                        </p:tgtEl>
                                        <p:attrNameLst>
                                          <p:attrName>ppt_w</p:attrName>
                                        </p:attrNameLst>
                                      </p:cBhvr>
                                      <p:tavLst>
                                        <p:tav tm="0">
                                          <p:val>
                                            <p:fltVal val="0"/>
                                          </p:val>
                                        </p:tav>
                                        <p:tav tm="100000">
                                          <p:val>
                                            <p:strVal val="#ppt_w"/>
                                          </p:val>
                                        </p:tav>
                                      </p:tavLst>
                                    </p:anim>
                                    <p:anim calcmode="lin" valueType="num">
                                      <p:cBhvr>
                                        <p:cTn id="793" dur="500" fill="hold"/>
                                        <p:tgtEl>
                                          <p:spTgt spid="487"/>
                                        </p:tgtEl>
                                        <p:attrNameLst>
                                          <p:attrName>ppt_h</p:attrName>
                                        </p:attrNameLst>
                                      </p:cBhvr>
                                      <p:tavLst>
                                        <p:tav tm="0">
                                          <p:val>
                                            <p:fltVal val="0"/>
                                          </p:val>
                                        </p:tav>
                                        <p:tav tm="100000">
                                          <p:val>
                                            <p:strVal val="#ppt_h"/>
                                          </p:val>
                                        </p:tav>
                                      </p:tavLst>
                                    </p:anim>
                                    <p:animEffect transition="in" filter="fade">
                                      <p:cBhvr>
                                        <p:cTn id="794" dur="500"/>
                                        <p:tgtEl>
                                          <p:spTgt spid="487"/>
                                        </p:tgtEl>
                                      </p:cBhvr>
                                    </p:animEffect>
                                  </p:childTnLst>
                                </p:cTn>
                              </p:par>
                              <p:par>
                                <p:cTn id="795" presetID="53" presetClass="entr" presetSubtype="16" fill="hold" grpId="0" nodeType="withEffect">
                                  <p:stCondLst>
                                    <p:cond delay="3300"/>
                                  </p:stCondLst>
                                  <p:childTnLst>
                                    <p:set>
                                      <p:cBhvr>
                                        <p:cTn id="796" dur="1" fill="hold">
                                          <p:stCondLst>
                                            <p:cond delay="0"/>
                                          </p:stCondLst>
                                        </p:cTn>
                                        <p:tgtEl>
                                          <p:spTgt spid="488"/>
                                        </p:tgtEl>
                                        <p:attrNameLst>
                                          <p:attrName>style.visibility</p:attrName>
                                        </p:attrNameLst>
                                      </p:cBhvr>
                                      <p:to>
                                        <p:strVal val="visible"/>
                                      </p:to>
                                    </p:set>
                                    <p:anim calcmode="lin" valueType="num">
                                      <p:cBhvr>
                                        <p:cTn id="797" dur="500" fill="hold"/>
                                        <p:tgtEl>
                                          <p:spTgt spid="488"/>
                                        </p:tgtEl>
                                        <p:attrNameLst>
                                          <p:attrName>ppt_w</p:attrName>
                                        </p:attrNameLst>
                                      </p:cBhvr>
                                      <p:tavLst>
                                        <p:tav tm="0">
                                          <p:val>
                                            <p:fltVal val="0"/>
                                          </p:val>
                                        </p:tav>
                                        <p:tav tm="100000">
                                          <p:val>
                                            <p:strVal val="#ppt_w"/>
                                          </p:val>
                                        </p:tav>
                                      </p:tavLst>
                                    </p:anim>
                                    <p:anim calcmode="lin" valueType="num">
                                      <p:cBhvr>
                                        <p:cTn id="798" dur="500" fill="hold"/>
                                        <p:tgtEl>
                                          <p:spTgt spid="488"/>
                                        </p:tgtEl>
                                        <p:attrNameLst>
                                          <p:attrName>ppt_h</p:attrName>
                                        </p:attrNameLst>
                                      </p:cBhvr>
                                      <p:tavLst>
                                        <p:tav tm="0">
                                          <p:val>
                                            <p:fltVal val="0"/>
                                          </p:val>
                                        </p:tav>
                                        <p:tav tm="100000">
                                          <p:val>
                                            <p:strVal val="#ppt_h"/>
                                          </p:val>
                                        </p:tav>
                                      </p:tavLst>
                                    </p:anim>
                                    <p:animEffect transition="in" filter="fade">
                                      <p:cBhvr>
                                        <p:cTn id="799" dur="500"/>
                                        <p:tgtEl>
                                          <p:spTgt spid="488"/>
                                        </p:tgtEl>
                                      </p:cBhvr>
                                    </p:animEffect>
                                  </p:childTnLst>
                                </p:cTn>
                              </p:par>
                              <p:par>
                                <p:cTn id="800" presetID="53" presetClass="entr" presetSubtype="16" fill="hold" grpId="0" nodeType="withEffect">
                                  <p:stCondLst>
                                    <p:cond delay="3400"/>
                                  </p:stCondLst>
                                  <p:childTnLst>
                                    <p:set>
                                      <p:cBhvr>
                                        <p:cTn id="801" dur="1" fill="hold">
                                          <p:stCondLst>
                                            <p:cond delay="0"/>
                                          </p:stCondLst>
                                        </p:cTn>
                                        <p:tgtEl>
                                          <p:spTgt spid="489"/>
                                        </p:tgtEl>
                                        <p:attrNameLst>
                                          <p:attrName>style.visibility</p:attrName>
                                        </p:attrNameLst>
                                      </p:cBhvr>
                                      <p:to>
                                        <p:strVal val="visible"/>
                                      </p:to>
                                    </p:set>
                                    <p:anim calcmode="lin" valueType="num">
                                      <p:cBhvr>
                                        <p:cTn id="802" dur="500" fill="hold"/>
                                        <p:tgtEl>
                                          <p:spTgt spid="489"/>
                                        </p:tgtEl>
                                        <p:attrNameLst>
                                          <p:attrName>ppt_w</p:attrName>
                                        </p:attrNameLst>
                                      </p:cBhvr>
                                      <p:tavLst>
                                        <p:tav tm="0">
                                          <p:val>
                                            <p:fltVal val="0"/>
                                          </p:val>
                                        </p:tav>
                                        <p:tav tm="100000">
                                          <p:val>
                                            <p:strVal val="#ppt_w"/>
                                          </p:val>
                                        </p:tav>
                                      </p:tavLst>
                                    </p:anim>
                                    <p:anim calcmode="lin" valueType="num">
                                      <p:cBhvr>
                                        <p:cTn id="803" dur="500" fill="hold"/>
                                        <p:tgtEl>
                                          <p:spTgt spid="489"/>
                                        </p:tgtEl>
                                        <p:attrNameLst>
                                          <p:attrName>ppt_h</p:attrName>
                                        </p:attrNameLst>
                                      </p:cBhvr>
                                      <p:tavLst>
                                        <p:tav tm="0">
                                          <p:val>
                                            <p:fltVal val="0"/>
                                          </p:val>
                                        </p:tav>
                                        <p:tav tm="100000">
                                          <p:val>
                                            <p:strVal val="#ppt_h"/>
                                          </p:val>
                                        </p:tav>
                                      </p:tavLst>
                                    </p:anim>
                                    <p:animEffect transition="in" filter="fade">
                                      <p:cBhvr>
                                        <p:cTn id="804" dur="500"/>
                                        <p:tgtEl>
                                          <p:spTgt spid="489"/>
                                        </p:tgtEl>
                                      </p:cBhvr>
                                    </p:animEffect>
                                  </p:childTnLst>
                                </p:cTn>
                              </p:par>
                              <p:par>
                                <p:cTn id="805" presetID="53" presetClass="entr" presetSubtype="16" fill="hold" grpId="0" nodeType="withEffect">
                                  <p:stCondLst>
                                    <p:cond delay="3500"/>
                                  </p:stCondLst>
                                  <p:childTnLst>
                                    <p:set>
                                      <p:cBhvr>
                                        <p:cTn id="806" dur="1" fill="hold">
                                          <p:stCondLst>
                                            <p:cond delay="0"/>
                                          </p:stCondLst>
                                        </p:cTn>
                                        <p:tgtEl>
                                          <p:spTgt spid="490"/>
                                        </p:tgtEl>
                                        <p:attrNameLst>
                                          <p:attrName>style.visibility</p:attrName>
                                        </p:attrNameLst>
                                      </p:cBhvr>
                                      <p:to>
                                        <p:strVal val="visible"/>
                                      </p:to>
                                    </p:set>
                                    <p:anim calcmode="lin" valueType="num">
                                      <p:cBhvr>
                                        <p:cTn id="807" dur="500" fill="hold"/>
                                        <p:tgtEl>
                                          <p:spTgt spid="490"/>
                                        </p:tgtEl>
                                        <p:attrNameLst>
                                          <p:attrName>ppt_w</p:attrName>
                                        </p:attrNameLst>
                                      </p:cBhvr>
                                      <p:tavLst>
                                        <p:tav tm="0">
                                          <p:val>
                                            <p:fltVal val="0"/>
                                          </p:val>
                                        </p:tav>
                                        <p:tav tm="100000">
                                          <p:val>
                                            <p:strVal val="#ppt_w"/>
                                          </p:val>
                                        </p:tav>
                                      </p:tavLst>
                                    </p:anim>
                                    <p:anim calcmode="lin" valueType="num">
                                      <p:cBhvr>
                                        <p:cTn id="808" dur="500" fill="hold"/>
                                        <p:tgtEl>
                                          <p:spTgt spid="490"/>
                                        </p:tgtEl>
                                        <p:attrNameLst>
                                          <p:attrName>ppt_h</p:attrName>
                                        </p:attrNameLst>
                                      </p:cBhvr>
                                      <p:tavLst>
                                        <p:tav tm="0">
                                          <p:val>
                                            <p:fltVal val="0"/>
                                          </p:val>
                                        </p:tav>
                                        <p:tav tm="100000">
                                          <p:val>
                                            <p:strVal val="#ppt_h"/>
                                          </p:val>
                                        </p:tav>
                                      </p:tavLst>
                                    </p:anim>
                                    <p:animEffect transition="in" filter="fade">
                                      <p:cBhvr>
                                        <p:cTn id="809" dur="500"/>
                                        <p:tgtEl>
                                          <p:spTgt spid="490"/>
                                        </p:tgtEl>
                                      </p:cBhvr>
                                    </p:animEffect>
                                  </p:childTnLst>
                                </p:cTn>
                              </p:par>
                              <p:par>
                                <p:cTn id="810" presetID="53" presetClass="entr" presetSubtype="16" fill="hold" grpId="0" nodeType="withEffect">
                                  <p:stCondLst>
                                    <p:cond delay="3600"/>
                                  </p:stCondLst>
                                  <p:childTnLst>
                                    <p:set>
                                      <p:cBhvr>
                                        <p:cTn id="811" dur="1" fill="hold">
                                          <p:stCondLst>
                                            <p:cond delay="0"/>
                                          </p:stCondLst>
                                        </p:cTn>
                                        <p:tgtEl>
                                          <p:spTgt spid="491"/>
                                        </p:tgtEl>
                                        <p:attrNameLst>
                                          <p:attrName>style.visibility</p:attrName>
                                        </p:attrNameLst>
                                      </p:cBhvr>
                                      <p:to>
                                        <p:strVal val="visible"/>
                                      </p:to>
                                    </p:set>
                                    <p:anim calcmode="lin" valueType="num">
                                      <p:cBhvr>
                                        <p:cTn id="812" dur="500" fill="hold"/>
                                        <p:tgtEl>
                                          <p:spTgt spid="491"/>
                                        </p:tgtEl>
                                        <p:attrNameLst>
                                          <p:attrName>ppt_w</p:attrName>
                                        </p:attrNameLst>
                                      </p:cBhvr>
                                      <p:tavLst>
                                        <p:tav tm="0">
                                          <p:val>
                                            <p:fltVal val="0"/>
                                          </p:val>
                                        </p:tav>
                                        <p:tav tm="100000">
                                          <p:val>
                                            <p:strVal val="#ppt_w"/>
                                          </p:val>
                                        </p:tav>
                                      </p:tavLst>
                                    </p:anim>
                                    <p:anim calcmode="lin" valueType="num">
                                      <p:cBhvr>
                                        <p:cTn id="813" dur="500" fill="hold"/>
                                        <p:tgtEl>
                                          <p:spTgt spid="491"/>
                                        </p:tgtEl>
                                        <p:attrNameLst>
                                          <p:attrName>ppt_h</p:attrName>
                                        </p:attrNameLst>
                                      </p:cBhvr>
                                      <p:tavLst>
                                        <p:tav tm="0">
                                          <p:val>
                                            <p:fltVal val="0"/>
                                          </p:val>
                                        </p:tav>
                                        <p:tav tm="100000">
                                          <p:val>
                                            <p:strVal val="#ppt_h"/>
                                          </p:val>
                                        </p:tav>
                                      </p:tavLst>
                                    </p:anim>
                                    <p:animEffect transition="in" filter="fade">
                                      <p:cBhvr>
                                        <p:cTn id="814" dur="500"/>
                                        <p:tgtEl>
                                          <p:spTgt spid="491"/>
                                        </p:tgtEl>
                                      </p:cBhvr>
                                    </p:animEffect>
                                  </p:childTnLst>
                                </p:cTn>
                              </p:par>
                              <p:par>
                                <p:cTn id="815" presetID="53" presetClass="entr" presetSubtype="16" fill="hold" grpId="0" nodeType="withEffect">
                                  <p:stCondLst>
                                    <p:cond delay="3700"/>
                                  </p:stCondLst>
                                  <p:childTnLst>
                                    <p:set>
                                      <p:cBhvr>
                                        <p:cTn id="816" dur="1" fill="hold">
                                          <p:stCondLst>
                                            <p:cond delay="0"/>
                                          </p:stCondLst>
                                        </p:cTn>
                                        <p:tgtEl>
                                          <p:spTgt spid="492"/>
                                        </p:tgtEl>
                                        <p:attrNameLst>
                                          <p:attrName>style.visibility</p:attrName>
                                        </p:attrNameLst>
                                      </p:cBhvr>
                                      <p:to>
                                        <p:strVal val="visible"/>
                                      </p:to>
                                    </p:set>
                                    <p:anim calcmode="lin" valueType="num">
                                      <p:cBhvr>
                                        <p:cTn id="817" dur="500" fill="hold"/>
                                        <p:tgtEl>
                                          <p:spTgt spid="492"/>
                                        </p:tgtEl>
                                        <p:attrNameLst>
                                          <p:attrName>ppt_w</p:attrName>
                                        </p:attrNameLst>
                                      </p:cBhvr>
                                      <p:tavLst>
                                        <p:tav tm="0">
                                          <p:val>
                                            <p:fltVal val="0"/>
                                          </p:val>
                                        </p:tav>
                                        <p:tav tm="100000">
                                          <p:val>
                                            <p:strVal val="#ppt_w"/>
                                          </p:val>
                                        </p:tav>
                                      </p:tavLst>
                                    </p:anim>
                                    <p:anim calcmode="lin" valueType="num">
                                      <p:cBhvr>
                                        <p:cTn id="818" dur="500" fill="hold"/>
                                        <p:tgtEl>
                                          <p:spTgt spid="492"/>
                                        </p:tgtEl>
                                        <p:attrNameLst>
                                          <p:attrName>ppt_h</p:attrName>
                                        </p:attrNameLst>
                                      </p:cBhvr>
                                      <p:tavLst>
                                        <p:tav tm="0">
                                          <p:val>
                                            <p:fltVal val="0"/>
                                          </p:val>
                                        </p:tav>
                                        <p:tav tm="100000">
                                          <p:val>
                                            <p:strVal val="#ppt_h"/>
                                          </p:val>
                                        </p:tav>
                                      </p:tavLst>
                                    </p:anim>
                                    <p:animEffect transition="in" filter="fade">
                                      <p:cBhvr>
                                        <p:cTn id="819" dur="500"/>
                                        <p:tgtEl>
                                          <p:spTgt spid="492"/>
                                        </p:tgtEl>
                                      </p:cBhvr>
                                    </p:animEffect>
                                  </p:childTnLst>
                                </p:cTn>
                              </p:par>
                              <p:par>
                                <p:cTn id="820" presetID="53" presetClass="entr" presetSubtype="16" fill="hold" grpId="0" nodeType="withEffect">
                                  <p:stCondLst>
                                    <p:cond delay="3800"/>
                                  </p:stCondLst>
                                  <p:childTnLst>
                                    <p:set>
                                      <p:cBhvr>
                                        <p:cTn id="821" dur="1" fill="hold">
                                          <p:stCondLst>
                                            <p:cond delay="0"/>
                                          </p:stCondLst>
                                        </p:cTn>
                                        <p:tgtEl>
                                          <p:spTgt spid="493"/>
                                        </p:tgtEl>
                                        <p:attrNameLst>
                                          <p:attrName>style.visibility</p:attrName>
                                        </p:attrNameLst>
                                      </p:cBhvr>
                                      <p:to>
                                        <p:strVal val="visible"/>
                                      </p:to>
                                    </p:set>
                                    <p:anim calcmode="lin" valueType="num">
                                      <p:cBhvr>
                                        <p:cTn id="822" dur="500" fill="hold"/>
                                        <p:tgtEl>
                                          <p:spTgt spid="493"/>
                                        </p:tgtEl>
                                        <p:attrNameLst>
                                          <p:attrName>ppt_w</p:attrName>
                                        </p:attrNameLst>
                                      </p:cBhvr>
                                      <p:tavLst>
                                        <p:tav tm="0">
                                          <p:val>
                                            <p:fltVal val="0"/>
                                          </p:val>
                                        </p:tav>
                                        <p:tav tm="100000">
                                          <p:val>
                                            <p:strVal val="#ppt_w"/>
                                          </p:val>
                                        </p:tav>
                                      </p:tavLst>
                                    </p:anim>
                                    <p:anim calcmode="lin" valueType="num">
                                      <p:cBhvr>
                                        <p:cTn id="823" dur="500" fill="hold"/>
                                        <p:tgtEl>
                                          <p:spTgt spid="493"/>
                                        </p:tgtEl>
                                        <p:attrNameLst>
                                          <p:attrName>ppt_h</p:attrName>
                                        </p:attrNameLst>
                                      </p:cBhvr>
                                      <p:tavLst>
                                        <p:tav tm="0">
                                          <p:val>
                                            <p:fltVal val="0"/>
                                          </p:val>
                                        </p:tav>
                                        <p:tav tm="100000">
                                          <p:val>
                                            <p:strVal val="#ppt_h"/>
                                          </p:val>
                                        </p:tav>
                                      </p:tavLst>
                                    </p:anim>
                                    <p:animEffect transition="in" filter="fade">
                                      <p:cBhvr>
                                        <p:cTn id="824" dur="500"/>
                                        <p:tgtEl>
                                          <p:spTgt spid="493"/>
                                        </p:tgtEl>
                                      </p:cBhvr>
                                    </p:animEffect>
                                  </p:childTnLst>
                                </p:cTn>
                              </p:par>
                              <p:par>
                                <p:cTn id="825" presetID="53" presetClass="entr" presetSubtype="16" fill="hold" grpId="0" nodeType="withEffect">
                                  <p:stCondLst>
                                    <p:cond delay="3900"/>
                                  </p:stCondLst>
                                  <p:childTnLst>
                                    <p:set>
                                      <p:cBhvr>
                                        <p:cTn id="826" dur="1" fill="hold">
                                          <p:stCondLst>
                                            <p:cond delay="0"/>
                                          </p:stCondLst>
                                        </p:cTn>
                                        <p:tgtEl>
                                          <p:spTgt spid="494"/>
                                        </p:tgtEl>
                                        <p:attrNameLst>
                                          <p:attrName>style.visibility</p:attrName>
                                        </p:attrNameLst>
                                      </p:cBhvr>
                                      <p:to>
                                        <p:strVal val="visible"/>
                                      </p:to>
                                    </p:set>
                                    <p:anim calcmode="lin" valueType="num">
                                      <p:cBhvr>
                                        <p:cTn id="827" dur="500" fill="hold"/>
                                        <p:tgtEl>
                                          <p:spTgt spid="494"/>
                                        </p:tgtEl>
                                        <p:attrNameLst>
                                          <p:attrName>ppt_w</p:attrName>
                                        </p:attrNameLst>
                                      </p:cBhvr>
                                      <p:tavLst>
                                        <p:tav tm="0">
                                          <p:val>
                                            <p:fltVal val="0"/>
                                          </p:val>
                                        </p:tav>
                                        <p:tav tm="100000">
                                          <p:val>
                                            <p:strVal val="#ppt_w"/>
                                          </p:val>
                                        </p:tav>
                                      </p:tavLst>
                                    </p:anim>
                                    <p:anim calcmode="lin" valueType="num">
                                      <p:cBhvr>
                                        <p:cTn id="828" dur="500" fill="hold"/>
                                        <p:tgtEl>
                                          <p:spTgt spid="494"/>
                                        </p:tgtEl>
                                        <p:attrNameLst>
                                          <p:attrName>ppt_h</p:attrName>
                                        </p:attrNameLst>
                                      </p:cBhvr>
                                      <p:tavLst>
                                        <p:tav tm="0">
                                          <p:val>
                                            <p:fltVal val="0"/>
                                          </p:val>
                                        </p:tav>
                                        <p:tav tm="100000">
                                          <p:val>
                                            <p:strVal val="#ppt_h"/>
                                          </p:val>
                                        </p:tav>
                                      </p:tavLst>
                                    </p:anim>
                                    <p:animEffect transition="in" filter="fade">
                                      <p:cBhvr>
                                        <p:cTn id="829" dur="500"/>
                                        <p:tgtEl>
                                          <p:spTgt spid="494"/>
                                        </p:tgtEl>
                                      </p:cBhvr>
                                    </p:animEffect>
                                  </p:childTnLst>
                                </p:cTn>
                              </p:par>
                            </p:childTnLst>
                          </p:cTn>
                        </p:par>
                      </p:childTnLst>
                    </p:cTn>
                  </p:par>
                  <p:par>
                    <p:cTn id="830" fill="hold">
                      <p:stCondLst>
                        <p:cond delay="indefinite"/>
                      </p:stCondLst>
                      <p:childTnLst>
                        <p:par>
                          <p:cTn id="831" fill="hold">
                            <p:stCondLst>
                              <p:cond delay="0"/>
                            </p:stCondLst>
                            <p:childTnLst>
                              <p:par>
                                <p:cTn id="832" presetID="42" presetClass="entr" presetSubtype="0" fill="hold" nodeType="clickEffect">
                                  <p:stCondLst>
                                    <p:cond delay="0"/>
                                  </p:stCondLst>
                                  <p:childTnLst>
                                    <p:set>
                                      <p:cBhvr>
                                        <p:cTn id="833" dur="1" fill="hold">
                                          <p:stCondLst>
                                            <p:cond delay="0"/>
                                          </p:stCondLst>
                                        </p:cTn>
                                        <p:tgtEl>
                                          <p:spTgt spid="497"/>
                                        </p:tgtEl>
                                        <p:attrNameLst>
                                          <p:attrName>style.visibility</p:attrName>
                                        </p:attrNameLst>
                                      </p:cBhvr>
                                      <p:to>
                                        <p:strVal val="visible"/>
                                      </p:to>
                                    </p:set>
                                    <p:animEffect transition="in" filter="fade">
                                      <p:cBhvr>
                                        <p:cTn id="834" dur="1000"/>
                                        <p:tgtEl>
                                          <p:spTgt spid="497"/>
                                        </p:tgtEl>
                                      </p:cBhvr>
                                    </p:animEffect>
                                    <p:anim calcmode="lin" valueType="num">
                                      <p:cBhvr>
                                        <p:cTn id="835" dur="1000" fill="hold"/>
                                        <p:tgtEl>
                                          <p:spTgt spid="497"/>
                                        </p:tgtEl>
                                        <p:attrNameLst>
                                          <p:attrName>ppt_x</p:attrName>
                                        </p:attrNameLst>
                                      </p:cBhvr>
                                      <p:tavLst>
                                        <p:tav tm="0">
                                          <p:val>
                                            <p:strVal val="#ppt_x"/>
                                          </p:val>
                                        </p:tav>
                                        <p:tav tm="100000">
                                          <p:val>
                                            <p:strVal val="#ppt_x"/>
                                          </p:val>
                                        </p:tav>
                                      </p:tavLst>
                                    </p:anim>
                                    <p:anim calcmode="lin" valueType="num">
                                      <p:cBhvr>
                                        <p:cTn id="836" dur="100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837" fill="hold">
                      <p:stCondLst>
                        <p:cond delay="indefinite"/>
                      </p:stCondLst>
                      <p:childTnLst>
                        <p:par>
                          <p:cTn id="838" fill="hold">
                            <p:stCondLst>
                              <p:cond delay="0"/>
                            </p:stCondLst>
                            <p:childTnLst>
                              <p:par>
                                <p:cTn id="839" presetID="53" presetClass="entr" presetSubtype="16" fill="hold" grpId="0" nodeType="clickEffect">
                                  <p:stCondLst>
                                    <p:cond delay="0"/>
                                  </p:stCondLst>
                                  <p:iterate type="lt">
                                    <p:tmPct val="10000"/>
                                  </p:iterate>
                                  <p:childTnLst>
                                    <p:set>
                                      <p:cBhvr>
                                        <p:cTn id="840" dur="1" fill="hold">
                                          <p:stCondLst>
                                            <p:cond delay="0"/>
                                          </p:stCondLst>
                                        </p:cTn>
                                        <p:tgtEl>
                                          <p:spTgt spid="496"/>
                                        </p:tgtEl>
                                        <p:attrNameLst>
                                          <p:attrName>style.visibility</p:attrName>
                                        </p:attrNameLst>
                                      </p:cBhvr>
                                      <p:to>
                                        <p:strVal val="visible"/>
                                      </p:to>
                                    </p:set>
                                    <p:anim calcmode="lin" valueType="num">
                                      <p:cBhvr>
                                        <p:cTn id="841" dur="300" fill="hold"/>
                                        <p:tgtEl>
                                          <p:spTgt spid="496"/>
                                        </p:tgtEl>
                                        <p:attrNameLst>
                                          <p:attrName>ppt_w</p:attrName>
                                        </p:attrNameLst>
                                      </p:cBhvr>
                                      <p:tavLst>
                                        <p:tav tm="0">
                                          <p:val>
                                            <p:fltVal val="0"/>
                                          </p:val>
                                        </p:tav>
                                        <p:tav tm="100000">
                                          <p:val>
                                            <p:strVal val="#ppt_w"/>
                                          </p:val>
                                        </p:tav>
                                      </p:tavLst>
                                    </p:anim>
                                    <p:anim calcmode="lin" valueType="num">
                                      <p:cBhvr>
                                        <p:cTn id="842" dur="300" fill="hold"/>
                                        <p:tgtEl>
                                          <p:spTgt spid="496"/>
                                        </p:tgtEl>
                                        <p:attrNameLst>
                                          <p:attrName>ppt_h</p:attrName>
                                        </p:attrNameLst>
                                      </p:cBhvr>
                                      <p:tavLst>
                                        <p:tav tm="0">
                                          <p:val>
                                            <p:fltVal val="0"/>
                                          </p:val>
                                        </p:tav>
                                        <p:tav tm="100000">
                                          <p:val>
                                            <p:strVal val="#ppt_h"/>
                                          </p:val>
                                        </p:tav>
                                      </p:tavLst>
                                    </p:anim>
                                    <p:animEffect transition="in" filter="fade">
                                      <p:cBhvr>
                                        <p:cTn id="843" dur="300"/>
                                        <p:tgtEl>
                                          <p:spTgt spid="496"/>
                                        </p:tgtEl>
                                      </p:cBhvr>
                                    </p:animEffect>
                                  </p:childTnLst>
                                </p:cTn>
                              </p:par>
                            </p:childTnLst>
                          </p:cTn>
                        </p:par>
                      </p:childTnLst>
                    </p:cTn>
                  </p:par>
                  <p:par>
                    <p:cTn id="844" fill="hold">
                      <p:stCondLst>
                        <p:cond delay="indefinite"/>
                      </p:stCondLst>
                      <p:childTnLst>
                        <p:par>
                          <p:cTn id="845" fill="hold">
                            <p:stCondLst>
                              <p:cond delay="0"/>
                            </p:stCondLst>
                            <p:childTnLst>
                              <p:par>
                                <p:cTn id="846" presetID="53" presetClass="entr" presetSubtype="16" fill="hold" grpId="0" nodeType="clickEffect">
                                  <p:stCondLst>
                                    <p:cond delay="0"/>
                                  </p:stCondLst>
                                  <p:childTnLst>
                                    <p:set>
                                      <p:cBhvr>
                                        <p:cTn id="847" dur="1" fill="hold">
                                          <p:stCondLst>
                                            <p:cond delay="0"/>
                                          </p:stCondLst>
                                        </p:cTn>
                                        <p:tgtEl>
                                          <p:spTgt spid="503"/>
                                        </p:tgtEl>
                                        <p:attrNameLst>
                                          <p:attrName>style.visibility</p:attrName>
                                        </p:attrNameLst>
                                      </p:cBhvr>
                                      <p:to>
                                        <p:strVal val="visible"/>
                                      </p:to>
                                    </p:set>
                                    <p:anim calcmode="lin" valueType="num">
                                      <p:cBhvr>
                                        <p:cTn id="848" dur="300" fill="hold"/>
                                        <p:tgtEl>
                                          <p:spTgt spid="503"/>
                                        </p:tgtEl>
                                        <p:attrNameLst>
                                          <p:attrName>ppt_w</p:attrName>
                                        </p:attrNameLst>
                                      </p:cBhvr>
                                      <p:tavLst>
                                        <p:tav tm="0">
                                          <p:val>
                                            <p:fltVal val="0"/>
                                          </p:val>
                                        </p:tav>
                                        <p:tav tm="100000">
                                          <p:val>
                                            <p:strVal val="#ppt_w"/>
                                          </p:val>
                                        </p:tav>
                                      </p:tavLst>
                                    </p:anim>
                                    <p:anim calcmode="lin" valueType="num">
                                      <p:cBhvr>
                                        <p:cTn id="849" dur="300" fill="hold"/>
                                        <p:tgtEl>
                                          <p:spTgt spid="503"/>
                                        </p:tgtEl>
                                        <p:attrNameLst>
                                          <p:attrName>ppt_h</p:attrName>
                                        </p:attrNameLst>
                                      </p:cBhvr>
                                      <p:tavLst>
                                        <p:tav tm="0">
                                          <p:val>
                                            <p:fltVal val="0"/>
                                          </p:val>
                                        </p:tav>
                                        <p:tav tm="100000">
                                          <p:val>
                                            <p:strVal val="#ppt_h"/>
                                          </p:val>
                                        </p:tav>
                                      </p:tavLst>
                                    </p:anim>
                                    <p:animEffect transition="in" filter="fade">
                                      <p:cBhvr>
                                        <p:cTn id="850" dur="300"/>
                                        <p:tgtEl>
                                          <p:spTgt spid="503"/>
                                        </p:tgtEl>
                                      </p:cBhvr>
                                    </p:animEffect>
                                  </p:childTnLst>
                                </p:cTn>
                              </p:par>
                            </p:childTnLst>
                          </p:cTn>
                        </p:par>
                      </p:childTnLst>
                    </p:cTn>
                  </p:par>
                  <p:par>
                    <p:cTn id="851" fill="hold">
                      <p:stCondLst>
                        <p:cond delay="indefinite"/>
                      </p:stCondLst>
                      <p:childTnLst>
                        <p:par>
                          <p:cTn id="852" fill="hold">
                            <p:stCondLst>
                              <p:cond delay="0"/>
                            </p:stCondLst>
                            <p:childTnLst>
                              <p:par>
                                <p:cTn id="853" presetID="53" presetClass="entr" presetSubtype="16" fill="hold" grpId="0" nodeType="clickEffect">
                                  <p:stCondLst>
                                    <p:cond delay="0"/>
                                  </p:stCondLst>
                                  <p:iterate type="lt">
                                    <p:tmPct val="10000"/>
                                  </p:iterate>
                                  <p:childTnLst>
                                    <p:set>
                                      <p:cBhvr>
                                        <p:cTn id="854" dur="1" fill="hold">
                                          <p:stCondLst>
                                            <p:cond delay="0"/>
                                          </p:stCondLst>
                                        </p:cTn>
                                        <p:tgtEl>
                                          <p:spTgt spid="495"/>
                                        </p:tgtEl>
                                        <p:attrNameLst>
                                          <p:attrName>style.visibility</p:attrName>
                                        </p:attrNameLst>
                                      </p:cBhvr>
                                      <p:to>
                                        <p:strVal val="visible"/>
                                      </p:to>
                                    </p:set>
                                    <p:anim calcmode="lin" valueType="num">
                                      <p:cBhvr>
                                        <p:cTn id="855" dur="300" fill="hold"/>
                                        <p:tgtEl>
                                          <p:spTgt spid="495"/>
                                        </p:tgtEl>
                                        <p:attrNameLst>
                                          <p:attrName>ppt_w</p:attrName>
                                        </p:attrNameLst>
                                      </p:cBhvr>
                                      <p:tavLst>
                                        <p:tav tm="0">
                                          <p:val>
                                            <p:fltVal val="0"/>
                                          </p:val>
                                        </p:tav>
                                        <p:tav tm="100000">
                                          <p:val>
                                            <p:strVal val="#ppt_w"/>
                                          </p:val>
                                        </p:tav>
                                      </p:tavLst>
                                    </p:anim>
                                    <p:anim calcmode="lin" valueType="num">
                                      <p:cBhvr>
                                        <p:cTn id="856" dur="300" fill="hold"/>
                                        <p:tgtEl>
                                          <p:spTgt spid="495"/>
                                        </p:tgtEl>
                                        <p:attrNameLst>
                                          <p:attrName>ppt_h</p:attrName>
                                        </p:attrNameLst>
                                      </p:cBhvr>
                                      <p:tavLst>
                                        <p:tav tm="0">
                                          <p:val>
                                            <p:fltVal val="0"/>
                                          </p:val>
                                        </p:tav>
                                        <p:tav tm="100000">
                                          <p:val>
                                            <p:strVal val="#ppt_h"/>
                                          </p:val>
                                        </p:tav>
                                      </p:tavLst>
                                    </p:anim>
                                    <p:animEffect transition="in" filter="fade">
                                      <p:cBhvr>
                                        <p:cTn id="857" dur="300"/>
                                        <p:tgtEl>
                                          <p:spTgt spid="495"/>
                                        </p:tgtEl>
                                      </p:cBhvr>
                                    </p:animEffect>
                                  </p:childTnLst>
                                </p:cTn>
                              </p:par>
                            </p:childTnLst>
                          </p:cTn>
                        </p:par>
                      </p:childTnLst>
                    </p:cTn>
                  </p:par>
                  <p:par>
                    <p:cTn id="858" fill="hold">
                      <p:stCondLst>
                        <p:cond delay="indefinite"/>
                      </p:stCondLst>
                      <p:childTnLst>
                        <p:par>
                          <p:cTn id="859" fill="hold">
                            <p:stCondLst>
                              <p:cond delay="0"/>
                            </p:stCondLst>
                            <p:childTnLst>
                              <p:par>
                                <p:cTn id="860" presetID="53" presetClass="entr" presetSubtype="16" fill="hold" grpId="0" nodeType="clickEffect">
                                  <p:stCondLst>
                                    <p:cond delay="0"/>
                                  </p:stCondLst>
                                  <p:iterate type="lt">
                                    <p:tmPct val="10000"/>
                                  </p:iterate>
                                  <p:childTnLst>
                                    <p:set>
                                      <p:cBhvr>
                                        <p:cTn id="861" dur="1" fill="hold">
                                          <p:stCondLst>
                                            <p:cond delay="0"/>
                                          </p:stCondLst>
                                        </p:cTn>
                                        <p:tgtEl>
                                          <p:spTgt spid="501"/>
                                        </p:tgtEl>
                                        <p:attrNameLst>
                                          <p:attrName>style.visibility</p:attrName>
                                        </p:attrNameLst>
                                      </p:cBhvr>
                                      <p:to>
                                        <p:strVal val="visible"/>
                                      </p:to>
                                    </p:set>
                                    <p:anim calcmode="lin" valueType="num">
                                      <p:cBhvr>
                                        <p:cTn id="862" dur="300" fill="hold"/>
                                        <p:tgtEl>
                                          <p:spTgt spid="501"/>
                                        </p:tgtEl>
                                        <p:attrNameLst>
                                          <p:attrName>ppt_w</p:attrName>
                                        </p:attrNameLst>
                                      </p:cBhvr>
                                      <p:tavLst>
                                        <p:tav tm="0">
                                          <p:val>
                                            <p:fltVal val="0"/>
                                          </p:val>
                                        </p:tav>
                                        <p:tav tm="100000">
                                          <p:val>
                                            <p:strVal val="#ppt_w"/>
                                          </p:val>
                                        </p:tav>
                                      </p:tavLst>
                                    </p:anim>
                                    <p:anim calcmode="lin" valueType="num">
                                      <p:cBhvr>
                                        <p:cTn id="863" dur="300" fill="hold"/>
                                        <p:tgtEl>
                                          <p:spTgt spid="501"/>
                                        </p:tgtEl>
                                        <p:attrNameLst>
                                          <p:attrName>ppt_h</p:attrName>
                                        </p:attrNameLst>
                                      </p:cBhvr>
                                      <p:tavLst>
                                        <p:tav tm="0">
                                          <p:val>
                                            <p:fltVal val="0"/>
                                          </p:val>
                                        </p:tav>
                                        <p:tav tm="100000">
                                          <p:val>
                                            <p:strVal val="#ppt_h"/>
                                          </p:val>
                                        </p:tav>
                                      </p:tavLst>
                                    </p:anim>
                                    <p:animEffect transition="in" filter="fade">
                                      <p:cBhvr>
                                        <p:cTn id="864" dur="300"/>
                                        <p:tgtEl>
                                          <p:spTgt spid="501"/>
                                        </p:tgtEl>
                                      </p:cBhvr>
                                    </p:animEffect>
                                  </p:childTnLst>
                                </p:cTn>
                              </p:par>
                            </p:childTnLst>
                          </p:cTn>
                        </p:par>
                      </p:childTnLst>
                    </p:cTn>
                  </p:par>
                  <p:par>
                    <p:cTn id="865" fill="hold">
                      <p:stCondLst>
                        <p:cond delay="indefinite"/>
                      </p:stCondLst>
                      <p:childTnLst>
                        <p:par>
                          <p:cTn id="866" fill="hold">
                            <p:stCondLst>
                              <p:cond delay="0"/>
                            </p:stCondLst>
                            <p:childTnLst>
                              <p:par>
                                <p:cTn id="867" presetID="53" presetClass="entr" presetSubtype="16" fill="hold" grpId="0" nodeType="clickEffect">
                                  <p:stCondLst>
                                    <p:cond delay="0"/>
                                  </p:stCondLst>
                                  <p:iterate type="lt">
                                    <p:tmPct val="10000"/>
                                  </p:iterate>
                                  <p:childTnLst>
                                    <p:set>
                                      <p:cBhvr>
                                        <p:cTn id="868" dur="1" fill="hold">
                                          <p:stCondLst>
                                            <p:cond delay="0"/>
                                          </p:stCondLst>
                                        </p:cTn>
                                        <p:tgtEl>
                                          <p:spTgt spid="502"/>
                                        </p:tgtEl>
                                        <p:attrNameLst>
                                          <p:attrName>style.visibility</p:attrName>
                                        </p:attrNameLst>
                                      </p:cBhvr>
                                      <p:to>
                                        <p:strVal val="visible"/>
                                      </p:to>
                                    </p:set>
                                    <p:anim calcmode="lin" valueType="num">
                                      <p:cBhvr>
                                        <p:cTn id="869" dur="100" fill="hold"/>
                                        <p:tgtEl>
                                          <p:spTgt spid="502"/>
                                        </p:tgtEl>
                                        <p:attrNameLst>
                                          <p:attrName>ppt_w</p:attrName>
                                        </p:attrNameLst>
                                      </p:cBhvr>
                                      <p:tavLst>
                                        <p:tav tm="0">
                                          <p:val>
                                            <p:fltVal val="0"/>
                                          </p:val>
                                        </p:tav>
                                        <p:tav tm="100000">
                                          <p:val>
                                            <p:strVal val="#ppt_w"/>
                                          </p:val>
                                        </p:tav>
                                      </p:tavLst>
                                    </p:anim>
                                    <p:anim calcmode="lin" valueType="num">
                                      <p:cBhvr>
                                        <p:cTn id="870" dur="100" fill="hold"/>
                                        <p:tgtEl>
                                          <p:spTgt spid="502"/>
                                        </p:tgtEl>
                                        <p:attrNameLst>
                                          <p:attrName>ppt_h</p:attrName>
                                        </p:attrNameLst>
                                      </p:cBhvr>
                                      <p:tavLst>
                                        <p:tav tm="0">
                                          <p:val>
                                            <p:fltVal val="0"/>
                                          </p:val>
                                        </p:tav>
                                        <p:tav tm="100000">
                                          <p:val>
                                            <p:strVal val="#ppt_h"/>
                                          </p:val>
                                        </p:tav>
                                      </p:tavLst>
                                    </p:anim>
                                    <p:animEffect transition="in" filter="fade">
                                      <p:cBhvr>
                                        <p:cTn id="871" dur="1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p:bldP spid="496" grpId="0"/>
      <p:bldP spid="501" grpId="0"/>
      <p:bldP spid="502" grpId="0"/>
      <p:bldP spid="50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92462" y="2699914"/>
            <a:ext cx="10114912" cy="2230700"/>
            <a:chOff x="1092462" y="2699914"/>
            <a:chExt cx="10114912" cy="2230700"/>
          </a:xfrm>
          <a:solidFill>
            <a:srgbClr val="45D8FF">
              <a:alpha val="60000"/>
            </a:srgbClr>
          </a:solidFill>
        </p:grpSpPr>
        <p:sp>
          <p:nvSpPr>
            <p:cNvPr id="72" name="Freeform 13"/>
            <p:cNvSpPr/>
            <p:nvPr/>
          </p:nvSpPr>
          <p:spPr bwMode="auto">
            <a:xfrm>
              <a:off x="8880944" y="2699914"/>
              <a:ext cx="2326430" cy="1419700"/>
            </a:xfrm>
            <a:custGeom>
              <a:avLst/>
              <a:gdLst>
                <a:gd name="T0" fmla="*/ 1214 w 1288"/>
                <a:gd name="T1" fmla="*/ 577 h 786"/>
                <a:gd name="T2" fmla="*/ 1201 w 1288"/>
                <a:gd name="T3" fmla="*/ 486 h 786"/>
                <a:gd name="T4" fmla="*/ 1176 w 1288"/>
                <a:gd name="T5" fmla="*/ 399 h 786"/>
                <a:gd name="T6" fmla="*/ 1138 w 1288"/>
                <a:gd name="T7" fmla="*/ 318 h 786"/>
                <a:gd name="T8" fmla="*/ 1090 w 1288"/>
                <a:gd name="T9" fmla="*/ 244 h 786"/>
                <a:gd name="T10" fmla="*/ 1032 w 1288"/>
                <a:gd name="T11" fmla="*/ 178 h 786"/>
                <a:gd name="T12" fmla="*/ 966 w 1288"/>
                <a:gd name="T13" fmla="*/ 121 h 786"/>
                <a:gd name="T14" fmla="*/ 890 w 1288"/>
                <a:gd name="T15" fmla="*/ 73 h 786"/>
                <a:gd name="T16" fmla="*/ 809 w 1288"/>
                <a:gd name="T17" fmla="*/ 36 h 786"/>
                <a:gd name="T18" fmla="*/ 722 w 1288"/>
                <a:gd name="T19" fmla="*/ 12 h 786"/>
                <a:gd name="T20" fmla="*/ 629 w 1288"/>
                <a:gd name="T21" fmla="*/ 0 h 786"/>
                <a:gd name="T22" fmla="*/ 571 w 1288"/>
                <a:gd name="T23" fmla="*/ 0 h 786"/>
                <a:gd name="T24" fmla="*/ 492 w 1288"/>
                <a:gd name="T25" fmla="*/ 8 h 786"/>
                <a:gd name="T26" fmla="*/ 417 w 1288"/>
                <a:gd name="T27" fmla="*/ 27 h 786"/>
                <a:gd name="T28" fmla="*/ 346 w 1288"/>
                <a:gd name="T29" fmla="*/ 53 h 786"/>
                <a:gd name="T30" fmla="*/ 279 w 1288"/>
                <a:gd name="T31" fmla="*/ 88 h 786"/>
                <a:gd name="T32" fmla="*/ 218 w 1288"/>
                <a:gd name="T33" fmla="*/ 131 h 786"/>
                <a:gd name="T34" fmla="*/ 161 w 1288"/>
                <a:gd name="T35" fmla="*/ 180 h 786"/>
                <a:gd name="T36" fmla="*/ 112 w 1288"/>
                <a:gd name="T37" fmla="*/ 237 h 786"/>
                <a:gd name="T38" fmla="*/ 69 w 1288"/>
                <a:gd name="T39" fmla="*/ 298 h 786"/>
                <a:gd name="T40" fmla="*/ 34 w 1288"/>
                <a:gd name="T41" fmla="*/ 365 h 786"/>
                <a:gd name="T42" fmla="*/ 8 w 1288"/>
                <a:gd name="T43" fmla="*/ 437 h 786"/>
                <a:gd name="T44" fmla="*/ 152 w 1288"/>
                <a:gd name="T45" fmla="*/ 509 h 786"/>
                <a:gd name="T46" fmla="*/ 162 w 1288"/>
                <a:gd name="T47" fmla="*/ 472 h 786"/>
                <a:gd name="T48" fmla="*/ 184 w 1288"/>
                <a:gd name="T49" fmla="*/ 419 h 786"/>
                <a:gd name="T50" fmla="*/ 211 w 1288"/>
                <a:gd name="T51" fmla="*/ 369 h 786"/>
                <a:gd name="T52" fmla="*/ 245 w 1288"/>
                <a:gd name="T53" fmla="*/ 324 h 786"/>
                <a:gd name="T54" fmla="*/ 283 w 1288"/>
                <a:gd name="T55" fmla="*/ 282 h 786"/>
                <a:gd name="T56" fmla="*/ 327 w 1288"/>
                <a:gd name="T57" fmla="*/ 246 h 786"/>
                <a:gd name="T58" fmla="*/ 375 w 1288"/>
                <a:gd name="T59" fmla="*/ 215 h 786"/>
                <a:gd name="T60" fmla="*/ 426 w 1288"/>
                <a:gd name="T61" fmla="*/ 191 h 786"/>
                <a:gd name="T62" fmla="*/ 481 w 1288"/>
                <a:gd name="T63" fmla="*/ 173 h 786"/>
                <a:gd name="T64" fmla="*/ 538 w 1288"/>
                <a:gd name="T65" fmla="*/ 161 h 786"/>
                <a:gd name="T66" fmla="*/ 598 w 1288"/>
                <a:gd name="T67" fmla="*/ 158 h 786"/>
                <a:gd name="T68" fmla="*/ 645 w 1288"/>
                <a:gd name="T69" fmla="*/ 160 h 786"/>
                <a:gd name="T70" fmla="*/ 712 w 1288"/>
                <a:gd name="T71" fmla="*/ 172 h 786"/>
                <a:gd name="T72" fmla="*/ 776 w 1288"/>
                <a:gd name="T73" fmla="*/ 193 h 786"/>
                <a:gd name="T74" fmla="*/ 834 w 1288"/>
                <a:gd name="T75" fmla="*/ 223 h 786"/>
                <a:gd name="T76" fmla="*/ 888 w 1288"/>
                <a:gd name="T77" fmla="*/ 261 h 786"/>
                <a:gd name="T78" fmla="*/ 936 w 1288"/>
                <a:gd name="T79" fmla="*/ 306 h 786"/>
                <a:gd name="T80" fmla="*/ 976 w 1288"/>
                <a:gd name="T81" fmla="*/ 356 h 786"/>
                <a:gd name="T82" fmla="*/ 1010 w 1288"/>
                <a:gd name="T83" fmla="*/ 413 h 786"/>
                <a:gd name="T84" fmla="*/ 1034 w 1288"/>
                <a:gd name="T85" fmla="*/ 474 h 786"/>
                <a:gd name="T86" fmla="*/ 1051 w 1288"/>
                <a:gd name="T87" fmla="*/ 540 h 786"/>
                <a:gd name="T88" fmla="*/ 1058 w 1288"/>
                <a:gd name="T89" fmla="*/ 609 h 786"/>
                <a:gd name="T90" fmla="*/ 1288 w 1288"/>
                <a:gd name="T91" fmla="*/ 609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8" h="786">
                  <a:moveTo>
                    <a:pt x="1216" y="609"/>
                  </a:moveTo>
                  <a:lnTo>
                    <a:pt x="1216" y="609"/>
                  </a:lnTo>
                  <a:lnTo>
                    <a:pt x="1214" y="577"/>
                  </a:lnTo>
                  <a:lnTo>
                    <a:pt x="1212" y="546"/>
                  </a:lnTo>
                  <a:lnTo>
                    <a:pt x="1207" y="516"/>
                  </a:lnTo>
                  <a:lnTo>
                    <a:pt x="1201" y="486"/>
                  </a:lnTo>
                  <a:lnTo>
                    <a:pt x="1195" y="456"/>
                  </a:lnTo>
                  <a:lnTo>
                    <a:pt x="1186" y="428"/>
                  </a:lnTo>
                  <a:lnTo>
                    <a:pt x="1176" y="399"/>
                  </a:lnTo>
                  <a:lnTo>
                    <a:pt x="1165" y="371"/>
                  </a:lnTo>
                  <a:lnTo>
                    <a:pt x="1152" y="345"/>
                  </a:lnTo>
                  <a:lnTo>
                    <a:pt x="1138" y="318"/>
                  </a:lnTo>
                  <a:lnTo>
                    <a:pt x="1124" y="293"/>
                  </a:lnTo>
                  <a:lnTo>
                    <a:pt x="1108" y="267"/>
                  </a:lnTo>
                  <a:lnTo>
                    <a:pt x="1090" y="244"/>
                  </a:lnTo>
                  <a:lnTo>
                    <a:pt x="1072" y="221"/>
                  </a:lnTo>
                  <a:lnTo>
                    <a:pt x="1053" y="198"/>
                  </a:lnTo>
                  <a:lnTo>
                    <a:pt x="1032" y="178"/>
                  </a:lnTo>
                  <a:lnTo>
                    <a:pt x="1010" y="158"/>
                  </a:lnTo>
                  <a:lnTo>
                    <a:pt x="988" y="139"/>
                  </a:lnTo>
                  <a:lnTo>
                    <a:pt x="966" y="121"/>
                  </a:lnTo>
                  <a:lnTo>
                    <a:pt x="941" y="104"/>
                  </a:lnTo>
                  <a:lnTo>
                    <a:pt x="916" y="88"/>
                  </a:lnTo>
                  <a:lnTo>
                    <a:pt x="890" y="73"/>
                  </a:lnTo>
                  <a:lnTo>
                    <a:pt x="864" y="59"/>
                  </a:lnTo>
                  <a:lnTo>
                    <a:pt x="837" y="48"/>
                  </a:lnTo>
                  <a:lnTo>
                    <a:pt x="809" y="36"/>
                  </a:lnTo>
                  <a:lnTo>
                    <a:pt x="780" y="27"/>
                  </a:lnTo>
                  <a:lnTo>
                    <a:pt x="751" y="19"/>
                  </a:lnTo>
                  <a:lnTo>
                    <a:pt x="722" y="12"/>
                  </a:lnTo>
                  <a:lnTo>
                    <a:pt x="692" y="6"/>
                  </a:lnTo>
                  <a:lnTo>
                    <a:pt x="661" y="3"/>
                  </a:lnTo>
                  <a:lnTo>
                    <a:pt x="629" y="0"/>
                  </a:lnTo>
                  <a:lnTo>
                    <a:pt x="598" y="0"/>
                  </a:lnTo>
                  <a:lnTo>
                    <a:pt x="598" y="0"/>
                  </a:lnTo>
                  <a:lnTo>
                    <a:pt x="571" y="0"/>
                  </a:lnTo>
                  <a:lnTo>
                    <a:pt x="544" y="2"/>
                  </a:lnTo>
                  <a:lnTo>
                    <a:pt x="519" y="4"/>
                  </a:lnTo>
                  <a:lnTo>
                    <a:pt x="492" y="8"/>
                  </a:lnTo>
                  <a:lnTo>
                    <a:pt x="467" y="14"/>
                  </a:lnTo>
                  <a:lnTo>
                    <a:pt x="443" y="19"/>
                  </a:lnTo>
                  <a:lnTo>
                    <a:pt x="417" y="27"/>
                  </a:lnTo>
                  <a:lnTo>
                    <a:pt x="394" y="34"/>
                  </a:lnTo>
                  <a:lnTo>
                    <a:pt x="369" y="44"/>
                  </a:lnTo>
                  <a:lnTo>
                    <a:pt x="346" y="53"/>
                  </a:lnTo>
                  <a:lnTo>
                    <a:pt x="324" y="64"/>
                  </a:lnTo>
                  <a:lnTo>
                    <a:pt x="301" y="75"/>
                  </a:lnTo>
                  <a:lnTo>
                    <a:pt x="279" y="88"/>
                  </a:lnTo>
                  <a:lnTo>
                    <a:pt x="258" y="102"/>
                  </a:lnTo>
                  <a:lnTo>
                    <a:pt x="238" y="116"/>
                  </a:lnTo>
                  <a:lnTo>
                    <a:pt x="218" y="131"/>
                  </a:lnTo>
                  <a:lnTo>
                    <a:pt x="199" y="146"/>
                  </a:lnTo>
                  <a:lnTo>
                    <a:pt x="179" y="163"/>
                  </a:lnTo>
                  <a:lnTo>
                    <a:pt x="161" y="180"/>
                  </a:lnTo>
                  <a:lnTo>
                    <a:pt x="144" y="198"/>
                  </a:lnTo>
                  <a:lnTo>
                    <a:pt x="127" y="218"/>
                  </a:lnTo>
                  <a:lnTo>
                    <a:pt x="112" y="237"/>
                  </a:lnTo>
                  <a:lnTo>
                    <a:pt x="97" y="257"/>
                  </a:lnTo>
                  <a:lnTo>
                    <a:pt x="83" y="277"/>
                  </a:lnTo>
                  <a:lnTo>
                    <a:pt x="69" y="298"/>
                  </a:lnTo>
                  <a:lnTo>
                    <a:pt x="56" y="320"/>
                  </a:lnTo>
                  <a:lnTo>
                    <a:pt x="45" y="343"/>
                  </a:lnTo>
                  <a:lnTo>
                    <a:pt x="34" y="365"/>
                  </a:lnTo>
                  <a:lnTo>
                    <a:pt x="25" y="388"/>
                  </a:lnTo>
                  <a:lnTo>
                    <a:pt x="15" y="413"/>
                  </a:lnTo>
                  <a:lnTo>
                    <a:pt x="8" y="437"/>
                  </a:lnTo>
                  <a:lnTo>
                    <a:pt x="0" y="462"/>
                  </a:lnTo>
                  <a:lnTo>
                    <a:pt x="56" y="395"/>
                  </a:lnTo>
                  <a:lnTo>
                    <a:pt x="152" y="509"/>
                  </a:lnTo>
                  <a:lnTo>
                    <a:pt x="152" y="509"/>
                  </a:lnTo>
                  <a:lnTo>
                    <a:pt x="156" y="490"/>
                  </a:lnTo>
                  <a:lnTo>
                    <a:pt x="162" y="472"/>
                  </a:lnTo>
                  <a:lnTo>
                    <a:pt x="169" y="454"/>
                  </a:lnTo>
                  <a:lnTo>
                    <a:pt x="176" y="436"/>
                  </a:lnTo>
                  <a:lnTo>
                    <a:pt x="184" y="419"/>
                  </a:lnTo>
                  <a:lnTo>
                    <a:pt x="192" y="402"/>
                  </a:lnTo>
                  <a:lnTo>
                    <a:pt x="202" y="385"/>
                  </a:lnTo>
                  <a:lnTo>
                    <a:pt x="211" y="369"/>
                  </a:lnTo>
                  <a:lnTo>
                    <a:pt x="222" y="353"/>
                  </a:lnTo>
                  <a:lnTo>
                    <a:pt x="232" y="338"/>
                  </a:lnTo>
                  <a:lnTo>
                    <a:pt x="245" y="324"/>
                  </a:lnTo>
                  <a:lnTo>
                    <a:pt x="257" y="310"/>
                  </a:lnTo>
                  <a:lnTo>
                    <a:pt x="270" y="296"/>
                  </a:lnTo>
                  <a:lnTo>
                    <a:pt x="283" y="282"/>
                  </a:lnTo>
                  <a:lnTo>
                    <a:pt x="297" y="269"/>
                  </a:lnTo>
                  <a:lnTo>
                    <a:pt x="312" y="258"/>
                  </a:lnTo>
                  <a:lnTo>
                    <a:pt x="327" y="246"/>
                  </a:lnTo>
                  <a:lnTo>
                    <a:pt x="342" y="236"/>
                  </a:lnTo>
                  <a:lnTo>
                    <a:pt x="358" y="225"/>
                  </a:lnTo>
                  <a:lnTo>
                    <a:pt x="375" y="215"/>
                  </a:lnTo>
                  <a:lnTo>
                    <a:pt x="392" y="207"/>
                  </a:lnTo>
                  <a:lnTo>
                    <a:pt x="409" y="198"/>
                  </a:lnTo>
                  <a:lnTo>
                    <a:pt x="426" y="191"/>
                  </a:lnTo>
                  <a:lnTo>
                    <a:pt x="444" y="185"/>
                  </a:lnTo>
                  <a:lnTo>
                    <a:pt x="462" y="178"/>
                  </a:lnTo>
                  <a:lnTo>
                    <a:pt x="481" y="173"/>
                  </a:lnTo>
                  <a:lnTo>
                    <a:pt x="500" y="169"/>
                  </a:lnTo>
                  <a:lnTo>
                    <a:pt x="519" y="164"/>
                  </a:lnTo>
                  <a:lnTo>
                    <a:pt x="538" y="161"/>
                  </a:lnTo>
                  <a:lnTo>
                    <a:pt x="558" y="159"/>
                  </a:lnTo>
                  <a:lnTo>
                    <a:pt x="578" y="158"/>
                  </a:lnTo>
                  <a:lnTo>
                    <a:pt x="598" y="158"/>
                  </a:lnTo>
                  <a:lnTo>
                    <a:pt x="598" y="158"/>
                  </a:lnTo>
                  <a:lnTo>
                    <a:pt x="622" y="158"/>
                  </a:lnTo>
                  <a:lnTo>
                    <a:pt x="645" y="160"/>
                  </a:lnTo>
                  <a:lnTo>
                    <a:pt x="667" y="163"/>
                  </a:lnTo>
                  <a:lnTo>
                    <a:pt x="690" y="167"/>
                  </a:lnTo>
                  <a:lnTo>
                    <a:pt x="712" y="172"/>
                  </a:lnTo>
                  <a:lnTo>
                    <a:pt x="733" y="178"/>
                  </a:lnTo>
                  <a:lnTo>
                    <a:pt x="754" y="185"/>
                  </a:lnTo>
                  <a:lnTo>
                    <a:pt x="776" y="193"/>
                  </a:lnTo>
                  <a:lnTo>
                    <a:pt x="796" y="202"/>
                  </a:lnTo>
                  <a:lnTo>
                    <a:pt x="815" y="212"/>
                  </a:lnTo>
                  <a:lnTo>
                    <a:pt x="834" y="223"/>
                  </a:lnTo>
                  <a:lnTo>
                    <a:pt x="853" y="234"/>
                  </a:lnTo>
                  <a:lnTo>
                    <a:pt x="870" y="247"/>
                  </a:lnTo>
                  <a:lnTo>
                    <a:pt x="888" y="261"/>
                  </a:lnTo>
                  <a:lnTo>
                    <a:pt x="904" y="275"/>
                  </a:lnTo>
                  <a:lnTo>
                    <a:pt x="920" y="290"/>
                  </a:lnTo>
                  <a:lnTo>
                    <a:pt x="936" y="306"/>
                  </a:lnTo>
                  <a:lnTo>
                    <a:pt x="950" y="321"/>
                  </a:lnTo>
                  <a:lnTo>
                    <a:pt x="963" y="338"/>
                  </a:lnTo>
                  <a:lnTo>
                    <a:pt x="976" y="356"/>
                  </a:lnTo>
                  <a:lnTo>
                    <a:pt x="989" y="375"/>
                  </a:lnTo>
                  <a:lnTo>
                    <a:pt x="999" y="394"/>
                  </a:lnTo>
                  <a:lnTo>
                    <a:pt x="1010" y="413"/>
                  </a:lnTo>
                  <a:lnTo>
                    <a:pt x="1020" y="433"/>
                  </a:lnTo>
                  <a:lnTo>
                    <a:pt x="1027" y="453"/>
                  </a:lnTo>
                  <a:lnTo>
                    <a:pt x="1034" y="474"/>
                  </a:lnTo>
                  <a:lnTo>
                    <a:pt x="1041" y="495"/>
                  </a:lnTo>
                  <a:lnTo>
                    <a:pt x="1047" y="518"/>
                  </a:lnTo>
                  <a:lnTo>
                    <a:pt x="1051" y="540"/>
                  </a:lnTo>
                  <a:lnTo>
                    <a:pt x="1055" y="562"/>
                  </a:lnTo>
                  <a:lnTo>
                    <a:pt x="1057" y="586"/>
                  </a:lnTo>
                  <a:lnTo>
                    <a:pt x="1058" y="609"/>
                  </a:lnTo>
                  <a:lnTo>
                    <a:pt x="992" y="609"/>
                  </a:lnTo>
                  <a:lnTo>
                    <a:pt x="1139" y="786"/>
                  </a:lnTo>
                  <a:lnTo>
                    <a:pt x="1288" y="609"/>
                  </a:lnTo>
                  <a:lnTo>
                    <a:pt x="1216" y="609"/>
                  </a:lnTo>
                  <a:close/>
                </a:path>
              </a:pathLst>
            </a:custGeom>
            <a:grpFill/>
            <a:ln>
              <a:noFill/>
            </a:ln>
            <a:effectLst/>
          </p:spPr>
          <p:txBody>
            <a:bodyPr vert="horz" wrap="square" lIns="91440" tIns="45720" rIns="91440" bIns="45720" numCol="1" anchor="t" anchorCtr="0" compatLnSpc="1"/>
            <a:lstStyle/>
            <a:p>
              <a:endParaRPr lang="zh-CN" altLang="en-US"/>
            </a:p>
          </p:txBody>
        </p:sp>
        <p:sp>
          <p:nvSpPr>
            <p:cNvPr id="73" name="Freeform 14"/>
            <p:cNvSpPr/>
            <p:nvPr/>
          </p:nvSpPr>
          <p:spPr bwMode="auto">
            <a:xfrm>
              <a:off x="3039582" y="3516332"/>
              <a:ext cx="2349911" cy="1414282"/>
            </a:xfrm>
            <a:custGeom>
              <a:avLst/>
              <a:gdLst>
                <a:gd name="T0" fmla="*/ 1004 w 1301"/>
                <a:gd name="T1" fmla="*/ 177 h 783"/>
                <a:gd name="T2" fmla="*/ 1060 w 1301"/>
                <a:gd name="T3" fmla="*/ 201 h 783"/>
                <a:gd name="T4" fmla="*/ 1049 w 1301"/>
                <a:gd name="T5" fmla="*/ 267 h 783"/>
                <a:gd name="T6" fmla="*/ 1030 w 1301"/>
                <a:gd name="T7" fmla="*/ 331 h 783"/>
                <a:gd name="T8" fmla="*/ 1001 w 1301"/>
                <a:gd name="T9" fmla="*/ 391 h 783"/>
                <a:gd name="T10" fmla="*/ 965 w 1301"/>
                <a:gd name="T11" fmla="*/ 446 h 783"/>
                <a:gd name="T12" fmla="*/ 922 w 1301"/>
                <a:gd name="T13" fmla="*/ 494 h 783"/>
                <a:gd name="T14" fmla="*/ 873 w 1301"/>
                <a:gd name="T15" fmla="*/ 536 h 783"/>
                <a:gd name="T16" fmla="*/ 817 w 1301"/>
                <a:gd name="T17" fmla="*/ 571 h 783"/>
                <a:gd name="T18" fmla="*/ 757 w 1301"/>
                <a:gd name="T19" fmla="*/ 597 h 783"/>
                <a:gd name="T20" fmla="*/ 692 w 1301"/>
                <a:gd name="T21" fmla="*/ 615 h 783"/>
                <a:gd name="T22" fmla="*/ 625 w 1301"/>
                <a:gd name="T23" fmla="*/ 624 h 783"/>
                <a:gd name="T24" fmla="*/ 581 w 1301"/>
                <a:gd name="T25" fmla="*/ 625 h 783"/>
                <a:gd name="T26" fmla="*/ 522 w 1301"/>
                <a:gd name="T27" fmla="*/ 619 h 783"/>
                <a:gd name="T28" fmla="*/ 465 w 1301"/>
                <a:gd name="T29" fmla="*/ 605 h 783"/>
                <a:gd name="T30" fmla="*/ 411 w 1301"/>
                <a:gd name="T31" fmla="*/ 585 h 783"/>
                <a:gd name="T32" fmla="*/ 362 w 1301"/>
                <a:gd name="T33" fmla="*/ 558 h 783"/>
                <a:gd name="T34" fmla="*/ 316 w 1301"/>
                <a:gd name="T35" fmla="*/ 525 h 783"/>
                <a:gd name="T36" fmla="*/ 273 w 1301"/>
                <a:gd name="T37" fmla="*/ 488 h 783"/>
                <a:gd name="T38" fmla="*/ 236 w 1301"/>
                <a:gd name="T39" fmla="*/ 445 h 783"/>
                <a:gd name="T40" fmla="*/ 205 w 1301"/>
                <a:gd name="T41" fmla="*/ 398 h 783"/>
                <a:gd name="T42" fmla="*/ 179 w 1301"/>
                <a:gd name="T43" fmla="*/ 348 h 783"/>
                <a:gd name="T44" fmla="*/ 160 w 1301"/>
                <a:gd name="T45" fmla="*/ 294 h 783"/>
                <a:gd name="T46" fmla="*/ 0 w 1301"/>
                <a:gd name="T47" fmla="*/ 306 h 783"/>
                <a:gd name="T48" fmla="*/ 14 w 1301"/>
                <a:gd name="T49" fmla="*/ 355 h 783"/>
                <a:gd name="T50" fmla="*/ 42 w 1301"/>
                <a:gd name="T51" fmla="*/ 428 h 783"/>
                <a:gd name="T52" fmla="*/ 79 w 1301"/>
                <a:gd name="T53" fmla="*/ 495 h 783"/>
                <a:gd name="T54" fmla="*/ 124 w 1301"/>
                <a:gd name="T55" fmla="*/ 557 h 783"/>
                <a:gd name="T56" fmla="*/ 176 w 1301"/>
                <a:gd name="T57" fmla="*/ 613 h 783"/>
                <a:gd name="T58" fmla="*/ 234 w 1301"/>
                <a:gd name="T59" fmla="*/ 662 h 783"/>
                <a:gd name="T60" fmla="*/ 299 w 1301"/>
                <a:gd name="T61" fmla="*/ 704 h 783"/>
                <a:gd name="T62" fmla="*/ 368 w 1301"/>
                <a:gd name="T63" fmla="*/ 737 h 783"/>
                <a:gd name="T64" fmla="*/ 442 w 1301"/>
                <a:gd name="T65" fmla="*/ 762 h 783"/>
                <a:gd name="T66" fmla="*/ 520 w 1301"/>
                <a:gd name="T67" fmla="*/ 778 h 783"/>
                <a:gd name="T68" fmla="*/ 601 w 1301"/>
                <a:gd name="T69" fmla="*/ 783 h 783"/>
                <a:gd name="T70" fmla="*/ 664 w 1301"/>
                <a:gd name="T71" fmla="*/ 780 h 783"/>
                <a:gd name="T72" fmla="*/ 754 w 1301"/>
                <a:gd name="T73" fmla="*/ 764 h 783"/>
                <a:gd name="T74" fmla="*/ 839 w 1301"/>
                <a:gd name="T75" fmla="*/ 735 h 783"/>
                <a:gd name="T76" fmla="*/ 918 w 1301"/>
                <a:gd name="T77" fmla="*/ 696 h 783"/>
                <a:gd name="T78" fmla="*/ 991 w 1301"/>
                <a:gd name="T79" fmla="*/ 645 h 783"/>
                <a:gd name="T80" fmla="*/ 1054 w 1301"/>
                <a:gd name="T81" fmla="*/ 585 h 783"/>
                <a:gd name="T82" fmla="*/ 1109 w 1301"/>
                <a:gd name="T83" fmla="*/ 517 h 783"/>
                <a:gd name="T84" fmla="*/ 1154 w 1301"/>
                <a:gd name="T85" fmla="*/ 440 h 783"/>
                <a:gd name="T86" fmla="*/ 1188 w 1301"/>
                <a:gd name="T87" fmla="*/ 358 h 783"/>
                <a:gd name="T88" fmla="*/ 1210 w 1301"/>
                <a:gd name="T89" fmla="*/ 269 h 783"/>
                <a:gd name="T90" fmla="*/ 1219 w 1301"/>
                <a:gd name="T91" fmla="*/ 177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1" h="783">
                  <a:moveTo>
                    <a:pt x="1301" y="177"/>
                  </a:moveTo>
                  <a:lnTo>
                    <a:pt x="1153" y="0"/>
                  </a:lnTo>
                  <a:lnTo>
                    <a:pt x="1004" y="177"/>
                  </a:lnTo>
                  <a:lnTo>
                    <a:pt x="1061" y="177"/>
                  </a:lnTo>
                  <a:lnTo>
                    <a:pt x="1061" y="177"/>
                  </a:lnTo>
                  <a:lnTo>
                    <a:pt x="1060" y="201"/>
                  </a:lnTo>
                  <a:lnTo>
                    <a:pt x="1056" y="223"/>
                  </a:lnTo>
                  <a:lnTo>
                    <a:pt x="1053" y="245"/>
                  </a:lnTo>
                  <a:lnTo>
                    <a:pt x="1049" y="267"/>
                  </a:lnTo>
                  <a:lnTo>
                    <a:pt x="1044" y="290"/>
                  </a:lnTo>
                  <a:lnTo>
                    <a:pt x="1037" y="311"/>
                  </a:lnTo>
                  <a:lnTo>
                    <a:pt x="1030" y="331"/>
                  </a:lnTo>
                  <a:lnTo>
                    <a:pt x="1021" y="352"/>
                  </a:lnTo>
                  <a:lnTo>
                    <a:pt x="1012" y="371"/>
                  </a:lnTo>
                  <a:lnTo>
                    <a:pt x="1001" y="391"/>
                  </a:lnTo>
                  <a:lnTo>
                    <a:pt x="991" y="410"/>
                  </a:lnTo>
                  <a:lnTo>
                    <a:pt x="978" y="428"/>
                  </a:lnTo>
                  <a:lnTo>
                    <a:pt x="965" y="446"/>
                  </a:lnTo>
                  <a:lnTo>
                    <a:pt x="951" y="463"/>
                  </a:lnTo>
                  <a:lnTo>
                    <a:pt x="938" y="478"/>
                  </a:lnTo>
                  <a:lnTo>
                    <a:pt x="922" y="494"/>
                  </a:lnTo>
                  <a:lnTo>
                    <a:pt x="906" y="509"/>
                  </a:lnTo>
                  <a:lnTo>
                    <a:pt x="890" y="523"/>
                  </a:lnTo>
                  <a:lnTo>
                    <a:pt x="873" y="536"/>
                  </a:lnTo>
                  <a:lnTo>
                    <a:pt x="855" y="549"/>
                  </a:lnTo>
                  <a:lnTo>
                    <a:pt x="836" y="560"/>
                  </a:lnTo>
                  <a:lnTo>
                    <a:pt x="817" y="571"/>
                  </a:lnTo>
                  <a:lnTo>
                    <a:pt x="798" y="581"/>
                  </a:lnTo>
                  <a:lnTo>
                    <a:pt x="777" y="590"/>
                  </a:lnTo>
                  <a:lnTo>
                    <a:pt x="757" y="597"/>
                  </a:lnTo>
                  <a:lnTo>
                    <a:pt x="736" y="605"/>
                  </a:lnTo>
                  <a:lnTo>
                    <a:pt x="714" y="611"/>
                  </a:lnTo>
                  <a:lnTo>
                    <a:pt x="692" y="615"/>
                  </a:lnTo>
                  <a:lnTo>
                    <a:pt x="670" y="620"/>
                  </a:lnTo>
                  <a:lnTo>
                    <a:pt x="647" y="623"/>
                  </a:lnTo>
                  <a:lnTo>
                    <a:pt x="625" y="624"/>
                  </a:lnTo>
                  <a:lnTo>
                    <a:pt x="601" y="625"/>
                  </a:lnTo>
                  <a:lnTo>
                    <a:pt x="601" y="625"/>
                  </a:lnTo>
                  <a:lnTo>
                    <a:pt x="581" y="625"/>
                  </a:lnTo>
                  <a:lnTo>
                    <a:pt x="561" y="623"/>
                  </a:lnTo>
                  <a:lnTo>
                    <a:pt x="542" y="621"/>
                  </a:lnTo>
                  <a:lnTo>
                    <a:pt x="522" y="619"/>
                  </a:lnTo>
                  <a:lnTo>
                    <a:pt x="503" y="614"/>
                  </a:lnTo>
                  <a:lnTo>
                    <a:pt x="484" y="610"/>
                  </a:lnTo>
                  <a:lnTo>
                    <a:pt x="465" y="605"/>
                  </a:lnTo>
                  <a:lnTo>
                    <a:pt x="447" y="598"/>
                  </a:lnTo>
                  <a:lnTo>
                    <a:pt x="429" y="592"/>
                  </a:lnTo>
                  <a:lnTo>
                    <a:pt x="411" y="585"/>
                  </a:lnTo>
                  <a:lnTo>
                    <a:pt x="394" y="576"/>
                  </a:lnTo>
                  <a:lnTo>
                    <a:pt x="377" y="568"/>
                  </a:lnTo>
                  <a:lnTo>
                    <a:pt x="362" y="558"/>
                  </a:lnTo>
                  <a:lnTo>
                    <a:pt x="346" y="547"/>
                  </a:lnTo>
                  <a:lnTo>
                    <a:pt x="331" y="537"/>
                  </a:lnTo>
                  <a:lnTo>
                    <a:pt x="316" y="525"/>
                  </a:lnTo>
                  <a:lnTo>
                    <a:pt x="301" y="514"/>
                  </a:lnTo>
                  <a:lnTo>
                    <a:pt x="287" y="501"/>
                  </a:lnTo>
                  <a:lnTo>
                    <a:pt x="273" y="488"/>
                  </a:lnTo>
                  <a:lnTo>
                    <a:pt x="261" y="474"/>
                  </a:lnTo>
                  <a:lnTo>
                    <a:pt x="248" y="459"/>
                  </a:lnTo>
                  <a:lnTo>
                    <a:pt x="236" y="445"/>
                  </a:lnTo>
                  <a:lnTo>
                    <a:pt x="226" y="430"/>
                  </a:lnTo>
                  <a:lnTo>
                    <a:pt x="215" y="414"/>
                  </a:lnTo>
                  <a:lnTo>
                    <a:pt x="205" y="398"/>
                  </a:lnTo>
                  <a:lnTo>
                    <a:pt x="196" y="382"/>
                  </a:lnTo>
                  <a:lnTo>
                    <a:pt x="188" y="365"/>
                  </a:lnTo>
                  <a:lnTo>
                    <a:pt x="179" y="348"/>
                  </a:lnTo>
                  <a:lnTo>
                    <a:pt x="172" y="330"/>
                  </a:lnTo>
                  <a:lnTo>
                    <a:pt x="165" y="312"/>
                  </a:lnTo>
                  <a:lnTo>
                    <a:pt x="160" y="294"/>
                  </a:lnTo>
                  <a:lnTo>
                    <a:pt x="155" y="275"/>
                  </a:lnTo>
                  <a:lnTo>
                    <a:pt x="64" y="383"/>
                  </a:lnTo>
                  <a:lnTo>
                    <a:pt x="0" y="306"/>
                  </a:lnTo>
                  <a:lnTo>
                    <a:pt x="0" y="306"/>
                  </a:lnTo>
                  <a:lnTo>
                    <a:pt x="6" y="331"/>
                  </a:lnTo>
                  <a:lnTo>
                    <a:pt x="14" y="355"/>
                  </a:lnTo>
                  <a:lnTo>
                    <a:pt x="22" y="380"/>
                  </a:lnTo>
                  <a:lnTo>
                    <a:pt x="32" y="404"/>
                  </a:lnTo>
                  <a:lnTo>
                    <a:pt x="42" y="428"/>
                  </a:lnTo>
                  <a:lnTo>
                    <a:pt x="54" y="451"/>
                  </a:lnTo>
                  <a:lnTo>
                    <a:pt x="66" y="473"/>
                  </a:lnTo>
                  <a:lnTo>
                    <a:pt x="79" y="495"/>
                  </a:lnTo>
                  <a:lnTo>
                    <a:pt x="93" y="517"/>
                  </a:lnTo>
                  <a:lnTo>
                    <a:pt x="108" y="537"/>
                  </a:lnTo>
                  <a:lnTo>
                    <a:pt x="124" y="557"/>
                  </a:lnTo>
                  <a:lnTo>
                    <a:pt x="141" y="577"/>
                  </a:lnTo>
                  <a:lnTo>
                    <a:pt x="158" y="595"/>
                  </a:lnTo>
                  <a:lnTo>
                    <a:pt x="176" y="613"/>
                  </a:lnTo>
                  <a:lnTo>
                    <a:pt x="195" y="630"/>
                  </a:lnTo>
                  <a:lnTo>
                    <a:pt x="214" y="647"/>
                  </a:lnTo>
                  <a:lnTo>
                    <a:pt x="234" y="662"/>
                  </a:lnTo>
                  <a:lnTo>
                    <a:pt x="255" y="677"/>
                  </a:lnTo>
                  <a:lnTo>
                    <a:pt x="277" y="691"/>
                  </a:lnTo>
                  <a:lnTo>
                    <a:pt x="299" y="704"/>
                  </a:lnTo>
                  <a:lnTo>
                    <a:pt x="321" y="716"/>
                  </a:lnTo>
                  <a:lnTo>
                    <a:pt x="345" y="727"/>
                  </a:lnTo>
                  <a:lnTo>
                    <a:pt x="368" y="737"/>
                  </a:lnTo>
                  <a:lnTo>
                    <a:pt x="392" y="747"/>
                  </a:lnTo>
                  <a:lnTo>
                    <a:pt x="417" y="755"/>
                  </a:lnTo>
                  <a:lnTo>
                    <a:pt x="442" y="762"/>
                  </a:lnTo>
                  <a:lnTo>
                    <a:pt x="468" y="768"/>
                  </a:lnTo>
                  <a:lnTo>
                    <a:pt x="494" y="773"/>
                  </a:lnTo>
                  <a:lnTo>
                    <a:pt x="520" y="778"/>
                  </a:lnTo>
                  <a:lnTo>
                    <a:pt x="547" y="781"/>
                  </a:lnTo>
                  <a:lnTo>
                    <a:pt x="574" y="782"/>
                  </a:lnTo>
                  <a:lnTo>
                    <a:pt x="601" y="783"/>
                  </a:lnTo>
                  <a:lnTo>
                    <a:pt x="601" y="783"/>
                  </a:lnTo>
                  <a:lnTo>
                    <a:pt x="632" y="782"/>
                  </a:lnTo>
                  <a:lnTo>
                    <a:pt x="664" y="780"/>
                  </a:lnTo>
                  <a:lnTo>
                    <a:pt x="694" y="776"/>
                  </a:lnTo>
                  <a:lnTo>
                    <a:pt x="724" y="770"/>
                  </a:lnTo>
                  <a:lnTo>
                    <a:pt x="754" y="764"/>
                  </a:lnTo>
                  <a:lnTo>
                    <a:pt x="783" y="755"/>
                  </a:lnTo>
                  <a:lnTo>
                    <a:pt x="811" y="746"/>
                  </a:lnTo>
                  <a:lnTo>
                    <a:pt x="839" y="735"/>
                  </a:lnTo>
                  <a:lnTo>
                    <a:pt x="865" y="724"/>
                  </a:lnTo>
                  <a:lnTo>
                    <a:pt x="892" y="710"/>
                  </a:lnTo>
                  <a:lnTo>
                    <a:pt x="918" y="696"/>
                  </a:lnTo>
                  <a:lnTo>
                    <a:pt x="943" y="680"/>
                  </a:lnTo>
                  <a:lnTo>
                    <a:pt x="967" y="663"/>
                  </a:lnTo>
                  <a:lnTo>
                    <a:pt x="991" y="645"/>
                  </a:lnTo>
                  <a:lnTo>
                    <a:pt x="1013" y="626"/>
                  </a:lnTo>
                  <a:lnTo>
                    <a:pt x="1034" y="606"/>
                  </a:lnTo>
                  <a:lnTo>
                    <a:pt x="1054" y="585"/>
                  </a:lnTo>
                  <a:lnTo>
                    <a:pt x="1073" y="563"/>
                  </a:lnTo>
                  <a:lnTo>
                    <a:pt x="1091" y="540"/>
                  </a:lnTo>
                  <a:lnTo>
                    <a:pt x="1109" y="517"/>
                  </a:lnTo>
                  <a:lnTo>
                    <a:pt x="1125" y="491"/>
                  </a:lnTo>
                  <a:lnTo>
                    <a:pt x="1140" y="467"/>
                  </a:lnTo>
                  <a:lnTo>
                    <a:pt x="1154" y="440"/>
                  </a:lnTo>
                  <a:lnTo>
                    <a:pt x="1167" y="414"/>
                  </a:lnTo>
                  <a:lnTo>
                    <a:pt x="1178" y="386"/>
                  </a:lnTo>
                  <a:lnTo>
                    <a:pt x="1188" y="358"/>
                  </a:lnTo>
                  <a:lnTo>
                    <a:pt x="1196" y="329"/>
                  </a:lnTo>
                  <a:lnTo>
                    <a:pt x="1204" y="299"/>
                  </a:lnTo>
                  <a:lnTo>
                    <a:pt x="1210" y="269"/>
                  </a:lnTo>
                  <a:lnTo>
                    <a:pt x="1214" y="240"/>
                  </a:lnTo>
                  <a:lnTo>
                    <a:pt x="1217" y="208"/>
                  </a:lnTo>
                  <a:lnTo>
                    <a:pt x="1219" y="177"/>
                  </a:lnTo>
                  <a:lnTo>
                    <a:pt x="1301" y="177"/>
                  </a:lnTo>
                  <a:close/>
                </a:path>
              </a:pathLst>
            </a:custGeom>
            <a:grpFill/>
            <a:ln>
              <a:noFill/>
            </a:ln>
            <a:effectLst/>
          </p:spPr>
          <p:txBody>
            <a:bodyPr vert="horz" wrap="square" lIns="91440" tIns="45720" rIns="91440" bIns="45720" numCol="1" anchor="t" anchorCtr="0" compatLnSpc="1"/>
            <a:lstStyle/>
            <a:p>
              <a:endParaRPr lang="zh-CN" altLang="en-US"/>
            </a:p>
          </p:txBody>
        </p:sp>
        <p:sp>
          <p:nvSpPr>
            <p:cNvPr id="74" name="Freeform 15"/>
            <p:cNvSpPr/>
            <p:nvPr/>
          </p:nvSpPr>
          <p:spPr bwMode="auto">
            <a:xfrm>
              <a:off x="4974060" y="2699914"/>
              <a:ext cx="2353524" cy="1425119"/>
            </a:xfrm>
            <a:custGeom>
              <a:avLst/>
              <a:gdLst>
                <a:gd name="T0" fmla="*/ 1223 w 1303"/>
                <a:gd name="T1" fmla="*/ 580 h 789"/>
                <a:gd name="T2" fmla="*/ 1211 w 1303"/>
                <a:gd name="T3" fmla="*/ 488 h 789"/>
                <a:gd name="T4" fmla="*/ 1185 w 1303"/>
                <a:gd name="T5" fmla="*/ 401 h 789"/>
                <a:gd name="T6" fmla="*/ 1148 w 1303"/>
                <a:gd name="T7" fmla="*/ 319 h 789"/>
                <a:gd name="T8" fmla="*/ 1100 w 1303"/>
                <a:gd name="T9" fmla="*/ 245 h 789"/>
                <a:gd name="T10" fmla="*/ 1042 w 1303"/>
                <a:gd name="T11" fmla="*/ 178 h 789"/>
                <a:gd name="T12" fmla="*/ 975 w 1303"/>
                <a:gd name="T13" fmla="*/ 121 h 789"/>
                <a:gd name="T14" fmla="*/ 900 w 1303"/>
                <a:gd name="T15" fmla="*/ 73 h 789"/>
                <a:gd name="T16" fmla="*/ 818 w 1303"/>
                <a:gd name="T17" fmla="*/ 37 h 789"/>
                <a:gd name="T18" fmla="*/ 731 w 1303"/>
                <a:gd name="T19" fmla="*/ 12 h 789"/>
                <a:gd name="T20" fmla="*/ 639 w 1303"/>
                <a:gd name="T21" fmla="*/ 0 h 789"/>
                <a:gd name="T22" fmla="*/ 579 w 1303"/>
                <a:gd name="T23" fmla="*/ 0 h 789"/>
                <a:gd name="T24" fmla="*/ 497 w 1303"/>
                <a:gd name="T25" fmla="*/ 10 h 789"/>
                <a:gd name="T26" fmla="*/ 418 w 1303"/>
                <a:gd name="T27" fmla="*/ 29 h 789"/>
                <a:gd name="T28" fmla="*/ 344 w 1303"/>
                <a:gd name="T29" fmla="*/ 58 h 789"/>
                <a:gd name="T30" fmla="*/ 275 w 1303"/>
                <a:gd name="T31" fmla="*/ 97 h 789"/>
                <a:gd name="T32" fmla="*/ 211 w 1303"/>
                <a:gd name="T33" fmla="*/ 143 h 789"/>
                <a:gd name="T34" fmla="*/ 154 w 1303"/>
                <a:gd name="T35" fmla="*/ 197 h 789"/>
                <a:gd name="T36" fmla="*/ 104 w 1303"/>
                <a:gd name="T37" fmla="*/ 259 h 789"/>
                <a:gd name="T38" fmla="*/ 63 w 1303"/>
                <a:gd name="T39" fmla="*/ 326 h 789"/>
                <a:gd name="T40" fmla="*/ 30 w 1303"/>
                <a:gd name="T41" fmla="*/ 398 h 789"/>
                <a:gd name="T42" fmla="*/ 7 w 1303"/>
                <a:gd name="T43" fmla="*/ 475 h 789"/>
                <a:gd name="T44" fmla="*/ 162 w 1303"/>
                <a:gd name="T45" fmla="*/ 501 h 789"/>
                <a:gd name="T46" fmla="*/ 173 w 1303"/>
                <a:gd name="T47" fmla="*/ 465 h 789"/>
                <a:gd name="T48" fmla="*/ 195 w 1303"/>
                <a:gd name="T49" fmla="*/ 413 h 789"/>
                <a:gd name="T50" fmla="*/ 224 w 1303"/>
                <a:gd name="T51" fmla="*/ 364 h 789"/>
                <a:gd name="T52" fmla="*/ 257 w 1303"/>
                <a:gd name="T53" fmla="*/ 319 h 789"/>
                <a:gd name="T54" fmla="*/ 296 w 1303"/>
                <a:gd name="T55" fmla="*/ 279 h 789"/>
                <a:gd name="T56" fmla="*/ 339 w 1303"/>
                <a:gd name="T57" fmla="*/ 244 h 789"/>
                <a:gd name="T58" fmla="*/ 386 w 1303"/>
                <a:gd name="T59" fmla="*/ 214 h 789"/>
                <a:gd name="T60" fmla="*/ 437 w 1303"/>
                <a:gd name="T61" fmla="*/ 190 h 789"/>
                <a:gd name="T62" fmla="*/ 491 w 1303"/>
                <a:gd name="T63" fmla="*/ 173 h 789"/>
                <a:gd name="T64" fmla="*/ 548 w 1303"/>
                <a:gd name="T65" fmla="*/ 161 h 789"/>
                <a:gd name="T66" fmla="*/ 607 w 1303"/>
                <a:gd name="T67" fmla="*/ 158 h 789"/>
                <a:gd name="T68" fmla="*/ 654 w 1303"/>
                <a:gd name="T69" fmla="*/ 160 h 789"/>
                <a:gd name="T70" fmla="*/ 722 w 1303"/>
                <a:gd name="T71" fmla="*/ 172 h 789"/>
                <a:gd name="T72" fmla="*/ 785 w 1303"/>
                <a:gd name="T73" fmla="*/ 193 h 789"/>
                <a:gd name="T74" fmla="*/ 844 w 1303"/>
                <a:gd name="T75" fmla="*/ 224 h 789"/>
                <a:gd name="T76" fmla="*/ 898 w 1303"/>
                <a:gd name="T77" fmla="*/ 261 h 789"/>
                <a:gd name="T78" fmla="*/ 945 w 1303"/>
                <a:gd name="T79" fmla="*/ 307 h 789"/>
                <a:gd name="T80" fmla="*/ 987 w 1303"/>
                <a:gd name="T81" fmla="*/ 358 h 789"/>
                <a:gd name="T82" fmla="*/ 1020 w 1303"/>
                <a:gd name="T83" fmla="*/ 415 h 789"/>
                <a:gd name="T84" fmla="*/ 1045 w 1303"/>
                <a:gd name="T85" fmla="*/ 476 h 789"/>
                <a:gd name="T86" fmla="*/ 1060 w 1303"/>
                <a:gd name="T87" fmla="*/ 542 h 789"/>
                <a:gd name="T88" fmla="*/ 1066 w 1303"/>
                <a:gd name="T89" fmla="*/ 612 h 789"/>
                <a:gd name="T90" fmla="*/ 1303 w 1303"/>
                <a:gd name="T91" fmla="*/ 61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3" h="789">
                  <a:moveTo>
                    <a:pt x="1224" y="612"/>
                  </a:moveTo>
                  <a:lnTo>
                    <a:pt x="1224" y="612"/>
                  </a:lnTo>
                  <a:lnTo>
                    <a:pt x="1223" y="580"/>
                  </a:lnTo>
                  <a:lnTo>
                    <a:pt x="1221" y="550"/>
                  </a:lnTo>
                  <a:lnTo>
                    <a:pt x="1217" y="519"/>
                  </a:lnTo>
                  <a:lnTo>
                    <a:pt x="1211" y="488"/>
                  </a:lnTo>
                  <a:lnTo>
                    <a:pt x="1204" y="458"/>
                  </a:lnTo>
                  <a:lnTo>
                    <a:pt x="1196" y="430"/>
                  </a:lnTo>
                  <a:lnTo>
                    <a:pt x="1185" y="401"/>
                  </a:lnTo>
                  <a:lnTo>
                    <a:pt x="1175" y="373"/>
                  </a:lnTo>
                  <a:lnTo>
                    <a:pt x="1162" y="346"/>
                  </a:lnTo>
                  <a:lnTo>
                    <a:pt x="1148" y="319"/>
                  </a:lnTo>
                  <a:lnTo>
                    <a:pt x="1133" y="294"/>
                  </a:lnTo>
                  <a:lnTo>
                    <a:pt x="1117" y="269"/>
                  </a:lnTo>
                  <a:lnTo>
                    <a:pt x="1100" y="245"/>
                  </a:lnTo>
                  <a:lnTo>
                    <a:pt x="1082" y="222"/>
                  </a:lnTo>
                  <a:lnTo>
                    <a:pt x="1062" y="201"/>
                  </a:lnTo>
                  <a:lnTo>
                    <a:pt x="1042" y="178"/>
                  </a:lnTo>
                  <a:lnTo>
                    <a:pt x="1021" y="158"/>
                  </a:lnTo>
                  <a:lnTo>
                    <a:pt x="998" y="139"/>
                  </a:lnTo>
                  <a:lnTo>
                    <a:pt x="975" y="121"/>
                  </a:lnTo>
                  <a:lnTo>
                    <a:pt x="951" y="104"/>
                  </a:lnTo>
                  <a:lnTo>
                    <a:pt x="926" y="88"/>
                  </a:lnTo>
                  <a:lnTo>
                    <a:pt x="900" y="73"/>
                  </a:lnTo>
                  <a:lnTo>
                    <a:pt x="873" y="59"/>
                  </a:lnTo>
                  <a:lnTo>
                    <a:pt x="847" y="48"/>
                  </a:lnTo>
                  <a:lnTo>
                    <a:pt x="818" y="37"/>
                  </a:lnTo>
                  <a:lnTo>
                    <a:pt x="789" y="28"/>
                  </a:lnTo>
                  <a:lnTo>
                    <a:pt x="761" y="19"/>
                  </a:lnTo>
                  <a:lnTo>
                    <a:pt x="731" y="12"/>
                  </a:lnTo>
                  <a:lnTo>
                    <a:pt x="700" y="6"/>
                  </a:lnTo>
                  <a:lnTo>
                    <a:pt x="670" y="3"/>
                  </a:lnTo>
                  <a:lnTo>
                    <a:pt x="639" y="0"/>
                  </a:lnTo>
                  <a:lnTo>
                    <a:pt x="607" y="0"/>
                  </a:lnTo>
                  <a:lnTo>
                    <a:pt x="607" y="0"/>
                  </a:lnTo>
                  <a:lnTo>
                    <a:pt x="579" y="0"/>
                  </a:lnTo>
                  <a:lnTo>
                    <a:pt x="551" y="2"/>
                  </a:lnTo>
                  <a:lnTo>
                    <a:pt x="524" y="5"/>
                  </a:lnTo>
                  <a:lnTo>
                    <a:pt x="497" y="10"/>
                  </a:lnTo>
                  <a:lnTo>
                    <a:pt x="470" y="15"/>
                  </a:lnTo>
                  <a:lnTo>
                    <a:pt x="444" y="21"/>
                  </a:lnTo>
                  <a:lnTo>
                    <a:pt x="418" y="29"/>
                  </a:lnTo>
                  <a:lnTo>
                    <a:pt x="393" y="38"/>
                  </a:lnTo>
                  <a:lnTo>
                    <a:pt x="368" y="48"/>
                  </a:lnTo>
                  <a:lnTo>
                    <a:pt x="344" y="58"/>
                  </a:lnTo>
                  <a:lnTo>
                    <a:pt x="321" y="70"/>
                  </a:lnTo>
                  <a:lnTo>
                    <a:pt x="297" y="83"/>
                  </a:lnTo>
                  <a:lnTo>
                    <a:pt x="275" y="97"/>
                  </a:lnTo>
                  <a:lnTo>
                    <a:pt x="253" y="111"/>
                  </a:lnTo>
                  <a:lnTo>
                    <a:pt x="231" y="127"/>
                  </a:lnTo>
                  <a:lnTo>
                    <a:pt x="211" y="143"/>
                  </a:lnTo>
                  <a:lnTo>
                    <a:pt x="191" y="160"/>
                  </a:lnTo>
                  <a:lnTo>
                    <a:pt x="172" y="178"/>
                  </a:lnTo>
                  <a:lnTo>
                    <a:pt x="154" y="197"/>
                  </a:lnTo>
                  <a:lnTo>
                    <a:pt x="137" y="218"/>
                  </a:lnTo>
                  <a:lnTo>
                    <a:pt x="120" y="238"/>
                  </a:lnTo>
                  <a:lnTo>
                    <a:pt x="104" y="259"/>
                  </a:lnTo>
                  <a:lnTo>
                    <a:pt x="89" y="280"/>
                  </a:lnTo>
                  <a:lnTo>
                    <a:pt x="76" y="302"/>
                  </a:lnTo>
                  <a:lnTo>
                    <a:pt x="63" y="326"/>
                  </a:lnTo>
                  <a:lnTo>
                    <a:pt x="51" y="349"/>
                  </a:lnTo>
                  <a:lnTo>
                    <a:pt x="39" y="373"/>
                  </a:lnTo>
                  <a:lnTo>
                    <a:pt x="30" y="398"/>
                  </a:lnTo>
                  <a:lnTo>
                    <a:pt x="21" y="423"/>
                  </a:lnTo>
                  <a:lnTo>
                    <a:pt x="13" y="449"/>
                  </a:lnTo>
                  <a:lnTo>
                    <a:pt x="7" y="475"/>
                  </a:lnTo>
                  <a:lnTo>
                    <a:pt x="0" y="502"/>
                  </a:lnTo>
                  <a:lnTo>
                    <a:pt x="82" y="404"/>
                  </a:lnTo>
                  <a:lnTo>
                    <a:pt x="162" y="501"/>
                  </a:lnTo>
                  <a:lnTo>
                    <a:pt x="162" y="501"/>
                  </a:lnTo>
                  <a:lnTo>
                    <a:pt x="168" y="483"/>
                  </a:lnTo>
                  <a:lnTo>
                    <a:pt x="173" y="465"/>
                  </a:lnTo>
                  <a:lnTo>
                    <a:pt x="181" y="447"/>
                  </a:lnTo>
                  <a:lnTo>
                    <a:pt x="188" y="430"/>
                  </a:lnTo>
                  <a:lnTo>
                    <a:pt x="195" y="413"/>
                  </a:lnTo>
                  <a:lnTo>
                    <a:pt x="204" y="396"/>
                  </a:lnTo>
                  <a:lnTo>
                    <a:pt x="213" y="380"/>
                  </a:lnTo>
                  <a:lnTo>
                    <a:pt x="224" y="364"/>
                  </a:lnTo>
                  <a:lnTo>
                    <a:pt x="235" y="349"/>
                  </a:lnTo>
                  <a:lnTo>
                    <a:pt x="245" y="334"/>
                  </a:lnTo>
                  <a:lnTo>
                    <a:pt x="257" y="319"/>
                  </a:lnTo>
                  <a:lnTo>
                    <a:pt x="270" y="306"/>
                  </a:lnTo>
                  <a:lnTo>
                    <a:pt x="282" y="292"/>
                  </a:lnTo>
                  <a:lnTo>
                    <a:pt x="296" y="279"/>
                  </a:lnTo>
                  <a:lnTo>
                    <a:pt x="310" y="267"/>
                  </a:lnTo>
                  <a:lnTo>
                    <a:pt x="324" y="256"/>
                  </a:lnTo>
                  <a:lnTo>
                    <a:pt x="339" y="244"/>
                  </a:lnTo>
                  <a:lnTo>
                    <a:pt x="355" y="233"/>
                  </a:lnTo>
                  <a:lnTo>
                    <a:pt x="370" y="224"/>
                  </a:lnTo>
                  <a:lnTo>
                    <a:pt x="386" y="214"/>
                  </a:lnTo>
                  <a:lnTo>
                    <a:pt x="402" y="206"/>
                  </a:lnTo>
                  <a:lnTo>
                    <a:pt x="419" y="197"/>
                  </a:lnTo>
                  <a:lnTo>
                    <a:pt x="437" y="190"/>
                  </a:lnTo>
                  <a:lnTo>
                    <a:pt x="454" y="184"/>
                  </a:lnTo>
                  <a:lnTo>
                    <a:pt x="472" y="177"/>
                  </a:lnTo>
                  <a:lnTo>
                    <a:pt x="491" y="173"/>
                  </a:lnTo>
                  <a:lnTo>
                    <a:pt x="509" y="168"/>
                  </a:lnTo>
                  <a:lnTo>
                    <a:pt x="528" y="164"/>
                  </a:lnTo>
                  <a:lnTo>
                    <a:pt x="548" y="161"/>
                  </a:lnTo>
                  <a:lnTo>
                    <a:pt x="568" y="159"/>
                  </a:lnTo>
                  <a:lnTo>
                    <a:pt x="587" y="158"/>
                  </a:lnTo>
                  <a:lnTo>
                    <a:pt x="607" y="158"/>
                  </a:lnTo>
                  <a:lnTo>
                    <a:pt x="607" y="158"/>
                  </a:lnTo>
                  <a:lnTo>
                    <a:pt x="630" y="158"/>
                  </a:lnTo>
                  <a:lnTo>
                    <a:pt x="654" y="160"/>
                  </a:lnTo>
                  <a:lnTo>
                    <a:pt x="677" y="163"/>
                  </a:lnTo>
                  <a:lnTo>
                    <a:pt x="699" y="167"/>
                  </a:lnTo>
                  <a:lnTo>
                    <a:pt x="722" y="172"/>
                  </a:lnTo>
                  <a:lnTo>
                    <a:pt x="743" y="178"/>
                  </a:lnTo>
                  <a:lnTo>
                    <a:pt x="764" y="186"/>
                  </a:lnTo>
                  <a:lnTo>
                    <a:pt x="785" y="193"/>
                  </a:lnTo>
                  <a:lnTo>
                    <a:pt x="805" y="203"/>
                  </a:lnTo>
                  <a:lnTo>
                    <a:pt x="824" y="212"/>
                  </a:lnTo>
                  <a:lnTo>
                    <a:pt x="844" y="224"/>
                  </a:lnTo>
                  <a:lnTo>
                    <a:pt x="863" y="236"/>
                  </a:lnTo>
                  <a:lnTo>
                    <a:pt x="881" y="248"/>
                  </a:lnTo>
                  <a:lnTo>
                    <a:pt x="898" y="261"/>
                  </a:lnTo>
                  <a:lnTo>
                    <a:pt x="915" y="276"/>
                  </a:lnTo>
                  <a:lnTo>
                    <a:pt x="931" y="291"/>
                  </a:lnTo>
                  <a:lnTo>
                    <a:pt x="945" y="307"/>
                  </a:lnTo>
                  <a:lnTo>
                    <a:pt x="960" y="323"/>
                  </a:lnTo>
                  <a:lnTo>
                    <a:pt x="973" y="340"/>
                  </a:lnTo>
                  <a:lnTo>
                    <a:pt x="987" y="358"/>
                  </a:lnTo>
                  <a:lnTo>
                    <a:pt x="998" y="377"/>
                  </a:lnTo>
                  <a:lnTo>
                    <a:pt x="1009" y="395"/>
                  </a:lnTo>
                  <a:lnTo>
                    <a:pt x="1020" y="415"/>
                  </a:lnTo>
                  <a:lnTo>
                    <a:pt x="1029" y="435"/>
                  </a:lnTo>
                  <a:lnTo>
                    <a:pt x="1038" y="455"/>
                  </a:lnTo>
                  <a:lnTo>
                    <a:pt x="1045" y="476"/>
                  </a:lnTo>
                  <a:lnTo>
                    <a:pt x="1050" y="499"/>
                  </a:lnTo>
                  <a:lnTo>
                    <a:pt x="1056" y="520"/>
                  </a:lnTo>
                  <a:lnTo>
                    <a:pt x="1060" y="542"/>
                  </a:lnTo>
                  <a:lnTo>
                    <a:pt x="1063" y="566"/>
                  </a:lnTo>
                  <a:lnTo>
                    <a:pt x="1065" y="589"/>
                  </a:lnTo>
                  <a:lnTo>
                    <a:pt x="1066" y="612"/>
                  </a:lnTo>
                  <a:lnTo>
                    <a:pt x="1006" y="612"/>
                  </a:lnTo>
                  <a:lnTo>
                    <a:pt x="1154" y="789"/>
                  </a:lnTo>
                  <a:lnTo>
                    <a:pt x="1303" y="612"/>
                  </a:lnTo>
                  <a:lnTo>
                    <a:pt x="1224" y="612"/>
                  </a:lnTo>
                  <a:close/>
                </a:path>
              </a:pathLst>
            </a:custGeom>
            <a:grpFill/>
            <a:ln>
              <a:noFill/>
            </a:ln>
            <a:effectLst/>
          </p:spPr>
          <p:txBody>
            <a:bodyPr vert="horz" wrap="square" lIns="91440" tIns="45720" rIns="91440" bIns="45720" numCol="1" anchor="t" anchorCtr="0" compatLnSpc="1"/>
            <a:lstStyle/>
            <a:p>
              <a:endParaRPr lang="zh-CN" altLang="en-US"/>
            </a:p>
          </p:txBody>
        </p:sp>
        <p:sp>
          <p:nvSpPr>
            <p:cNvPr id="75" name="Freeform 16"/>
            <p:cNvSpPr/>
            <p:nvPr/>
          </p:nvSpPr>
          <p:spPr bwMode="auto">
            <a:xfrm>
              <a:off x="6922986" y="3498270"/>
              <a:ext cx="2326430" cy="1432344"/>
            </a:xfrm>
            <a:custGeom>
              <a:avLst/>
              <a:gdLst>
                <a:gd name="T0" fmla="*/ 992 w 1288"/>
                <a:gd name="T1" fmla="*/ 178 h 793"/>
                <a:gd name="T2" fmla="*/ 1064 w 1288"/>
                <a:gd name="T3" fmla="*/ 201 h 793"/>
                <a:gd name="T4" fmla="*/ 1054 w 1288"/>
                <a:gd name="T5" fmla="*/ 270 h 793"/>
                <a:gd name="T6" fmla="*/ 1036 w 1288"/>
                <a:gd name="T7" fmla="*/ 335 h 793"/>
                <a:gd name="T8" fmla="*/ 1009 w 1288"/>
                <a:gd name="T9" fmla="*/ 396 h 793"/>
                <a:gd name="T10" fmla="*/ 973 w 1288"/>
                <a:gd name="T11" fmla="*/ 451 h 793"/>
                <a:gd name="T12" fmla="*/ 929 w 1288"/>
                <a:gd name="T13" fmla="*/ 501 h 793"/>
                <a:gd name="T14" fmla="*/ 879 w 1288"/>
                <a:gd name="T15" fmla="*/ 544 h 793"/>
                <a:gd name="T16" fmla="*/ 823 w 1288"/>
                <a:gd name="T17" fmla="*/ 580 h 793"/>
                <a:gd name="T18" fmla="*/ 763 w 1288"/>
                <a:gd name="T19" fmla="*/ 607 h 793"/>
                <a:gd name="T20" fmla="*/ 697 w 1288"/>
                <a:gd name="T21" fmla="*/ 625 h 793"/>
                <a:gd name="T22" fmla="*/ 629 w 1288"/>
                <a:gd name="T23" fmla="*/ 634 h 793"/>
                <a:gd name="T24" fmla="*/ 586 w 1288"/>
                <a:gd name="T25" fmla="*/ 635 h 793"/>
                <a:gd name="T26" fmla="*/ 526 w 1288"/>
                <a:gd name="T27" fmla="*/ 629 h 793"/>
                <a:gd name="T28" fmla="*/ 470 w 1288"/>
                <a:gd name="T29" fmla="*/ 615 h 793"/>
                <a:gd name="T30" fmla="*/ 417 w 1288"/>
                <a:gd name="T31" fmla="*/ 595 h 793"/>
                <a:gd name="T32" fmla="*/ 367 w 1288"/>
                <a:gd name="T33" fmla="*/ 568 h 793"/>
                <a:gd name="T34" fmla="*/ 321 w 1288"/>
                <a:gd name="T35" fmla="*/ 536 h 793"/>
                <a:gd name="T36" fmla="*/ 279 w 1288"/>
                <a:gd name="T37" fmla="*/ 499 h 793"/>
                <a:gd name="T38" fmla="*/ 242 w 1288"/>
                <a:gd name="T39" fmla="*/ 458 h 793"/>
                <a:gd name="T40" fmla="*/ 211 w 1288"/>
                <a:gd name="T41" fmla="*/ 411 h 793"/>
                <a:gd name="T42" fmla="*/ 185 w 1288"/>
                <a:gd name="T43" fmla="*/ 361 h 793"/>
                <a:gd name="T44" fmla="*/ 164 w 1288"/>
                <a:gd name="T45" fmla="*/ 307 h 793"/>
                <a:gd name="T46" fmla="*/ 0 w 1288"/>
                <a:gd name="T47" fmla="*/ 300 h 793"/>
                <a:gd name="T48" fmla="*/ 13 w 1288"/>
                <a:gd name="T49" fmla="*/ 352 h 793"/>
                <a:gd name="T50" fmla="*/ 40 w 1288"/>
                <a:gd name="T51" fmla="*/ 426 h 793"/>
                <a:gd name="T52" fmla="*/ 77 w 1288"/>
                <a:gd name="T53" fmla="*/ 496 h 793"/>
                <a:gd name="T54" fmla="*/ 122 w 1288"/>
                <a:gd name="T55" fmla="*/ 560 h 793"/>
                <a:gd name="T56" fmla="*/ 174 w 1288"/>
                <a:gd name="T57" fmla="*/ 617 h 793"/>
                <a:gd name="T58" fmla="*/ 232 w 1288"/>
                <a:gd name="T59" fmla="*/ 668 h 793"/>
                <a:gd name="T60" fmla="*/ 298 w 1288"/>
                <a:gd name="T61" fmla="*/ 711 h 793"/>
                <a:gd name="T62" fmla="*/ 368 w 1288"/>
                <a:gd name="T63" fmla="*/ 746 h 793"/>
                <a:gd name="T64" fmla="*/ 443 w 1288"/>
                <a:gd name="T65" fmla="*/ 772 h 793"/>
                <a:gd name="T66" fmla="*/ 523 w 1288"/>
                <a:gd name="T67" fmla="*/ 788 h 793"/>
                <a:gd name="T68" fmla="*/ 605 w 1288"/>
                <a:gd name="T69" fmla="*/ 793 h 793"/>
                <a:gd name="T70" fmla="*/ 668 w 1288"/>
                <a:gd name="T71" fmla="*/ 790 h 793"/>
                <a:gd name="T72" fmla="*/ 760 w 1288"/>
                <a:gd name="T73" fmla="*/ 774 h 793"/>
                <a:gd name="T74" fmla="*/ 844 w 1288"/>
                <a:gd name="T75" fmla="*/ 744 h 793"/>
                <a:gd name="T76" fmla="*/ 925 w 1288"/>
                <a:gd name="T77" fmla="*/ 704 h 793"/>
                <a:gd name="T78" fmla="*/ 997 w 1288"/>
                <a:gd name="T79" fmla="*/ 653 h 793"/>
                <a:gd name="T80" fmla="*/ 1062 w 1288"/>
                <a:gd name="T81" fmla="*/ 591 h 793"/>
                <a:gd name="T82" fmla="*/ 1116 w 1288"/>
                <a:gd name="T83" fmla="*/ 521 h 793"/>
                <a:gd name="T84" fmla="*/ 1161 w 1288"/>
                <a:gd name="T85" fmla="*/ 445 h 793"/>
                <a:gd name="T86" fmla="*/ 1195 w 1288"/>
                <a:gd name="T87" fmla="*/ 361 h 793"/>
                <a:gd name="T88" fmla="*/ 1215 w 1288"/>
                <a:gd name="T89" fmla="*/ 272 h 793"/>
                <a:gd name="T90" fmla="*/ 1222 w 1288"/>
                <a:gd name="T91" fmla="*/ 178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8" h="793">
                  <a:moveTo>
                    <a:pt x="1288" y="178"/>
                  </a:moveTo>
                  <a:lnTo>
                    <a:pt x="1140" y="0"/>
                  </a:lnTo>
                  <a:lnTo>
                    <a:pt x="992" y="178"/>
                  </a:lnTo>
                  <a:lnTo>
                    <a:pt x="1064" y="178"/>
                  </a:lnTo>
                  <a:lnTo>
                    <a:pt x="1064" y="178"/>
                  </a:lnTo>
                  <a:lnTo>
                    <a:pt x="1064" y="201"/>
                  </a:lnTo>
                  <a:lnTo>
                    <a:pt x="1062" y="224"/>
                  </a:lnTo>
                  <a:lnTo>
                    <a:pt x="1059" y="248"/>
                  </a:lnTo>
                  <a:lnTo>
                    <a:pt x="1054" y="270"/>
                  </a:lnTo>
                  <a:lnTo>
                    <a:pt x="1049" y="292"/>
                  </a:lnTo>
                  <a:lnTo>
                    <a:pt x="1043" y="313"/>
                  </a:lnTo>
                  <a:lnTo>
                    <a:pt x="1036" y="335"/>
                  </a:lnTo>
                  <a:lnTo>
                    <a:pt x="1028" y="356"/>
                  </a:lnTo>
                  <a:lnTo>
                    <a:pt x="1018" y="376"/>
                  </a:lnTo>
                  <a:lnTo>
                    <a:pt x="1009" y="396"/>
                  </a:lnTo>
                  <a:lnTo>
                    <a:pt x="997" y="415"/>
                  </a:lnTo>
                  <a:lnTo>
                    <a:pt x="986" y="433"/>
                  </a:lnTo>
                  <a:lnTo>
                    <a:pt x="973" y="451"/>
                  </a:lnTo>
                  <a:lnTo>
                    <a:pt x="959" y="468"/>
                  </a:lnTo>
                  <a:lnTo>
                    <a:pt x="944" y="485"/>
                  </a:lnTo>
                  <a:lnTo>
                    <a:pt x="929" y="501"/>
                  </a:lnTo>
                  <a:lnTo>
                    <a:pt x="913" y="516"/>
                  </a:lnTo>
                  <a:lnTo>
                    <a:pt x="896" y="531"/>
                  </a:lnTo>
                  <a:lnTo>
                    <a:pt x="879" y="544"/>
                  </a:lnTo>
                  <a:lnTo>
                    <a:pt x="861" y="556"/>
                  </a:lnTo>
                  <a:lnTo>
                    <a:pt x="842" y="569"/>
                  </a:lnTo>
                  <a:lnTo>
                    <a:pt x="823" y="580"/>
                  </a:lnTo>
                  <a:lnTo>
                    <a:pt x="804" y="590"/>
                  </a:lnTo>
                  <a:lnTo>
                    <a:pt x="784" y="599"/>
                  </a:lnTo>
                  <a:lnTo>
                    <a:pt x="763" y="607"/>
                  </a:lnTo>
                  <a:lnTo>
                    <a:pt x="742" y="615"/>
                  </a:lnTo>
                  <a:lnTo>
                    <a:pt x="719" y="620"/>
                  </a:lnTo>
                  <a:lnTo>
                    <a:pt x="697" y="625"/>
                  </a:lnTo>
                  <a:lnTo>
                    <a:pt x="675" y="630"/>
                  </a:lnTo>
                  <a:lnTo>
                    <a:pt x="652" y="633"/>
                  </a:lnTo>
                  <a:lnTo>
                    <a:pt x="629" y="634"/>
                  </a:lnTo>
                  <a:lnTo>
                    <a:pt x="605" y="635"/>
                  </a:lnTo>
                  <a:lnTo>
                    <a:pt x="605" y="635"/>
                  </a:lnTo>
                  <a:lnTo>
                    <a:pt x="586" y="635"/>
                  </a:lnTo>
                  <a:lnTo>
                    <a:pt x="565" y="633"/>
                  </a:lnTo>
                  <a:lnTo>
                    <a:pt x="545" y="631"/>
                  </a:lnTo>
                  <a:lnTo>
                    <a:pt x="526" y="629"/>
                  </a:lnTo>
                  <a:lnTo>
                    <a:pt x="507" y="624"/>
                  </a:lnTo>
                  <a:lnTo>
                    <a:pt x="489" y="620"/>
                  </a:lnTo>
                  <a:lnTo>
                    <a:pt x="470" y="615"/>
                  </a:lnTo>
                  <a:lnTo>
                    <a:pt x="452" y="608"/>
                  </a:lnTo>
                  <a:lnTo>
                    <a:pt x="434" y="602"/>
                  </a:lnTo>
                  <a:lnTo>
                    <a:pt x="417" y="595"/>
                  </a:lnTo>
                  <a:lnTo>
                    <a:pt x="400" y="586"/>
                  </a:lnTo>
                  <a:lnTo>
                    <a:pt x="383" y="578"/>
                  </a:lnTo>
                  <a:lnTo>
                    <a:pt x="367" y="568"/>
                  </a:lnTo>
                  <a:lnTo>
                    <a:pt x="351" y="559"/>
                  </a:lnTo>
                  <a:lnTo>
                    <a:pt x="336" y="548"/>
                  </a:lnTo>
                  <a:lnTo>
                    <a:pt x="321" y="536"/>
                  </a:lnTo>
                  <a:lnTo>
                    <a:pt x="307" y="525"/>
                  </a:lnTo>
                  <a:lnTo>
                    <a:pt x="293" y="512"/>
                  </a:lnTo>
                  <a:lnTo>
                    <a:pt x="279" y="499"/>
                  </a:lnTo>
                  <a:lnTo>
                    <a:pt x="266" y="486"/>
                  </a:lnTo>
                  <a:lnTo>
                    <a:pt x="255" y="472"/>
                  </a:lnTo>
                  <a:lnTo>
                    <a:pt x="242" y="458"/>
                  </a:lnTo>
                  <a:lnTo>
                    <a:pt x="231" y="443"/>
                  </a:lnTo>
                  <a:lnTo>
                    <a:pt x="221" y="427"/>
                  </a:lnTo>
                  <a:lnTo>
                    <a:pt x="211" y="411"/>
                  </a:lnTo>
                  <a:lnTo>
                    <a:pt x="202" y="395"/>
                  </a:lnTo>
                  <a:lnTo>
                    <a:pt x="193" y="378"/>
                  </a:lnTo>
                  <a:lnTo>
                    <a:pt x="185" y="361"/>
                  </a:lnTo>
                  <a:lnTo>
                    <a:pt x="177" y="343"/>
                  </a:lnTo>
                  <a:lnTo>
                    <a:pt x="171" y="326"/>
                  </a:lnTo>
                  <a:lnTo>
                    <a:pt x="164" y="307"/>
                  </a:lnTo>
                  <a:lnTo>
                    <a:pt x="160" y="289"/>
                  </a:lnTo>
                  <a:lnTo>
                    <a:pt x="75" y="390"/>
                  </a:lnTo>
                  <a:lnTo>
                    <a:pt x="0" y="300"/>
                  </a:lnTo>
                  <a:lnTo>
                    <a:pt x="0" y="300"/>
                  </a:lnTo>
                  <a:lnTo>
                    <a:pt x="6" y="326"/>
                  </a:lnTo>
                  <a:lnTo>
                    <a:pt x="13" y="352"/>
                  </a:lnTo>
                  <a:lnTo>
                    <a:pt x="21" y="377"/>
                  </a:lnTo>
                  <a:lnTo>
                    <a:pt x="31" y="403"/>
                  </a:lnTo>
                  <a:lnTo>
                    <a:pt x="40" y="426"/>
                  </a:lnTo>
                  <a:lnTo>
                    <a:pt x="52" y="450"/>
                  </a:lnTo>
                  <a:lnTo>
                    <a:pt x="64" y="474"/>
                  </a:lnTo>
                  <a:lnTo>
                    <a:pt x="77" y="496"/>
                  </a:lnTo>
                  <a:lnTo>
                    <a:pt x="91" y="518"/>
                  </a:lnTo>
                  <a:lnTo>
                    <a:pt x="106" y="539"/>
                  </a:lnTo>
                  <a:lnTo>
                    <a:pt x="122" y="560"/>
                  </a:lnTo>
                  <a:lnTo>
                    <a:pt x="138" y="580"/>
                  </a:lnTo>
                  <a:lnTo>
                    <a:pt x="156" y="599"/>
                  </a:lnTo>
                  <a:lnTo>
                    <a:pt x="174" y="617"/>
                  </a:lnTo>
                  <a:lnTo>
                    <a:pt x="193" y="635"/>
                  </a:lnTo>
                  <a:lnTo>
                    <a:pt x="212" y="652"/>
                  </a:lnTo>
                  <a:lnTo>
                    <a:pt x="232" y="668"/>
                  </a:lnTo>
                  <a:lnTo>
                    <a:pt x="254" y="684"/>
                  </a:lnTo>
                  <a:lnTo>
                    <a:pt x="276" y="698"/>
                  </a:lnTo>
                  <a:lnTo>
                    <a:pt x="298" y="711"/>
                  </a:lnTo>
                  <a:lnTo>
                    <a:pt x="320" y="724"/>
                  </a:lnTo>
                  <a:lnTo>
                    <a:pt x="344" y="736"/>
                  </a:lnTo>
                  <a:lnTo>
                    <a:pt x="368" y="746"/>
                  </a:lnTo>
                  <a:lnTo>
                    <a:pt x="393" y="756"/>
                  </a:lnTo>
                  <a:lnTo>
                    <a:pt x="418" y="764"/>
                  </a:lnTo>
                  <a:lnTo>
                    <a:pt x="443" y="772"/>
                  </a:lnTo>
                  <a:lnTo>
                    <a:pt x="470" y="778"/>
                  </a:lnTo>
                  <a:lnTo>
                    <a:pt x="495" y="783"/>
                  </a:lnTo>
                  <a:lnTo>
                    <a:pt x="523" y="788"/>
                  </a:lnTo>
                  <a:lnTo>
                    <a:pt x="550" y="791"/>
                  </a:lnTo>
                  <a:lnTo>
                    <a:pt x="577" y="792"/>
                  </a:lnTo>
                  <a:lnTo>
                    <a:pt x="605" y="793"/>
                  </a:lnTo>
                  <a:lnTo>
                    <a:pt x="605" y="793"/>
                  </a:lnTo>
                  <a:lnTo>
                    <a:pt x="637" y="792"/>
                  </a:lnTo>
                  <a:lnTo>
                    <a:pt x="668" y="790"/>
                  </a:lnTo>
                  <a:lnTo>
                    <a:pt x="699" y="786"/>
                  </a:lnTo>
                  <a:lnTo>
                    <a:pt x="729" y="780"/>
                  </a:lnTo>
                  <a:lnTo>
                    <a:pt x="760" y="774"/>
                  </a:lnTo>
                  <a:lnTo>
                    <a:pt x="788" y="765"/>
                  </a:lnTo>
                  <a:lnTo>
                    <a:pt x="817" y="756"/>
                  </a:lnTo>
                  <a:lnTo>
                    <a:pt x="844" y="744"/>
                  </a:lnTo>
                  <a:lnTo>
                    <a:pt x="872" y="733"/>
                  </a:lnTo>
                  <a:lnTo>
                    <a:pt x="899" y="719"/>
                  </a:lnTo>
                  <a:lnTo>
                    <a:pt x="925" y="704"/>
                  </a:lnTo>
                  <a:lnTo>
                    <a:pt x="949" y="688"/>
                  </a:lnTo>
                  <a:lnTo>
                    <a:pt x="974" y="671"/>
                  </a:lnTo>
                  <a:lnTo>
                    <a:pt x="997" y="653"/>
                  </a:lnTo>
                  <a:lnTo>
                    <a:pt x="1019" y="633"/>
                  </a:lnTo>
                  <a:lnTo>
                    <a:pt x="1041" y="613"/>
                  </a:lnTo>
                  <a:lnTo>
                    <a:pt x="1062" y="591"/>
                  </a:lnTo>
                  <a:lnTo>
                    <a:pt x="1081" y="569"/>
                  </a:lnTo>
                  <a:lnTo>
                    <a:pt x="1099" y="546"/>
                  </a:lnTo>
                  <a:lnTo>
                    <a:pt x="1116" y="521"/>
                  </a:lnTo>
                  <a:lnTo>
                    <a:pt x="1132" y="497"/>
                  </a:lnTo>
                  <a:lnTo>
                    <a:pt x="1148" y="472"/>
                  </a:lnTo>
                  <a:lnTo>
                    <a:pt x="1161" y="445"/>
                  </a:lnTo>
                  <a:lnTo>
                    <a:pt x="1173" y="417"/>
                  </a:lnTo>
                  <a:lnTo>
                    <a:pt x="1185" y="390"/>
                  </a:lnTo>
                  <a:lnTo>
                    <a:pt x="1195" y="361"/>
                  </a:lnTo>
                  <a:lnTo>
                    <a:pt x="1203" y="331"/>
                  </a:lnTo>
                  <a:lnTo>
                    <a:pt x="1209" y="302"/>
                  </a:lnTo>
                  <a:lnTo>
                    <a:pt x="1215" y="272"/>
                  </a:lnTo>
                  <a:lnTo>
                    <a:pt x="1219" y="240"/>
                  </a:lnTo>
                  <a:lnTo>
                    <a:pt x="1222" y="209"/>
                  </a:lnTo>
                  <a:lnTo>
                    <a:pt x="1222" y="178"/>
                  </a:lnTo>
                  <a:lnTo>
                    <a:pt x="1288" y="178"/>
                  </a:lnTo>
                  <a:close/>
                </a:path>
              </a:pathLst>
            </a:custGeom>
            <a:grpFill/>
            <a:ln>
              <a:noFill/>
            </a:ln>
            <a:effectLst/>
          </p:spPr>
          <p:txBody>
            <a:bodyPr vert="horz" wrap="square" lIns="91440" tIns="45720" rIns="91440" bIns="45720" numCol="1" anchor="t" anchorCtr="0" compatLnSpc="1"/>
            <a:lstStyle/>
            <a:p>
              <a:endParaRPr lang="zh-CN" altLang="en-US"/>
            </a:p>
          </p:txBody>
        </p:sp>
        <p:sp>
          <p:nvSpPr>
            <p:cNvPr id="76" name="Freeform 17"/>
            <p:cNvSpPr/>
            <p:nvPr/>
          </p:nvSpPr>
          <p:spPr bwMode="auto">
            <a:xfrm>
              <a:off x="1092462" y="2699914"/>
              <a:ext cx="2331849" cy="1430537"/>
            </a:xfrm>
            <a:custGeom>
              <a:avLst/>
              <a:gdLst>
                <a:gd name="T0" fmla="*/ 1219 w 1291"/>
                <a:gd name="T1" fmla="*/ 584 h 792"/>
                <a:gd name="T2" fmla="*/ 1206 w 1291"/>
                <a:gd name="T3" fmla="*/ 490 h 792"/>
                <a:gd name="T4" fmla="*/ 1182 w 1291"/>
                <a:gd name="T5" fmla="*/ 403 h 792"/>
                <a:gd name="T6" fmla="*/ 1145 w 1291"/>
                <a:gd name="T7" fmla="*/ 321 h 792"/>
                <a:gd name="T8" fmla="*/ 1096 w 1291"/>
                <a:gd name="T9" fmla="*/ 246 h 792"/>
                <a:gd name="T10" fmla="*/ 1037 w 1291"/>
                <a:gd name="T11" fmla="*/ 179 h 792"/>
                <a:gd name="T12" fmla="*/ 971 w 1291"/>
                <a:gd name="T13" fmla="*/ 122 h 792"/>
                <a:gd name="T14" fmla="*/ 895 w 1291"/>
                <a:gd name="T15" fmla="*/ 74 h 792"/>
                <a:gd name="T16" fmla="*/ 814 w 1291"/>
                <a:gd name="T17" fmla="*/ 37 h 792"/>
                <a:gd name="T18" fmla="*/ 727 w 1291"/>
                <a:gd name="T19" fmla="*/ 12 h 792"/>
                <a:gd name="T20" fmla="*/ 633 w 1291"/>
                <a:gd name="T21" fmla="*/ 0 h 792"/>
                <a:gd name="T22" fmla="*/ 575 w 1291"/>
                <a:gd name="T23" fmla="*/ 0 h 792"/>
                <a:gd name="T24" fmla="*/ 496 w 1291"/>
                <a:gd name="T25" fmla="*/ 8 h 792"/>
                <a:gd name="T26" fmla="*/ 421 w 1291"/>
                <a:gd name="T27" fmla="*/ 27 h 792"/>
                <a:gd name="T28" fmla="*/ 350 w 1291"/>
                <a:gd name="T29" fmla="*/ 53 h 792"/>
                <a:gd name="T30" fmla="*/ 283 w 1291"/>
                <a:gd name="T31" fmla="*/ 88 h 792"/>
                <a:gd name="T32" fmla="*/ 221 w 1291"/>
                <a:gd name="T33" fmla="*/ 132 h 792"/>
                <a:gd name="T34" fmla="*/ 165 w 1291"/>
                <a:gd name="T35" fmla="*/ 181 h 792"/>
                <a:gd name="T36" fmla="*/ 116 w 1291"/>
                <a:gd name="T37" fmla="*/ 238 h 792"/>
                <a:gd name="T38" fmla="*/ 73 w 1291"/>
                <a:gd name="T39" fmla="*/ 299 h 792"/>
                <a:gd name="T40" fmla="*/ 38 w 1291"/>
                <a:gd name="T41" fmla="*/ 366 h 792"/>
                <a:gd name="T42" fmla="*/ 12 w 1291"/>
                <a:gd name="T43" fmla="*/ 438 h 792"/>
                <a:gd name="T44" fmla="*/ 1 w 1291"/>
                <a:gd name="T45" fmla="*/ 474 h 792"/>
                <a:gd name="T46" fmla="*/ 1 w 1291"/>
                <a:gd name="T47" fmla="*/ 476 h 792"/>
                <a:gd name="T48" fmla="*/ 0 w 1291"/>
                <a:gd name="T49" fmla="*/ 488 h 792"/>
                <a:gd name="T50" fmla="*/ 3 w 1291"/>
                <a:gd name="T51" fmla="*/ 511 h 792"/>
                <a:gd name="T52" fmla="*/ 14 w 1291"/>
                <a:gd name="T53" fmla="*/ 533 h 792"/>
                <a:gd name="T54" fmla="*/ 29 w 1291"/>
                <a:gd name="T55" fmla="*/ 549 h 792"/>
                <a:gd name="T56" fmla="*/ 49 w 1291"/>
                <a:gd name="T57" fmla="*/ 560 h 792"/>
                <a:gd name="T58" fmla="*/ 71 w 1291"/>
                <a:gd name="T59" fmla="*/ 567 h 792"/>
                <a:gd name="T60" fmla="*/ 87 w 1291"/>
                <a:gd name="T61" fmla="*/ 567 h 792"/>
                <a:gd name="T62" fmla="*/ 107 w 1291"/>
                <a:gd name="T63" fmla="*/ 561 h 792"/>
                <a:gd name="T64" fmla="*/ 141 w 1291"/>
                <a:gd name="T65" fmla="*/ 538 h 792"/>
                <a:gd name="T66" fmla="*/ 156 w 1291"/>
                <a:gd name="T67" fmla="*/ 507 h 792"/>
                <a:gd name="T68" fmla="*/ 163 w 1291"/>
                <a:gd name="T69" fmla="*/ 482 h 792"/>
                <a:gd name="T70" fmla="*/ 184 w 1291"/>
                <a:gd name="T71" fmla="*/ 429 h 792"/>
                <a:gd name="T72" fmla="*/ 209 w 1291"/>
                <a:gd name="T73" fmla="*/ 379 h 792"/>
                <a:gd name="T74" fmla="*/ 241 w 1291"/>
                <a:gd name="T75" fmla="*/ 333 h 792"/>
                <a:gd name="T76" fmla="*/ 278 w 1291"/>
                <a:gd name="T77" fmla="*/ 292 h 792"/>
                <a:gd name="T78" fmla="*/ 319 w 1291"/>
                <a:gd name="T79" fmla="*/ 255 h 792"/>
                <a:gd name="T80" fmla="*/ 365 w 1291"/>
                <a:gd name="T81" fmla="*/ 224 h 792"/>
                <a:gd name="T82" fmla="*/ 415 w 1291"/>
                <a:gd name="T83" fmla="*/ 197 h 792"/>
                <a:gd name="T84" fmla="*/ 468 w 1291"/>
                <a:gd name="T85" fmla="*/ 177 h 792"/>
                <a:gd name="T86" fmla="*/ 524 w 1291"/>
                <a:gd name="T87" fmla="*/ 164 h 792"/>
                <a:gd name="T88" fmla="*/ 582 w 1291"/>
                <a:gd name="T89" fmla="*/ 158 h 792"/>
                <a:gd name="T90" fmla="*/ 626 w 1291"/>
                <a:gd name="T91" fmla="*/ 158 h 792"/>
                <a:gd name="T92" fmla="*/ 695 w 1291"/>
                <a:gd name="T93" fmla="*/ 167 h 792"/>
                <a:gd name="T94" fmla="*/ 760 w 1291"/>
                <a:gd name="T95" fmla="*/ 186 h 792"/>
                <a:gd name="T96" fmla="*/ 820 w 1291"/>
                <a:gd name="T97" fmla="*/ 213 h 792"/>
                <a:gd name="T98" fmla="*/ 876 w 1291"/>
                <a:gd name="T99" fmla="*/ 248 h 792"/>
                <a:gd name="T100" fmla="*/ 926 w 1291"/>
                <a:gd name="T101" fmla="*/ 292 h 792"/>
                <a:gd name="T102" fmla="*/ 970 w 1291"/>
                <a:gd name="T103" fmla="*/ 342 h 792"/>
                <a:gd name="T104" fmla="*/ 1006 w 1291"/>
                <a:gd name="T105" fmla="*/ 397 h 792"/>
                <a:gd name="T106" fmla="*/ 1033 w 1291"/>
                <a:gd name="T107" fmla="*/ 457 h 792"/>
                <a:gd name="T108" fmla="*/ 1051 w 1291"/>
                <a:gd name="T109" fmla="*/ 522 h 792"/>
                <a:gd name="T110" fmla="*/ 1061 w 1291"/>
                <a:gd name="T111" fmla="*/ 591 h 792"/>
                <a:gd name="T112" fmla="*/ 1142 w 1291"/>
                <a:gd name="T113"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1" h="792">
                  <a:moveTo>
                    <a:pt x="1220" y="614"/>
                  </a:moveTo>
                  <a:lnTo>
                    <a:pt x="1220" y="614"/>
                  </a:lnTo>
                  <a:lnTo>
                    <a:pt x="1219" y="584"/>
                  </a:lnTo>
                  <a:lnTo>
                    <a:pt x="1216" y="552"/>
                  </a:lnTo>
                  <a:lnTo>
                    <a:pt x="1213" y="521"/>
                  </a:lnTo>
                  <a:lnTo>
                    <a:pt x="1206" y="490"/>
                  </a:lnTo>
                  <a:lnTo>
                    <a:pt x="1200" y="460"/>
                  </a:lnTo>
                  <a:lnTo>
                    <a:pt x="1191" y="432"/>
                  </a:lnTo>
                  <a:lnTo>
                    <a:pt x="1182" y="403"/>
                  </a:lnTo>
                  <a:lnTo>
                    <a:pt x="1170" y="376"/>
                  </a:lnTo>
                  <a:lnTo>
                    <a:pt x="1158" y="348"/>
                  </a:lnTo>
                  <a:lnTo>
                    <a:pt x="1145" y="321"/>
                  </a:lnTo>
                  <a:lnTo>
                    <a:pt x="1130" y="296"/>
                  </a:lnTo>
                  <a:lnTo>
                    <a:pt x="1113" y="271"/>
                  </a:lnTo>
                  <a:lnTo>
                    <a:pt x="1096" y="246"/>
                  </a:lnTo>
                  <a:lnTo>
                    <a:pt x="1078" y="224"/>
                  </a:lnTo>
                  <a:lnTo>
                    <a:pt x="1059" y="201"/>
                  </a:lnTo>
                  <a:lnTo>
                    <a:pt x="1037" y="179"/>
                  </a:lnTo>
                  <a:lnTo>
                    <a:pt x="1016" y="159"/>
                  </a:lnTo>
                  <a:lnTo>
                    <a:pt x="994" y="140"/>
                  </a:lnTo>
                  <a:lnTo>
                    <a:pt x="971" y="122"/>
                  </a:lnTo>
                  <a:lnTo>
                    <a:pt x="946" y="105"/>
                  </a:lnTo>
                  <a:lnTo>
                    <a:pt x="922" y="89"/>
                  </a:lnTo>
                  <a:lnTo>
                    <a:pt x="895" y="74"/>
                  </a:lnTo>
                  <a:lnTo>
                    <a:pt x="869" y="60"/>
                  </a:lnTo>
                  <a:lnTo>
                    <a:pt x="842" y="48"/>
                  </a:lnTo>
                  <a:lnTo>
                    <a:pt x="814" y="37"/>
                  </a:lnTo>
                  <a:lnTo>
                    <a:pt x="785" y="28"/>
                  </a:lnTo>
                  <a:lnTo>
                    <a:pt x="756" y="19"/>
                  </a:lnTo>
                  <a:lnTo>
                    <a:pt x="727" y="12"/>
                  </a:lnTo>
                  <a:lnTo>
                    <a:pt x="696" y="6"/>
                  </a:lnTo>
                  <a:lnTo>
                    <a:pt x="665" y="3"/>
                  </a:lnTo>
                  <a:lnTo>
                    <a:pt x="633" y="0"/>
                  </a:lnTo>
                  <a:lnTo>
                    <a:pt x="603" y="0"/>
                  </a:lnTo>
                  <a:lnTo>
                    <a:pt x="603" y="0"/>
                  </a:lnTo>
                  <a:lnTo>
                    <a:pt x="575" y="0"/>
                  </a:lnTo>
                  <a:lnTo>
                    <a:pt x="548" y="2"/>
                  </a:lnTo>
                  <a:lnTo>
                    <a:pt x="522" y="4"/>
                  </a:lnTo>
                  <a:lnTo>
                    <a:pt x="496" y="8"/>
                  </a:lnTo>
                  <a:lnTo>
                    <a:pt x="471" y="14"/>
                  </a:lnTo>
                  <a:lnTo>
                    <a:pt x="446" y="19"/>
                  </a:lnTo>
                  <a:lnTo>
                    <a:pt x="421" y="27"/>
                  </a:lnTo>
                  <a:lnTo>
                    <a:pt x="397" y="35"/>
                  </a:lnTo>
                  <a:lnTo>
                    <a:pt x="373" y="44"/>
                  </a:lnTo>
                  <a:lnTo>
                    <a:pt x="350" y="53"/>
                  </a:lnTo>
                  <a:lnTo>
                    <a:pt x="327" y="65"/>
                  </a:lnTo>
                  <a:lnTo>
                    <a:pt x="304" y="76"/>
                  </a:lnTo>
                  <a:lnTo>
                    <a:pt x="283" y="88"/>
                  </a:lnTo>
                  <a:lnTo>
                    <a:pt x="262" y="102"/>
                  </a:lnTo>
                  <a:lnTo>
                    <a:pt x="241" y="117"/>
                  </a:lnTo>
                  <a:lnTo>
                    <a:pt x="221" y="132"/>
                  </a:lnTo>
                  <a:lnTo>
                    <a:pt x="202" y="147"/>
                  </a:lnTo>
                  <a:lnTo>
                    <a:pt x="184" y="163"/>
                  </a:lnTo>
                  <a:lnTo>
                    <a:pt x="165" y="181"/>
                  </a:lnTo>
                  <a:lnTo>
                    <a:pt x="147" y="199"/>
                  </a:lnTo>
                  <a:lnTo>
                    <a:pt x="132" y="218"/>
                  </a:lnTo>
                  <a:lnTo>
                    <a:pt x="116" y="238"/>
                  </a:lnTo>
                  <a:lnTo>
                    <a:pt x="101" y="258"/>
                  </a:lnTo>
                  <a:lnTo>
                    <a:pt x="86" y="278"/>
                  </a:lnTo>
                  <a:lnTo>
                    <a:pt x="73" y="299"/>
                  </a:lnTo>
                  <a:lnTo>
                    <a:pt x="60" y="321"/>
                  </a:lnTo>
                  <a:lnTo>
                    <a:pt x="49" y="344"/>
                  </a:lnTo>
                  <a:lnTo>
                    <a:pt x="38" y="366"/>
                  </a:lnTo>
                  <a:lnTo>
                    <a:pt x="28" y="389"/>
                  </a:lnTo>
                  <a:lnTo>
                    <a:pt x="19" y="414"/>
                  </a:lnTo>
                  <a:lnTo>
                    <a:pt x="12" y="438"/>
                  </a:lnTo>
                  <a:lnTo>
                    <a:pt x="4" y="463"/>
                  </a:lnTo>
                  <a:lnTo>
                    <a:pt x="4" y="463"/>
                  </a:lnTo>
                  <a:lnTo>
                    <a:pt x="1" y="474"/>
                  </a:lnTo>
                  <a:lnTo>
                    <a:pt x="1" y="474"/>
                  </a:lnTo>
                  <a:lnTo>
                    <a:pt x="1" y="476"/>
                  </a:lnTo>
                  <a:lnTo>
                    <a:pt x="1" y="476"/>
                  </a:lnTo>
                  <a:lnTo>
                    <a:pt x="1" y="476"/>
                  </a:lnTo>
                  <a:lnTo>
                    <a:pt x="0" y="488"/>
                  </a:lnTo>
                  <a:lnTo>
                    <a:pt x="0" y="488"/>
                  </a:lnTo>
                  <a:lnTo>
                    <a:pt x="0" y="497"/>
                  </a:lnTo>
                  <a:lnTo>
                    <a:pt x="2" y="504"/>
                  </a:lnTo>
                  <a:lnTo>
                    <a:pt x="3" y="511"/>
                  </a:lnTo>
                  <a:lnTo>
                    <a:pt x="6" y="519"/>
                  </a:lnTo>
                  <a:lnTo>
                    <a:pt x="10" y="525"/>
                  </a:lnTo>
                  <a:lnTo>
                    <a:pt x="14" y="533"/>
                  </a:lnTo>
                  <a:lnTo>
                    <a:pt x="18" y="538"/>
                  </a:lnTo>
                  <a:lnTo>
                    <a:pt x="23" y="543"/>
                  </a:lnTo>
                  <a:lnTo>
                    <a:pt x="29" y="549"/>
                  </a:lnTo>
                  <a:lnTo>
                    <a:pt x="35" y="554"/>
                  </a:lnTo>
                  <a:lnTo>
                    <a:pt x="41" y="557"/>
                  </a:lnTo>
                  <a:lnTo>
                    <a:pt x="49" y="560"/>
                  </a:lnTo>
                  <a:lnTo>
                    <a:pt x="56" y="563"/>
                  </a:lnTo>
                  <a:lnTo>
                    <a:pt x="64" y="566"/>
                  </a:lnTo>
                  <a:lnTo>
                    <a:pt x="71" y="567"/>
                  </a:lnTo>
                  <a:lnTo>
                    <a:pt x="80" y="567"/>
                  </a:lnTo>
                  <a:lnTo>
                    <a:pt x="80" y="567"/>
                  </a:lnTo>
                  <a:lnTo>
                    <a:pt x="87" y="567"/>
                  </a:lnTo>
                  <a:lnTo>
                    <a:pt x="94" y="566"/>
                  </a:lnTo>
                  <a:lnTo>
                    <a:pt x="101" y="563"/>
                  </a:lnTo>
                  <a:lnTo>
                    <a:pt x="107" y="561"/>
                  </a:lnTo>
                  <a:lnTo>
                    <a:pt x="120" y="556"/>
                  </a:lnTo>
                  <a:lnTo>
                    <a:pt x="132" y="547"/>
                  </a:lnTo>
                  <a:lnTo>
                    <a:pt x="141" y="538"/>
                  </a:lnTo>
                  <a:lnTo>
                    <a:pt x="149" y="526"/>
                  </a:lnTo>
                  <a:lnTo>
                    <a:pt x="155" y="514"/>
                  </a:lnTo>
                  <a:lnTo>
                    <a:pt x="156" y="507"/>
                  </a:lnTo>
                  <a:lnTo>
                    <a:pt x="158" y="500"/>
                  </a:lnTo>
                  <a:lnTo>
                    <a:pt x="158" y="500"/>
                  </a:lnTo>
                  <a:lnTo>
                    <a:pt x="163" y="482"/>
                  </a:lnTo>
                  <a:lnTo>
                    <a:pt x="169" y="464"/>
                  </a:lnTo>
                  <a:lnTo>
                    <a:pt x="176" y="446"/>
                  </a:lnTo>
                  <a:lnTo>
                    <a:pt x="184" y="429"/>
                  </a:lnTo>
                  <a:lnTo>
                    <a:pt x="191" y="412"/>
                  </a:lnTo>
                  <a:lnTo>
                    <a:pt x="199" y="395"/>
                  </a:lnTo>
                  <a:lnTo>
                    <a:pt x="209" y="379"/>
                  </a:lnTo>
                  <a:lnTo>
                    <a:pt x="220" y="363"/>
                  </a:lnTo>
                  <a:lnTo>
                    <a:pt x="230" y="348"/>
                  </a:lnTo>
                  <a:lnTo>
                    <a:pt x="241" y="333"/>
                  </a:lnTo>
                  <a:lnTo>
                    <a:pt x="252" y="319"/>
                  </a:lnTo>
                  <a:lnTo>
                    <a:pt x="265" y="306"/>
                  </a:lnTo>
                  <a:lnTo>
                    <a:pt x="278" y="292"/>
                  </a:lnTo>
                  <a:lnTo>
                    <a:pt x="291" y="279"/>
                  </a:lnTo>
                  <a:lnTo>
                    <a:pt x="306" y="266"/>
                  </a:lnTo>
                  <a:lnTo>
                    <a:pt x="319" y="255"/>
                  </a:lnTo>
                  <a:lnTo>
                    <a:pt x="334" y="244"/>
                  </a:lnTo>
                  <a:lnTo>
                    <a:pt x="350" y="233"/>
                  </a:lnTo>
                  <a:lnTo>
                    <a:pt x="365" y="224"/>
                  </a:lnTo>
                  <a:lnTo>
                    <a:pt x="382" y="214"/>
                  </a:lnTo>
                  <a:lnTo>
                    <a:pt x="398" y="206"/>
                  </a:lnTo>
                  <a:lnTo>
                    <a:pt x="415" y="197"/>
                  </a:lnTo>
                  <a:lnTo>
                    <a:pt x="433" y="190"/>
                  </a:lnTo>
                  <a:lnTo>
                    <a:pt x="450" y="184"/>
                  </a:lnTo>
                  <a:lnTo>
                    <a:pt x="468" y="177"/>
                  </a:lnTo>
                  <a:lnTo>
                    <a:pt x="486" y="173"/>
                  </a:lnTo>
                  <a:lnTo>
                    <a:pt x="505" y="168"/>
                  </a:lnTo>
                  <a:lnTo>
                    <a:pt x="524" y="164"/>
                  </a:lnTo>
                  <a:lnTo>
                    <a:pt x="543" y="161"/>
                  </a:lnTo>
                  <a:lnTo>
                    <a:pt x="562" y="159"/>
                  </a:lnTo>
                  <a:lnTo>
                    <a:pt x="582" y="158"/>
                  </a:lnTo>
                  <a:lnTo>
                    <a:pt x="603" y="158"/>
                  </a:lnTo>
                  <a:lnTo>
                    <a:pt x="603" y="158"/>
                  </a:lnTo>
                  <a:lnTo>
                    <a:pt x="626" y="158"/>
                  </a:lnTo>
                  <a:lnTo>
                    <a:pt x="649" y="160"/>
                  </a:lnTo>
                  <a:lnTo>
                    <a:pt x="671" y="163"/>
                  </a:lnTo>
                  <a:lnTo>
                    <a:pt x="695" y="167"/>
                  </a:lnTo>
                  <a:lnTo>
                    <a:pt x="716" y="172"/>
                  </a:lnTo>
                  <a:lnTo>
                    <a:pt x="738" y="178"/>
                  </a:lnTo>
                  <a:lnTo>
                    <a:pt x="760" y="186"/>
                  </a:lnTo>
                  <a:lnTo>
                    <a:pt x="781" y="193"/>
                  </a:lnTo>
                  <a:lnTo>
                    <a:pt x="801" y="203"/>
                  </a:lnTo>
                  <a:lnTo>
                    <a:pt x="820" y="213"/>
                  </a:lnTo>
                  <a:lnTo>
                    <a:pt x="839" y="224"/>
                  </a:lnTo>
                  <a:lnTo>
                    <a:pt x="858" y="236"/>
                  </a:lnTo>
                  <a:lnTo>
                    <a:pt x="876" y="248"/>
                  </a:lnTo>
                  <a:lnTo>
                    <a:pt x="893" y="262"/>
                  </a:lnTo>
                  <a:lnTo>
                    <a:pt x="910" y="276"/>
                  </a:lnTo>
                  <a:lnTo>
                    <a:pt x="926" y="292"/>
                  </a:lnTo>
                  <a:lnTo>
                    <a:pt x="941" y="308"/>
                  </a:lnTo>
                  <a:lnTo>
                    <a:pt x="956" y="324"/>
                  </a:lnTo>
                  <a:lnTo>
                    <a:pt x="970" y="342"/>
                  </a:lnTo>
                  <a:lnTo>
                    <a:pt x="982" y="359"/>
                  </a:lnTo>
                  <a:lnTo>
                    <a:pt x="994" y="378"/>
                  </a:lnTo>
                  <a:lnTo>
                    <a:pt x="1006" y="397"/>
                  </a:lnTo>
                  <a:lnTo>
                    <a:pt x="1015" y="417"/>
                  </a:lnTo>
                  <a:lnTo>
                    <a:pt x="1025" y="437"/>
                  </a:lnTo>
                  <a:lnTo>
                    <a:pt x="1033" y="457"/>
                  </a:lnTo>
                  <a:lnTo>
                    <a:pt x="1041" y="479"/>
                  </a:lnTo>
                  <a:lnTo>
                    <a:pt x="1046" y="501"/>
                  </a:lnTo>
                  <a:lnTo>
                    <a:pt x="1051" y="522"/>
                  </a:lnTo>
                  <a:lnTo>
                    <a:pt x="1056" y="545"/>
                  </a:lnTo>
                  <a:lnTo>
                    <a:pt x="1059" y="568"/>
                  </a:lnTo>
                  <a:lnTo>
                    <a:pt x="1061" y="591"/>
                  </a:lnTo>
                  <a:lnTo>
                    <a:pt x="1062" y="614"/>
                  </a:lnTo>
                  <a:lnTo>
                    <a:pt x="994" y="614"/>
                  </a:lnTo>
                  <a:lnTo>
                    <a:pt x="1142" y="792"/>
                  </a:lnTo>
                  <a:lnTo>
                    <a:pt x="1291" y="614"/>
                  </a:lnTo>
                  <a:lnTo>
                    <a:pt x="1220" y="614"/>
                  </a:lnTo>
                  <a:close/>
                </a:path>
              </a:pathLst>
            </a:custGeom>
            <a:grpFill/>
            <a:ln>
              <a:noFill/>
            </a:ln>
            <a:effectLst/>
          </p:spPr>
          <p:txBody>
            <a:bodyPr vert="horz" wrap="square" lIns="91440" tIns="45720" rIns="91440" bIns="45720" numCol="1" anchor="t" anchorCtr="0" compatLnSpc="1"/>
            <a:lstStyle/>
            <a:p>
              <a:endParaRPr lang="zh-CN" altLang="en-US"/>
            </a:p>
          </p:txBody>
        </p:sp>
      </p:grpSp>
      <p:sp>
        <p:nvSpPr>
          <p:cNvPr id="77" name="文本框 76"/>
          <p:cNvSpPr txBox="1"/>
          <p:nvPr/>
        </p:nvSpPr>
        <p:spPr>
          <a:xfrm flipH="1">
            <a:off x="1342686" y="4814958"/>
            <a:ext cx="1629114"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78" name="文本框 77"/>
          <p:cNvSpPr txBox="1"/>
          <p:nvPr/>
        </p:nvSpPr>
        <p:spPr>
          <a:xfrm>
            <a:off x="1050508" y="5202151"/>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grpSp>
        <p:nvGrpSpPr>
          <p:cNvPr id="14" name="组合 13"/>
          <p:cNvGrpSpPr/>
          <p:nvPr/>
        </p:nvGrpSpPr>
        <p:grpSpPr>
          <a:xfrm>
            <a:off x="9471930" y="3312421"/>
            <a:ext cx="1005570" cy="1007080"/>
            <a:chOff x="9471930" y="3312421"/>
            <a:chExt cx="1005570" cy="1007080"/>
          </a:xfrm>
        </p:grpSpPr>
        <p:sp>
          <p:nvSpPr>
            <p:cNvPr id="99" name="椭圆 98"/>
            <p:cNvSpPr/>
            <p:nvPr/>
          </p:nvSpPr>
          <p:spPr>
            <a:xfrm>
              <a:off x="9471930" y="3312421"/>
              <a:ext cx="1005570" cy="1007080"/>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88" name="Freeform 175"/>
            <p:cNvSpPr>
              <a:spLocks noEditPoints="1"/>
            </p:cNvSpPr>
            <p:nvPr/>
          </p:nvSpPr>
          <p:spPr bwMode="auto">
            <a:xfrm>
              <a:off x="9645264" y="3643115"/>
              <a:ext cx="575926" cy="387040"/>
            </a:xfrm>
            <a:custGeom>
              <a:avLst/>
              <a:gdLst>
                <a:gd name="T0" fmla="*/ 288 w 935"/>
                <a:gd name="T1" fmla="*/ 30 h 625"/>
                <a:gd name="T2" fmla="*/ 278 w 935"/>
                <a:gd name="T3" fmla="*/ 8 h 625"/>
                <a:gd name="T4" fmla="*/ 30 w 935"/>
                <a:gd name="T5" fmla="*/ 0 h 625"/>
                <a:gd name="T6" fmla="*/ 4 w 935"/>
                <a:gd name="T7" fmla="*/ 12 h 625"/>
                <a:gd name="T8" fmla="*/ 1 w 935"/>
                <a:gd name="T9" fmla="*/ 38 h 625"/>
                <a:gd name="T10" fmla="*/ 30 w 935"/>
                <a:gd name="T11" fmla="*/ 56 h 625"/>
                <a:gd name="T12" fmla="*/ 362 w 935"/>
                <a:gd name="T13" fmla="*/ 376 h 625"/>
                <a:gd name="T14" fmla="*/ 332 w 935"/>
                <a:gd name="T15" fmla="*/ 494 h 625"/>
                <a:gd name="T16" fmla="*/ 291 w 935"/>
                <a:gd name="T17" fmla="*/ 557 h 625"/>
                <a:gd name="T18" fmla="*/ 322 w 935"/>
                <a:gd name="T19" fmla="*/ 614 h 625"/>
                <a:gd name="T20" fmla="*/ 385 w 935"/>
                <a:gd name="T21" fmla="*/ 621 h 625"/>
                <a:gd name="T22" fmla="*/ 429 w 935"/>
                <a:gd name="T23" fmla="*/ 568 h 625"/>
                <a:gd name="T24" fmla="*/ 675 w 935"/>
                <a:gd name="T25" fmla="*/ 609 h 625"/>
                <a:gd name="T26" fmla="*/ 734 w 935"/>
                <a:gd name="T27" fmla="*/ 624 h 625"/>
                <a:gd name="T28" fmla="*/ 789 w 935"/>
                <a:gd name="T29" fmla="*/ 571 h 625"/>
                <a:gd name="T30" fmla="*/ 769 w 935"/>
                <a:gd name="T31" fmla="*/ 507 h 625"/>
                <a:gd name="T32" fmla="*/ 708 w 935"/>
                <a:gd name="T33" fmla="*/ 488 h 625"/>
                <a:gd name="T34" fmla="*/ 657 w 935"/>
                <a:gd name="T35" fmla="*/ 528 h 625"/>
                <a:gd name="T36" fmla="*/ 417 w 935"/>
                <a:gd name="T37" fmla="*/ 516 h 625"/>
                <a:gd name="T38" fmla="*/ 407 w 935"/>
                <a:gd name="T39" fmla="*/ 377 h 625"/>
                <a:gd name="T40" fmla="*/ 881 w 935"/>
                <a:gd name="T41" fmla="*/ 357 h 625"/>
                <a:gd name="T42" fmla="*/ 823 w 935"/>
                <a:gd name="T43" fmla="*/ 337 h 625"/>
                <a:gd name="T44" fmla="*/ 852 w 935"/>
                <a:gd name="T45" fmla="*/ 288 h 625"/>
                <a:gd name="T46" fmla="*/ 845 w 935"/>
                <a:gd name="T47" fmla="*/ 270 h 625"/>
                <a:gd name="T48" fmla="*/ 894 w 935"/>
                <a:gd name="T49" fmla="*/ 178 h 625"/>
                <a:gd name="T50" fmla="*/ 883 w 935"/>
                <a:gd name="T51" fmla="*/ 159 h 625"/>
                <a:gd name="T52" fmla="*/ 931 w 935"/>
                <a:gd name="T53" fmla="*/ 73 h 625"/>
                <a:gd name="T54" fmla="*/ 927 w 935"/>
                <a:gd name="T55" fmla="*/ 49 h 625"/>
                <a:gd name="T56" fmla="*/ 679 w 935"/>
                <a:gd name="T57" fmla="*/ 525 h 625"/>
                <a:gd name="T58" fmla="*/ 720 w 935"/>
                <a:gd name="T59" fmla="*/ 505 h 625"/>
                <a:gd name="T60" fmla="*/ 763 w 935"/>
                <a:gd name="T61" fmla="*/ 528 h 625"/>
                <a:gd name="T62" fmla="*/ 768 w 935"/>
                <a:gd name="T63" fmla="*/ 577 h 625"/>
                <a:gd name="T64" fmla="*/ 720 w 935"/>
                <a:gd name="T65" fmla="*/ 609 h 625"/>
                <a:gd name="T66" fmla="*/ 682 w 935"/>
                <a:gd name="T67" fmla="*/ 591 h 625"/>
                <a:gd name="T68" fmla="*/ 668 w 935"/>
                <a:gd name="T69" fmla="*/ 557 h 625"/>
                <a:gd name="T70" fmla="*/ 764 w 935"/>
                <a:gd name="T71" fmla="*/ 159 h 625"/>
                <a:gd name="T72" fmla="*/ 597 w 935"/>
                <a:gd name="T73" fmla="*/ 159 h 625"/>
                <a:gd name="T74" fmla="*/ 299 w 935"/>
                <a:gd name="T75" fmla="*/ 75 h 625"/>
                <a:gd name="T76" fmla="*/ 410 w 935"/>
                <a:gd name="T77" fmla="*/ 539 h 625"/>
                <a:gd name="T78" fmla="*/ 411 w 935"/>
                <a:gd name="T79" fmla="*/ 568 h 625"/>
                <a:gd name="T80" fmla="*/ 378 w 935"/>
                <a:gd name="T81" fmla="*/ 606 h 625"/>
                <a:gd name="T82" fmla="*/ 332 w 935"/>
                <a:gd name="T83" fmla="*/ 599 h 625"/>
                <a:gd name="T84" fmla="*/ 308 w 935"/>
                <a:gd name="T85" fmla="*/ 557 h 625"/>
                <a:gd name="T86" fmla="*/ 336 w 935"/>
                <a:gd name="T87" fmla="*/ 510 h 625"/>
                <a:gd name="T88" fmla="*/ 370 w 935"/>
                <a:gd name="T89" fmla="*/ 505 h 625"/>
                <a:gd name="T90" fmla="*/ 410 w 935"/>
                <a:gd name="T91" fmla="*/ 539 h 625"/>
                <a:gd name="T92" fmla="*/ 380 w 935"/>
                <a:gd name="T93" fmla="*/ 337 h 625"/>
                <a:gd name="T94" fmla="*/ 420 w 935"/>
                <a:gd name="T95" fmla="*/ 186 h 625"/>
                <a:gd name="T96" fmla="*/ 432 w 935"/>
                <a:gd name="T97" fmla="*/ 296 h 625"/>
                <a:gd name="T98" fmla="*/ 516 w 935"/>
                <a:gd name="T99" fmla="*/ 296 h 625"/>
                <a:gd name="T100" fmla="*/ 573 w 935"/>
                <a:gd name="T101" fmla="*/ 186 h 625"/>
                <a:gd name="T102" fmla="*/ 573 w 935"/>
                <a:gd name="T103" fmla="*/ 159 h 625"/>
                <a:gd name="T104" fmla="*/ 653 w 935"/>
                <a:gd name="T105" fmla="*/ 269 h 625"/>
                <a:gd name="T106" fmla="*/ 668 w 935"/>
                <a:gd name="T107" fmla="*/ 337 h 625"/>
                <a:gd name="T108" fmla="*/ 757 w 935"/>
                <a:gd name="T109" fmla="*/ 186 h 625"/>
                <a:gd name="T110" fmla="*/ 809 w 935"/>
                <a:gd name="T111" fmla="*/ 296 h 625"/>
                <a:gd name="T112" fmla="*/ 817 w 935"/>
                <a:gd name="T113" fmla="*/ 26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5" h="625">
                  <a:moveTo>
                    <a:pt x="923" y="48"/>
                  </a:moveTo>
                  <a:lnTo>
                    <a:pt x="291" y="48"/>
                  </a:lnTo>
                  <a:lnTo>
                    <a:pt x="287" y="36"/>
                  </a:lnTo>
                  <a:lnTo>
                    <a:pt x="287" y="36"/>
                  </a:lnTo>
                  <a:lnTo>
                    <a:pt x="288" y="30"/>
                  </a:lnTo>
                  <a:lnTo>
                    <a:pt x="288" y="30"/>
                  </a:lnTo>
                  <a:lnTo>
                    <a:pt x="288" y="27"/>
                  </a:lnTo>
                  <a:lnTo>
                    <a:pt x="288" y="27"/>
                  </a:lnTo>
                  <a:lnTo>
                    <a:pt x="288" y="22"/>
                  </a:lnTo>
                  <a:lnTo>
                    <a:pt x="285" y="16"/>
                  </a:lnTo>
                  <a:lnTo>
                    <a:pt x="282" y="12"/>
                  </a:lnTo>
                  <a:lnTo>
                    <a:pt x="278" y="8"/>
                  </a:lnTo>
                  <a:lnTo>
                    <a:pt x="278" y="8"/>
                  </a:lnTo>
                  <a:lnTo>
                    <a:pt x="274" y="4"/>
                  </a:lnTo>
                  <a:lnTo>
                    <a:pt x="269" y="1"/>
                  </a:lnTo>
                  <a:lnTo>
                    <a:pt x="263" y="0"/>
                  </a:lnTo>
                  <a:lnTo>
                    <a:pt x="256" y="0"/>
                  </a:lnTo>
                  <a:lnTo>
                    <a:pt x="30" y="0"/>
                  </a:lnTo>
                  <a:lnTo>
                    <a:pt x="30" y="0"/>
                  </a:lnTo>
                  <a:lnTo>
                    <a:pt x="24" y="0"/>
                  </a:lnTo>
                  <a:lnTo>
                    <a:pt x="18" y="1"/>
                  </a:lnTo>
                  <a:lnTo>
                    <a:pt x="14" y="4"/>
                  </a:lnTo>
                  <a:lnTo>
                    <a:pt x="8" y="8"/>
                  </a:lnTo>
                  <a:lnTo>
                    <a:pt x="4" y="12"/>
                  </a:lnTo>
                  <a:lnTo>
                    <a:pt x="1" y="16"/>
                  </a:lnTo>
                  <a:lnTo>
                    <a:pt x="0" y="22"/>
                  </a:lnTo>
                  <a:lnTo>
                    <a:pt x="0" y="27"/>
                  </a:lnTo>
                  <a:lnTo>
                    <a:pt x="0" y="27"/>
                  </a:lnTo>
                  <a:lnTo>
                    <a:pt x="0" y="33"/>
                  </a:lnTo>
                  <a:lnTo>
                    <a:pt x="1" y="38"/>
                  </a:lnTo>
                  <a:lnTo>
                    <a:pt x="4" y="44"/>
                  </a:lnTo>
                  <a:lnTo>
                    <a:pt x="8" y="48"/>
                  </a:lnTo>
                  <a:lnTo>
                    <a:pt x="14" y="51"/>
                  </a:lnTo>
                  <a:lnTo>
                    <a:pt x="18" y="53"/>
                  </a:lnTo>
                  <a:lnTo>
                    <a:pt x="24" y="55"/>
                  </a:lnTo>
                  <a:lnTo>
                    <a:pt x="30" y="56"/>
                  </a:lnTo>
                  <a:lnTo>
                    <a:pt x="255" y="56"/>
                  </a:lnTo>
                  <a:lnTo>
                    <a:pt x="351" y="363"/>
                  </a:lnTo>
                  <a:lnTo>
                    <a:pt x="351" y="363"/>
                  </a:lnTo>
                  <a:lnTo>
                    <a:pt x="354" y="369"/>
                  </a:lnTo>
                  <a:lnTo>
                    <a:pt x="358" y="373"/>
                  </a:lnTo>
                  <a:lnTo>
                    <a:pt x="362" y="376"/>
                  </a:lnTo>
                  <a:lnTo>
                    <a:pt x="367" y="377"/>
                  </a:lnTo>
                  <a:lnTo>
                    <a:pt x="381" y="377"/>
                  </a:lnTo>
                  <a:lnTo>
                    <a:pt x="358" y="487"/>
                  </a:lnTo>
                  <a:lnTo>
                    <a:pt x="358" y="487"/>
                  </a:lnTo>
                  <a:lnTo>
                    <a:pt x="344" y="490"/>
                  </a:lnTo>
                  <a:lnTo>
                    <a:pt x="332" y="494"/>
                  </a:lnTo>
                  <a:lnTo>
                    <a:pt x="321" y="499"/>
                  </a:lnTo>
                  <a:lnTo>
                    <a:pt x="311" y="509"/>
                  </a:lnTo>
                  <a:lnTo>
                    <a:pt x="303" y="518"/>
                  </a:lnTo>
                  <a:lnTo>
                    <a:pt x="296" y="529"/>
                  </a:lnTo>
                  <a:lnTo>
                    <a:pt x="292" y="543"/>
                  </a:lnTo>
                  <a:lnTo>
                    <a:pt x="291" y="557"/>
                  </a:lnTo>
                  <a:lnTo>
                    <a:pt x="291" y="557"/>
                  </a:lnTo>
                  <a:lnTo>
                    <a:pt x="292" y="571"/>
                  </a:lnTo>
                  <a:lnTo>
                    <a:pt x="296" y="583"/>
                  </a:lnTo>
                  <a:lnTo>
                    <a:pt x="303" y="595"/>
                  </a:lnTo>
                  <a:lnTo>
                    <a:pt x="311" y="606"/>
                  </a:lnTo>
                  <a:lnTo>
                    <a:pt x="322" y="614"/>
                  </a:lnTo>
                  <a:lnTo>
                    <a:pt x="333" y="620"/>
                  </a:lnTo>
                  <a:lnTo>
                    <a:pt x="347" y="624"/>
                  </a:lnTo>
                  <a:lnTo>
                    <a:pt x="361" y="625"/>
                  </a:lnTo>
                  <a:lnTo>
                    <a:pt x="361" y="625"/>
                  </a:lnTo>
                  <a:lnTo>
                    <a:pt x="373" y="625"/>
                  </a:lnTo>
                  <a:lnTo>
                    <a:pt x="385" y="621"/>
                  </a:lnTo>
                  <a:lnTo>
                    <a:pt x="396" y="616"/>
                  </a:lnTo>
                  <a:lnTo>
                    <a:pt x="406" y="609"/>
                  </a:lnTo>
                  <a:lnTo>
                    <a:pt x="414" y="601"/>
                  </a:lnTo>
                  <a:lnTo>
                    <a:pt x="421" y="591"/>
                  </a:lnTo>
                  <a:lnTo>
                    <a:pt x="426" y="580"/>
                  </a:lnTo>
                  <a:lnTo>
                    <a:pt x="429" y="568"/>
                  </a:lnTo>
                  <a:lnTo>
                    <a:pt x="651" y="568"/>
                  </a:lnTo>
                  <a:lnTo>
                    <a:pt x="651" y="568"/>
                  </a:lnTo>
                  <a:lnTo>
                    <a:pt x="654" y="580"/>
                  </a:lnTo>
                  <a:lnTo>
                    <a:pt x="660" y="591"/>
                  </a:lnTo>
                  <a:lnTo>
                    <a:pt x="667" y="601"/>
                  </a:lnTo>
                  <a:lnTo>
                    <a:pt x="675" y="609"/>
                  </a:lnTo>
                  <a:lnTo>
                    <a:pt x="684" y="616"/>
                  </a:lnTo>
                  <a:lnTo>
                    <a:pt x="695" y="621"/>
                  </a:lnTo>
                  <a:lnTo>
                    <a:pt x="708" y="625"/>
                  </a:lnTo>
                  <a:lnTo>
                    <a:pt x="720" y="625"/>
                  </a:lnTo>
                  <a:lnTo>
                    <a:pt x="720" y="625"/>
                  </a:lnTo>
                  <a:lnTo>
                    <a:pt x="734" y="624"/>
                  </a:lnTo>
                  <a:lnTo>
                    <a:pt x="747" y="620"/>
                  </a:lnTo>
                  <a:lnTo>
                    <a:pt x="758" y="614"/>
                  </a:lnTo>
                  <a:lnTo>
                    <a:pt x="769" y="606"/>
                  </a:lnTo>
                  <a:lnTo>
                    <a:pt x="778" y="595"/>
                  </a:lnTo>
                  <a:lnTo>
                    <a:pt x="785" y="583"/>
                  </a:lnTo>
                  <a:lnTo>
                    <a:pt x="789" y="571"/>
                  </a:lnTo>
                  <a:lnTo>
                    <a:pt x="790" y="557"/>
                  </a:lnTo>
                  <a:lnTo>
                    <a:pt x="790" y="557"/>
                  </a:lnTo>
                  <a:lnTo>
                    <a:pt x="789" y="543"/>
                  </a:lnTo>
                  <a:lnTo>
                    <a:pt x="785" y="529"/>
                  </a:lnTo>
                  <a:lnTo>
                    <a:pt x="778" y="517"/>
                  </a:lnTo>
                  <a:lnTo>
                    <a:pt x="769" y="507"/>
                  </a:lnTo>
                  <a:lnTo>
                    <a:pt x="758" y="499"/>
                  </a:lnTo>
                  <a:lnTo>
                    <a:pt x="747" y="492"/>
                  </a:lnTo>
                  <a:lnTo>
                    <a:pt x="734" y="488"/>
                  </a:lnTo>
                  <a:lnTo>
                    <a:pt x="720" y="487"/>
                  </a:lnTo>
                  <a:lnTo>
                    <a:pt x="720" y="487"/>
                  </a:lnTo>
                  <a:lnTo>
                    <a:pt x="708" y="488"/>
                  </a:lnTo>
                  <a:lnTo>
                    <a:pt x="697" y="491"/>
                  </a:lnTo>
                  <a:lnTo>
                    <a:pt x="687" y="495"/>
                  </a:lnTo>
                  <a:lnTo>
                    <a:pt x="678" y="502"/>
                  </a:lnTo>
                  <a:lnTo>
                    <a:pt x="669" y="510"/>
                  </a:lnTo>
                  <a:lnTo>
                    <a:pt x="662" y="518"/>
                  </a:lnTo>
                  <a:lnTo>
                    <a:pt x="657" y="528"/>
                  </a:lnTo>
                  <a:lnTo>
                    <a:pt x="653" y="539"/>
                  </a:lnTo>
                  <a:lnTo>
                    <a:pt x="428" y="539"/>
                  </a:lnTo>
                  <a:lnTo>
                    <a:pt x="428" y="539"/>
                  </a:lnTo>
                  <a:lnTo>
                    <a:pt x="425" y="531"/>
                  </a:lnTo>
                  <a:lnTo>
                    <a:pt x="421" y="524"/>
                  </a:lnTo>
                  <a:lnTo>
                    <a:pt x="417" y="516"/>
                  </a:lnTo>
                  <a:lnTo>
                    <a:pt x="411" y="509"/>
                  </a:lnTo>
                  <a:lnTo>
                    <a:pt x="406" y="503"/>
                  </a:lnTo>
                  <a:lnTo>
                    <a:pt x="399" y="498"/>
                  </a:lnTo>
                  <a:lnTo>
                    <a:pt x="391" y="494"/>
                  </a:lnTo>
                  <a:lnTo>
                    <a:pt x="383" y="491"/>
                  </a:lnTo>
                  <a:lnTo>
                    <a:pt x="407" y="377"/>
                  </a:lnTo>
                  <a:lnTo>
                    <a:pt x="863" y="377"/>
                  </a:lnTo>
                  <a:lnTo>
                    <a:pt x="863" y="377"/>
                  </a:lnTo>
                  <a:lnTo>
                    <a:pt x="870" y="376"/>
                  </a:lnTo>
                  <a:lnTo>
                    <a:pt x="875" y="372"/>
                  </a:lnTo>
                  <a:lnTo>
                    <a:pt x="879" y="365"/>
                  </a:lnTo>
                  <a:lnTo>
                    <a:pt x="881" y="357"/>
                  </a:lnTo>
                  <a:lnTo>
                    <a:pt x="881" y="357"/>
                  </a:lnTo>
                  <a:lnTo>
                    <a:pt x="879" y="350"/>
                  </a:lnTo>
                  <a:lnTo>
                    <a:pt x="875" y="343"/>
                  </a:lnTo>
                  <a:lnTo>
                    <a:pt x="870" y="339"/>
                  </a:lnTo>
                  <a:lnTo>
                    <a:pt x="863" y="337"/>
                  </a:lnTo>
                  <a:lnTo>
                    <a:pt x="823" y="337"/>
                  </a:lnTo>
                  <a:lnTo>
                    <a:pt x="835" y="296"/>
                  </a:lnTo>
                  <a:lnTo>
                    <a:pt x="841" y="296"/>
                  </a:lnTo>
                  <a:lnTo>
                    <a:pt x="841" y="296"/>
                  </a:lnTo>
                  <a:lnTo>
                    <a:pt x="845" y="295"/>
                  </a:lnTo>
                  <a:lnTo>
                    <a:pt x="849" y="292"/>
                  </a:lnTo>
                  <a:lnTo>
                    <a:pt x="852" y="288"/>
                  </a:lnTo>
                  <a:lnTo>
                    <a:pt x="853" y="282"/>
                  </a:lnTo>
                  <a:lnTo>
                    <a:pt x="853" y="282"/>
                  </a:lnTo>
                  <a:lnTo>
                    <a:pt x="852" y="278"/>
                  </a:lnTo>
                  <a:lnTo>
                    <a:pt x="850" y="274"/>
                  </a:lnTo>
                  <a:lnTo>
                    <a:pt x="848" y="271"/>
                  </a:lnTo>
                  <a:lnTo>
                    <a:pt x="845" y="270"/>
                  </a:lnTo>
                  <a:lnTo>
                    <a:pt x="871" y="186"/>
                  </a:lnTo>
                  <a:lnTo>
                    <a:pt x="883" y="186"/>
                  </a:lnTo>
                  <a:lnTo>
                    <a:pt x="883" y="186"/>
                  </a:lnTo>
                  <a:lnTo>
                    <a:pt x="887" y="185"/>
                  </a:lnTo>
                  <a:lnTo>
                    <a:pt x="892" y="182"/>
                  </a:lnTo>
                  <a:lnTo>
                    <a:pt x="894" y="178"/>
                  </a:lnTo>
                  <a:lnTo>
                    <a:pt x="894" y="173"/>
                  </a:lnTo>
                  <a:lnTo>
                    <a:pt x="894" y="173"/>
                  </a:lnTo>
                  <a:lnTo>
                    <a:pt x="894" y="167"/>
                  </a:lnTo>
                  <a:lnTo>
                    <a:pt x="892" y="163"/>
                  </a:lnTo>
                  <a:lnTo>
                    <a:pt x="887" y="160"/>
                  </a:lnTo>
                  <a:lnTo>
                    <a:pt x="883" y="159"/>
                  </a:lnTo>
                  <a:lnTo>
                    <a:pt x="881" y="159"/>
                  </a:lnTo>
                  <a:lnTo>
                    <a:pt x="907" y="75"/>
                  </a:lnTo>
                  <a:lnTo>
                    <a:pt x="923" y="75"/>
                  </a:lnTo>
                  <a:lnTo>
                    <a:pt x="923" y="75"/>
                  </a:lnTo>
                  <a:lnTo>
                    <a:pt x="927" y="75"/>
                  </a:lnTo>
                  <a:lnTo>
                    <a:pt x="931" y="73"/>
                  </a:lnTo>
                  <a:lnTo>
                    <a:pt x="934" y="67"/>
                  </a:lnTo>
                  <a:lnTo>
                    <a:pt x="935" y="62"/>
                  </a:lnTo>
                  <a:lnTo>
                    <a:pt x="935" y="62"/>
                  </a:lnTo>
                  <a:lnTo>
                    <a:pt x="934" y="57"/>
                  </a:lnTo>
                  <a:lnTo>
                    <a:pt x="931" y="52"/>
                  </a:lnTo>
                  <a:lnTo>
                    <a:pt x="927" y="49"/>
                  </a:lnTo>
                  <a:lnTo>
                    <a:pt x="923" y="48"/>
                  </a:lnTo>
                  <a:lnTo>
                    <a:pt x="923" y="48"/>
                  </a:lnTo>
                  <a:close/>
                  <a:moveTo>
                    <a:pt x="671" y="539"/>
                  </a:moveTo>
                  <a:lnTo>
                    <a:pt x="671" y="539"/>
                  </a:lnTo>
                  <a:lnTo>
                    <a:pt x="673" y="532"/>
                  </a:lnTo>
                  <a:lnTo>
                    <a:pt x="679" y="525"/>
                  </a:lnTo>
                  <a:lnTo>
                    <a:pt x="683" y="520"/>
                  </a:lnTo>
                  <a:lnTo>
                    <a:pt x="690" y="514"/>
                  </a:lnTo>
                  <a:lnTo>
                    <a:pt x="697" y="510"/>
                  </a:lnTo>
                  <a:lnTo>
                    <a:pt x="704" y="507"/>
                  </a:lnTo>
                  <a:lnTo>
                    <a:pt x="712" y="505"/>
                  </a:lnTo>
                  <a:lnTo>
                    <a:pt x="720" y="505"/>
                  </a:lnTo>
                  <a:lnTo>
                    <a:pt x="720" y="505"/>
                  </a:lnTo>
                  <a:lnTo>
                    <a:pt x="731" y="506"/>
                  </a:lnTo>
                  <a:lnTo>
                    <a:pt x="741" y="509"/>
                  </a:lnTo>
                  <a:lnTo>
                    <a:pt x="749" y="513"/>
                  </a:lnTo>
                  <a:lnTo>
                    <a:pt x="757" y="520"/>
                  </a:lnTo>
                  <a:lnTo>
                    <a:pt x="763" y="528"/>
                  </a:lnTo>
                  <a:lnTo>
                    <a:pt x="768" y="536"/>
                  </a:lnTo>
                  <a:lnTo>
                    <a:pt x="771" y="546"/>
                  </a:lnTo>
                  <a:lnTo>
                    <a:pt x="772" y="557"/>
                  </a:lnTo>
                  <a:lnTo>
                    <a:pt x="772" y="557"/>
                  </a:lnTo>
                  <a:lnTo>
                    <a:pt x="771" y="566"/>
                  </a:lnTo>
                  <a:lnTo>
                    <a:pt x="768" y="577"/>
                  </a:lnTo>
                  <a:lnTo>
                    <a:pt x="763" y="586"/>
                  </a:lnTo>
                  <a:lnTo>
                    <a:pt x="757" y="594"/>
                  </a:lnTo>
                  <a:lnTo>
                    <a:pt x="749" y="599"/>
                  </a:lnTo>
                  <a:lnTo>
                    <a:pt x="741" y="605"/>
                  </a:lnTo>
                  <a:lnTo>
                    <a:pt x="731" y="608"/>
                  </a:lnTo>
                  <a:lnTo>
                    <a:pt x="720" y="609"/>
                  </a:lnTo>
                  <a:lnTo>
                    <a:pt x="720" y="609"/>
                  </a:lnTo>
                  <a:lnTo>
                    <a:pt x="710" y="608"/>
                  </a:lnTo>
                  <a:lnTo>
                    <a:pt x="702" y="606"/>
                  </a:lnTo>
                  <a:lnTo>
                    <a:pt x="694" y="602"/>
                  </a:lnTo>
                  <a:lnTo>
                    <a:pt x="687" y="597"/>
                  </a:lnTo>
                  <a:lnTo>
                    <a:pt x="682" y="591"/>
                  </a:lnTo>
                  <a:lnTo>
                    <a:pt x="676" y="584"/>
                  </a:lnTo>
                  <a:lnTo>
                    <a:pt x="672" y="576"/>
                  </a:lnTo>
                  <a:lnTo>
                    <a:pt x="669" y="568"/>
                  </a:lnTo>
                  <a:lnTo>
                    <a:pt x="669" y="568"/>
                  </a:lnTo>
                  <a:lnTo>
                    <a:pt x="668" y="557"/>
                  </a:lnTo>
                  <a:lnTo>
                    <a:pt x="668" y="557"/>
                  </a:lnTo>
                  <a:lnTo>
                    <a:pt x="669" y="547"/>
                  </a:lnTo>
                  <a:lnTo>
                    <a:pt x="671" y="539"/>
                  </a:lnTo>
                  <a:lnTo>
                    <a:pt x="671" y="539"/>
                  </a:lnTo>
                  <a:close/>
                  <a:moveTo>
                    <a:pt x="706" y="75"/>
                  </a:moveTo>
                  <a:lnTo>
                    <a:pt x="783" y="75"/>
                  </a:lnTo>
                  <a:lnTo>
                    <a:pt x="764" y="159"/>
                  </a:lnTo>
                  <a:lnTo>
                    <a:pt x="694" y="159"/>
                  </a:lnTo>
                  <a:lnTo>
                    <a:pt x="706" y="75"/>
                  </a:lnTo>
                  <a:close/>
                  <a:moveTo>
                    <a:pt x="597" y="75"/>
                  </a:moveTo>
                  <a:lnTo>
                    <a:pt x="682" y="75"/>
                  </a:lnTo>
                  <a:lnTo>
                    <a:pt x="669" y="159"/>
                  </a:lnTo>
                  <a:lnTo>
                    <a:pt x="597" y="159"/>
                  </a:lnTo>
                  <a:lnTo>
                    <a:pt x="597" y="75"/>
                  </a:lnTo>
                  <a:close/>
                  <a:moveTo>
                    <a:pt x="299" y="75"/>
                  </a:moveTo>
                  <a:lnTo>
                    <a:pt x="383" y="75"/>
                  </a:lnTo>
                  <a:lnTo>
                    <a:pt x="392" y="159"/>
                  </a:lnTo>
                  <a:lnTo>
                    <a:pt x="325" y="159"/>
                  </a:lnTo>
                  <a:lnTo>
                    <a:pt x="299" y="75"/>
                  </a:lnTo>
                  <a:close/>
                  <a:moveTo>
                    <a:pt x="333" y="186"/>
                  </a:moveTo>
                  <a:lnTo>
                    <a:pt x="395" y="186"/>
                  </a:lnTo>
                  <a:lnTo>
                    <a:pt x="405" y="269"/>
                  </a:lnTo>
                  <a:lnTo>
                    <a:pt x="359" y="269"/>
                  </a:lnTo>
                  <a:lnTo>
                    <a:pt x="333" y="186"/>
                  </a:lnTo>
                  <a:close/>
                  <a:moveTo>
                    <a:pt x="410" y="539"/>
                  </a:moveTo>
                  <a:lnTo>
                    <a:pt x="410" y="539"/>
                  </a:lnTo>
                  <a:lnTo>
                    <a:pt x="411" y="547"/>
                  </a:lnTo>
                  <a:lnTo>
                    <a:pt x="413" y="557"/>
                  </a:lnTo>
                  <a:lnTo>
                    <a:pt x="413" y="557"/>
                  </a:lnTo>
                  <a:lnTo>
                    <a:pt x="411" y="568"/>
                  </a:lnTo>
                  <a:lnTo>
                    <a:pt x="411" y="568"/>
                  </a:lnTo>
                  <a:lnTo>
                    <a:pt x="409" y="576"/>
                  </a:lnTo>
                  <a:lnTo>
                    <a:pt x="405" y="584"/>
                  </a:lnTo>
                  <a:lnTo>
                    <a:pt x="399" y="591"/>
                  </a:lnTo>
                  <a:lnTo>
                    <a:pt x="394" y="597"/>
                  </a:lnTo>
                  <a:lnTo>
                    <a:pt x="387" y="602"/>
                  </a:lnTo>
                  <a:lnTo>
                    <a:pt x="378" y="606"/>
                  </a:lnTo>
                  <a:lnTo>
                    <a:pt x="370" y="608"/>
                  </a:lnTo>
                  <a:lnTo>
                    <a:pt x="361" y="609"/>
                  </a:lnTo>
                  <a:lnTo>
                    <a:pt x="361" y="609"/>
                  </a:lnTo>
                  <a:lnTo>
                    <a:pt x="350" y="608"/>
                  </a:lnTo>
                  <a:lnTo>
                    <a:pt x="340" y="605"/>
                  </a:lnTo>
                  <a:lnTo>
                    <a:pt x="332" y="599"/>
                  </a:lnTo>
                  <a:lnTo>
                    <a:pt x="324" y="594"/>
                  </a:lnTo>
                  <a:lnTo>
                    <a:pt x="318" y="586"/>
                  </a:lnTo>
                  <a:lnTo>
                    <a:pt x="313" y="577"/>
                  </a:lnTo>
                  <a:lnTo>
                    <a:pt x="310" y="566"/>
                  </a:lnTo>
                  <a:lnTo>
                    <a:pt x="308" y="557"/>
                  </a:lnTo>
                  <a:lnTo>
                    <a:pt x="308" y="557"/>
                  </a:lnTo>
                  <a:lnTo>
                    <a:pt x="310" y="547"/>
                  </a:lnTo>
                  <a:lnTo>
                    <a:pt x="313" y="538"/>
                  </a:lnTo>
                  <a:lnTo>
                    <a:pt x="317" y="529"/>
                  </a:lnTo>
                  <a:lnTo>
                    <a:pt x="322" y="523"/>
                  </a:lnTo>
                  <a:lnTo>
                    <a:pt x="329" y="516"/>
                  </a:lnTo>
                  <a:lnTo>
                    <a:pt x="336" y="510"/>
                  </a:lnTo>
                  <a:lnTo>
                    <a:pt x="346" y="507"/>
                  </a:lnTo>
                  <a:lnTo>
                    <a:pt x="354" y="505"/>
                  </a:lnTo>
                  <a:lnTo>
                    <a:pt x="354" y="505"/>
                  </a:lnTo>
                  <a:lnTo>
                    <a:pt x="361" y="505"/>
                  </a:lnTo>
                  <a:lnTo>
                    <a:pt x="361" y="505"/>
                  </a:lnTo>
                  <a:lnTo>
                    <a:pt x="370" y="505"/>
                  </a:lnTo>
                  <a:lnTo>
                    <a:pt x="380" y="507"/>
                  </a:lnTo>
                  <a:lnTo>
                    <a:pt x="380" y="507"/>
                  </a:lnTo>
                  <a:lnTo>
                    <a:pt x="389" y="513"/>
                  </a:lnTo>
                  <a:lnTo>
                    <a:pt x="398" y="520"/>
                  </a:lnTo>
                  <a:lnTo>
                    <a:pt x="405" y="529"/>
                  </a:lnTo>
                  <a:lnTo>
                    <a:pt x="410" y="539"/>
                  </a:lnTo>
                  <a:lnTo>
                    <a:pt x="410" y="539"/>
                  </a:lnTo>
                  <a:close/>
                  <a:moveTo>
                    <a:pt x="380" y="337"/>
                  </a:moveTo>
                  <a:lnTo>
                    <a:pt x="367" y="296"/>
                  </a:lnTo>
                  <a:lnTo>
                    <a:pt x="407" y="296"/>
                  </a:lnTo>
                  <a:lnTo>
                    <a:pt x="413" y="337"/>
                  </a:lnTo>
                  <a:lnTo>
                    <a:pt x="380" y="337"/>
                  </a:lnTo>
                  <a:close/>
                  <a:moveTo>
                    <a:pt x="407" y="75"/>
                  </a:moveTo>
                  <a:lnTo>
                    <a:pt x="477" y="75"/>
                  </a:lnTo>
                  <a:lnTo>
                    <a:pt x="483" y="159"/>
                  </a:lnTo>
                  <a:lnTo>
                    <a:pt x="417" y="159"/>
                  </a:lnTo>
                  <a:lnTo>
                    <a:pt x="407" y="75"/>
                  </a:lnTo>
                  <a:close/>
                  <a:moveTo>
                    <a:pt x="420" y="186"/>
                  </a:moveTo>
                  <a:lnTo>
                    <a:pt x="484" y="186"/>
                  </a:lnTo>
                  <a:lnTo>
                    <a:pt x="490" y="269"/>
                  </a:lnTo>
                  <a:lnTo>
                    <a:pt x="429" y="269"/>
                  </a:lnTo>
                  <a:lnTo>
                    <a:pt x="420" y="186"/>
                  </a:lnTo>
                  <a:close/>
                  <a:moveTo>
                    <a:pt x="436" y="337"/>
                  </a:moveTo>
                  <a:lnTo>
                    <a:pt x="432" y="296"/>
                  </a:lnTo>
                  <a:lnTo>
                    <a:pt x="491" y="296"/>
                  </a:lnTo>
                  <a:lnTo>
                    <a:pt x="494" y="337"/>
                  </a:lnTo>
                  <a:lnTo>
                    <a:pt x="436" y="337"/>
                  </a:lnTo>
                  <a:close/>
                  <a:moveTo>
                    <a:pt x="573" y="337"/>
                  </a:moveTo>
                  <a:lnTo>
                    <a:pt x="518" y="337"/>
                  </a:lnTo>
                  <a:lnTo>
                    <a:pt x="516" y="296"/>
                  </a:lnTo>
                  <a:lnTo>
                    <a:pt x="573" y="296"/>
                  </a:lnTo>
                  <a:lnTo>
                    <a:pt x="573" y="337"/>
                  </a:lnTo>
                  <a:close/>
                  <a:moveTo>
                    <a:pt x="573" y="269"/>
                  </a:moveTo>
                  <a:lnTo>
                    <a:pt x="514" y="269"/>
                  </a:lnTo>
                  <a:lnTo>
                    <a:pt x="509" y="186"/>
                  </a:lnTo>
                  <a:lnTo>
                    <a:pt x="573" y="186"/>
                  </a:lnTo>
                  <a:lnTo>
                    <a:pt x="573" y="269"/>
                  </a:lnTo>
                  <a:close/>
                  <a:moveTo>
                    <a:pt x="573" y="159"/>
                  </a:moveTo>
                  <a:lnTo>
                    <a:pt x="507" y="159"/>
                  </a:lnTo>
                  <a:lnTo>
                    <a:pt x="502" y="75"/>
                  </a:lnTo>
                  <a:lnTo>
                    <a:pt x="573" y="75"/>
                  </a:lnTo>
                  <a:lnTo>
                    <a:pt x="573" y="159"/>
                  </a:lnTo>
                  <a:close/>
                  <a:moveTo>
                    <a:pt x="643" y="337"/>
                  </a:moveTo>
                  <a:lnTo>
                    <a:pt x="597" y="337"/>
                  </a:lnTo>
                  <a:lnTo>
                    <a:pt x="597" y="296"/>
                  </a:lnTo>
                  <a:lnTo>
                    <a:pt x="649" y="296"/>
                  </a:lnTo>
                  <a:lnTo>
                    <a:pt x="643" y="337"/>
                  </a:lnTo>
                  <a:close/>
                  <a:moveTo>
                    <a:pt x="653" y="269"/>
                  </a:moveTo>
                  <a:lnTo>
                    <a:pt x="597" y="269"/>
                  </a:lnTo>
                  <a:lnTo>
                    <a:pt x="597" y="186"/>
                  </a:lnTo>
                  <a:lnTo>
                    <a:pt x="665" y="186"/>
                  </a:lnTo>
                  <a:lnTo>
                    <a:pt x="653" y="269"/>
                  </a:lnTo>
                  <a:close/>
                  <a:moveTo>
                    <a:pt x="720" y="337"/>
                  </a:moveTo>
                  <a:lnTo>
                    <a:pt x="668" y="337"/>
                  </a:lnTo>
                  <a:lnTo>
                    <a:pt x="673" y="296"/>
                  </a:lnTo>
                  <a:lnTo>
                    <a:pt x="731" y="296"/>
                  </a:lnTo>
                  <a:lnTo>
                    <a:pt x="720" y="337"/>
                  </a:lnTo>
                  <a:close/>
                  <a:moveTo>
                    <a:pt x="678" y="269"/>
                  </a:moveTo>
                  <a:lnTo>
                    <a:pt x="690" y="186"/>
                  </a:lnTo>
                  <a:lnTo>
                    <a:pt x="757" y="186"/>
                  </a:lnTo>
                  <a:lnTo>
                    <a:pt x="736" y="269"/>
                  </a:lnTo>
                  <a:lnTo>
                    <a:pt x="678" y="269"/>
                  </a:lnTo>
                  <a:close/>
                  <a:moveTo>
                    <a:pt x="795" y="337"/>
                  </a:moveTo>
                  <a:lnTo>
                    <a:pt x="746" y="337"/>
                  </a:lnTo>
                  <a:lnTo>
                    <a:pt x="756" y="296"/>
                  </a:lnTo>
                  <a:lnTo>
                    <a:pt x="809" y="296"/>
                  </a:lnTo>
                  <a:lnTo>
                    <a:pt x="795" y="337"/>
                  </a:lnTo>
                  <a:close/>
                  <a:moveTo>
                    <a:pt x="817" y="269"/>
                  </a:moveTo>
                  <a:lnTo>
                    <a:pt x="763" y="269"/>
                  </a:lnTo>
                  <a:lnTo>
                    <a:pt x="782" y="186"/>
                  </a:lnTo>
                  <a:lnTo>
                    <a:pt x="845" y="186"/>
                  </a:lnTo>
                  <a:lnTo>
                    <a:pt x="817" y="269"/>
                  </a:lnTo>
                  <a:close/>
                  <a:moveTo>
                    <a:pt x="854" y="159"/>
                  </a:moveTo>
                  <a:lnTo>
                    <a:pt x="789" y="159"/>
                  </a:lnTo>
                  <a:lnTo>
                    <a:pt x="808" y="75"/>
                  </a:lnTo>
                  <a:lnTo>
                    <a:pt x="882" y="75"/>
                  </a:lnTo>
                  <a:lnTo>
                    <a:pt x="854" y="15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7509780" y="3312421"/>
            <a:ext cx="1005570" cy="1007080"/>
            <a:chOff x="7509780" y="3312421"/>
            <a:chExt cx="1005570" cy="1007080"/>
          </a:xfrm>
        </p:grpSpPr>
        <p:sp>
          <p:nvSpPr>
            <p:cNvPr id="98" name="椭圆 97"/>
            <p:cNvSpPr/>
            <p:nvPr/>
          </p:nvSpPr>
          <p:spPr>
            <a:xfrm>
              <a:off x="7509780" y="3312421"/>
              <a:ext cx="1005570" cy="1007080"/>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89" name="Freeform 176"/>
            <p:cNvSpPr>
              <a:spLocks noEditPoints="1"/>
            </p:cNvSpPr>
            <p:nvPr/>
          </p:nvSpPr>
          <p:spPr bwMode="auto">
            <a:xfrm>
              <a:off x="7762659" y="3578207"/>
              <a:ext cx="500000" cy="464814"/>
            </a:xfrm>
            <a:custGeom>
              <a:avLst/>
              <a:gdLst>
                <a:gd name="T0" fmla="*/ 12 w 809"/>
                <a:gd name="T1" fmla="*/ 101 h 753"/>
                <a:gd name="T2" fmla="*/ 3 w 809"/>
                <a:gd name="T3" fmla="*/ 193 h 753"/>
                <a:gd name="T4" fmla="*/ 48 w 809"/>
                <a:gd name="T5" fmla="*/ 277 h 753"/>
                <a:gd name="T6" fmla="*/ 224 w 809"/>
                <a:gd name="T7" fmla="*/ 12 h 753"/>
                <a:gd name="T8" fmla="*/ 132 w 809"/>
                <a:gd name="T9" fmla="*/ 3 h 753"/>
                <a:gd name="T10" fmla="*/ 48 w 809"/>
                <a:gd name="T11" fmla="*/ 48 h 753"/>
                <a:gd name="T12" fmla="*/ 723 w 809"/>
                <a:gd name="T13" fmla="*/ 18 h 753"/>
                <a:gd name="T14" fmla="*/ 632 w 809"/>
                <a:gd name="T15" fmla="*/ 1 h 753"/>
                <a:gd name="T16" fmla="*/ 545 w 809"/>
                <a:gd name="T17" fmla="*/ 36 h 753"/>
                <a:gd name="T18" fmla="*/ 791 w 809"/>
                <a:gd name="T19" fmla="*/ 237 h 753"/>
                <a:gd name="T20" fmla="*/ 809 w 809"/>
                <a:gd name="T21" fmla="*/ 147 h 753"/>
                <a:gd name="T22" fmla="*/ 774 w 809"/>
                <a:gd name="T23" fmla="*/ 60 h 753"/>
                <a:gd name="T24" fmla="*/ 416 w 809"/>
                <a:gd name="T25" fmla="*/ 368 h 753"/>
                <a:gd name="T26" fmla="*/ 416 w 809"/>
                <a:gd name="T27" fmla="*/ 204 h 753"/>
                <a:gd name="T28" fmla="*/ 391 w 809"/>
                <a:gd name="T29" fmla="*/ 208 h 753"/>
                <a:gd name="T30" fmla="*/ 399 w 809"/>
                <a:gd name="T31" fmla="*/ 369 h 753"/>
                <a:gd name="T32" fmla="*/ 252 w 809"/>
                <a:gd name="T33" fmla="*/ 483 h 753"/>
                <a:gd name="T34" fmla="*/ 261 w 809"/>
                <a:gd name="T35" fmla="*/ 512 h 753"/>
                <a:gd name="T36" fmla="*/ 365 w 809"/>
                <a:gd name="T37" fmla="*/ 461 h 753"/>
                <a:gd name="T38" fmla="*/ 347 w 809"/>
                <a:gd name="T39" fmla="*/ 436 h 753"/>
                <a:gd name="T40" fmla="*/ 372 w 809"/>
                <a:gd name="T41" fmla="*/ 100 h 753"/>
                <a:gd name="T42" fmla="*/ 202 w 809"/>
                <a:gd name="T43" fmla="*/ 171 h 753"/>
                <a:gd name="T44" fmla="*/ 100 w 809"/>
                <a:gd name="T45" fmla="*/ 324 h 753"/>
                <a:gd name="T46" fmla="*/ 85 w 809"/>
                <a:gd name="T47" fmla="*/ 436 h 753"/>
                <a:gd name="T48" fmla="*/ 111 w 809"/>
                <a:gd name="T49" fmla="*/ 546 h 753"/>
                <a:gd name="T50" fmla="*/ 181 w 809"/>
                <a:gd name="T51" fmla="*/ 654 h 753"/>
                <a:gd name="T52" fmla="*/ 149 w 809"/>
                <a:gd name="T53" fmla="*/ 731 h 753"/>
                <a:gd name="T54" fmla="*/ 170 w 809"/>
                <a:gd name="T55" fmla="*/ 752 h 753"/>
                <a:gd name="T56" fmla="*/ 203 w 809"/>
                <a:gd name="T57" fmla="*/ 742 h 753"/>
                <a:gd name="T58" fmla="*/ 292 w 809"/>
                <a:gd name="T59" fmla="*/ 719 h 753"/>
                <a:gd name="T60" fmla="*/ 405 w 809"/>
                <a:gd name="T61" fmla="*/ 738 h 753"/>
                <a:gd name="T62" fmla="*/ 538 w 809"/>
                <a:gd name="T63" fmla="*/ 709 h 753"/>
                <a:gd name="T64" fmla="*/ 612 w 809"/>
                <a:gd name="T65" fmla="*/ 746 h 753"/>
                <a:gd name="T66" fmla="*/ 646 w 809"/>
                <a:gd name="T67" fmla="*/ 749 h 753"/>
                <a:gd name="T68" fmla="*/ 661 w 809"/>
                <a:gd name="T69" fmla="*/ 726 h 753"/>
                <a:gd name="T70" fmla="*/ 625 w 809"/>
                <a:gd name="T71" fmla="*/ 650 h 753"/>
                <a:gd name="T72" fmla="*/ 709 w 809"/>
                <a:gd name="T73" fmla="*/ 516 h 753"/>
                <a:gd name="T74" fmla="*/ 724 w 809"/>
                <a:gd name="T75" fmla="*/ 418 h 753"/>
                <a:gd name="T76" fmla="*/ 700 w 809"/>
                <a:gd name="T77" fmla="*/ 294 h 753"/>
                <a:gd name="T78" fmla="*/ 584 w 809"/>
                <a:gd name="T79" fmla="*/ 154 h 753"/>
                <a:gd name="T80" fmla="*/ 421 w 809"/>
                <a:gd name="T81" fmla="*/ 99 h 753"/>
                <a:gd name="T82" fmla="*/ 354 w 809"/>
                <a:gd name="T83" fmla="*/ 665 h 753"/>
                <a:gd name="T84" fmla="*/ 226 w 809"/>
                <a:gd name="T85" fmla="*/ 597 h 753"/>
                <a:gd name="T86" fmla="*/ 158 w 809"/>
                <a:gd name="T87" fmla="*/ 469 h 753"/>
                <a:gd name="T88" fmla="*/ 165 w 809"/>
                <a:gd name="T89" fmla="*/ 344 h 753"/>
                <a:gd name="T90" fmla="*/ 244 w 809"/>
                <a:gd name="T91" fmla="*/ 224 h 753"/>
                <a:gd name="T92" fmla="*/ 379 w 809"/>
                <a:gd name="T93" fmla="*/ 167 h 753"/>
                <a:gd name="T94" fmla="*/ 503 w 809"/>
                <a:gd name="T95" fmla="*/ 187 h 753"/>
                <a:gd name="T96" fmla="*/ 615 w 809"/>
                <a:gd name="T97" fmla="*/ 277 h 753"/>
                <a:gd name="T98" fmla="*/ 657 w 809"/>
                <a:gd name="T99" fmla="*/ 418 h 753"/>
                <a:gd name="T100" fmla="*/ 627 w 809"/>
                <a:gd name="T101" fmla="*/ 539 h 753"/>
                <a:gd name="T102" fmla="*/ 525 w 809"/>
                <a:gd name="T103" fmla="*/ 641 h 753"/>
                <a:gd name="T104" fmla="*/ 405 w 809"/>
                <a:gd name="T105" fmla="*/ 671 h 753"/>
                <a:gd name="T106" fmla="*/ 376 w 809"/>
                <a:gd name="T107" fmla="*/ 390 h 753"/>
                <a:gd name="T108" fmla="*/ 365 w 809"/>
                <a:gd name="T109" fmla="*/ 427 h 753"/>
                <a:gd name="T110" fmla="*/ 396 w 809"/>
                <a:gd name="T111" fmla="*/ 458 h 753"/>
                <a:gd name="T112" fmla="*/ 433 w 809"/>
                <a:gd name="T113" fmla="*/ 447 h 753"/>
                <a:gd name="T114" fmla="*/ 444 w 809"/>
                <a:gd name="T115" fmla="*/ 410 h 753"/>
                <a:gd name="T116" fmla="*/ 413 w 809"/>
                <a:gd name="T117" fmla="*/ 37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9" h="753">
                  <a:moveTo>
                    <a:pt x="48" y="48"/>
                  </a:moveTo>
                  <a:lnTo>
                    <a:pt x="48" y="48"/>
                  </a:lnTo>
                  <a:lnTo>
                    <a:pt x="37" y="60"/>
                  </a:lnTo>
                  <a:lnTo>
                    <a:pt x="26" y="73"/>
                  </a:lnTo>
                  <a:lnTo>
                    <a:pt x="19" y="86"/>
                  </a:lnTo>
                  <a:lnTo>
                    <a:pt x="12" y="101"/>
                  </a:lnTo>
                  <a:lnTo>
                    <a:pt x="7" y="117"/>
                  </a:lnTo>
                  <a:lnTo>
                    <a:pt x="3" y="132"/>
                  </a:lnTo>
                  <a:lnTo>
                    <a:pt x="1" y="147"/>
                  </a:lnTo>
                  <a:lnTo>
                    <a:pt x="0" y="162"/>
                  </a:lnTo>
                  <a:lnTo>
                    <a:pt x="1" y="178"/>
                  </a:lnTo>
                  <a:lnTo>
                    <a:pt x="3" y="193"/>
                  </a:lnTo>
                  <a:lnTo>
                    <a:pt x="7" y="208"/>
                  </a:lnTo>
                  <a:lnTo>
                    <a:pt x="12" y="224"/>
                  </a:lnTo>
                  <a:lnTo>
                    <a:pt x="19" y="237"/>
                  </a:lnTo>
                  <a:lnTo>
                    <a:pt x="26" y="251"/>
                  </a:lnTo>
                  <a:lnTo>
                    <a:pt x="37" y="265"/>
                  </a:lnTo>
                  <a:lnTo>
                    <a:pt x="48" y="277"/>
                  </a:lnTo>
                  <a:lnTo>
                    <a:pt x="277" y="48"/>
                  </a:lnTo>
                  <a:lnTo>
                    <a:pt x="277" y="48"/>
                  </a:lnTo>
                  <a:lnTo>
                    <a:pt x="265" y="36"/>
                  </a:lnTo>
                  <a:lnTo>
                    <a:pt x="251" y="26"/>
                  </a:lnTo>
                  <a:lnTo>
                    <a:pt x="237" y="18"/>
                  </a:lnTo>
                  <a:lnTo>
                    <a:pt x="224" y="12"/>
                  </a:lnTo>
                  <a:lnTo>
                    <a:pt x="208" y="7"/>
                  </a:lnTo>
                  <a:lnTo>
                    <a:pt x="193" y="3"/>
                  </a:lnTo>
                  <a:lnTo>
                    <a:pt x="178" y="1"/>
                  </a:lnTo>
                  <a:lnTo>
                    <a:pt x="162" y="0"/>
                  </a:lnTo>
                  <a:lnTo>
                    <a:pt x="147" y="1"/>
                  </a:lnTo>
                  <a:lnTo>
                    <a:pt x="132" y="3"/>
                  </a:lnTo>
                  <a:lnTo>
                    <a:pt x="117" y="7"/>
                  </a:lnTo>
                  <a:lnTo>
                    <a:pt x="101" y="12"/>
                  </a:lnTo>
                  <a:lnTo>
                    <a:pt x="86" y="18"/>
                  </a:lnTo>
                  <a:lnTo>
                    <a:pt x="73" y="26"/>
                  </a:lnTo>
                  <a:lnTo>
                    <a:pt x="60" y="36"/>
                  </a:lnTo>
                  <a:lnTo>
                    <a:pt x="48" y="48"/>
                  </a:lnTo>
                  <a:lnTo>
                    <a:pt x="48" y="48"/>
                  </a:lnTo>
                  <a:close/>
                  <a:moveTo>
                    <a:pt x="763" y="48"/>
                  </a:moveTo>
                  <a:lnTo>
                    <a:pt x="763" y="48"/>
                  </a:lnTo>
                  <a:lnTo>
                    <a:pt x="750" y="36"/>
                  </a:lnTo>
                  <a:lnTo>
                    <a:pt x="737" y="26"/>
                  </a:lnTo>
                  <a:lnTo>
                    <a:pt x="723" y="18"/>
                  </a:lnTo>
                  <a:lnTo>
                    <a:pt x="709" y="12"/>
                  </a:lnTo>
                  <a:lnTo>
                    <a:pt x="694" y="7"/>
                  </a:lnTo>
                  <a:lnTo>
                    <a:pt x="679" y="3"/>
                  </a:lnTo>
                  <a:lnTo>
                    <a:pt x="663" y="1"/>
                  </a:lnTo>
                  <a:lnTo>
                    <a:pt x="647" y="0"/>
                  </a:lnTo>
                  <a:lnTo>
                    <a:pt x="632" y="1"/>
                  </a:lnTo>
                  <a:lnTo>
                    <a:pt x="616" y="3"/>
                  </a:lnTo>
                  <a:lnTo>
                    <a:pt x="601" y="7"/>
                  </a:lnTo>
                  <a:lnTo>
                    <a:pt x="587" y="12"/>
                  </a:lnTo>
                  <a:lnTo>
                    <a:pt x="572" y="18"/>
                  </a:lnTo>
                  <a:lnTo>
                    <a:pt x="558" y="26"/>
                  </a:lnTo>
                  <a:lnTo>
                    <a:pt x="545" y="36"/>
                  </a:lnTo>
                  <a:lnTo>
                    <a:pt x="532" y="48"/>
                  </a:lnTo>
                  <a:lnTo>
                    <a:pt x="763" y="277"/>
                  </a:lnTo>
                  <a:lnTo>
                    <a:pt x="763" y="277"/>
                  </a:lnTo>
                  <a:lnTo>
                    <a:pt x="774" y="265"/>
                  </a:lnTo>
                  <a:lnTo>
                    <a:pt x="783" y="251"/>
                  </a:lnTo>
                  <a:lnTo>
                    <a:pt x="791" y="237"/>
                  </a:lnTo>
                  <a:lnTo>
                    <a:pt x="798" y="224"/>
                  </a:lnTo>
                  <a:lnTo>
                    <a:pt x="802" y="208"/>
                  </a:lnTo>
                  <a:lnTo>
                    <a:pt x="807" y="193"/>
                  </a:lnTo>
                  <a:lnTo>
                    <a:pt x="809" y="178"/>
                  </a:lnTo>
                  <a:lnTo>
                    <a:pt x="809" y="162"/>
                  </a:lnTo>
                  <a:lnTo>
                    <a:pt x="809" y="147"/>
                  </a:lnTo>
                  <a:lnTo>
                    <a:pt x="807" y="132"/>
                  </a:lnTo>
                  <a:lnTo>
                    <a:pt x="802" y="117"/>
                  </a:lnTo>
                  <a:lnTo>
                    <a:pt x="798" y="101"/>
                  </a:lnTo>
                  <a:lnTo>
                    <a:pt x="791" y="86"/>
                  </a:lnTo>
                  <a:lnTo>
                    <a:pt x="783" y="73"/>
                  </a:lnTo>
                  <a:lnTo>
                    <a:pt x="774" y="60"/>
                  </a:lnTo>
                  <a:lnTo>
                    <a:pt x="763" y="48"/>
                  </a:lnTo>
                  <a:lnTo>
                    <a:pt x="763" y="48"/>
                  </a:lnTo>
                  <a:close/>
                  <a:moveTo>
                    <a:pt x="406" y="370"/>
                  </a:moveTo>
                  <a:lnTo>
                    <a:pt x="406" y="370"/>
                  </a:lnTo>
                  <a:lnTo>
                    <a:pt x="411" y="369"/>
                  </a:lnTo>
                  <a:lnTo>
                    <a:pt x="416" y="368"/>
                  </a:lnTo>
                  <a:lnTo>
                    <a:pt x="420" y="363"/>
                  </a:lnTo>
                  <a:lnTo>
                    <a:pt x="420" y="361"/>
                  </a:lnTo>
                  <a:lnTo>
                    <a:pt x="420" y="211"/>
                  </a:lnTo>
                  <a:lnTo>
                    <a:pt x="420" y="211"/>
                  </a:lnTo>
                  <a:lnTo>
                    <a:pt x="420" y="208"/>
                  </a:lnTo>
                  <a:lnTo>
                    <a:pt x="416" y="204"/>
                  </a:lnTo>
                  <a:lnTo>
                    <a:pt x="411" y="203"/>
                  </a:lnTo>
                  <a:lnTo>
                    <a:pt x="406" y="202"/>
                  </a:lnTo>
                  <a:lnTo>
                    <a:pt x="406" y="202"/>
                  </a:lnTo>
                  <a:lnTo>
                    <a:pt x="399" y="203"/>
                  </a:lnTo>
                  <a:lnTo>
                    <a:pt x="395" y="204"/>
                  </a:lnTo>
                  <a:lnTo>
                    <a:pt x="391" y="208"/>
                  </a:lnTo>
                  <a:lnTo>
                    <a:pt x="391" y="211"/>
                  </a:lnTo>
                  <a:lnTo>
                    <a:pt x="391" y="361"/>
                  </a:lnTo>
                  <a:lnTo>
                    <a:pt x="391" y="361"/>
                  </a:lnTo>
                  <a:lnTo>
                    <a:pt x="391" y="363"/>
                  </a:lnTo>
                  <a:lnTo>
                    <a:pt x="395" y="368"/>
                  </a:lnTo>
                  <a:lnTo>
                    <a:pt x="399" y="369"/>
                  </a:lnTo>
                  <a:lnTo>
                    <a:pt x="406" y="370"/>
                  </a:lnTo>
                  <a:lnTo>
                    <a:pt x="406" y="370"/>
                  </a:lnTo>
                  <a:close/>
                  <a:moveTo>
                    <a:pt x="340" y="438"/>
                  </a:moveTo>
                  <a:lnTo>
                    <a:pt x="258" y="479"/>
                  </a:lnTo>
                  <a:lnTo>
                    <a:pt x="258" y="479"/>
                  </a:lnTo>
                  <a:lnTo>
                    <a:pt x="252" y="483"/>
                  </a:lnTo>
                  <a:lnTo>
                    <a:pt x="250" y="488"/>
                  </a:lnTo>
                  <a:lnTo>
                    <a:pt x="250" y="495"/>
                  </a:lnTo>
                  <a:lnTo>
                    <a:pt x="251" y="502"/>
                  </a:lnTo>
                  <a:lnTo>
                    <a:pt x="251" y="502"/>
                  </a:lnTo>
                  <a:lnTo>
                    <a:pt x="255" y="508"/>
                  </a:lnTo>
                  <a:lnTo>
                    <a:pt x="261" y="512"/>
                  </a:lnTo>
                  <a:lnTo>
                    <a:pt x="267" y="513"/>
                  </a:lnTo>
                  <a:lnTo>
                    <a:pt x="274" y="512"/>
                  </a:lnTo>
                  <a:lnTo>
                    <a:pt x="357" y="471"/>
                  </a:lnTo>
                  <a:lnTo>
                    <a:pt x="357" y="471"/>
                  </a:lnTo>
                  <a:lnTo>
                    <a:pt x="362" y="466"/>
                  </a:lnTo>
                  <a:lnTo>
                    <a:pt x="365" y="461"/>
                  </a:lnTo>
                  <a:lnTo>
                    <a:pt x="365" y="454"/>
                  </a:lnTo>
                  <a:lnTo>
                    <a:pt x="363" y="447"/>
                  </a:lnTo>
                  <a:lnTo>
                    <a:pt x="363" y="447"/>
                  </a:lnTo>
                  <a:lnTo>
                    <a:pt x="359" y="442"/>
                  </a:lnTo>
                  <a:lnTo>
                    <a:pt x="354" y="438"/>
                  </a:lnTo>
                  <a:lnTo>
                    <a:pt x="347" y="436"/>
                  </a:lnTo>
                  <a:lnTo>
                    <a:pt x="340" y="438"/>
                  </a:lnTo>
                  <a:lnTo>
                    <a:pt x="340" y="438"/>
                  </a:lnTo>
                  <a:close/>
                  <a:moveTo>
                    <a:pt x="405" y="99"/>
                  </a:moveTo>
                  <a:lnTo>
                    <a:pt x="405" y="99"/>
                  </a:lnTo>
                  <a:lnTo>
                    <a:pt x="388" y="99"/>
                  </a:lnTo>
                  <a:lnTo>
                    <a:pt x="372" y="100"/>
                  </a:lnTo>
                  <a:lnTo>
                    <a:pt x="340" y="106"/>
                  </a:lnTo>
                  <a:lnTo>
                    <a:pt x="310" y="114"/>
                  </a:lnTo>
                  <a:lnTo>
                    <a:pt x="280" y="123"/>
                  </a:lnTo>
                  <a:lnTo>
                    <a:pt x="252" y="137"/>
                  </a:lnTo>
                  <a:lnTo>
                    <a:pt x="226" y="154"/>
                  </a:lnTo>
                  <a:lnTo>
                    <a:pt x="202" y="171"/>
                  </a:lnTo>
                  <a:lnTo>
                    <a:pt x="178" y="192"/>
                  </a:lnTo>
                  <a:lnTo>
                    <a:pt x="158" y="215"/>
                  </a:lnTo>
                  <a:lnTo>
                    <a:pt x="140" y="240"/>
                  </a:lnTo>
                  <a:lnTo>
                    <a:pt x="123" y="266"/>
                  </a:lnTo>
                  <a:lnTo>
                    <a:pt x="110" y="294"/>
                  </a:lnTo>
                  <a:lnTo>
                    <a:pt x="100" y="324"/>
                  </a:lnTo>
                  <a:lnTo>
                    <a:pt x="92" y="354"/>
                  </a:lnTo>
                  <a:lnTo>
                    <a:pt x="86" y="385"/>
                  </a:lnTo>
                  <a:lnTo>
                    <a:pt x="85" y="402"/>
                  </a:lnTo>
                  <a:lnTo>
                    <a:pt x="85" y="418"/>
                  </a:lnTo>
                  <a:lnTo>
                    <a:pt x="85" y="418"/>
                  </a:lnTo>
                  <a:lnTo>
                    <a:pt x="85" y="436"/>
                  </a:lnTo>
                  <a:lnTo>
                    <a:pt x="86" y="453"/>
                  </a:lnTo>
                  <a:lnTo>
                    <a:pt x="89" y="469"/>
                  </a:lnTo>
                  <a:lnTo>
                    <a:pt x="92" y="486"/>
                  </a:lnTo>
                  <a:lnTo>
                    <a:pt x="96" y="501"/>
                  </a:lnTo>
                  <a:lnTo>
                    <a:pt x="100" y="516"/>
                  </a:lnTo>
                  <a:lnTo>
                    <a:pt x="111" y="546"/>
                  </a:lnTo>
                  <a:lnTo>
                    <a:pt x="126" y="575"/>
                  </a:lnTo>
                  <a:lnTo>
                    <a:pt x="143" y="602"/>
                  </a:lnTo>
                  <a:lnTo>
                    <a:pt x="162" y="627"/>
                  </a:lnTo>
                  <a:lnTo>
                    <a:pt x="184" y="650"/>
                  </a:lnTo>
                  <a:lnTo>
                    <a:pt x="184" y="650"/>
                  </a:lnTo>
                  <a:lnTo>
                    <a:pt x="181" y="654"/>
                  </a:lnTo>
                  <a:lnTo>
                    <a:pt x="152" y="708"/>
                  </a:lnTo>
                  <a:lnTo>
                    <a:pt x="152" y="708"/>
                  </a:lnTo>
                  <a:lnTo>
                    <a:pt x="149" y="713"/>
                  </a:lnTo>
                  <a:lnTo>
                    <a:pt x="148" y="719"/>
                  </a:lnTo>
                  <a:lnTo>
                    <a:pt x="148" y="726"/>
                  </a:lnTo>
                  <a:lnTo>
                    <a:pt x="149" y="731"/>
                  </a:lnTo>
                  <a:lnTo>
                    <a:pt x="151" y="737"/>
                  </a:lnTo>
                  <a:lnTo>
                    <a:pt x="155" y="742"/>
                  </a:lnTo>
                  <a:lnTo>
                    <a:pt x="159" y="746"/>
                  </a:lnTo>
                  <a:lnTo>
                    <a:pt x="165" y="749"/>
                  </a:lnTo>
                  <a:lnTo>
                    <a:pt x="165" y="749"/>
                  </a:lnTo>
                  <a:lnTo>
                    <a:pt x="170" y="752"/>
                  </a:lnTo>
                  <a:lnTo>
                    <a:pt x="176" y="753"/>
                  </a:lnTo>
                  <a:lnTo>
                    <a:pt x="182" y="753"/>
                  </a:lnTo>
                  <a:lnTo>
                    <a:pt x="188" y="752"/>
                  </a:lnTo>
                  <a:lnTo>
                    <a:pt x="193" y="750"/>
                  </a:lnTo>
                  <a:lnTo>
                    <a:pt x="199" y="746"/>
                  </a:lnTo>
                  <a:lnTo>
                    <a:pt x="203" y="742"/>
                  </a:lnTo>
                  <a:lnTo>
                    <a:pt x="206" y="737"/>
                  </a:lnTo>
                  <a:lnTo>
                    <a:pt x="233" y="689"/>
                  </a:lnTo>
                  <a:lnTo>
                    <a:pt x="233" y="689"/>
                  </a:lnTo>
                  <a:lnTo>
                    <a:pt x="252" y="700"/>
                  </a:lnTo>
                  <a:lnTo>
                    <a:pt x="272" y="709"/>
                  </a:lnTo>
                  <a:lnTo>
                    <a:pt x="292" y="719"/>
                  </a:lnTo>
                  <a:lnTo>
                    <a:pt x="314" y="726"/>
                  </a:lnTo>
                  <a:lnTo>
                    <a:pt x="336" y="731"/>
                  </a:lnTo>
                  <a:lnTo>
                    <a:pt x="358" y="735"/>
                  </a:lnTo>
                  <a:lnTo>
                    <a:pt x="381" y="738"/>
                  </a:lnTo>
                  <a:lnTo>
                    <a:pt x="405" y="738"/>
                  </a:lnTo>
                  <a:lnTo>
                    <a:pt x="405" y="738"/>
                  </a:lnTo>
                  <a:lnTo>
                    <a:pt x="428" y="738"/>
                  </a:lnTo>
                  <a:lnTo>
                    <a:pt x="451" y="735"/>
                  </a:lnTo>
                  <a:lnTo>
                    <a:pt x="475" y="731"/>
                  </a:lnTo>
                  <a:lnTo>
                    <a:pt x="497" y="726"/>
                  </a:lnTo>
                  <a:lnTo>
                    <a:pt x="517" y="719"/>
                  </a:lnTo>
                  <a:lnTo>
                    <a:pt x="538" y="709"/>
                  </a:lnTo>
                  <a:lnTo>
                    <a:pt x="558" y="700"/>
                  </a:lnTo>
                  <a:lnTo>
                    <a:pt x="576" y="689"/>
                  </a:lnTo>
                  <a:lnTo>
                    <a:pt x="604" y="737"/>
                  </a:lnTo>
                  <a:lnTo>
                    <a:pt x="604" y="737"/>
                  </a:lnTo>
                  <a:lnTo>
                    <a:pt x="608" y="742"/>
                  </a:lnTo>
                  <a:lnTo>
                    <a:pt x="612" y="746"/>
                  </a:lnTo>
                  <a:lnTo>
                    <a:pt x="616" y="750"/>
                  </a:lnTo>
                  <a:lnTo>
                    <a:pt x="621" y="752"/>
                  </a:lnTo>
                  <a:lnTo>
                    <a:pt x="628" y="753"/>
                  </a:lnTo>
                  <a:lnTo>
                    <a:pt x="634" y="753"/>
                  </a:lnTo>
                  <a:lnTo>
                    <a:pt x="641" y="752"/>
                  </a:lnTo>
                  <a:lnTo>
                    <a:pt x="646" y="749"/>
                  </a:lnTo>
                  <a:lnTo>
                    <a:pt x="646" y="749"/>
                  </a:lnTo>
                  <a:lnTo>
                    <a:pt x="652" y="746"/>
                  </a:lnTo>
                  <a:lnTo>
                    <a:pt x="656" y="742"/>
                  </a:lnTo>
                  <a:lnTo>
                    <a:pt x="658" y="737"/>
                  </a:lnTo>
                  <a:lnTo>
                    <a:pt x="661" y="731"/>
                  </a:lnTo>
                  <a:lnTo>
                    <a:pt x="661" y="726"/>
                  </a:lnTo>
                  <a:lnTo>
                    <a:pt x="661" y="719"/>
                  </a:lnTo>
                  <a:lnTo>
                    <a:pt x="661" y="713"/>
                  </a:lnTo>
                  <a:lnTo>
                    <a:pt x="658" y="708"/>
                  </a:lnTo>
                  <a:lnTo>
                    <a:pt x="630" y="654"/>
                  </a:lnTo>
                  <a:lnTo>
                    <a:pt x="630" y="654"/>
                  </a:lnTo>
                  <a:lnTo>
                    <a:pt x="625" y="650"/>
                  </a:lnTo>
                  <a:lnTo>
                    <a:pt x="625" y="650"/>
                  </a:lnTo>
                  <a:lnTo>
                    <a:pt x="647" y="627"/>
                  </a:lnTo>
                  <a:lnTo>
                    <a:pt x="667" y="602"/>
                  </a:lnTo>
                  <a:lnTo>
                    <a:pt x="684" y="575"/>
                  </a:lnTo>
                  <a:lnTo>
                    <a:pt x="698" y="546"/>
                  </a:lnTo>
                  <a:lnTo>
                    <a:pt x="709" y="516"/>
                  </a:lnTo>
                  <a:lnTo>
                    <a:pt x="715" y="501"/>
                  </a:lnTo>
                  <a:lnTo>
                    <a:pt x="717" y="486"/>
                  </a:lnTo>
                  <a:lnTo>
                    <a:pt x="720" y="469"/>
                  </a:lnTo>
                  <a:lnTo>
                    <a:pt x="723" y="453"/>
                  </a:lnTo>
                  <a:lnTo>
                    <a:pt x="724" y="436"/>
                  </a:lnTo>
                  <a:lnTo>
                    <a:pt x="724" y="418"/>
                  </a:lnTo>
                  <a:lnTo>
                    <a:pt x="724" y="418"/>
                  </a:lnTo>
                  <a:lnTo>
                    <a:pt x="724" y="402"/>
                  </a:lnTo>
                  <a:lnTo>
                    <a:pt x="723" y="385"/>
                  </a:lnTo>
                  <a:lnTo>
                    <a:pt x="719" y="354"/>
                  </a:lnTo>
                  <a:lnTo>
                    <a:pt x="711" y="324"/>
                  </a:lnTo>
                  <a:lnTo>
                    <a:pt x="700" y="294"/>
                  </a:lnTo>
                  <a:lnTo>
                    <a:pt x="686" y="266"/>
                  </a:lnTo>
                  <a:lnTo>
                    <a:pt x="669" y="240"/>
                  </a:lnTo>
                  <a:lnTo>
                    <a:pt x="652" y="215"/>
                  </a:lnTo>
                  <a:lnTo>
                    <a:pt x="631" y="192"/>
                  </a:lnTo>
                  <a:lnTo>
                    <a:pt x="608" y="171"/>
                  </a:lnTo>
                  <a:lnTo>
                    <a:pt x="584" y="154"/>
                  </a:lnTo>
                  <a:lnTo>
                    <a:pt x="557" y="137"/>
                  </a:lnTo>
                  <a:lnTo>
                    <a:pt x="529" y="123"/>
                  </a:lnTo>
                  <a:lnTo>
                    <a:pt x="499" y="114"/>
                  </a:lnTo>
                  <a:lnTo>
                    <a:pt x="469" y="106"/>
                  </a:lnTo>
                  <a:lnTo>
                    <a:pt x="438" y="100"/>
                  </a:lnTo>
                  <a:lnTo>
                    <a:pt x="421" y="99"/>
                  </a:lnTo>
                  <a:lnTo>
                    <a:pt x="405" y="99"/>
                  </a:lnTo>
                  <a:lnTo>
                    <a:pt x="405" y="99"/>
                  </a:lnTo>
                  <a:close/>
                  <a:moveTo>
                    <a:pt x="405" y="671"/>
                  </a:moveTo>
                  <a:lnTo>
                    <a:pt x="405" y="671"/>
                  </a:lnTo>
                  <a:lnTo>
                    <a:pt x="379" y="669"/>
                  </a:lnTo>
                  <a:lnTo>
                    <a:pt x="354" y="665"/>
                  </a:lnTo>
                  <a:lnTo>
                    <a:pt x="331" y="660"/>
                  </a:lnTo>
                  <a:lnTo>
                    <a:pt x="307" y="652"/>
                  </a:lnTo>
                  <a:lnTo>
                    <a:pt x="285" y="641"/>
                  </a:lnTo>
                  <a:lnTo>
                    <a:pt x="263" y="628"/>
                  </a:lnTo>
                  <a:lnTo>
                    <a:pt x="244" y="613"/>
                  </a:lnTo>
                  <a:lnTo>
                    <a:pt x="226" y="597"/>
                  </a:lnTo>
                  <a:lnTo>
                    <a:pt x="210" y="579"/>
                  </a:lnTo>
                  <a:lnTo>
                    <a:pt x="196" y="560"/>
                  </a:lnTo>
                  <a:lnTo>
                    <a:pt x="184" y="539"/>
                  </a:lnTo>
                  <a:lnTo>
                    <a:pt x="173" y="517"/>
                  </a:lnTo>
                  <a:lnTo>
                    <a:pt x="165" y="494"/>
                  </a:lnTo>
                  <a:lnTo>
                    <a:pt x="158" y="469"/>
                  </a:lnTo>
                  <a:lnTo>
                    <a:pt x="154" y="444"/>
                  </a:lnTo>
                  <a:lnTo>
                    <a:pt x="152" y="418"/>
                  </a:lnTo>
                  <a:lnTo>
                    <a:pt x="152" y="418"/>
                  </a:lnTo>
                  <a:lnTo>
                    <a:pt x="154" y="392"/>
                  </a:lnTo>
                  <a:lnTo>
                    <a:pt x="158" y="368"/>
                  </a:lnTo>
                  <a:lnTo>
                    <a:pt x="165" y="344"/>
                  </a:lnTo>
                  <a:lnTo>
                    <a:pt x="173" y="321"/>
                  </a:lnTo>
                  <a:lnTo>
                    <a:pt x="184" y="299"/>
                  </a:lnTo>
                  <a:lnTo>
                    <a:pt x="196" y="277"/>
                  </a:lnTo>
                  <a:lnTo>
                    <a:pt x="210" y="258"/>
                  </a:lnTo>
                  <a:lnTo>
                    <a:pt x="226" y="240"/>
                  </a:lnTo>
                  <a:lnTo>
                    <a:pt x="244" y="224"/>
                  </a:lnTo>
                  <a:lnTo>
                    <a:pt x="263" y="210"/>
                  </a:lnTo>
                  <a:lnTo>
                    <a:pt x="285" y="198"/>
                  </a:lnTo>
                  <a:lnTo>
                    <a:pt x="307" y="187"/>
                  </a:lnTo>
                  <a:lnTo>
                    <a:pt x="331" y="178"/>
                  </a:lnTo>
                  <a:lnTo>
                    <a:pt x="354" y="171"/>
                  </a:lnTo>
                  <a:lnTo>
                    <a:pt x="379" y="167"/>
                  </a:lnTo>
                  <a:lnTo>
                    <a:pt x="405" y="166"/>
                  </a:lnTo>
                  <a:lnTo>
                    <a:pt x="405" y="166"/>
                  </a:lnTo>
                  <a:lnTo>
                    <a:pt x="431" y="167"/>
                  </a:lnTo>
                  <a:lnTo>
                    <a:pt x="455" y="171"/>
                  </a:lnTo>
                  <a:lnTo>
                    <a:pt x="480" y="178"/>
                  </a:lnTo>
                  <a:lnTo>
                    <a:pt x="503" y="187"/>
                  </a:lnTo>
                  <a:lnTo>
                    <a:pt x="525" y="198"/>
                  </a:lnTo>
                  <a:lnTo>
                    <a:pt x="546" y="210"/>
                  </a:lnTo>
                  <a:lnTo>
                    <a:pt x="565" y="224"/>
                  </a:lnTo>
                  <a:lnTo>
                    <a:pt x="583" y="240"/>
                  </a:lnTo>
                  <a:lnTo>
                    <a:pt x="599" y="258"/>
                  </a:lnTo>
                  <a:lnTo>
                    <a:pt x="615" y="277"/>
                  </a:lnTo>
                  <a:lnTo>
                    <a:pt x="627" y="299"/>
                  </a:lnTo>
                  <a:lnTo>
                    <a:pt x="636" y="321"/>
                  </a:lnTo>
                  <a:lnTo>
                    <a:pt x="646" y="344"/>
                  </a:lnTo>
                  <a:lnTo>
                    <a:pt x="652" y="368"/>
                  </a:lnTo>
                  <a:lnTo>
                    <a:pt x="656" y="392"/>
                  </a:lnTo>
                  <a:lnTo>
                    <a:pt x="657" y="418"/>
                  </a:lnTo>
                  <a:lnTo>
                    <a:pt x="657" y="418"/>
                  </a:lnTo>
                  <a:lnTo>
                    <a:pt x="656" y="444"/>
                  </a:lnTo>
                  <a:lnTo>
                    <a:pt x="652" y="469"/>
                  </a:lnTo>
                  <a:lnTo>
                    <a:pt x="646" y="494"/>
                  </a:lnTo>
                  <a:lnTo>
                    <a:pt x="636" y="517"/>
                  </a:lnTo>
                  <a:lnTo>
                    <a:pt x="627" y="539"/>
                  </a:lnTo>
                  <a:lnTo>
                    <a:pt x="615" y="560"/>
                  </a:lnTo>
                  <a:lnTo>
                    <a:pt x="599" y="579"/>
                  </a:lnTo>
                  <a:lnTo>
                    <a:pt x="583" y="597"/>
                  </a:lnTo>
                  <a:lnTo>
                    <a:pt x="565" y="613"/>
                  </a:lnTo>
                  <a:lnTo>
                    <a:pt x="546" y="628"/>
                  </a:lnTo>
                  <a:lnTo>
                    <a:pt x="525" y="641"/>
                  </a:lnTo>
                  <a:lnTo>
                    <a:pt x="503" y="652"/>
                  </a:lnTo>
                  <a:lnTo>
                    <a:pt x="480" y="660"/>
                  </a:lnTo>
                  <a:lnTo>
                    <a:pt x="455" y="665"/>
                  </a:lnTo>
                  <a:lnTo>
                    <a:pt x="431" y="669"/>
                  </a:lnTo>
                  <a:lnTo>
                    <a:pt x="405" y="671"/>
                  </a:lnTo>
                  <a:lnTo>
                    <a:pt x="405" y="671"/>
                  </a:lnTo>
                  <a:close/>
                  <a:moveTo>
                    <a:pt x="405" y="379"/>
                  </a:moveTo>
                  <a:lnTo>
                    <a:pt x="405" y="379"/>
                  </a:lnTo>
                  <a:lnTo>
                    <a:pt x="396" y="379"/>
                  </a:lnTo>
                  <a:lnTo>
                    <a:pt x="390" y="381"/>
                  </a:lnTo>
                  <a:lnTo>
                    <a:pt x="383" y="385"/>
                  </a:lnTo>
                  <a:lnTo>
                    <a:pt x="376" y="390"/>
                  </a:lnTo>
                  <a:lnTo>
                    <a:pt x="372" y="396"/>
                  </a:lnTo>
                  <a:lnTo>
                    <a:pt x="368" y="403"/>
                  </a:lnTo>
                  <a:lnTo>
                    <a:pt x="365" y="410"/>
                  </a:lnTo>
                  <a:lnTo>
                    <a:pt x="365" y="418"/>
                  </a:lnTo>
                  <a:lnTo>
                    <a:pt x="365" y="418"/>
                  </a:lnTo>
                  <a:lnTo>
                    <a:pt x="365" y="427"/>
                  </a:lnTo>
                  <a:lnTo>
                    <a:pt x="368" y="435"/>
                  </a:lnTo>
                  <a:lnTo>
                    <a:pt x="372" y="442"/>
                  </a:lnTo>
                  <a:lnTo>
                    <a:pt x="376" y="447"/>
                  </a:lnTo>
                  <a:lnTo>
                    <a:pt x="383" y="453"/>
                  </a:lnTo>
                  <a:lnTo>
                    <a:pt x="390" y="457"/>
                  </a:lnTo>
                  <a:lnTo>
                    <a:pt x="396" y="458"/>
                  </a:lnTo>
                  <a:lnTo>
                    <a:pt x="405" y="460"/>
                  </a:lnTo>
                  <a:lnTo>
                    <a:pt x="405" y="460"/>
                  </a:lnTo>
                  <a:lnTo>
                    <a:pt x="413" y="458"/>
                  </a:lnTo>
                  <a:lnTo>
                    <a:pt x="421" y="457"/>
                  </a:lnTo>
                  <a:lnTo>
                    <a:pt x="428" y="453"/>
                  </a:lnTo>
                  <a:lnTo>
                    <a:pt x="433" y="447"/>
                  </a:lnTo>
                  <a:lnTo>
                    <a:pt x="439" y="442"/>
                  </a:lnTo>
                  <a:lnTo>
                    <a:pt x="442" y="435"/>
                  </a:lnTo>
                  <a:lnTo>
                    <a:pt x="444" y="427"/>
                  </a:lnTo>
                  <a:lnTo>
                    <a:pt x="446" y="418"/>
                  </a:lnTo>
                  <a:lnTo>
                    <a:pt x="446" y="418"/>
                  </a:lnTo>
                  <a:lnTo>
                    <a:pt x="444" y="410"/>
                  </a:lnTo>
                  <a:lnTo>
                    <a:pt x="442" y="403"/>
                  </a:lnTo>
                  <a:lnTo>
                    <a:pt x="439" y="396"/>
                  </a:lnTo>
                  <a:lnTo>
                    <a:pt x="433" y="390"/>
                  </a:lnTo>
                  <a:lnTo>
                    <a:pt x="428" y="385"/>
                  </a:lnTo>
                  <a:lnTo>
                    <a:pt x="421" y="381"/>
                  </a:lnTo>
                  <a:lnTo>
                    <a:pt x="413" y="379"/>
                  </a:lnTo>
                  <a:lnTo>
                    <a:pt x="405" y="379"/>
                  </a:lnTo>
                  <a:lnTo>
                    <a:pt x="405" y="37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1642380" y="3312421"/>
            <a:ext cx="1005570" cy="1007080"/>
            <a:chOff x="1642380" y="3312421"/>
            <a:chExt cx="1005570" cy="1007080"/>
          </a:xfrm>
        </p:grpSpPr>
        <p:sp>
          <p:nvSpPr>
            <p:cNvPr id="60" name="椭圆 59"/>
            <p:cNvSpPr/>
            <p:nvPr/>
          </p:nvSpPr>
          <p:spPr>
            <a:xfrm>
              <a:off x="1642380" y="3312421"/>
              <a:ext cx="1005570" cy="1007080"/>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90" name="Freeform 179"/>
            <p:cNvSpPr>
              <a:spLocks noEditPoints="1"/>
            </p:cNvSpPr>
            <p:nvPr/>
          </p:nvSpPr>
          <p:spPr bwMode="auto">
            <a:xfrm>
              <a:off x="1896389" y="3640038"/>
              <a:ext cx="452426" cy="348150"/>
            </a:xfrm>
            <a:custGeom>
              <a:avLst/>
              <a:gdLst>
                <a:gd name="T0" fmla="*/ 766 w 808"/>
                <a:gd name="T1" fmla="*/ 58 h 622"/>
                <a:gd name="T2" fmla="*/ 642 w 808"/>
                <a:gd name="T3" fmla="*/ 103 h 622"/>
                <a:gd name="T4" fmla="*/ 257 w 808"/>
                <a:gd name="T5" fmla="*/ 0 h 622"/>
                <a:gd name="T6" fmla="*/ 24 w 808"/>
                <a:gd name="T7" fmla="*/ 103 h 622"/>
                <a:gd name="T8" fmla="*/ 3 w 808"/>
                <a:gd name="T9" fmla="*/ 120 h 622"/>
                <a:gd name="T10" fmla="*/ 0 w 808"/>
                <a:gd name="T11" fmla="*/ 599 h 622"/>
                <a:gd name="T12" fmla="*/ 18 w 808"/>
                <a:gd name="T13" fmla="*/ 619 h 622"/>
                <a:gd name="T14" fmla="*/ 785 w 808"/>
                <a:gd name="T15" fmla="*/ 621 h 622"/>
                <a:gd name="T16" fmla="*/ 806 w 808"/>
                <a:gd name="T17" fmla="*/ 604 h 622"/>
                <a:gd name="T18" fmla="*/ 808 w 808"/>
                <a:gd name="T19" fmla="*/ 125 h 622"/>
                <a:gd name="T20" fmla="*/ 791 w 808"/>
                <a:gd name="T21" fmla="*/ 105 h 622"/>
                <a:gd name="T22" fmla="*/ 497 w 808"/>
                <a:gd name="T23" fmla="*/ 20 h 622"/>
                <a:gd name="T24" fmla="*/ 59 w 808"/>
                <a:gd name="T25" fmla="*/ 187 h 622"/>
                <a:gd name="T26" fmla="*/ 36 w 808"/>
                <a:gd name="T27" fmla="*/ 175 h 622"/>
                <a:gd name="T28" fmla="*/ 32 w 808"/>
                <a:gd name="T29" fmla="*/ 154 h 622"/>
                <a:gd name="T30" fmla="*/ 48 w 808"/>
                <a:gd name="T31" fmla="*/ 134 h 622"/>
                <a:gd name="T32" fmla="*/ 70 w 808"/>
                <a:gd name="T33" fmla="*/ 134 h 622"/>
                <a:gd name="T34" fmla="*/ 87 w 808"/>
                <a:gd name="T35" fmla="*/ 154 h 622"/>
                <a:gd name="T36" fmla="*/ 83 w 808"/>
                <a:gd name="T37" fmla="*/ 175 h 622"/>
                <a:gd name="T38" fmla="*/ 59 w 808"/>
                <a:gd name="T39" fmla="*/ 187 h 622"/>
                <a:gd name="T40" fmla="*/ 601 w 808"/>
                <a:gd name="T41" fmla="*/ 472 h 622"/>
                <a:gd name="T42" fmla="*/ 549 w 808"/>
                <a:gd name="T43" fmla="*/ 540 h 622"/>
                <a:gd name="T44" fmla="*/ 475 w 808"/>
                <a:gd name="T45" fmla="*/ 582 h 622"/>
                <a:gd name="T46" fmla="*/ 404 w 808"/>
                <a:gd name="T47" fmla="*/ 593 h 622"/>
                <a:gd name="T48" fmla="*/ 317 w 808"/>
                <a:gd name="T49" fmla="*/ 575 h 622"/>
                <a:gd name="T50" fmla="*/ 247 w 808"/>
                <a:gd name="T51" fmla="*/ 527 h 622"/>
                <a:gd name="T52" fmla="*/ 199 w 808"/>
                <a:gd name="T53" fmla="*/ 456 h 622"/>
                <a:gd name="T54" fmla="*/ 184 w 808"/>
                <a:gd name="T55" fmla="*/ 390 h 622"/>
                <a:gd name="T56" fmla="*/ 194 w 808"/>
                <a:gd name="T57" fmla="*/ 305 h 622"/>
                <a:gd name="T58" fmla="*/ 224 w 808"/>
                <a:gd name="T59" fmla="*/ 243 h 622"/>
                <a:gd name="T60" fmla="*/ 282 w 808"/>
                <a:gd name="T61" fmla="*/ 188 h 622"/>
                <a:gd name="T62" fmla="*/ 354 w 808"/>
                <a:gd name="T63" fmla="*/ 157 h 622"/>
                <a:gd name="T64" fmla="*/ 422 w 808"/>
                <a:gd name="T65" fmla="*/ 151 h 622"/>
                <a:gd name="T66" fmla="*/ 500 w 808"/>
                <a:gd name="T67" fmla="*/ 172 h 622"/>
                <a:gd name="T68" fmla="*/ 564 w 808"/>
                <a:gd name="T69" fmla="*/ 219 h 622"/>
                <a:gd name="T70" fmla="*/ 608 w 808"/>
                <a:gd name="T71" fmla="*/ 284 h 622"/>
                <a:gd name="T72" fmla="*/ 626 w 808"/>
                <a:gd name="T73" fmla="*/ 372 h 622"/>
                <a:gd name="T74" fmla="*/ 615 w 808"/>
                <a:gd name="T75" fmla="*/ 439 h 622"/>
                <a:gd name="T76" fmla="*/ 369 w 808"/>
                <a:gd name="T77" fmla="*/ 205 h 622"/>
                <a:gd name="T78" fmla="*/ 297 w 808"/>
                <a:gd name="T79" fmla="*/ 241 h 622"/>
                <a:gd name="T80" fmla="*/ 247 w 808"/>
                <a:gd name="T81" fmla="*/ 305 h 622"/>
                <a:gd name="T82" fmla="*/ 234 w 808"/>
                <a:gd name="T83" fmla="*/ 372 h 622"/>
                <a:gd name="T84" fmla="*/ 253 w 808"/>
                <a:gd name="T85" fmla="*/ 449 h 622"/>
                <a:gd name="T86" fmla="*/ 291 w 808"/>
                <a:gd name="T87" fmla="*/ 498 h 622"/>
                <a:gd name="T88" fmla="*/ 368 w 808"/>
                <a:gd name="T89" fmla="*/ 538 h 622"/>
                <a:gd name="T90" fmla="*/ 438 w 808"/>
                <a:gd name="T91" fmla="*/ 538 h 622"/>
                <a:gd name="T92" fmla="*/ 512 w 808"/>
                <a:gd name="T93" fmla="*/ 503 h 622"/>
                <a:gd name="T94" fmla="*/ 562 w 808"/>
                <a:gd name="T95" fmla="*/ 438 h 622"/>
                <a:gd name="T96" fmla="*/ 575 w 808"/>
                <a:gd name="T97" fmla="*/ 372 h 622"/>
                <a:gd name="T98" fmla="*/ 557 w 808"/>
                <a:gd name="T99" fmla="*/ 298 h 622"/>
                <a:gd name="T100" fmla="*/ 522 w 808"/>
                <a:gd name="T101" fmla="*/ 249 h 622"/>
                <a:gd name="T102" fmla="*/ 442 w 808"/>
                <a:gd name="T103" fmla="*/ 20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622">
                  <a:moveTo>
                    <a:pt x="766" y="58"/>
                  </a:moveTo>
                  <a:lnTo>
                    <a:pt x="637" y="58"/>
                  </a:lnTo>
                  <a:lnTo>
                    <a:pt x="637" y="90"/>
                  </a:lnTo>
                  <a:lnTo>
                    <a:pt x="766" y="90"/>
                  </a:lnTo>
                  <a:lnTo>
                    <a:pt x="766" y="58"/>
                  </a:lnTo>
                  <a:close/>
                  <a:moveTo>
                    <a:pt x="780" y="103"/>
                  </a:moveTo>
                  <a:lnTo>
                    <a:pt x="763" y="103"/>
                  </a:lnTo>
                  <a:lnTo>
                    <a:pt x="763" y="95"/>
                  </a:lnTo>
                  <a:lnTo>
                    <a:pt x="642" y="95"/>
                  </a:lnTo>
                  <a:lnTo>
                    <a:pt x="642" y="103"/>
                  </a:lnTo>
                  <a:lnTo>
                    <a:pt x="531" y="103"/>
                  </a:lnTo>
                  <a:lnTo>
                    <a:pt x="552" y="81"/>
                  </a:lnTo>
                  <a:lnTo>
                    <a:pt x="552" y="81"/>
                  </a:lnTo>
                  <a:lnTo>
                    <a:pt x="552" y="0"/>
                  </a:lnTo>
                  <a:lnTo>
                    <a:pt x="257" y="0"/>
                  </a:lnTo>
                  <a:lnTo>
                    <a:pt x="257" y="81"/>
                  </a:lnTo>
                  <a:lnTo>
                    <a:pt x="278" y="103"/>
                  </a:lnTo>
                  <a:lnTo>
                    <a:pt x="29" y="103"/>
                  </a:lnTo>
                  <a:lnTo>
                    <a:pt x="29" y="103"/>
                  </a:lnTo>
                  <a:lnTo>
                    <a:pt x="24" y="103"/>
                  </a:lnTo>
                  <a:lnTo>
                    <a:pt x="18" y="105"/>
                  </a:lnTo>
                  <a:lnTo>
                    <a:pt x="13" y="107"/>
                  </a:lnTo>
                  <a:lnTo>
                    <a:pt x="9" y="112"/>
                  </a:lnTo>
                  <a:lnTo>
                    <a:pt x="5" y="116"/>
                  </a:lnTo>
                  <a:lnTo>
                    <a:pt x="3" y="120"/>
                  </a:lnTo>
                  <a:lnTo>
                    <a:pt x="0" y="125"/>
                  </a:lnTo>
                  <a:lnTo>
                    <a:pt x="0" y="132"/>
                  </a:lnTo>
                  <a:lnTo>
                    <a:pt x="0" y="593"/>
                  </a:lnTo>
                  <a:lnTo>
                    <a:pt x="0" y="593"/>
                  </a:lnTo>
                  <a:lnTo>
                    <a:pt x="0" y="599"/>
                  </a:lnTo>
                  <a:lnTo>
                    <a:pt x="3" y="604"/>
                  </a:lnTo>
                  <a:lnTo>
                    <a:pt x="5" y="610"/>
                  </a:lnTo>
                  <a:lnTo>
                    <a:pt x="9" y="614"/>
                  </a:lnTo>
                  <a:lnTo>
                    <a:pt x="13" y="616"/>
                  </a:lnTo>
                  <a:lnTo>
                    <a:pt x="18" y="619"/>
                  </a:lnTo>
                  <a:lnTo>
                    <a:pt x="24" y="621"/>
                  </a:lnTo>
                  <a:lnTo>
                    <a:pt x="29" y="622"/>
                  </a:lnTo>
                  <a:lnTo>
                    <a:pt x="780" y="622"/>
                  </a:lnTo>
                  <a:lnTo>
                    <a:pt x="780" y="622"/>
                  </a:lnTo>
                  <a:lnTo>
                    <a:pt x="785" y="621"/>
                  </a:lnTo>
                  <a:lnTo>
                    <a:pt x="791" y="619"/>
                  </a:lnTo>
                  <a:lnTo>
                    <a:pt x="796" y="616"/>
                  </a:lnTo>
                  <a:lnTo>
                    <a:pt x="800" y="614"/>
                  </a:lnTo>
                  <a:lnTo>
                    <a:pt x="803" y="610"/>
                  </a:lnTo>
                  <a:lnTo>
                    <a:pt x="806" y="604"/>
                  </a:lnTo>
                  <a:lnTo>
                    <a:pt x="808" y="599"/>
                  </a:lnTo>
                  <a:lnTo>
                    <a:pt x="808" y="593"/>
                  </a:lnTo>
                  <a:lnTo>
                    <a:pt x="808" y="132"/>
                  </a:lnTo>
                  <a:lnTo>
                    <a:pt x="808" y="132"/>
                  </a:lnTo>
                  <a:lnTo>
                    <a:pt x="808" y="125"/>
                  </a:lnTo>
                  <a:lnTo>
                    <a:pt x="806" y="120"/>
                  </a:lnTo>
                  <a:lnTo>
                    <a:pt x="803" y="116"/>
                  </a:lnTo>
                  <a:lnTo>
                    <a:pt x="800" y="112"/>
                  </a:lnTo>
                  <a:lnTo>
                    <a:pt x="796" y="107"/>
                  </a:lnTo>
                  <a:lnTo>
                    <a:pt x="791" y="105"/>
                  </a:lnTo>
                  <a:lnTo>
                    <a:pt x="785" y="103"/>
                  </a:lnTo>
                  <a:lnTo>
                    <a:pt x="780" y="103"/>
                  </a:lnTo>
                  <a:lnTo>
                    <a:pt x="780" y="103"/>
                  </a:lnTo>
                  <a:close/>
                  <a:moveTo>
                    <a:pt x="312" y="20"/>
                  </a:moveTo>
                  <a:lnTo>
                    <a:pt x="497" y="20"/>
                  </a:lnTo>
                  <a:lnTo>
                    <a:pt x="497" y="62"/>
                  </a:lnTo>
                  <a:lnTo>
                    <a:pt x="312" y="62"/>
                  </a:lnTo>
                  <a:lnTo>
                    <a:pt x="312" y="20"/>
                  </a:lnTo>
                  <a:close/>
                  <a:moveTo>
                    <a:pt x="59" y="187"/>
                  </a:moveTo>
                  <a:lnTo>
                    <a:pt x="59" y="187"/>
                  </a:lnTo>
                  <a:lnTo>
                    <a:pt x="54" y="186"/>
                  </a:lnTo>
                  <a:lnTo>
                    <a:pt x="48" y="184"/>
                  </a:lnTo>
                  <a:lnTo>
                    <a:pt x="44" y="182"/>
                  </a:lnTo>
                  <a:lnTo>
                    <a:pt x="40" y="179"/>
                  </a:lnTo>
                  <a:lnTo>
                    <a:pt x="36" y="175"/>
                  </a:lnTo>
                  <a:lnTo>
                    <a:pt x="33" y="171"/>
                  </a:lnTo>
                  <a:lnTo>
                    <a:pt x="32" y="165"/>
                  </a:lnTo>
                  <a:lnTo>
                    <a:pt x="32" y="160"/>
                  </a:lnTo>
                  <a:lnTo>
                    <a:pt x="32" y="160"/>
                  </a:lnTo>
                  <a:lnTo>
                    <a:pt x="32" y="154"/>
                  </a:lnTo>
                  <a:lnTo>
                    <a:pt x="33" y="149"/>
                  </a:lnTo>
                  <a:lnTo>
                    <a:pt x="36" y="143"/>
                  </a:lnTo>
                  <a:lnTo>
                    <a:pt x="40" y="139"/>
                  </a:lnTo>
                  <a:lnTo>
                    <a:pt x="44" y="136"/>
                  </a:lnTo>
                  <a:lnTo>
                    <a:pt x="48" y="134"/>
                  </a:lnTo>
                  <a:lnTo>
                    <a:pt x="54" y="132"/>
                  </a:lnTo>
                  <a:lnTo>
                    <a:pt x="59" y="132"/>
                  </a:lnTo>
                  <a:lnTo>
                    <a:pt x="59" y="132"/>
                  </a:lnTo>
                  <a:lnTo>
                    <a:pt x="65" y="132"/>
                  </a:lnTo>
                  <a:lnTo>
                    <a:pt x="70" y="134"/>
                  </a:lnTo>
                  <a:lnTo>
                    <a:pt x="75" y="136"/>
                  </a:lnTo>
                  <a:lnTo>
                    <a:pt x="79" y="139"/>
                  </a:lnTo>
                  <a:lnTo>
                    <a:pt x="83" y="143"/>
                  </a:lnTo>
                  <a:lnTo>
                    <a:pt x="85" y="149"/>
                  </a:lnTo>
                  <a:lnTo>
                    <a:pt x="87" y="154"/>
                  </a:lnTo>
                  <a:lnTo>
                    <a:pt x="87" y="160"/>
                  </a:lnTo>
                  <a:lnTo>
                    <a:pt x="87" y="160"/>
                  </a:lnTo>
                  <a:lnTo>
                    <a:pt x="87" y="165"/>
                  </a:lnTo>
                  <a:lnTo>
                    <a:pt x="85" y="171"/>
                  </a:lnTo>
                  <a:lnTo>
                    <a:pt x="83" y="175"/>
                  </a:lnTo>
                  <a:lnTo>
                    <a:pt x="79" y="179"/>
                  </a:lnTo>
                  <a:lnTo>
                    <a:pt x="75" y="182"/>
                  </a:lnTo>
                  <a:lnTo>
                    <a:pt x="70" y="184"/>
                  </a:lnTo>
                  <a:lnTo>
                    <a:pt x="65" y="186"/>
                  </a:lnTo>
                  <a:lnTo>
                    <a:pt x="59" y="187"/>
                  </a:lnTo>
                  <a:lnTo>
                    <a:pt x="59" y="187"/>
                  </a:lnTo>
                  <a:close/>
                  <a:moveTo>
                    <a:pt x="615" y="439"/>
                  </a:moveTo>
                  <a:lnTo>
                    <a:pt x="615" y="439"/>
                  </a:lnTo>
                  <a:lnTo>
                    <a:pt x="610" y="456"/>
                  </a:lnTo>
                  <a:lnTo>
                    <a:pt x="601" y="472"/>
                  </a:lnTo>
                  <a:lnTo>
                    <a:pt x="593" y="487"/>
                  </a:lnTo>
                  <a:lnTo>
                    <a:pt x="583" y="501"/>
                  </a:lnTo>
                  <a:lnTo>
                    <a:pt x="574" y="515"/>
                  </a:lnTo>
                  <a:lnTo>
                    <a:pt x="562" y="527"/>
                  </a:lnTo>
                  <a:lnTo>
                    <a:pt x="549" y="540"/>
                  </a:lnTo>
                  <a:lnTo>
                    <a:pt x="535" y="549"/>
                  </a:lnTo>
                  <a:lnTo>
                    <a:pt x="522" y="559"/>
                  </a:lnTo>
                  <a:lnTo>
                    <a:pt x="507" y="568"/>
                  </a:lnTo>
                  <a:lnTo>
                    <a:pt x="492" y="575"/>
                  </a:lnTo>
                  <a:lnTo>
                    <a:pt x="475" y="582"/>
                  </a:lnTo>
                  <a:lnTo>
                    <a:pt x="459" y="586"/>
                  </a:lnTo>
                  <a:lnTo>
                    <a:pt x="441" y="590"/>
                  </a:lnTo>
                  <a:lnTo>
                    <a:pt x="423" y="592"/>
                  </a:lnTo>
                  <a:lnTo>
                    <a:pt x="404" y="593"/>
                  </a:lnTo>
                  <a:lnTo>
                    <a:pt x="404" y="593"/>
                  </a:lnTo>
                  <a:lnTo>
                    <a:pt x="386" y="592"/>
                  </a:lnTo>
                  <a:lnTo>
                    <a:pt x="368" y="590"/>
                  </a:lnTo>
                  <a:lnTo>
                    <a:pt x="350" y="586"/>
                  </a:lnTo>
                  <a:lnTo>
                    <a:pt x="334" y="582"/>
                  </a:lnTo>
                  <a:lnTo>
                    <a:pt x="317" y="575"/>
                  </a:lnTo>
                  <a:lnTo>
                    <a:pt x="302" y="568"/>
                  </a:lnTo>
                  <a:lnTo>
                    <a:pt x="287" y="559"/>
                  </a:lnTo>
                  <a:lnTo>
                    <a:pt x="273" y="549"/>
                  </a:lnTo>
                  <a:lnTo>
                    <a:pt x="260" y="540"/>
                  </a:lnTo>
                  <a:lnTo>
                    <a:pt x="247" y="527"/>
                  </a:lnTo>
                  <a:lnTo>
                    <a:pt x="235" y="515"/>
                  </a:lnTo>
                  <a:lnTo>
                    <a:pt x="225" y="501"/>
                  </a:lnTo>
                  <a:lnTo>
                    <a:pt x="216" y="487"/>
                  </a:lnTo>
                  <a:lnTo>
                    <a:pt x="208" y="472"/>
                  </a:lnTo>
                  <a:lnTo>
                    <a:pt x="199" y="456"/>
                  </a:lnTo>
                  <a:lnTo>
                    <a:pt x="194" y="439"/>
                  </a:lnTo>
                  <a:lnTo>
                    <a:pt x="194" y="439"/>
                  </a:lnTo>
                  <a:lnTo>
                    <a:pt x="190" y="423"/>
                  </a:lnTo>
                  <a:lnTo>
                    <a:pt x="186" y="407"/>
                  </a:lnTo>
                  <a:lnTo>
                    <a:pt x="184" y="390"/>
                  </a:lnTo>
                  <a:lnTo>
                    <a:pt x="183" y="372"/>
                  </a:lnTo>
                  <a:lnTo>
                    <a:pt x="183" y="372"/>
                  </a:lnTo>
                  <a:lnTo>
                    <a:pt x="184" y="349"/>
                  </a:lnTo>
                  <a:lnTo>
                    <a:pt x="188" y="327"/>
                  </a:lnTo>
                  <a:lnTo>
                    <a:pt x="194" y="305"/>
                  </a:lnTo>
                  <a:lnTo>
                    <a:pt x="201" y="284"/>
                  </a:lnTo>
                  <a:lnTo>
                    <a:pt x="201" y="284"/>
                  </a:lnTo>
                  <a:lnTo>
                    <a:pt x="208" y="271"/>
                  </a:lnTo>
                  <a:lnTo>
                    <a:pt x="216" y="257"/>
                  </a:lnTo>
                  <a:lnTo>
                    <a:pt x="224" y="243"/>
                  </a:lnTo>
                  <a:lnTo>
                    <a:pt x="235" y="231"/>
                  </a:lnTo>
                  <a:lnTo>
                    <a:pt x="245" y="219"/>
                  </a:lnTo>
                  <a:lnTo>
                    <a:pt x="256" y="208"/>
                  </a:lnTo>
                  <a:lnTo>
                    <a:pt x="268" y="198"/>
                  </a:lnTo>
                  <a:lnTo>
                    <a:pt x="282" y="188"/>
                  </a:lnTo>
                  <a:lnTo>
                    <a:pt x="295" y="180"/>
                  </a:lnTo>
                  <a:lnTo>
                    <a:pt x="309" y="172"/>
                  </a:lnTo>
                  <a:lnTo>
                    <a:pt x="324" y="166"/>
                  </a:lnTo>
                  <a:lnTo>
                    <a:pt x="339" y="161"/>
                  </a:lnTo>
                  <a:lnTo>
                    <a:pt x="354" y="157"/>
                  </a:lnTo>
                  <a:lnTo>
                    <a:pt x="371" y="153"/>
                  </a:lnTo>
                  <a:lnTo>
                    <a:pt x="387" y="151"/>
                  </a:lnTo>
                  <a:lnTo>
                    <a:pt x="404" y="151"/>
                  </a:lnTo>
                  <a:lnTo>
                    <a:pt x="404" y="151"/>
                  </a:lnTo>
                  <a:lnTo>
                    <a:pt x="422" y="151"/>
                  </a:lnTo>
                  <a:lnTo>
                    <a:pt x="438" y="153"/>
                  </a:lnTo>
                  <a:lnTo>
                    <a:pt x="455" y="157"/>
                  </a:lnTo>
                  <a:lnTo>
                    <a:pt x="470" y="161"/>
                  </a:lnTo>
                  <a:lnTo>
                    <a:pt x="485" y="166"/>
                  </a:lnTo>
                  <a:lnTo>
                    <a:pt x="500" y="172"/>
                  </a:lnTo>
                  <a:lnTo>
                    <a:pt x="513" y="180"/>
                  </a:lnTo>
                  <a:lnTo>
                    <a:pt x="527" y="188"/>
                  </a:lnTo>
                  <a:lnTo>
                    <a:pt x="541" y="198"/>
                  </a:lnTo>
                  <a:lnTo>
                    <a:pt x="552" y="208"/>
                  </a:lnTo>
                  <a:lnTo>
                    <a:pt x="564" y="219"/>
                  </a:lnTo>
                  <a:lnTo>
                    <a:pt x="574" y="231"/>
                  </a:lnTo>
                  <a:lnTo>
                    <a:pt x="585" y="243"/>
                  </a:lnTo>
                  <a:lnTo>
                    <a:pt x="593" y="257"/>
                  </a:lnTo>
                  <a:lnTo>
                    <a:pt x="601" y="271"/>
                  </a:lnTo>
                  <a:lnTo>
                    <a:pt x="608" y="284"/>
                  </a:lnTo>
                  <a:lnTo>
                    <a:pt x="608" y="284"/>
                  </a:lnTo>
                  <a:lnTo>
                    <a:pt x="615" y="305"/>
                  </a:lnTo>
                  <a:lnTo>
                    <a:pt x="621" y="327"/>
                  </a:lnTo>
                  <a:lnTo>
                    <a:pt x="625" y="349"/>
                  </a:lnTo>
                  <a:lnTo>
                    <a:pt x="626" y="372"/>
                  </a:lnTo>
                  <a:lnTo>
                    <a:pt x="626" y="372"/>
                  </a:lnTo>
                  <a:lnTo>
                    <a:pt x="625" y="390"/>
                  </a:lnTo>
                  <a:lnTo>
                    <a:pt x="623" y="407"/>
                  </a:lnTo>
                  <a:lnTo>
                    <a:pt x="619" y="423"/>
                  </a:lnTo>
                  <a:lnTo>
                    <a:pt x="615" y="439"/>
                  </a:lnTo>
                  <a:lnTo>
                    <a:pt x="615" y="439"/>
                  </a:lnTo>
                  <a:close/>
                  <a:moveTo>
                    <a:pt x="404" y="202"/>
                  </a:moveTo>
                  <a:lnTo>
                    <a:pt x="404" y="202"/>
                  </a:lnTo>
                  <a:lnTo>
                    <a:pt x="387" y="202"/>
                  </a:lnTo>
                  <a:lnTo>
                    <a:pt x="369" y="205"/>
                  </a:lnTo>
                  <a:lnTo>
                    <a:pt x="354" y="209"/>
                  </a:lnTo>
                  <a:lnTo>
                    <a:pt x="338" y="214"/>
                  </a:lnTo>
                  <a:lnTo>
                    <a:pt x="323" y="223"/>
                  </a:lnTo>
                  <a:lnTo>
                    <a:pt x="309" y="231"/>
                  </a:lnTo>
                  <a:lnTo>
                    <a:pt x="297" y="241"/>
                  </a:lnTo>
                  <a:lnTo>
                    <a:pt x="284" y="252"/>
                  </a:lnTo>
                  <a:lnTo>
                    <a:pt x="273" y="264"/>
                  </a:lnTo>
                  <a:lnTo>
                    <a:pt x="264" y="276"/>
                  </a:lnTo>
                  <a:lnTo>
                    <a:pt x="254" y="291"/>
                  </a:lnTo>
                  <a:lnTo>
                    <a:pt x="247" y="305"/>
                  </a:lnTo>
                  <a:lnTo>
                    <a:pt x="242" y="321"/>
                  </a:lnTo>
                  <a:lnTo>
                    <a:pt x="238" y="338"/>
                  </a:lnTo>
                  <a:lnTo>
                    <a:pt x="235" y="354"/>
                  </a:lnTo>
                  <a:lnTo>
                    <a:pt x="234" y="372"/>
                  </a:lnTo>
                  <a:lnTo>
                    <a:pt x="234" y="372"/>
                  </a:lnTo>
                  <a:lnTo>
                    <a:pt x="235" y="389"/>
                  </a:lnTo>
                  <a:lnTo>
                    <a:pt x="238" y="404"/>
                  </a:lnTo>
                  <a:lnTo>
                    <a:pt x="240" y="420"/>
                  </a:lnTo>
                  <a:lnTo>
                    <a:pt x="246" y="434"/>
                  </a:lnTo>
                  <a:lnTo>
                    <a:pt x="253" y="449"/>
                  </a:lnTo>
                  <a:lnTo>
                    <a:pt x="261" y="463"/>
                  </a:lnTo>
                  <a:lnTo>
                    <a:pt x="269" y="475"/>
                  </a:lnTo>
                  <a:lnTo>
                    <a:pt x="279" y="487"/>
                  </a:lnTo>
                  <a:lnTo>
                    <a:pt x="279" y="487"/>
                  </a:lnTo>
                  <a:lnTo>
                    <a:pt x="291" y="498"/>
                  </a:lnTo>
                  <a:lnTo>
                    <a:pt x="305" y="509"/>
                  </a:lnTo>
                  <a:lnTo>
                    <a:pt x="320" y="519"/>
                  </a:lnTo>
                  <a:lnTo>
                    <a:pt x="335" y="527"/>
                  </a:lnTo>
                  <a:lnTo>
                    <a:pt x="352" y="533"/>
                  </a:lnTo>
                  <a:lnTo>
                    <a:pt x="368" y="538"/>
                  </a:lnTo>
                  <a:lnTo>
                    <a:pt x="386" y="541"/>
                  </a:lnTo>
                  <a:lnTo>
                    <a:pt x="404" y="542"/>
                  </a:lnTo>
                  <a:lnTo>
                    <a:pt x="404" y="542"/>
                  </a:lnTo>
                  <a:lnTo>
                    <a:pt x="422" y="541"/>
                  </a:lnTo>
                  <a:lnTo>
                    <a:pt x="438" y="538"/>
                  </a:lnTo>
                  <a:lnTo>
                    <a:pt x="455" y="534"/>
                  </a:lnTo>
                  <a:lnTo>
                    <a:pt x="471" y="529"/>
                  </a:lnTo>
                  <a:lnTo>
                    <a:pt x="486" y="522"/>
                  </a:lnTo>
                  <a:lnTo>
                    <a:pt x="500" y="512"/>
                  </a:lnTo>
                  <a:lnTo>
                    <a:pt x="512" y="503"/>
                  </a:lnTo>
                  <a:lnTo>
                    <a:pt x="524" y="492"/>
                  </a:lnTo>
                  <a:lnTo>
                    <a:pt x="535" y="479"/>
                  </a:lnTo>
                  <a:lnTo>
                    <a:pt x="545" y="467"/>
                  </a:lnTo>
                  <a:lnTo>
                    <a:pt x="555" y="453"/>
                  </a:lnTo>
                  <a:lnTo>
                    <a:pt x="562" y="438"/>
                  </a:lnTo>
                  <a:lnTo>
                    <a:pt x="567" y="422"/>
                  </a:lnTo>
                  <a:lnTo>
                    <a:pt x="571" y="407"/>
                  </a:lnTo>
                  <a:lnTo>
                    <a:pt x="574" y="389"/>
                  </a:lnTo>
                  <a:lnTo>
                    <a:pt x="575" y="372"/>
                  </a:lnTo>
                  <a:lnTo>
                    <a:pt x="575" y="372"/>
                  </a:lnTo>
                  <a:lnTo>
                    <a:pt x="574" y="356"/>
                  </a:lnTo>
                  <a:lnTo>
                    <a:pt x="571" y="341"/>
                  </a:lnTo>
                  <a:lnTo>
                    <a:pt x="568" y="326"/>
                  </a:lnTo>
                  <a:lnTo>
                    <a:pt x="564" y="312"/>
                  </a:lnTo>
                  <a:lnTo>
                    <a:pt x="557" y="298"/>
                  </a:lnTo>
                  <a:lnTo>
                    <a:pt x="551" y="286"/>
                  </a:lnTo>
                  <a:lnTo>
                    <a:pt x="542" y="273"/>
                  </a:lnTo>
                  <a:lnTo>
                    <a:pt x="534" y="261"/>
                  </a:lnTo>
                  <a:lnTo>
                    <a:pt x="534" y="261"/>
                  </a:lnTo>
                  <a:lnTo>
                    <a:pt x="522" y="249"/>
                  </a:lnTo>
                  <a:lnTo>
                    <a:pt x="508" y="236"/>
                  </a:lnTo>
                  <a:lnTo>
                    <a:pt x="493" y="227"/>
                  </a:lnTo>
                  <a:lnTo>
                    <a:pt x="476" y="217"/>
                  </a:lnTo>
                  <a:lnTo>
                    <a:pt x="460" y="210"/>
                  </a:lnTo>
                  <a:lnTo>
                    <a:pt x="442" y="206"/>
                  </a:lnTo>
                  <a:lnTo>
                    <a:pt x="423" y="202"/>
                  </a:lnTo>
                  <a:lnTo>
                    <a:pt x="404" y="202"/>
                  </a:lnTo>
                  <a:lnTo>
                    <a:pt x="404" y="20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01" name="文本框 100"/>
          <p:cNvSpPr txBox="1"/>
          <p:nvPr/>
        </p:nvSpPr>
        <p:spPr>
          <a:xfrm flipH="1">
            <a:off x="5348629" y="4814958"/>
            <a:ext cx="1629114"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02" name="文本框 101"/>
          <p:cNvSpPr txBox="1"/>
          <p:nvPr/>
        </p:nvSpPr>
        <p:spPr>
          <a:xfrm>
            <a:off x="5056451" y="5202151"/>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103" name="文本框 102"/>
          <p:cNvSpPr txBox="1"/>
          <p:nvPr/>
        </p:nvSpPr>
        <p:spPr>
          <a:xfrm flipH="1">
            <a:off x="9267487" y="4814958"/>
            <a:ext cx="1629114"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04" name="文本框 103"/>
          <p:cNvSpPr txBox="1"/>
          <p:nvPr/>
        </p:nvSpPr>
        <p:spPr>
          <a:xfrm>
            <a:off x="8975309" y="5202151"/>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105" name="文本框 104"/>
          <p:cNvSpPr txBox="1"/>
          <p:nvPr/>
        </p:nvSpPr>
        <p:spPr>
          <a:xfrm flipH="1">
            <a:off x="7191944" y="1631673"/>
            <a:ext cx="1629114"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06" name="文本框 105"/>
          <p:cNvSpPr txBox="1"/>
          <p:nvPr/>
        </p:nvSpPr>
        <p:spPr>
          <a:xfrm>
            <a:off x="6899766" y="2018866"/>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107" name="文本框 106"/>
          <p:cNvSpPr txBox="1"/>
          <p:nvPr/>
        </p:nvSpPr>
        <p:spPr>
          <a:xfrm flipH="1">
            <a:off x="3360172" y="1631673"/>
            <a:ext cx="1629114"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08" name="文本框 107"/>
          <p:cNvSpPr txBox="1"/>
          <p:nvPr/>
        </p:nvSpPr>
        <p:spPr>
          <a:xfrm>
            <a:off x="3067994" y="2018866"/>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grpSp>
        <p:nvGrpSpPr>
          <p:cNvPr id="11" name="组合 10"/>
          <p:cNvGrpSpPr/>
          <p:nvPr/>
        </p:nvGrpSpPr>
        <p:grpSpPr>
          <a:xfrm>
            <a:off x="5573030" y="3312421"/>
            <a:ext cx="1005570" cy="1007080"/>
            <a:chOff x="5573030" y="3312421"/>
            <a:chExt cx="1005570" cy="1007080"/>
          </a:xfrm>
        </p:grpSpPr>
        <p:sp>
          <p:nvSpPr>
            <p:cNvPr id="100" name="椭圆 99"/>
            <p:cNvSpPr/>
            <p:nvPr/>
          </p:nvSpPr>
          <p:spPr>
            <a:xfrm>
              <a:off x="5573030" y="3312421"/>
              <a:ext cx="1005570" cy="1007080"/>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grpSp>
          <p:nvGrpSpPr>
            <p:cNvPr id="109" name="组合 108"/>
            <p:cNvGrpSpPr/>
            <p:nvPr/>
          </p:nvGrpSpPr>
          <p:grpSpPr>
            <a:xfrm>
              <a:off x="5849465" y="3592830"/>
              <a:ext cx="447036" cy="417830"/>
              <a:chOff x="3794126" y="4224337"/>
              <a:chExt cx="315913" cy="295275"/>
            </a:xfrm>
            <a:solidFill>
              <a:schemeClr val="bg1"/>
            </a:solidFill>
          </p:grpSpPr>
          <p:sp>
            <p:nvSpPr>
              <p:cNvPr id="110" name="Freeform 129"/>
              <p:cNvSpPr>
                <a:spLocks noEditPoints="1"/>
              </p:cNvSpPr>
              <p:nvPr/>
            </p:nvSpPr>
            <p:spPr bwMode="auto">
              <a:xfrm>
                <a:off x="3794126" y="4224337"/>
                <a:ext cx="315913" cy="147638"/>
              </a:xfrm>
              <a:custGeom>
                <a:avLst/>
                <a:gdLst>
                  <a:gd name="T0" fmla="*/ 559 w 798"/>
                  <a:gd name="T1" fmla="*/ 134 h 373"/>
                  <a:gd name="T2" fmla="*/ 559 w 798"/>
                  <a:gd name="T3" fmla="*/ 80 h 373"/>
                  <a:gd name="T4" fmla="*/ 559 w 798"/>
                  <a:gd name="T5" fmla="*/ 71 h 373"/>
                  <a:gd name="T6" fmla="*/ 555 w 798"/>
                  <a:gd name="T7" fmla="*/ 56 h 373"/>
                  <a:gd name="T8" fmla="*/ 550 w 798"/>
                  <a:gd name="T9" fmla="*/ 41 h 373"/>
                  <a:gd name="T10" fmla="*/ 536 w 798"/>
                  <a:gd name="T11" fmla="*/ 24 h 373"/>
                  <a:gd name="T12" fmla="*/ 518 w 798"/>
                  <a:gd name="T13" fmla="*/ 10 h 373"/>
                  <a:gd name="T14" fmla="*/ 503 w 798"/>
                  <a:gd name="T15" fmla="*/ 4 h 373"/>
                  <a:gd name="T16" fmla="*/ 488 w 798"/>
                  <a:gd name="T17" fmla="*/ 0 h 373"/>
                  <a:gd name="T18" fmla="*/ 319 w 798"/>
                  <a:gd name="T19" fmla="*/ 0 h 373"/>
                  <a:gd name="T20" fmla="*/ 312 w 798"/>
                  <a:gd name="T21" fmla="*/ 0 h 373"/>
                  <a:gd name="T22" fmla="*/ 296 w 798"/>
                  <a:gd name="T23" fmla="*/ 4 h 373"/>
                  <a:gd name="T24" fmla="*/ 282 w 798"/>
                  <a:gd name="T25" fmla="*/ 10 h 373"/>
                  <a:gd name="T26" fmla="*/ 263 w 798"/>
                  <a:gd name="T27" fmla="*/ 24 h 373"/>
                  <a:gd name="T28" fmla="*/ 250 w 798"/>
                  <a:gd name="T29" fmla="*/ 41 h 373"/>
                  <a:gd name="T30" fmla="*/ 243 w 798"/>
                  <a:gd name="T31" fmla="*/ 56 h 373"/>
                  <a:gd name="T32" fmla="*/ 241 w 798"/>
                  <a:gd name="T33" fmla="*/ 71 h 373"/>
                  <a:gd name="T34" fmla="*/ 240 w 798"/>
                  <a:gd name="T35" fmla="*/ 80 h 373"/>
                  <a:gd name="T36" fmla="*/ 28 w 798"/>
                  <a:gd name="T37" fmla="*/ 134 h 373"/>
                  <a:gd name="T38" fmla="*/ 21 w 798"/>
                  <a:gd name="T39" fmla="*/ 134 h 373"/>
                  <a:gd name="T40" fmla="*/ 13 w 798"/>
                  <a:gd name="T41" fmla="*/ 137 h 373"/>
                  <a:gd name="T42" fmla="*/ 5 w 798"/>
                  <a:gd name="T43" fmla="*/ 145 h 373"/>
                  <a:gd name="T44" fmla="*/ 2 w 798"/>
                  <a:gd name="T45" fmla="*/ 155 h 373"/>
                  <a:gd name="T46" fmla="*/ 0 w 798"/>
                  <a:gd name="T47" fmla="*/ 373 h 373"/>
                  <a:gd name="T48" fmla="*/ 2 w 798"/>
                  <a:gd name="T49" fmla="*/ 367 h 373"/>
                  <a:gd name="T50" fmla="*/ 5 w 798"/>
                  <a:gd name="T51" fmla="*/ 358 h 373"/>
                  <a:gd name="T52" fmla="*/ 13 w 798"/>
                  <a:gd name="T53" fmla="*/ 351 h 373"/>
                  <a:gd name="T54" fmla="*/ 21 w 798"/>
                  <a:gd name="T55" fmla="*/ 347 h 373"/>
                  <a:gd name="T56" fmla="*/ 293 w 798"/>
                  <a:gd name="T57" fmla="*/ 346 h 373"/>
                  <a:gd name="T58" fmla="*/ 293 w 798"/>
                  <a:gd name="T59" fmla="*/ 266 h 373"/>
                  <a:gd name="T60" fmla="*/ 296 w 798"/>
                  <a:gd name="T61" fmla="*/ 256 h 373"/>
                  <a:gd name="T62" fmla="*/ 301 w 798"/>
                  <a:gd name="T63" fmla="*/ 247 h 373"/>
                  <a:gd name="T64" fmla="*/ 309 w 798"/>
                  <a:gd name="T65" fmla="*/ 242 h 373"/>
                  <a:gd name="T66" fmla="*/ 319 w 798"/>
                  <a:gd name="T67" fmla="*/ 240 h 373"/>
                  <a:gd name="T68" fmla="*/ 479 w 798"/>
                  <a:gd name="T69" fmla="*/ 240 h 373"/>
                  <a:gd name="T70" fmla="*/ 490 w 798"/>
                  <a:gd name="T71" fmla="*/ 242 h 373"/>
                  <a:gd name="T72" fmla="*/ 498 w 798"/>
                  <a:gd name="T73" fmla="*/ 247 h 373"/>
                  <a:gd name="T74" fmla="*/ 504 w 798"/>
                  <a:gd name="T75" fmla="*/ 256 h 373"/>
                  <a:gd name="T76" fmla="*/ 506 w 798"/>
                  <a:gd name="T77" fmla="*/ 266 h 373"/>
                  <a:gd name="T78" fmla="*/ 772 w 798"/>
                  <a:gd name="T79" fmla="*/ 346 h 373"/>
                  <a:gd name="T80" fmla="*/ 777 w 798"/>
                  <a:gd name="T81" fmla="*/ 347 h 373"/>
                  <a:gd name="T82" fmla="*/ 787 w 798"/>
                  <a:gd name="T83" fmla="*/ 351 h 373"/>
                  <a:gd name="T84" fmla="*/ 794 w 798"/>
                  <a:gd name="T85" fmla="*/ 358 h 373"/>
                  <a:gd name="T86" fmla="*/ 798 w 798"/>
                  <a:gd name="T87" fmla="*/ 367 h 373"/>
                  <a:gd name="T88" fmla="*/ 798 w 798"/>
                  <a:gd name="T89" fmla="*/ 160 h 373"/>
                  <a:gd name="T90" fmla="*/ 798 w 798"/>
                  <a:gd name="T91" fmla="*/ 155 h 373"/>
                  <a:gd name="T92" fmla="*/ 794 w 798"/>
                  <a:gd name="T93" fmla="*/ 145 h 373"/>
                  <a:gd name="T94" fmla="*/ 787 w 798"/>
                  <a:gd name="T95" fmla="*/ 137 h 373"/>
                  <a:gd name="T96" fmla="*/ 777 w 798"/>
                  <a:gd name="T97" fmla="*/ 134 h 373"/>
                  <a:gd name="T98" fmla="*/ 772 w 798"/>
                  <a:gd name="T99" fmla="*/ 134 h 373"/>
                  <a:gd name="T100" fmla="*/ 319 w 798"/>
                  <a:gd name="T101" fmla="*/ 134 h 373"/>
                  <a:gd name="T102" fmla="*/ 319 w 798"/>
                  <a:gd name="T103" fmla="*/ 94 h 373"/>
                  <a:gd name="T104" fmla="*/ 321 w 798"/>
                  <a:gd name="T105" fmla="*/ 85 h 373"/>
                  <a:gd name="T106" fmla="*/ 327 w 798"/>
                  <a:gd name="T107" fmla="*/ 71 h 373"/>
                  <a:gd name="T108" fmla="*/ 337 w 798"/>
                  <a:gd name="T109" fmla="*/ 60 h 373"/>
                  <a:gd name="T110" fmla="*/ 352 w 798"/>
                  <a:gd name="T111" fmla="*/ 54 h 373"/>
                  <a:gd name="T112" fmla="*/ 439 w 798"/>
                  <a:gd name="T113" fmla="*/ 54 h 373"/>
                  <a:gd name="T114" fmla="*/ 448 w 798"/>
                  <a:gd name="T115" fmla="*/ 54 h 373"/>
                  <a:gd name="T116" fmla="*/ 462 w 798"/>
                  <a:gd name="T117" fmla="*/ 60 h 373"/>
                  <a:gd name="T118" fmla="*/ 473 w 798"/>
                  <a:gd name="T119" fmla="*/ 71 h 373"/>
                  <a:gd name="T120" fmla="*/ 479 w 798"/>
                  <a:gd name="T121" fmla="*/ 85 h 373"/>
                  <a:gd name="T122" fmla="*/ 479 w 798"/>
                  <a:gd name="T123" fmla="*/ 94 h 373"/>
                  <a:gd name="T124" fmla="*/ 479 w 798"/>
                  <a:gd name="T125" fmla="*/ 13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373">
                    <a:moveTo>
                      <a:pt x="772" y="134"/>
                    </a:moveTo>
                    <a:lnTo>
                      <a:pt x="559" y="134"/>
                    </a:lnTo>
                    <a:lnTo>
                      <a:pt x="559" y="134"/>
                    </a:lnTo>
                    <a:lnTo>
                      <a:pt x="559" y="80"/>
                    </a:lnTo>
                    <a:lnTo>
                      <a:pt x="559" y="80"/>
                    </a:lnTo>
                    <a:lnTo>
                      <a:pt x="559" y="71"/>
                    </a:lnTo>
                    <a:lnTo>
                      <a:pt x="558" y="64"/>
                    </a:lnTo>
                    <a:lnTo>
                      <a:pt x="555" y="56"/>
                    </a:lnTo>
                    <a:lnTo>
                      <a:pt x="553" y="49"/>
                    </a:lnTo>
                    <a:lnTo>
                      <a:pt x="550" y="41"/>
                    </a:lnTo>
                    <a:lnTo>
                      <a:pt x="545" y="35"/>
                    </a:lnTo>
                    <a:lnTo>
                      <a:pt x="536" y="24"/>
                    </a:lnTo>
                    <a:lnTo>
                      <a:pt x="524" y="14"/>
                    </a:lnTo>
                    <a:lnTo>
                      <a:pt x="518" y="10"/>
                    </a:lnTo>
                    <a:lnTo>
                      <a:pt x="510" y="7"/>
                    </a:lnTo>
                    <a:lnTo>
                      <a:pt x="503" y="4"/>
                    </a:lnTo>
                    <a:lnTo>
                      <a:pt x="495" y="2"/>
                    </a:lnTo>
                    <a:lnTo>
                      <a:pt x="488" y="0"/>
                    </a:lnTo>
                    <a:lnTo>
                      <a:pt x="479" y="0"/>
                    </a:lnTo>
                    <a:lnTo>
                      <a:pt x="319" y="0"/>
                    </a:lnTo>
                    <a:lnTo>
                      <a:pt x="319" y="0"/>
                    </a:lnTo>
                    <a:lnTo>
                      <a:pt x="312" y="0"/>
                    </a:lnTo>
                    <a:lnTo>
                      <a:pt x="303" y="2"/>
                    </a:lnTo>
                    <a:lnTo>
                      <a:pt x="296" y="4"/>
                    </a:lnTo>
                    <a:lnTo>
                      <a:pt x="288" y="7"/>
                    </a:lnTo>
                    <a:lnTo>
                      <a:pt x="282" y="10"/>
                    </a:lnTo>
                    <a:lnTo>
                      <a:pt x="276" y="14"/>
                    </a:lnTo>
                    <a:lnTo>
                      <a:pt x="263" y="24"/>
                    </a:lnTo>
                    <a:lnTo>
                      <a:pt x="253" y="35"/>
                    </a:lnTo>
                    <a:lnTo>
                      <a:pt x="250" y="41"/>
                    </a:lnTo>
                    <a:lnTo>
                      <a:pt x="246" y="49"/>
                    </a:lnTo>
                    <a:lnTo>
                      <a:pt x="243" y="56"/>
                    </a:lnTo>
                    <a:lnTo>
                      <a:pt x="242" y="64"/>
                    </a:lnTo>
                    <a:lnTo>
                      <a:pt x="241" y="71"/>
                    </a:lnTo>
                    <a:lnTo>
                      <a:pt x="240" y="80"/>
                    </a:lnTo>
                    <a:lnTo>
                      <a:pt x="240" y="80"/>
                    </a:lnTo>
                    <a:lnTo>
                      <a:pt x="240" y="134"/>
                    </a:lnTo>
                    <a:lnTo>
                      <a:pt x="28" y="134"/>
                    </a:lnTo>
                    <a:lnTo>
                      <a:pt x="28" y="134"/>
                    </a:lnTo>
                    <a:lnTo>
                      <a:pt x="21" y="134"/>
                    </a:lnTo>
                    <a:lnTo>
                      <a:pt x="17" y="135"/>
                    </a:lnTo>
                    <a:lnTo>
                      <a:pt x="13" y="137"/>
                    </a:lnTo>
                    <a:lnTo>
                      <a:pt x="9" y="141"/>
                    </a:lnTo>
                    <a:lnTo>
                      <a:pt x="5" y="145"/>
                    </a:lnTo>
                    <a:lnTo>
                      <a:pt x="3" y="150"/>
                    </a:lnTo>
                    <a:lnTo>
                      <a:pt x="2" y="155"/>
                    </a:lnTo>
                    <a:lnTo>
                      <a:pt x="0" y="160"/>
                    </a:lnTo>
                    <a:lnTo>
                      <a:pt x="0" y="373"/>
                    </a:lnTo>
                    <a:lnTo>
                      <a:pt x="0" y="373"/>
                    </a:lnTo>
                    <a:lnTo>
                      <a:pt x="2" y="367"/>
                    </a:lnTo>
                    <a:lnTo>
                      <a:pt x="3" y="362"/>
                    </a:lnTo>
                    <a:lnTo>
                      <a:pt x="5" y="358"/>
                    </a:lnTo>
                    <a:lnTo>
                      <a:pt x="9" y="353"/>
                    </a:lnTo>
                    <a:lnTo>
                      <a:pt x="13" y="351"/>
                    </a:lnTo>
                    <a:lnTo>
                      <a:pt x="17" y="348"/>
                    </a:lnTo>
                    <a:lnTo>
                      <a:pt x="21" y="347"/>
                    </a:lnTo>
                    <a:lnTo>
                      <a:pt x="28" y="346"/>
                    </a:lnTo>
                    <a:lnTo>
                      <a:pt x="293" y="346"/>
                    </a:lnTo>
                    <a:lnTo>
                      <a:pt x="293" y="266"/>
                    </a:lnTo>
                    <a:lnTo>
                      <a:pt x="293" y="266"/>
                    </a:lnTo>
                    <a:lnTo>
                      <a:pt x="293" y="261"/>
                    </a:lnTo>
                    <a:lnTo>
                      <a:pt x="296" y="256"/>
                    </a:lnTo>
                    <a:lnTo>
                      <a:pt x="298" y="251"/>
                    </a:lnTo>
                    <a:lnTo>
                      <a:pt x="301" y="247"/>
                    </a:lnTo>
                    <a:lnTo>
                      <a:pt x="304" y="243"/>
                    </a:lnTo>
                    <a:lnTo>
                      <a:pt x="309" y="242"/>
                    </a:lnTo>
                    <a:lnTo>
                      <a:pt x="314" y="240"/>
                    </a:lnTo>
                    <a:lnTo>
                      <a:pt x="319" y="240"/>
                    </a:lnTo>
                    <a:lnTo>
                      <a:pt x="479" y="240"/>
                    </a:lnTo>
                    <a:lnTo>
                      <a:pt x="479" y="240"/>
                    </a:lnTo>
                    <a:lnTo>
                      <a:pt x="485" y="240"/>
                    </a:lnTo>
                    <a:lnTo>
                      <a:pt x="490" y="242"/>
                    </a:lnTo>
                    <a:lnTo>
                      <a:pt x="494" y="243"/>
                    </a:lnTo>
                    <a:lnTo>
                      <a:pt x="498" y="247"/>
                    </a:lnTo>
                    <a:lnTo>
                      <a:pt x="501" y="251"/>
                    </a:lnTo>
                    <a:lnTo>
                      <a:pt x="504" y="256"/>
                    </a:lnTo>
                    <a:lnTo>
                      <a:pt x="505" y="261"/>
                    </a:lnTo>
                    <a:lnTo>
                      <a:pt x="506" y="266"/>
                    </a:lnTo>
                    <a:lnTo>
                      <a:pt x="506" y="346"/>
                    </a:lnTo>
                    <a:lnTo>
                      <a:pt x="772" y="346"/>
                    </a:lnTo>
                    <a:lnTo>
                      <a:pt x="772" y="346"/>
                    </a:lnTo>
                    <a:lnTo>
                      <a:pt x="777" y="347"/>
                    </a:lnTo>
                    <a:lnTo>
                      <a:pt x="782" y="348"/>
                    </a:lnTo>
                    <a:lnTo>
                      <a:pt x="787" y="351"/>
                    </a:lnTo>
                    <a:lnTo>
                      <a:pt x="791" y="353"/>
                    </a:lnTo>
                    <a:lnTo>
                      <a:pt x="794" y="358"/>
                    </a:lnTo>
                    <a:lnTo>
                      <a:pt x="797" y="362"/>
                    </a:lnTo>
                    <a:lnTo>
                      <a:pt x="798" y="367"/>
                    </a:lnTo>
                    <a:lnTo>
                      <a:pt x="798" y="373"/>
                    </a:lnTo>
                    <a:lnTo>
                      <a:pt x="798" y="160"/>
                    </a:lnTo>
                    <a:lnTo>
                      <a:pt x="798" y="160"/>
                    </a:lnTo>
                    <a:lnTo>
                      <a:pt x="798" y="155"/>
                    </a:lnTo>
                    <a:lnTo>
                      <a:pt x="797" y="150"/>
                    </a:lnTo>
                    <a:lnTo>
                      <a:pt x="794" y="145"/>
                    </a:lnTo>
                    <a:lnTo>
                      <a:pt x="791" y="141"/>
                    </a:lnTo>
                    <a:lnTo>
                      <a:pt x="787" y="137"/>
                    </a:lnTo>
                    <a:lnTo>
                      <a:pt x="782" y="135"/>
                    </a:lnTo>
                    <a:lnTo>
                      <a:pt x="777" y="134"/>
                    </a:lnTo>
                    <a:lnTo>
                      <a:pt x="772" y="134"/>
                    </a:lnTo>
                    <a:lnTo>
                      <a:pt x="772" y="134"/>
                    </a:lnTo>
                    <a:close/>
                    <a:moveTo>
                      <a:pt x="479" y="134"/>
                    </a:moveTo>
                    <a:lnTo>
                      <a:pt x="319" y="134"/>
                    </a:lnTo>
                    <a:lnTo>
                      <a:pt x="319" y="134"/>
                    </a:lnTo>
                    <a:lnTo>
                      <a:pt x="319" y="94"/>
                    </a:lnTo>
                    <a:lnTo>
                      <a:pt x="319" y="94"/>
                    </a:lnTo>
                    <a:lnTo>
                      <a:pt x="321" y="85"/>
                    </a:lnTo>
                    <a:lnTo>
                      <a:pt x="323" y="78"/>
                    </a:lnTo>
                    <a:lnTo>
                      <a:pt x="327" y="71"/>
                    </a:lnTo>
                    <a:lnTo>
                      <a:pt x="332" y="65"/>
                    </a:lnTo>
                    <a:lnTo>
                      <a:pt x="337" y="60"/>
                    </a:lnTo>
                    <a:lnTo>
                      <a:pt x="344" y="56"/>
                    </a:lnTo>
                    <a:lnTo>
                      <a:pt x="352" y="54"/>
                    </a:lnTo>
                    <a:lnTo>
                      <a:pt x="359" y="54"/>
                    </a:lnTo>
                    <a:lnTo>
                      <a:pt x="439" y="54"/>
                    </a:lnTo>
                    <a:lnTo>
                      <a:pt x="439" y="54"/>
                    </a:lnTo>
                    <a:lnTo>
                      <a:pt x="448" y="54"/>
                    </a:lnTo>
                    <a:lnTo>
                      <a:pt x="455" y="56"/>
                    </a:lnTo>
                    <a:lnTo>
                      <a:pt x="462" y="60"/>
                    </a:lnTo>
                    <a:lnTo>
                      <a:pt x="468" y="65"/>
                    </a:lnTo>
                    <a:lnTo>
                      <a:pt x="473" y="71"/>
                    </a:lnTo>
                    <a:lnTo>
                      <a:pt x="477" y="78"/>
                    </a:lnTo>
                    <a:lnTo>
                      <a:pt x="479" y="85"/>
                    </a:lnTo>
                    <a:lnTo>
                      <a:pt x="479" y="94"/>
                    </a:lnTo>
                    <a:lnTo>
                      <a:pt x="479" y="94"/>
                    </a:lnTo>
                    <a:lnTo>
                      <a:pt x="479" y="134"/>
                    </a:lnTo>
                    <a:lnTo>
                      <a:pt x="479" y="1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11" name="Freeform 130"/>
              <p:cNvSpPr/>
              <p:nvPr/>
            </p:nvSpPr>
            <p:spPr bwMode="auto">
              <a:xfrm>
                <a:off x="3930651" y="4340224"/>
                <a:ext cx="42863" cy="52388"/>
              </a:xfrm>
              <a:custGeom>
                <a:avLst/>
                <a:gdLst>
                  <a:gd name="T0" fmla="*/ 80 w 106"/>
                  <a:gd name="T1" fmla="*/ 0 h 132"/>
                  <a:gd name="T2" fmla="*/ 26 w 106"/>
                  <a:gd name="T3" fmla="*/ 0 h 132"/>
                  <a:gd name="T4" fmla="*/ 26 w 106"/>
                  <a:gd name="T5" fmla="*/ 0 h 132"/>
                  <a:gd name="T6" fmla="*/ 21 w 106"/>
                  <a:gd name="T7" fmla="*/ 0 h 132"/>
                  <a:gd name="T8" fmla="*/ 16 w 106"/>
                  <a:gd name="T9" fmla="*/ 2 h 132"/>
                  <a:gd name="T10" fmla="*/ 11 w 106"/>
                  <a:gd name="T11" fmla="*/ 4 h 132"/>
                  <a:gd name="T12" fmla="*/ 7 w 106"/>
                  <a:gd name="T13" fmla="*/ 8 h 132"/>
                  <a:gd name="T14" fmla="*/ 4 w 106"/>
                  <a:gd name="T15" fmla="*/ 12 h 132"/>
                  <a:gd name="T16" fmla="*/ 1 w 106"/>
                  <a:gd name="T17" fmla="*/ 17 h 132"/>
                  <a:gd name="T18" fmla="*/ 0 w 106"/>
                  <a:gd name="T19" fmla="*/ 22 h 132"/>
                  <a:gd name="T20" fmla="*/ 0 w 106"/>
                  <a:gd name="T21" fmla="*/ 26 h 132"/>
                  <a:gd name="T22" fmla="*/ 0 w 106"/>
                  <a:gd name="T23" fmla="*/ 106 h 132"/>
                  <a:gd name="T24" fmla="*/ 0 w 106"/>
                  <a:gd name="T25" fmla="*/ 106 h 132"/>
                  <a:gd name="T26" fmla="*/ 0 w 106"/>
                  <a:gd name="T27" fmla="*/ 111 h 132"/>
                  <a:gd name="T28" fmla="*/ 1 w 106"/>
                  <a:gd name="T29" fmla="*/ 116 h 132"/>
                  <a:gd name="T30" fmla="*/ 4 w 106"/>
                  <a:gd name="T31" fmla="*/ 121 h 132"/>
                  <a:gd name="T32" fmla="*/ 7 w 106"/>
                  <a:gd name="T33" fmla="*/ 125 h 132"/>
                  <a:gd name="T34" fmla="*/ 11 w 106"/>
                  <a:gd name="T35" fmla="*/ 129 h 132"/>
                  <a:gd name="T36" fmla="*/ 16 w 106"/>
                  <a:gd name="T37" fmla="*/ 130 h 132"/>
                  <a:gd name="T38" fmla="*/ 21 w 106"/>
                  <a:gd name="T39" fmla="*/ 132 h 132"/>
                  <a:gd name="T40" fmla="*/ 26 w 106"/>
                  <a:gd name="T41" fmla="*/ 132 h 132"/>
                  <a:gd name="T42" fmla="*/ 80 w 106"/>
                  <a:gd name="T43" fmla="*/ 132 h 132"/>
                  <a:gd name="T44" fmla="*/ 80 w 106"/>
                  <a:gd name="T45" fmla="*/ 132 h 132"/>
                  <a:gd name="T46" fmla="*/ 85 w 106"/>
                  <a:gd name="T47" fmla="*/ 132 h 132"/>
                  <a:gd name="T48" fmla="*/ 90 w 106"/>
                  <a:gd name="T49" fmla="*/ 130 h 132"/>
                  <a:gd name="T50" fmla="*/ 95 w 106"/>
                  <a:gd name="T51" fmla="*/ 129 h 132"/>
                  <a:gd name="T52" fmla="*/ 98 w 106"/>
                  <a:gd name="T53" fmla="*/ 125 h 132"/>
                  <a:gd name="T54" fmla="*/ 101 w 106"/>
                  <a:gd name="T55" fmla="*/ 121 h 132"/>
                  <a:gd name="T56" fmla="*/ 103 w 106"/>
                  <a:gd name="T57" fmla="*/ 116 h 132"/>
                  <a:gd name="T58" fmla="*/ 106 w 106"/>
                  <a:gd name="T59" fmla="*/ 111 h 132"/>
                  <a:gd name="T60" fmla="*/ 106 w 106"/>
                  <a:gd name="T61" fmla="*/ 106 h 132"/>
                  <a:gd name="T62" fmla="*/ 106 w 106"/>
                  <a:gd name="T63" fmla="*/ 26 h 132"/>
                  <a:gd name="T64" fmla="*/ 106 w 106"/>
                  <a:gd name="T65" fmla="*/ 26 h 132"/>
                  <a:gd name="T66" fmla="*/ 106 w 106"/>
                  <a:gd name="T67" fmla="*/ 22 h 132"/>
                  <a:gd name="T68" fmla="*/ 103 w 106"/>
                  <a:gd name="T69" fmla="*/ 17 h 132"/>
                  <a:gd name="T70" fmla="*/ 101 w 106"/>
                  <a:gd name="T71" fmla="*/ 12 h 132"/>
                  <a:gd name="T72" fmla="*/ 98 w 106"/>
                  <a:gd name="T73" fmla="*/ 8 h 132"/>
                  <a:gd name="T74" fmla="*/ 95 w 106"/>
                  <a:gd name="T75" fmla="*/ 4 h 132"/>
                  <a:gd name="T76" fmla="*/ 90 w 106"/>
                  <a:gd name="T77" fmla="*/ 2 h 132"/>
                  <a:gd name="T78" fmla="*/ 85 w 106"/>
                  <a:gd name="T79" fmla="*/ 0 h 132"/>
                  <a:gd name="T80" fmla="*/ 80 w 106"/>
                  <a:gd name="T81" fmla="*/ 0 h 132"/>
                  <a:gd name="T82" fmla="*/ 80 w 106"/>
                  <a:gd name="T8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32">
                    <a:moveTo>
                      <a:pt x="80" y="0"/>
                    </a:moveTo>
                    <a:lnTo>
                      <a:pt x="26" y="0"/>
                    </a:lnTo>
                    <a:lnTo>
                      <a:pt x="26" y="0"/>
                    </a:lnTo>
                    <a:lnTo>
                      <a:pt x="21" y="0"/>
                    </a:lnTo>
                    <a:lnTo>
                      <a:pt x="16" y="2"/>
                    </a:lnTo>
                    <a:lnTo>
                      <a:pt x="11" y="4"/>
                    </a:lnTo>
                    <a:lnTo>
                      <a:pt x="7" y="8"/>
                    </a:lnTo>
                    <a:lnTo>
                      <a:pt x="4" y="12"/>
                    </a:lnTo>
                    <a:lnTo>
                      <a:pt x="1" y="17"/>
                    </a:lnTo>
                    <a:lnTo>
                      <a:pt x="0" y="22"/>
                    </a:lnTo>
                    <a:lnTo>
                      <a:pt x="0" y="26"/>
                    </a:lnTo>
                    <a:lnTo>
                      <a:pt x="0" y="106"/>
                    </a:lnTo>
                    <a:lnTo>
                      <a:pt x="0" y="106"/>
                    </a:lnTo>
                    <a:lnTo>
                      <a:pt x="0" y="111"/>
                    </a:lnTo>
                    <a:lnTo>
                      <a:pt x="1" y="116"/>
                    </a:lnTo>
                    <a:lnTo>
                      <a:pt x="4" y="121"/>
                    </a:lnTo>
                    <a:lnTo>
                      <a:pt x="7" y="125"/>
                    </a:lnTo>
                    <a:lnTo>
                      <a:pt x="11" y="129"/>
                    </a:lnTo>
                    <a:lnTo>
                      <a:pt x="16" y="130"/>
                    </a:lnTo>
                    <a:lnTo>
                      <a:pt x="21" y="132"/>
                    </a:lnTo>
                    <a:lnTo>
                      <a:pt x="26" y="132"/>
                    </a:lnTo>
                    <a:lnTo>
                      <a:pt x="80" y="132"/>
                    </a:lnTo>
                    <a:lnTo>
                      <a:pt x="80" y="132"/>
                    </a:lnTo>
                    <a:lnTo>
                      <a:pt x="85" y="132"/>
                    </a:lnTo>
                    <a:lnTo>
                      <a:pt x="90" y="130"/>
                    </a:lnTo>
                    <a:lnTo>
                      <a:pt x="95" y="129"/>
                    </a:lnTo>
                    <a:lnTo>
                      <a:pt x="98" y="125"/>
                    </a:lnTo>
                    <a:lnTo>
                      <a:pt x="101" y="121"/>
                    </a:lnTo>
                    <a:lnTo>
                      <a:pt x="103" y="116"/>
                    </a:lnTo>
                    <a:lnTo>
                      <a:pt x="106" y="111"/>
                    </a:lnTo>
                    <a:lnTo>
                      <a:pt x="106" y="106"/>
                    </a:lnTo>
                    <a:lnTo>
                      <a:pt x="106" y="26"/>
                    </a:lnTo>
                    <a:lnTo>
                      <a:pt x="106" y="26"/>
                    </a:lnTo>
                    <a:lnTo>
                      <a:pt x="106" y="22"/>
                    </a:lnTo>
                    <a:lnTo>
                      <a:pt x="103" y="17"/>
                    </a:lnTo>
                    <a:lnTo>
                      <a:pt x="101" y="12"/>
                    </a:lnTo>
                    <a:lnTo>
                      <a:pt x="98" y="8"/>
                    </a:lnTo>
                    <a:lnTo>
                      <a:pt x="95" y="4"/>
                    </a:lnTo>
                    <a:lnTo>
                      <a:pt x="90" y="2"/>
                    </a:lnTo>
                    <a:lnTo>
                      <a:pt x="85" y="0"/>
                    </a:lnTo>
                    <a:lnTo>
                      <a:pt x="80" y="0"/>
                    </a:lnTo>
                    <a:lnTo>
                      <a:pt x="8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12" name="Freeform 131"/>
              <p:cNvSpPr/>
              <p:nvPr/>
            </p:nvSpPr>
            <p:spPr bwMode="auto">
              <a:xfrm>
                <a:off x="3794126" y="4371974"/>
                <a:ext cx="315913" cy="147638"/>
              </a:xfrm>
              <a:custGeom>
                <a:avLst/>
                <a:gdLst>
                  <a:gd name="T0" fmla="*/ 506 w 798"/>
                  <a:gd name="T1" fmla="*/ 26 h 372"/>
                  <a:gd name="T2" fmla="*/ 506 w 798"/>
                  <a:gd name="T3" fmla="*/ 79 h 372"/>
                  <a:gd name="T4" fmla="*/ 504 w 798"/>
                  <a:gd name="T5" fmla="*/ 90 h 372"/>
                  <a:gd name="T6" fmla="*/ 498 w 798"/>
                  <a:gd name="T7" fmla="*/ 99 h 372"/>
                  <a:gd name="T8" fmla="*/ 490 w 798"/>
                  <a:gd name="T9" fmla="*/ 104 h 372"/>
                  <a:gd name="T10" fmla="*/ 479 w 798"/>
                  <a:gd name="T11" fmla="*/ 106 h 372"/>
                  <a:gd name="T12" fmla="*/ 319 w 798"/>
                  <a:gd name="T13" fmla="*/ 106 h 372"/>
                  <a:gd name="T14" fmla="*/ 309 w 798"/>
                  <a:gd name="T15" fmla="*/ 104 h 372"/>
                  <a:gd name="T16" fmla="*/ 301 w 798"/>
                  <a:gd name="T17" fmla="*/ 99 h 372"/>
                  <a:gd name="T18" fmla="*/ 296 w 798"/>
                  <a:gd name="T19" fmla="*/ 90 h 372"/>
                  <a:gd name="T20" fmla="*/ 293 w 798"/>
                  <a:gd name="T21" fmla="*/ 79 h 372"/>
                  <a:gd name="T22" fmla="*/ 28 w 798"/>
                  <a:gd name="T23" fmla="*/ 26 h 372"/>
                  <a:gd name="T24" fmla="*/ 21 w 798"/>
                  <a:gd name="T25" fmla="*/ 25 h 372"/>
                  <a:gd name="T26" fmla="*/ 13 w 798"/>
                  <a:gd name="T27" fmla="*/ 21 h 372"/>
                  <a:gd name="T28" fmla="*/ 5 w 798"/>
                  <a:gd name="T29" fmla="*/ 14 h 372"/>
                  <a:gd name="T30" fmla="*/ 2 w 798"/>
                  <a:gd name="T31" fmla="*/ 5 h 372"/>
                  <a:gd name="T32" fmla="*/ 0 w 798"/>
                  <a:gd name="T33" fmla="*/ 345 h 372"/>
                  <a:gd name="T34" fmla="*/ 2 w 798"/>
                  <a:gd name="T35" fmla="*/ 350 h 372"/>
                  <a:gd name="T36" fmla="*/ 5 w 798"/>
                  <a:gd name="T37" fmla="*/ 360 h 372"/>
                  <a:gd name="T38" fmla="*/ 13 w 798"/>
                  <a:gd name="T39" fmla="*/ 367 h 372"/>
                  <a:gd name="T40" fmla="*/ 21 w 798"/>
                  <a:gd name="T41" fmla="*/ 372 h 372"/>
                  <a:gd name="T42" fmla="*/ 772 w 798"/>
                  <a:gd name="T43" fmla="*/ 372 h 372"/>
                  <a:gd name="T44" fmla="*/ 777 w 798"/>
                  <a:gd name="T45" fmla="*/ 372 h 372"/>
                  <a:gd name="T46" fmla="*/ 787 w 798"/>
                  <a:gd name="T47" fmla="*/ 367 h 372"/>
                  <a:gd name="T48" fmla="*/ 794 w 798"/>
                  <a:gd name="T49" fmla="*/ 360 h 372"/>
                  <a:gd name="T50" fmla="*/ 798 w 798"/>
                  <a:gd name="T51" fmla="*/ 350 h 372"/>
                  <a:gd name="T52" fmla="*/ 798 w 798"/>
                  <a:gd name="T53" fmla="*/ 0 h 372"/>
                  <a:gd name="T54" fmla="*/ 798 w 798"/>
                  <a:gd name="T55" fmla="*/ 5 h 372"/>
                  <a:gd name="T56" fmla="*/ 794 w 798"/>
                  <a:gd name="T57" fmla="*/ 14 h 372"/>
                  <a:gd name="T58" fmla="*/ 787 w 798"/>
                  <a:gd name="T59" fmla="*/ 21 h 372"/>
                  <a:gd name="T60" fmla="*/ 777 w 798"/>
                  <a:gd name="T61" fmla="*/ 25 h 372"/>
                  <a:gd name="T62" fmla="*/ 772 w 798"/>
                  <a:gd name="T63"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8" h="372">
                    <a:moveTo>
                      <a:pt x="772" y="26"/>
                    </a:moveTo>
                    <a:lnTo>
                      <a:pt x="506" y="26"/>
                    </a:lnTo>
                    <a:lnTo>
                      <a:pt x="506" y="79"/>
                    </a:lnTo>
                    <a:lnTo>
                      <a:pt x="506" y="79"/>
                    </a:lnTo>
                    <a:lnTo>
                      <a:pt x="505" y="85"/>
                    </a:lnTo>
                    <a:lnTo>
                      <a:pt x="504" y="90"/>
                    </a:lnTo>
                    <a:lnTo>
                      <a:pt x="501" y="94"/>
                    </a:lnTo>
                    <a:lnTo>
                      <a:pt x="498" y="99"/>
                    </a:lnTo>
                    <a:lnTo>
                      <a:pt x="494" y="101"/>
                    </a:lnTo>
                    <a:lnTo>
                      <a:pt x="490" y="104"/>
                    </a:lnTo>
                    <a:lnTo>
                      <a:pt x="485" y="105"/>
                    </a:lnTo>
                    <a:lnTo>
                      <a:pt x="479" y="106"/>
                    </a:lnTo>
                    <a:lnTo>
                      <a:pt x="319" y="106"/>
                    </a:lnTo>
                    <a:lnTo>
                      <a:pt x="319" y="106"/>
                    </a:lnTo>
                    <a:lnTo>
                      <a:pt x="314" y="105"/>
                    </a:lnTo>
                    <a:lnTo>
                      <a:pt x="309" y="104"/>
                    </a:lnTo>
                    <a:lnTo>
                      <a:pt x="304" y="101"/>
                    </a:lnTo>
                    <a:lnTo>
                      <a:pt x="301" y="99"/>
                    </a:lnTo>
                    <a:lnTo>
                      <a:pt x="298" y="94"/>
                    </a:lnTo>
                    <a:lnTo>
                      <a:pt x="296" y="90"/>
                    </a:lnTo>
                    <a:lnTo>
                      <a:pt x="293" y="85"/>
                    </a:lnTo>
                    <a:lnTo>
                      <a:pt x="293" y="79"/>
                    </a:lnTo>
                    <a:lnTo>
                      <a:pt x="293" y="26"/>
                    </a:lnTo>
                    <a:lnTo>
                      <a:pt x="28" y="26"/>
                    </a:lnTo>
                    <a:lnTo>
                      <a:pt x="28" y="26"/>
                    </a:lnTo>
                    <a:lnTo>
                      <a:pt x="21" y="25"/>
                    </a:lnTo>
                    <a:lnTo>
                      <a:pt x="17" y="24"/>
                    </a:lnTo>
                    <a:lnTo>
                      <a:pt x="13" y="21"/>
                    </a:lnTo>
                    <a:lnTo>
                      <a:pt x="9" y="19"/>
                    </a:lnTo>
                    <a:lnTo>
                      <a:pt x="5" y="14"/>
                    </a:lnTo>
                    <a:lnTo>
                      <a:pt x="3" y="10"/>
                    </a:lnTo>
                    <a:lnTo>
                      <a:pt x="2" y="5"/>
                    </a:lnTo>
                    <a:lnTo>
                      <a:pt x="0" y="0"/>
                    </a:lnTo>
                    <a:lnTo>
                      <a:pt x="0" y="345"/>
                    </a:lnTo>
                    <a:lnTo>
                      <a:pt x="0" y="345"/>
                    </a:lnTo>
                    <a:lnTo>
                      <a:pt x="2" y="350"/>
                    </a:lnTo>
                    <a:lnTo>
                      <a:pt x="3" y="355"/>
                    </a:lnTo>
                    <a:lnTo>
                      <a:pt x="5" y="360"/>
                    </a:lnTo>
                    <a:lnTo>
                      <a:pt x="9" y="364"/>
                    </a:lnTo>
                    <a:lnTo>
                      <a:pt x="13" y="367"/>
                    </a:lnTo>
                    <a:lnTo>
                      <a:pt x="17" y="369"/>
                    </a:lnTo>
                    <a:lnTo>
                      <a:pt x="21" y="372"/>
                    </a:lnTo>
                    <a:lnTo>
                      <a:pt x="28" y="372"/>
                    </a:lnTo>
                    <a:lnTo>
                      <a:pt x="772" y="372"/>
                    </a:lnTo>
                    <a:lnTo>
                      <a:pt x="772" y="372"/>
                    </a:lnTo>
                    <a:lnTo>
                      <a:pt x="777" y="372"/>
                    </a:lnTo>
                    <a:lnTo>
                      <a:pt x="782" y="369"/>
                    </a:lnTo>
                    <a:lnTo>
                      <a:pt x="787" y="367"/>
                    </a:lnTo>
                    <a:lnTo>
                      <a:pt x="791" y="364"/>
                    </a:lnTo>
                    <a:lnTo>
                      <a:pt x="794" y="360"/>
                    </a:lnTo>
                    <a:lnTo>
                      <a:pt x="797" y="355"/>
                    </a:lnTo>
                    <a:lnTo>
                      <a:pt x="798" y="350"/>
                    </a:lnTo>
                    <a:lnTo>
                      <a:pt x="798" y="345"/>
                    </a:lnTo>
                    <a:lnTo>
                      <a:pt x="798" y="0"/>
                    </a:lnTo>
                    <a:lnTo>
                      <a:pt x="798" y="0"/>
                    </a:lnTo>
                    <a:lnTo>
                      <a:pt x="798" y="5"/>
                    </a:lnTo>
                    <a:lnTo>
                      <a:pt x="797" y="10"/>
                    </a:lnTo>
                    <a:lnTo>
                      <a:pt x="794" y="14"/>
                    </a:lnTo>
                    <a:lnTo>
                      <a:pt x="791" y="19"/>
                    </a:lnTo>
                    <a:lnTo>
                      <a:pt x="787" y="21"/>
                    </a:lnTo>
                    <a:lnTo>
                      <a:pt x="782" y="24"/>
                    </a:lnTo>
                    <a:lnTo>
                      <a:pt x="777" y="25"/>
                    </a:lnTo>
                    <a:lnTo>
                      <a:pt x="772" y="26"/>
                    </a:lnTo>
                    <a:lnTo>
                      <a:pt x="772"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grpSp>
        <p:nvGrpSpPr>
          <p:cNvPr id="10" name="组合 9"/>
          <p:cNvGrpSpPr/>
          <p:nvPr/>
        </p:nvGrpSpPr>
        <p:grpSpPr>
          <a:xfrm>
            <a:off x="3646282" y="3354236"/>
            <a:ext cx="922066" cy="923450"/>
            <a:chOff x="3646282" y="3354236"/>
            <a:chExt cx="922066" cy="923450"/>
          </a:xfrm>
        </p:grpSpPr>
        <p:sp>
          <p:nvSpPr>
            <p:cNvPr id="97" name="椭圆 96"/>
            <p:cNvSpPr/>
            <p:nvPr/>
          </p:nvSpPr>
          <p:spPr>
            <a:xfrm>
              <a:off x="3646282" y="3354236"/>
              <a:ext cx="922066" cy="923450"/>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113" name="Freeform 17"/>
            <p:cNvSpPr/>
            <p:nvPr/>
          </p:nvSpPr>
          <p:spPr bwMode="auto">
            <a:xfrm>
              <a:off x="3822396" y="3559027"/>
              <a:ext cx="538702" cy="445010"/>
            </a:xfrm>
            <a:custGeom>
              <a:avLst/>
              <a:gdLst>
                <a:gd name="T0" fmla="*/ 161 w 207"/>
                <a:gd name="T1" fmla="*/ 48 h 171"/>
                <a:gd name="T2" fmla="*/ 161 w 207"/>
                <a:gd name="T3" fmla="*/ 16 h 171"/>
                <a:gd name="T4" fmla="*/ 137 w 207"/>
                <a:gd name="T5" fmla="*/ 16 h 171"/>
                <a:gd name="T6" fmla="*/ 137 w 207"/>
                <a:gd name="T7" fmla="*/ 29 h 171"/>
                <a:gd name="T8" fmla="*/ 105 w 207"/>
                <a:gd name="T9" fmla="*/ 0 h 171"/>
                <a:gd name="T10" fmla="*/ 0 w 207"/>
                <a:gd name="T11" fmla="*/ 95 h 171"/>
                <a:gd name="T12" fmla="*/ 37 w 207"/>
                <a:gd name="T13" fmla="*/ 95 h 171"/>
                <a:gd name="T14" fmla="*/ 37 w 207"/>
                <a:gd name="T15" fmla="*/ 171 h 171"/>
                <a:gd name="T16" fmla="*/ 84 w 207"/>
                <a:gd name="T17" fmla="*/ 171 h 171"/>
                <a:gd name="T18" fmla="*/ 84 w 207"/>
                <a:gd name="T19" fmla="*/ 119 h 171"/>
                <a:gd name="T20" fmla="*/ 127 w 207"/>
                <a:gd name="T21" fmla="*/ 119 h 171"/>
                <a:gd name="T22" fmla="*/ 127 w 207"/>
                <a:gd name="T23" fmla="*/ 170 h 171"/>
                <a:gd name="T24" fmla="*/ 174 w 207"/>
                <a:gd name="T25" fmla="*/ 170 h 171"/>
                <a:gd name="T26" fmla="*/ 174 w 207"/>
                <a:gd name="T27" fmla="*/ 95 h 171"/>
                <a:gd name="T28" fmla="*/ 207 w 207"/>
                <a:gd name="T29" fmla="*/ 95 h 171"/>
                <a:gd name="T30" fmla="*/ 161 w 207"/>
                <a:gd name="T31" fmla="*/ 4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71">
                  <a:moveTo>
                    <a:pt x="161" y="48"/>
                  </a:moveTo>
                  <a:lnTo>
                    <a:pt x="161" y="16"/>
                  </a:lnTo>
                  <a:lnTo>
                    <a:pt x="137" y="16"/>
                  </a:lnTo>
                  <a:lnTo>
                    <a:pt x="137" y="29"/>
                  </a:lnTo>
                  <a:lnTo>
                    <a:pt x="105" y="0"/>
                  </a:lnTo>
                  <a:lnTo>
                    <a:pt x="0" y="95"/>
                  </a:lnTo>
                  <a:lnTo>
                    <a:pt x="37" y="95"/>
                  </a:lnTo>
                  <a:lnTo>
                    <a:pt x="37" y="171"/>
                  </a:lnTo>
                  <a:lnTo>
                    <a:pt x="84" y="171"/>
                  </a:lnTo>
                  <a:lnTo>
                    <a:pt x="84" y="119"/>
                  </a:lnTo>
                  <a:lnTo>
                    <a:pt x="127" y="119"/>
                  </a:lnTo>
                  <a:lnTo>
                    <a:pt x="127" y="170"/>
                  </a:lnTo>
                  <a:lnTo>
                    <a:pt x="174" y="170"/>
                  </a:lnTo>
                  <a:lnTo>
                    <a:pt x="174" y="95"/>
                  </a:lnTo>
                  <a:lnTo>
                    <a:pt x="207" y="95"/>
                  </a:lnTo>
                  <a:lnTo>
                    <a:pt x="161" y="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grpSp>
        <p:nvGrpSpPr>
          <p:cNvPr id="4" name="组合 3"/>
          <p:cNvGrpSpPr/>
          <p:nvPr/>
        </p:nvGrpSpPr>
        <p:grpSpPr>
          <a:xfrm flipV="1">
            <a:off x="4064793" y="2837499"/>
            <a:ext cx="76200" cy="442912"/>
            <a:chOff x="4064793" y="2877980"/>
            <a:chExt cx="76200" cy="442912"/>
          </a:xfrm>
          <a:solidFill>
            <a:srgbClr val="009AC4"/>
          </a:solidFill>
        </p:grpSpPr>
        <p:cxnSp>
          <p:nvCxnSpPr>
            <p:cNvPr id="9" name="直接连接符 8"/>
            <p:cNvCxnSpPr/>
            <p:nvPr/>
          </p:nvCxnSpPr>
          <p:spPr>
            <a:xfrm>
              <a:off x="4102100" y="2920842"/>
              <a:ext cx="0" cy="400050"/>
            </a:xfrm>
            <a:prstGeom prst="line">
              <a:avLst/>
            </a:prstGeom>
            <a:grpFill/>
            <a:ln>
              <a:solidFill>
                <a:srgbClr val="009AC4"/>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064793" y="2877980"/>
              <a:ext cx="76200" cy="76200"/>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V="1">
            <a:off x="7939088" y="2792096"/>
            <a:ext cx="76200" cy="447516"/>
            <a:chOff x="7939088" y="2877980"/>
            <a:chExt cx="76200" cy="447516"/>
          </a:xfrm>
          <a:solidFill>
            <a:srgbClr val="009AC4"/>
          </a:solidFill>
        </p:grpSpPr>
        <p:cxnSp>
          <p:nvCxnSpPr>
            <p:cNvPr id="53" name="直接连接符 52"/>
            <p:cNvCxnSpPr/>
            <p:nvPr/>
          </p:nvCxnSpPr>
          <p:spPr>
            <a:xfrm>
              <a:off x="7975600" y="2925446"/>
              <a:ext cx="0" cy="400050"/>
            </a:xfrm>
            <a:prstGeom prst="line">
              <a:avLst/>
            </a:prstGeom>
            <a:grpFill/>
            <a:ln>
              <a:solidFill>
                <a:srgbClr val="009AC4"/>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7939088" y="2877980"/>
              <a:ext cx="76200" cy="76200"/>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flipV="1">
            <a:off x="6022182" y="4406901"/>
            <a:ext cx="76200" cy="440373"/>
            <a:chOff x="6022182" y="4368801"/>
            <a:chExt cx="76200" cy="440373"/>
          </a:xfrm>
          <a:solidFill>
            <a:srgbClr val="009AC4"/>
          </a:solidFill>
        </p:grpSpPr>
        <p:cxnSp>
          <p:nvCxnSpPr>
            <p:cNvPr id="54" name="直接连接符 53"/>
            <p:cNvCxnSpPr/>
            <p:nvPr/>
          </p:nvCxnSpPr>
          <p:spPr>
            <a:xfrm>
              <a:off x="6057900" y="4368801"/>
              <a:ext cx="0" cy="400050"/>
            </a:xfrm>
            <a:prstGeom prst="line">
              <a:avLst/>
            </a:prstGeom>
            <a:grpFill/>
            <a:ln>
              <a:solidFill>
                <a:srgbClr val="009AC4"/>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6022182" y="4732974"/>
              <a:ext cx="76200" cy="76200"/>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flipV="1">
            <a:off x="2078832" y="4406901"/>
            <a:ext cx="76200" cy="440373"/>
            <a:chOff x="2078832" y="4368801"/>
            <a:chExt cx="76200" cy="440373"/>
          </a:xfrm>
          <a:solidFill>
            <a:srgbClr val="009AC4"/>
          </a:solidFill>
        </p:grpSpPr>
        <p:cxnSp>
          <p:nvCxnSpPr>
            <p:cNvPr id="55" name="直接连接符 54"/>
            <p:cNvCxnSpPr/>
            <p:nvPr/>
          </p:nvCxnSpPr>
          <p:spPr>
            <a:xfrm>
              <a:off x="2120900" y="4368801"/>
              <a:ext cx="0" cy="400050"/>
            </a:xfrm>
            <a:prstGeom prst="line">
              <a:avLst/>
            </a:prstGeom>
            <a:grpFill/>
            <a:ln>
              <a:solidFill>
                <a:srgbClr val="009AC4"/>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2078832" y="4732974"/>
              <a:ext cx="76200" cy="76200"/>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flipV="1">
            <a:off x="9957913" y="4406901"/>
            <a:ext cx="76200" cy="440373"/>
            <a:chOff x="9957913" y="4368801"/>
            <a:chExt cx="76200" cy="440373"/>
          </a:xfrm>
          <a:solidFill>
            <a:srgbClr val="009AC4"/>
          </a:solidFill>
        </p:grpSpPr>
        <p:cxnSp>
          <p:nvCxnSpPr>
            <p:cNvPr id="56" name="直接连接符 55"/>
            <p:cNvCxnSpPr/>
            <p:nvPr/>
          </p:nvCxnSpPr>
          <p:spPr>
            <a:xfrm>
              <a:off x="9994900" y="4368801"/>
              <a:ext cx="0" cy="400050"/>
            </a:xfrm>
            <a:prstGeom prst="line">
              <a:avLst/>
            </a:prstGeom>
            <a:grpFill/>
            <a:ln>
              <a:solidFill>
                <a:srgbClr val="009AC4"/>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9957913" y="4732974"/>
              <a:ext cx="76200" cy="76200"/>
            </a:xfrm>
            <a:prstGeom prst="ellipse">
              <a:avLst/>
            </a:prstGeom>
            <a:grpFill/>
            <a:ln>
              <a:solidFill>
                <a:srgbClr val="009A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7" name="直接连接符 66"/>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69" name="文本框 68"/>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70"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71" name="直接连接符 70"/>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20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000"/>
                                        <p:tgtEl>
                                          <p:spTgt spid="17"/>
                                        </p:tgtEl>
                                      </p:cBhvr>
                                    </p:animEffect>
                                  </p:childTnLst>
                                </p:cTn>
                              </p:par>
                              <p:par>
                                <p:cTn id="12" presetID="2" presetClass="entr" presetSubtype="4" decel="100000" fill="hold" grpId="0" nodeType="withEffect">
                                  <p:stCondLst>
                                    <p:cond delay="300"/>
                                  </p:stCondLst>
                                  <p:childTnLst>
                                    <p:set>
                                      <p:cBhvr>
                                        <p:cTn id="13" dur="1" fill="hold">
                                          <p:stCondLst>
                                            <p:cond delay="0"/>
                                          </p:stCondLst>
                                        </p:cTn>
                                        <p:tgtEl>
                                          <p:spTgt spid="78"/>
                                        </p:tgtEl>
                                        <p:attrNameLst>
                                          <p:attrName>style.visibility</p:attrName>
                                        </p:attrNameLst>
                                      </p:cBhvr>
                                      <p:to>
                                        <p:strVal val="visible"/>
                                      </p:to>
                                    </p:set>
                                    <p:anim calcmode="lin" valueType="num">
                                      <p:cBhvr additive="base">
                                        <p:cTn id="14" dur="1000" fill="hold"/>
                                        <p:tgtEl>
                                          <p:spTgt spid="78"/>
                                        </p:tgtEl>
                                        <p:attrNameLst>
                                          <p:attrName>ppt_x</p:attrName>
                                        </p:attrNameLst>
                                      </p:cBhvr>
                                      <p:tavLst>
                                        <p:tav tm="0">
                                          <p:val>
                                            <p:strVal val="#ppt_x"/>
                                          </p:val>
                                        </p:tav>
                                        <p:tav tm="100000">
                                          <p:val>
                                            <p:strVal val="#ppt_x"/>
                                          </p:val>
                                        </p:tav>
                                      </p:tavLst>
                                    </p:anim>
                                    <p:anim calcmode="lin" valueType="num">
                                      <p:cBhvr additive="base">
                                        <p:cTn id="15" dur="1000" fill="hold"/>
                                        <p:tgtEl>
                                          <p:spTgt spid="78"/>
                                        </p:tgtEl>
                                        <p:attrNameLst>
                                          <p:attrName>ppt_y</p:attrName>
                                        </p:attrNameLst>
                                      </p:cBhvr>
                                      <p:tavLst>
                                        <p:tav tm="0">
                                          <p:val>
                                            <p:strVal val="1+#ppt_h/2"/>
                                          </p:val>
                                        </p:tav>
                                        <p:tav tm="100000">
                                          <p:val>
                                            <p:strVal val="#ppt_y"/>
                                          </p:val>
                                        </p:tav>
                                      </p:tavLst>
                                    </p:anim>
                                  </p:childTnLst>
                                </p:cTn>
                              </p:par>
                              <p:par>
                                <p:cTn id="16" presetID="2" presetClass="entr" presetSubtype="4" decel="100000" fill="hold" nodeType="withEffect">
                                  <p:stCondLst>
                                    <p:cond delay="1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700"/>
                                  </p:stCondLst>
                                  <p:childTnLst>
                                    <p:set>
                                      <p:cBhvr>
                                        <p:cTn id="21" dur="1" fill="hold">
                                          <p:stCondLst>
                                            <p:cond delay="0"/>
                                          </p:stCondLst>
                                        </p:cTn>
                                        <p:tgtEl>
                                          <p:spTgt spid="107"/>
                                        </p:tgtEl>
                                        <p:attrNameLst>
                                          <p:attrName>style.visibility</p:attrName>
                                        </p:attrNameLst>
                                      </p:cBhvr>
                                      <p:to>
                                        <p:strVal val="visible"/>
                                      </p:to>
                                    </p:set>
                                    <p:anim calcmode="lin" valueType="num">
                                      <p:cBhvr additive="base">
                                        <p:cTn id="22" dur="1000" fill="hold"/>
                                        <p:tgtEl>
                                          <p:spTgt spid="107"/>
                                        </p:tgtEl>
                                        <p:attrNameLst>
                                          <p:attrName>ppt_x</p:attrName>
                                        </p:attrNameLst>
                                      </p:cBhvr>
                                      <p:tavLst>
                                        <p:tav tm="0">
                                          <p:val>
                                            <p:strVal val="#ppt_x"/>
                                          </p:val>
                                        </p:tav>
                                        <p:tav tm="100000">
                                          <p:val>
                                            <p:strVal val="#ppt_x"/>
                                          </p:val>
                                        </p:tav>
                                      </p:tavLst>
                                    </p:anim>
                                    <p:anim calcmode="lin" valueType="num">
                                      <p:cBhvr additive="base">
                                        <p:cTn id="23" dur="1000" fill="hold"/>
                                        <p:tgtEl>
                                          <p:spTgt spid="107"/>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60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1000" fill="hold"/>
                                        <p:tgtEl>
                                          <p:spTgt spid="108"/>
                                        </p:tgtEl>
                                        <p:attrNameLst>
                                          <p:attrName>ppt_x</p:attrName>
                                        </p:attrNameLst>
                                      </p:cBhvr>
                                      <p:tavLst>
                                        <p:tav tm="0">
                                          <p:val>
                                            <p:strVal val="#ppt_x"/>
                                          </p:val>
                                        </p:tav>
                                        <p:tav tm="100000">
                                          <p:val>
                                            <p:strVal val="#ppt_x"/>
                                          </p:val>
                                        </p:tav>
                                      </p:tavLst>
                                    </p:anim>
                                    <p:anim calcmode="lin" valueType="num">
                                      <p:cBhvr additive="base">
                                        <p:cTn id="27" dur="1000" fill="hold"/>
                                        <p:tgtEl>
                                          <p:spTgt spid="108"/>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000" fill="hold"/>
                                        <p:tgtEl>
                                          <p:spTgt spid="8"/>
                                        </p:tgtEl>
                                        <p:attrNameLst>
                                          <p:attrName>ppt_x</p:attrName>
                                        </p:attrNameLst>
                                      </p:cBhvr>
                                      <p:tavLst>
                                        <p:tav tm="0">
                                          <p:val>
                                            <p:strVal val="#ppt_x"/>
                                          </p:val>
                                        </p:tav>
                                        <p:tav tm="100000">
                                          <p:val>
                                            <p:strVal val="#ppt_x"/>
                                          </p:val>
                                        </p:tav>
                                      </p:tavLst>
                                    </p:anim>
                                    <p:anim calcmode="lin" valueType="num">
                                      <p:cBhvr additive="base">
                                        <p:cTn id="35" dur="10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1" decel="100000" fill="hold" nodeType="withEffect">
                                  <p:stCondLst>
                                    <p:cond delay="4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0-#ppt_h/2"/>
                                          </p:val>
                                        </p:tav>
                                        <p:tav tm="100000">
                                          <p:val>
                                            <p:strVal val="#ppt_y"/>
                                          </p:val>
                                        </p:tav>
                                      </p:tavLst>
                                    </p:anim>
                                  </p:childTnLst>
                                </p:cTn>
                              </p:par>
                              <p:par>
                                <p:cTn id="40" presetID="2" presetClass="entr" presetSubtype="4" decel="100000" fill="hold" grpId="0" nodeType="withEffect">
                                  <p:stCondLst>
                                    <p:cond delay="100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1000" fill="hold"/>
                                        <p:tgtEl>
                                          <p:spTgt spid="101"/>
                                        </p:tgtEl>
                                        <p:attrNameLst>
                                          <p:attrName>ppt_x</p:attrName>
                                        </p:attrNameLst>
                                      </p:cBhvr>
                                      <p:tavLst>
                                        <p:tav tm="0">
                                          <p:val>
                                            <p:strVal val="#ppt_x"/>
                                          </p:val>
                                        </p:tav>
                                        <p:tav tm="100000">
                                          <p:val>
                                            <p:strVal val="#ppt_x"/>
                                          </p:val>
                                        </p:tav>
                                      </p:tavLst>
                                    </p:anim>
                                    <p:anim calcmode="lin" valueType="num">
                                      <p:cBhvr additive="base">
                                        <p:cTn id="43" dur="1000" fill="hold"/>
                                        <p:tgtEl>
                                          <p:spTgt spid="101"/>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100"/>
                                  </p:stCondLst>
                                  <p:childTnLst>
                                    <p:set>
                                      <p:cBhvr>
                                        <p:cTn id="45" dur="1" fill="hold">
                                          <p:stCondLst>
                                            <p:cond delay="0"/>
                                          </p:stCondLst>
                                        </p:cTn>
                                        <p:tgtEl>
                                          <p:spTgt spid="102"/>
                                        </p:tgtEl>
                                        <p:attrNameLst>
                                          <p:attrName>style.visibility</p:attrName>
                                        </p:attrNameLst>
                                      </p:cBhvr>
                                      <p:to>
                                        <p:strVal val="visible"/>
                                      </p:to>
                                    </p:set>
                                    <p:anim calcmode="lin" valueType="num">
                                      <p:cBhvr additive="base">
                                        <p:cTn id="46" dur="1000" fill="hold"/>
                                        <p:tgtEl>
                                          <p:spTgt spid="102"/>
                                        </p:tgtEl>
                                        <p:attrNameLst>
                                          <p:attrName>ppt_x</p:attrName>
                                        </p:attrNameLst>
                                      </p:cBhvr>
                                      <p:tavLst>
                                        <p:tav tm="0">
                                          <p:val>
                                            <p:strVal val="#ppt_x"/>
                                          </p:val>
                                        </p:tav>
                                        <p:tav tm="100000">
                                          <p:val>
                                            <p:strVal val="#ppt_x"/>
                                          </p:val>
                                        </p:tav>
                                      </p:tavLst>
                                    </p:anim>
                                    <p:anim calcmode="lin" valueType="num">
                                      <p:cBhvr additive="base">
                                        <p:cTn id="47" dur="1000" fill="hold"/>
                                        <p:tgtEl>
                                          <p:spTgt spid="102"/>
                                        </p:tgtEl>
                                        <p:attrNameLst>
                                          <p:attrName>ppt_y</p:attrName>
                                        </p:attrNameLst>
                                      </p:cBhvr>
                                      <p:tavLst>
                                        <p:tav tm="0">
                                          <p:val>
                                            <p:strVal val="1+#ppt_h/2"/>
                                          </p:val>
                                        </p:tav>
                                        <p:tav tm="100000">
                                          <p:val>
                                            <p:strVal val="#ppt_y"/>
                                          </p:val>
                                        </p:tav>
                                      </p:tavLst>
                                    </p:anim>
                                  </p:childTnLst>
                                </p:cTn>
                              </p:par>
                              <p:par>
                                <p:cTn id="48" presetID="2" presetClass="entr" presetSubtype="4" decel="100000" fill="hold" nodeType="withEffect">
                                  <p:stCondLst>
                                    <p:cond delay="8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1000" fill="hold"/>
                                        <p:tgtEl>
                                          <p:spTgt spid="11"/>
                                        </p:tgtEl>
                                        <p:attrNameLst>
                                          <p:attrName>ppt_x</p:attrName>
                                        </p:attrNameLst>
                                      </p:cBhvr>
                                      <p:tavLst>
                                        <p:tav tm="0">
                                          <p:val>
                                            <p:strVal val="#ppt_x"/>
                                          </p:val>
                                        </p:tav>
                                        <p:tav tm="100000">
                                          <p:val>
                                            <p:strVal val="#ppt_x"/>
                                          </p:val>
                                        </p:tav>
                                      </p:tavLst>
                                    </p:anim>
                                    <p:anim calcmode="lin" valueType="num">
                                      <p:cBhvr additive="base">
                                        <p:cTn id="51" dur="10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decel="100000" fill="hold" nodeType="withEffect">
                                  <p:stCondLst>
                                    <p:cond delay="9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1000" fill="hold"/>
                                        <p:tgtEl>
                                          <p:spTgt spid="5"/>
                                        </p:tgtEl>
                                        <p:attrNameLst>
                                          <p:attrName>ppt_x</p:attrName>
                                        </p:attrNameLst>
                                      </p:cBhvr>
                                      <p:tavLst>
                                        <p:tav tm="0">
                                          <p:val>
                                            <p:strVal val="#ppt_x"/>
                                          </p:val>
                                        </p:tav>
                                        <p:tav tm="100000">
                                          <p:val>
                                            <p:strVal val="#ppt_x"/>
                                          </p:val>
                                        </p:tav>
                                      </p:tavLst>
                                    </p:anim>
                                    <p:anim calcmode="lin" valueType="num">
                                      <p:cBhvr additive="base">
                                        <p:cTn id="55" dur="1000" fill="hold"/>
                                        <p:tgtEl>
                                          <p:spTgt spid="5"/>
                                        </p:tgtEl>
                                        <p:attrNameLst>
                                          <p:attrName>ppt_y</p:attrName>
                                        </p:attrNameLst>
                                      </p:cBhvr>
                                      <p:tavLst>
                                        <p:tav tm="0">
                                          <p:val>
                                            <p:strVal val="1+#ppt_h/2"/>
                                          </p:val>
                                        </p:tav>
                                        <p:tav tm="100000">
                                          <p:val>
                                            <p:strVal val="#ppt_y"/>
                                          </p:val>
                                        </p:tav>
                                      </p:tavLst>
                                    </p:anim>
                                  </p:childTnLst>
                                </p:cTn>
                              </p:par>
                              <p:par>
                                <p:cTn id="56" presetID="2" presetClass="entr" presetSubtype="1" decel="100000" fill="hold" nodeType="withEffect">
                                  <p:stCondLst>
                                    <p:cond delay="120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1000" fill="hold"/>
                                        <p:tgtEl>
                                          <p:spTgt spid="12"/>
                                        </p:tgtEl>
                                        <p:attrNameLst>
                                          <p:attrName>ppt_x</p:attrName>
                                        </p:attrNameLst>
                                      </p:cBhvr>
                                      <p:tavLst>
                                        <p:tav tm="0">
                                          <p:val>
                                            <p:strVal val="#ppt_x"/>
                                          </p:val>
                                        </p:tav>
                                        <p:tav tm="100000">
                                          <p:val>
                                            <p:strVal val="#ppt_x"/>
                                          </p:val>
                                        </p:tav>
                                      </p:tavLst>
                                    </p:anim>
                                    <p:anim calcmode="lin" valueType="num">
                                      <p:cBhvr additive="base">
                                        <p:cTn id="59" dur="1000" fill="hold"/>
                                        <p:tgtEl>
                                          <p:spTgt spid="12"/>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1500"/>
                                  </p:stCondLst>
                                  <p:childTnLst>
                                    <p:set>
                                      <p:cBhvr>
                                        <p:cTn id="61" dur="1" fill="hold">
                                          <p:stCondLst>
                                            <p:cond delay="0"/>
                                          </p:stCondLst>
                                        </p:cTn>
                                        <p:tgtEl>
                                          <p:spTgt spid="105"/>
                                        </p:tgtEl>
                                        <p:attrNameLst>
                                          <p:attrName>style.visibility</p:attrName>
                                        </p:attrNameLst>
                                      </p:cBhvr>
                                      <p:to>
                                        <p:strVal val="visible"/>
                                      </p:to>
                                    </p:set>
                                    <p:anim calcmode="lin" valueType="num">
                                      <p:cBhvr additive="base">
                                        <p:cTn id="62" dur="1000" fill="hold"/>
                                        <p:tgtEl>
                                          <p:spTgt spid="105"/>
                                        </p:tgtEl>
                                        <p:attrNameLst>
                                          <p:attrName>ppt_x</p:attrName>
                                        </p:attrNameLst>
                                      </p:cBhvr>
                                      <p:tavLst>
                                        <p:tav tm="0">
                                          <p:val>
                                            <p:strVal val="#ppt_x"/>
                                          </p:val>
                                        </p:tav>
                                        <p:tav tm="100000">
                                          <p:val>
                                            <p:strVal val="#ppt_x"/>
                                          </p:val>
                                        </p:tav>
                                      </p:tavLst>
                                    </p:anim>
                                    <p:anim calcmode="lin" valueType="num">
                                      <p:cBhvr additive="base">
                                        <p:cTn id="63" dur="1000" fill="hold"/>
                                        <p:tgtEl>
                                          <p:spTgt spid="10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140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ppt_x"/>
                                          </p:val>
                                        </p:tav>
                                        <p:tav tm="100000">
                                          <p:val>
                                            <p:strVal val="#ppt_x"/>
                                          </p:val>
                                        </p:tav>
                                      </p:tavLst>
                                    </p:anim>
                                    <p:anim calcmode="lin" valueType="num">
                                      <p:cBhvr additive="base">
                                        <p:cTn id="67" dur="1000" fill="hold"/>
                                        <p:tgtEl>
                                          <p:spTgt spid="106"/>
                                        </p:tgtEl>
                                        <p:attrNameLst>
                                          <p:attrName>ppt_y</p:attrName>
                                        </p:attrNameLst>
                                      </p:cBhvr>
                                      <p:tavLst>
                                        <p:tav tm="0">
                                          <p:val>
                                            <p:strVal val="0-#ppt_h/2"/>
                                          </p:val>
                                        </p:tav>
                                        <p:tav tm="100000">
                                          <p:val>
                                            <p:strVal val="#ppt_y"/>
                                          </p:val>
                                        </p:tav>
                                      </p:tavLst>
                                    </p:anim>
                                  </p:childTnLst>
                                </p:cTn>
                              </p:par>
                              <p:par>
                                <p:cTn id="68" presetID="2" presetClass="entr" presetSubtype="1" decel="100000" fill="hold" nodeType="withEffect">
                                  <p:stCondLst>
                                    <p:cond delay="130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1000" fill="hold"/>
                                        <p:tgtEl>
                                          <p:spTgt spid="6"/>
                                        </p:tgtEl>
                                        <p:attrNameLst>
                                          <p:attrName>ppt_x</p:attrName>
                                        </p:attrNameLst>
                                      </p:cBhvr>
                                      <p:tavLst>
                                        <p:tav tm="0">
                                          <p:val>
                                            <p:strVal val="#ppt_x"/>
                                          </p:val>
                                        </p:tav>
                                        <p:tav tm="100000">
                                          <p:val>
                                            <p:strVal val="#ppt_x"/>
                                          </p:val>
                                        </p:tav>
                                      </p:tavLst>
                                    </p:anim>
                                    <p:anim calcmode="lin" valueType="num">
                                      <p:cBhvr additive="base">
                                        <p:cTn id="71" dur="1000" fill="hold"/>
                                        <p:tgtEl>
                                          <p:spTgt spid="6"/>
                                        </p:tgtEl>
                                        <p:attrNameLst>
                                          <p:attrName>ppt_y</p:attrName>
                                        </p:attrNameLst>
                                      </p:cBhvr>
                                      <p:tavLst>
                                        <p:tav tm="0">
                                          <p:val>
                                            <p:strVal val="0-#ppt_h/2"/>
                                          </p:val>
                                        </p:tav>
                                        <p:tav tm="100000">
                                          <p:val>
                                            <p:strVal val="#ppt_y"/>
                                          </p:val>
                                        </p:tav>
                                      </p:tavLst>
                                    </p:anim>
                                  </p:childTnLst>
                                </p:cTn>
                              </p:par>
                              <p:par>
                                <p:cTn id="72" presetID="2" presetClass="entr" presetSubtype="4" decel="100000" fill="hold" nodeType="withEffect">
                                  <p:stCondLst>
                                    <p:cond delay="160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1000" fill="hold"/>
                                        <p:tgtEl>
                                          <p:spTgt spid="14"/>
                                        </p:tgtEl>
                                        <p:attrNameLst>
                                          <p:attrName>ppt_x</p:attrName>
                                        </p:attrNameLst>
                                      </p:cBhvr>
                                      <p:tavLst>
                                        <p:tav tm="0">
                                          <p:val>
                                            <p:strVal val="#ppt_x"/>
                                          </p:val>
                                        </p:tav>
                                        <p:tav tm="100000">
                                          <p:val>
                                            <p:strVal val="#ppt_x"/>
                                          </p:val>
                                        </p:tav>
                                      </p:tavLst>
                                    </p:anim>
                                    <p:anim calcmode="lin" valueType="num">
                                      <p:cBhvr additive="base">
                                        <p:cTn id="75" dur="1000" fill="hold"/>
                                        <p:tgtEl>
                                          <p:spTgt spid="14"/>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1800"/>
                                  </p:stCondLst>
                                  <p:childTnLst>
                                    <p:set>
                                      <p:cBhvr>
                                        <p:cTn id="77" dur="1" fill="hold">
                                          <p:stCondLst>
                                            <p:cond delay="0"/>
                                          </p:stCondLst>
                                        </p:cTn>
                                        <p:tgtEl>
                                          <p:spTgt spid="103"/>
                                        </p:tgtEl>
                                        <p:attrNameLst>
                                          <p:attrName>style.visibility</p:attrName>
                                        </p:attrNameLst>
                                      </p:cBhvr>
                                      <p:to>
                                        <p:strVal val="visible"/>
                                      </p:to>
                                    </p:set>
                                    <p:anim calcmode="lin" valueType="num">
                                      <p:cBhvr additive="base">
                                        <p:cTn id="78" dur="1000" fill="hold"/>
                                        <p:tgtEl>
                                          <p:spTgt spid="103"/>
                                        </p:tgtEl>
                                        <p:attrNameLst>
                                          <p:attrName>ppt_x</p:attrName>
                                        </p:attrNameLst>
                                      </p:cBhvr>
                                      <p:tavLst>
                                        <p:tav tm="0">
                                          <p:val>
                                            <p:strVal val="#ppt_x"/>
                                          </p:val>
                                        </p:tav>
                                        <p:tav tm="100000">
                                          <p:val>
                                            <p:strVal val="#ppt_x"/>
                                          </p:val>
                                        </p:tav>
                                      </p:tavLst>
                                    </p:anim>
                                    <p:anim calcmode="lin" valueType="num">
                                      <p:cBhvr additive="base">
                                        <p:cTn id="79" dur="1000" fill="hold"/>
                                        <p:tgtEl>
                                          <p:spTgt spid="103"/>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900"/>
                                  </p:stCondLst>
                                  <p:childTnLst>
                                    <p:set>
                                      <p:cBhvr>
                                        <p:cTn id="81" dur="1" fill="hold">
                                          <p:stCondLst>
                                            <p:cond delay="0"/>
                                          </p:stCondLst>
                                        </p:cTn>
                                        <p:tgtEl>
                                          <p:spTgt spid="104"/>
                                        </p:tgtEl>
                                        <p:attrNameLst>
                                          <p:attrName>style.visibility</p:attrName>
                                        </p:attrNameLst>
                                      </p:cBhvr>
                                      <p:to>
                                        <p:strVal val="visible"/>
                                      </p:to>
                                    </p:set>
                                    <p:anim calcmode="lin" valueType="num">
                                      <p:cBhvr additive="base">
                                        <p:cTn id="82" dur="1000" fill="hold"/>
                                        <p:tgtEl>
                                          <p:spTgt spid="104"/>
                                        </p:tgtEl>
                                        <p:attrNameLst>
                                          <p:attrName>ppt_x</p:attrName>
                                        </p:attrNameLst>
                                      </p:cBhvr>
                                      <p:tavLst>
                                        <p:tav tm="0">
                                          <p:val>
                                            <p:strVal val="#ppt_x"/>
                                          </p:val>
                                        </p:tav>
                                        <p:tav tm="100000">
                                          <p:val>
                                            <p:strVal val="#ppt_x"/>
                                          </p:val>
                                        </p:tav>
                                      </p:tavLst>
                                    </p:anim>
                                    <p:anim calcmode="lin" valueType="num">
                                      <p:cBhvr additive="base">
                                        <p:cTn id="83" dur="1000" fill="hold"/>
                                        <p:tgtEl>
                                          <p:spTgt spid="104"/>
                                        </p:tgtEl>
                                        <p:attrNameLst>
                                          <p:attrName>ppt_y</p:attrName>
                                        </p:attrNameLst>
                                      </p:cBhvr>
                                      <p:tavLst>
                                        <p:tav tm="0">
                                          <p:val>
                                            <p:strVal val="1+#ppt_h/2"/>
                                          </p:val>
                                        </p:tav>
                                        <p:tav tm="100000">
                                          <p:val>
                                            <p:strVal val="#ppt_y"/>
                                          </p:val>
                                        </p:tav>
                                      </p:tavLst>
                                    </p:anim>
                                  </p:childTnLst>
                                </p:cTn>
                              </p:par>
                              <p:par>
                                <p:cTn id="84" presetID="2" presetClass="entr" presetSubtype="4" decel="100000" fill="hold" nodeType="withEffect">
                                  <p:stCondLst>
                                    <p:cond delay="170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1000" fill="hold"/>
                                        <p:tgtEl>
                                          <p:spTgt spid="7"/>
                                        </p:tgtEl>
                                        <p:attrNameLst>
                                          <p:attrName>ppt_x</p:attrName>
                                        </p:attrNameLst>
                                      </p:cBhvr>
                                      <p:tavLst>
                                        <p:tav tm="0">
                                          <p:val>
                                            <p:strVal val="#ppt_x"/>
                                          </p:val>
                                        </p:tav>
                                        <p:tav tm="100000">
                                          <p:val>
                                            <p:strVal val="#ppt_x"/>
                                          </p:val>
                                        </p:tav>
                                      </p:tavLst>
                                    </p:anim>
                                    <p:anim calcmode="lin" valueType="num">
                                      <p:cBhvr additive="base">
                                        <p:cTn id="8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101" grpId="0"/>
      <p:bldP spid="102" grpId="0"/>
      <p:bldP spid="103" grpId="0"/>
      <p:bldP spid="104" grpId="0"/>
      <p:bldP spid="105" grpId="0"/>
      <p:bldP spid="106" grpId="0"/>
      <p:bldP spid="107" grpId="0"/>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6"/>
          <p:cNvSpPr/>
          <p:nvPr/>
        </p:nvSpPr>
        <p:spPr>
          <a:xfrm flipV="1">
            <a:off x="0" y="2436586"/>
            <a:ext cx="2662238" cy="12073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6"/>
          <p:cNvSpPr/>
          <p:nvPr/>
        </p:nvSpPr>
        <p:spPr>
          <a:xfrm flipV="1">
            <a:off x="3231356" y="4231096"/>
            <a:ext cx="1421607" cy="12073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6"/>
          <p:cNvSpPr/>
          <p:nvPr/>
        </p:nvSpPr>
        <p:spPr>
          <a:xfrm rot="16200000" flipV="1">
            <a:off x="2555128" y="3657443"/>
            <a:ext cx="1241652" cy="12073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26"/>
          <p:cNvSpPr/>
          <p:nvPr/>
        </p:nvSpPr>
        <p:spPr>
          <a:xfrm flipV="1">
            <a:off x="5742941" y="4231096"/>
            <a:ext cx="1598454" cy="12073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6"/>
          <p:cNvSpPr/>
          <p:nvPr/>
        </p:nvSpPr>
        <p:spPr>
          <a:xfrm rot="16200000" flipV="1">
            <a:off x="6653181" y="3653871"/>
            <a:ext cx="1234508" cy="12073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26"/>
          <p:cNvSpPr/>
          <p:nvPr/>
        </p:nvSpPr>
        <p:spPr>
          <a:xfrm flipV="1">
            <a:off x="7893050" y="2436586"/>
            <a:ext cx="1450975" cy="12073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6"/>
          <p:cNvSpPr/>
          <p:nvPr/>
        </p:nvSpPr>
        <p:spPr>
          <a:xfrm rot="16200000" flipV="1">
            <a:off x="8625901" y="3162290"/>
            <a:ext cx="1300683" cy="12073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26"/>
          <p:cNvSpPr/>
          <p:nvPr/>
        </p:nvSpPr>
        <p:spPr>
          <a:xfrm rot="16200000" flipV="1">
            <a:off x="8342382" y="5863770"/>
            <a:ext cx="1894907" cy="93552"/>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2677906" y="2003200"/>
            <a:ext cx="1087424" cy="1089056"/>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22" name="椭圆 21"/>
          <p:cNvSpPr/>
          <p:nvPr/>
        </p:nvSpPr>
        <p:spPr>
          <a:xfrm>
            <a:off x="4662281" y="3787550"/>
            <a:ext cx="1087424" cy="1089056"/>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24" name="椭圆 23"/>
          <p:cNvSpPr/>
          <p:nvPr/>
        </p:nvSpPr>
        <p:spPr>
          <a:xfrm>
            <a:off x="6791119" y="2003200"/>
            <a:ext cx="1087424" cy="1089056"/>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25" name="椭圆 24"/>
          <p:cNvSpPr/>
          <p:nvPr/>
        </p:nvSpPr>
        <p:spPr>
          <a:xfrm>
            <a:off x="8792321" y="3819300"/>
            <a:ext cx="1087424" cy="1089056"/>
          </a:xfrm>
          <a:prstGeom prst="ellipse">
            <a:avLst/>
          </a:pr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714865" y="2836342"/>
            <a:ext cx="2149892" cy="1231375"/>
            <a:chOff x="714865" y="2836342"/>
            <a:chExt cx="2149892" cy="1231375"/>
          </a:xfrm>
        </p:grpSpPr>
        <p:sp>
          <p:nvSpPr>
            <p:cNvPr id="26" name="文本框 25"/>
            <p:cNvSpPr txBox="1"/>
            <p:nvPr/>
          </p:nvSpPr>
          <p:spPr>
            <a:xfrm flipH="1">
              <a:off x="1226118" y="2836342"/>
              <a:ext cx="1629114" cy="514738"/>
            </a:xfrm>
            <a:prstGeom prst="rect">
              <a:avLst/>
            </a:prstGeom>
            <a:noFill/>
          </p:spPr>
          <p:txBody>
            <a:bodyPr wrap="square" lIns="0" tIns="72000" bIns="72000" rtlCol="0" anchor="ctr" anchorCtr="0">
              <a:spAutoFit/>
            </a:bodyPr>
            <a:lstStyle/>
            <a:p>
              <a:pPr algn="r"/>
              <a:r>
                <a:rPr lang="zh-CN" altLang="en-US" sz="24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4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7" name="文本框 26"/>
            <p:cNvSpPr txBox="1"/>
            <p:nvPr/>
          </p:nvSpPr>
          <p:spPr>
            <a:xfrm>
              <a:off x="714865" y="3282887"/>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800"/>
                </a:lnSpc>
              </a:pPr>
              <a:r>
                <a:rPr lang="zh-CN" altLang="en-US" sz="1300" b="0" dirty="0">
                  <a:solidFill>
                    <a:srgbClr val="009AC4"/>
                  </a:solidFill>
                </a:rPr>
                <a:t>输入你的文字信息输入你的文字信息输入你的文字信息输入你的文字信息</a:t>
              </a:r>
              <a:endParaRPr lang="zh-CN" altLang="en-US" sz="1300" dirty="0">
                <a:solidFill>
                  <a:srgbClr val="009AC4"/>
                </a:solidFill>
              </a:endParaRPr>
            </a:p>
          </p:txBody>
        </p:sp>
      </p:grpSp>
      <p:grpSp>
        <p:nvGrpSpPr>
          <p:cNvPr id="5" name="组合 4"/>
          <p:cNvGrpSpPr/>
          <p:nvPr/>
        </p:nvGrpSpPr>
        <p:grpSpPr>
          <a:xfrm>
            <a:off x="4619208" y="2308385"/>
            <a:ext cx="2149892" cy="1231375"/>
            <a:chOff x="4619208" y="2308385"/>
            <a:chExt cx="2149892" cy="1231375"/>
          </a:xfrm>
        </p:grpSpPr>
        <p:sp>
          <p:nvSpPr>
            <p:cNvPr id="28" name="文本框 27"/>
            <p:cNvSpPr txBox="1"/>
            <p:nvPr/>
          </p:nvSpPr>
          <p:spPr>
            <a:xfrm flipH="1">
              <a:off x="5130461" y="2308385"/>
              <a:ext cx="1629114" cy="514738"/>
            </a:xfrm>
            <a:prstGeom prst="rect">
              <a:avLst/>
            </a:prstGeom>
            <a:noFill/>
          </p:spPr>
          <p:txBody>
            <a:bodyPr wrap="square" lIns="0" tIns="72000" bIns="72000" rtlCol="0" anchor="ctr" anchorCtr="0">
              <a:spAutoFit/>
            </a:bodyPr>
            <a:lstStyle>
              <a:defPPr>
                <a:defRPr lang="zh-CN"/>
              </a:defPPr>
              <a:lvl1pPr algn="r">
                <a:defRPr sz="24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29" name="文本框 28"/>
            <p:cNvSpPr txBox="1"/>
            <p:nvPr/>
          </p:nvSpPr>
          <p:spPr>
            <a:xfrm>
              <a:off x="4619208" y="2754930"/>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800"/>
                </a:lnSpc>
              </a:pPr>
              <a:r>
                <a:rPr lang="zh-CN" altLang="en-US" sz="1300" b="0" dirty="0">
                  <a:solidFill>
                    <a:srgbClr val="009AC4"/>
                  </a:solidFill>
                </a:rPr>
                <a:t>输入你的文字信息输入你的文字信息输入你的文字信息输入你的文字信息</a:t>
              </a:r>
              <a:endParaRPr lang="zh-CN" altLang="en-US" sz="1300" dirty="0">
                <a:solidFill>
                  <a:srgbClr val="009AC4"/>
                </a:solidFill>
              </a:endParaRPr>
            </a:p>
          </p:txBody>
        </p:sp>
      </p:grpSp>
      <p:grpSp>
        <p:nvGrpSpPr>
          <p:cNvPr id="4" name="组合 3"/>
          <p:cNvGrpSpPr/>
          <p:nvPr/>
        </p:nvGrpSpPr>
        <p:grpSpPr>
          <a:xfrm>
            <a:off x="4984333" y="4932749"/>
            <a:ext cx="2149892" cy="1231375"/>
            <a:chOff x="4984333" y="4932749"/>
            <a:chExt cx="2149892" cy="1231375"/>
          </a:xfrm>
        </p:grpSpPr>
        <p:sp>
          <p:nvSpPr>
            <p:cNvPr id="30" name="文本框 29"/>
            <p:cNvSpPr txBox="1"/>
            <p:nvPr/>
          </p:nvSpPr>
          <p:spPr>
            <a:xfrm flipH="1">
              <a:off x="5066961" y="4932749"/>
              <a:ext cx="1629114" cy="514738"/>
            </a:xfrm>
            <a:prstGeom prst="rect">
              <a:avLst/>
            </a:prstGeom>
            <a:noFill/>
          </p:spPr>
          <p:txBody>
            <a:bodyPr wrap="square" lIns="0" tIns="72000" bIns="72000" rtlCol="0" anchor="ctr" anchorCtr="0">
              <a:spAutoFit/>
            </a:bodyPr>
            <a:lstStyle>
              <a:defPPr>
                <a:defRPr lang="zh-CN"/>
              </a:defPPr>
              <a:lvl1pPr algn="r">
                <a:defRPr sz="24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pPr algn="l"/>
              <a:r>
                <a:rPr lang="zh-CN" altLang="en-US" dirty="0"/>
                <a:t>添加标题</a:t>
              </a:r>
              <a:endParaRPr lang="zh-CN" altLang="en-US" dirty="0"/>
            </a:p>
          </p:txBody>
        </p:sp>
        <p:sp>
          <p:nvSpPr>
            <p:cNvPr id="31" name="文本框 30"/>
            <p:cNvSpPr txBox="1"/>
            <p:nvPr/>
          </p:nvSpPr>
          <p:spPr>
            <a:xfrm>
              <a:off x="4984333" y="5379294"/>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300" b="0" dirty="0">
                  <a:solidFill>
                    <a:srgbClr val="009AC4"/>
                  </a:solidFill>
                </a:rPr>
                <a:t>输入你的文字信息输入你的文字信息输入你的文字信息输入你的文字信息</a:t>
              </a:r>
              <a:endParaRPr lang="zh-CN" altLang="en-US" sz="1300" dirty="0">
                <a:solidFill>
                  <a:srgbClr val="009AC4"/>
                </a:solidFill>
              </a:endParaRPr>
            </a:p>
          </p:txBody>
        </p:sp>
      </p:grpSp>
      <p:grpSp>
        <p:nvGrpSpPr>
          <p:cNvPr id="8" name="组合 7"/>
          <p:cNvGrpSpPr/>
          <p:nvPr/>
        </p:nvGrpSpPr>
        <p:grpSpPr>
          <a:xfrm>
            <a:off x="9518233" y="4918235"/>
            <a:ext cx="2149892" cy="1294875"/>
            <a:chOff x="9518233" y="4918235"/>
            <a:chExt cx="2149892" cy="1294875"/>
          </a:xfrm>
        </p:grpSpPr>
        <p:sp>
          <p:nvSpPr>
            <p:cNvPr id="32" name="文本框 31"/>
            <p:cNvSpPr txBox="1"/>
            <p:nvPr/>
          </p:nvSpPr>
          <p:spPr>
            <a:xfrm flipH="1">
              <a:off x="9600861" y="4918235"/>
              <a:ext cx="1629114" cy="514738"/>
            </a:xfrm>
            <a:prstGeom prst="rect">
              <a:avLst/>
            </a:prstGeom>
            <a:noFill/>
          </p:spPr>
          <p:txBody>
            <a:bodyPr wrap="square" lIns="0" tIns="72000" bIns="72000" rtlCol="0" anchor="ctr" anchorCtr="0">
              <a:spAutoFit/>
            </a:bodyPr>
            <a:lstStyle>
              <a:defPPr>
                <a:defRPr lang="zh-CN"/>
              </a:defPPr>
              <a:lvl1pPr algn="r">
                <a:defRPr sz="24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pPr algn="l"/>
              <a:r>
                <a:rPr lang="zh-CN" altLang="en-US" dirty="0"/>
                <a:t>添加标题</a:t>
              </a:r>
              <a:endParaRPr lang="zh-CN" altLang="en-US" dirty="0"/>
            </a:p>
          </p:txBody>
        </p:sp>
        <p:sp>
          <p:nvSpPr>
            <p:cNvPr id="33" name="文本框 32"/>
            <p:cNvSpPr txBox="1"/>
            <p:nvPr/>
          </p:nvSpPr>
          <p:spPr>
            <a:xfrm>
              <a:off x="9518233" y="5428280"/>
              <a:ext cx="214989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300" b="0" dirty="0">
                  <a:solidFill>
                    <a:srgbClr val="009AC4"/>
                  </a:solidFill>
                </a:rPr>
                <a:t>输入你的文字信息输入你的文字信息输入你的文字信息输入你的文字信息</a:t>
              </a:r>
              <a:endParaRPr lang="zh-CN" altLang="en-US" sz="1300" dirty="0">
                <a:solidFill>
                  <a:srgbClr val="009AC4"/>
                </a:solidFill>
              </a:endParaRPr>
            </a:p>
          </p:txBody>
        </p:sp>
      </p:grpSp>
      <p:sp>
        <p:nvSpPr>
          <p:cNvPr id="6" name="Freeform 5"/>
          <p:cNvSpPr>
            <a:spLocks noEditPoints="1"/>
          </p:cNvSpPr>
          <p:nvPr/>
        </p:nvSpPr>
        <p:spPr bwMode="auto">
          <a:xfrm>
            <a:off x="3008313" y="2225675"/>
            <a:ext cx="436562" cy="693914"/>
          </a:xfrm>
          <a:custGeom>
            <a:avLst/>
            <a:gdLst>
              <a:gd name="T0" fmla="*/ 255 w 320"/>
              <a:gd name="T1" fmla="*/ 190 h 509"/>
              <a:gd name="T2" fmla="*/ 233 w 320"/>
              <a:gd name="T3" fmla="*/ 248 h 509"/>
              <a:gd name="T4" fmla="*/ 298 w 320"/>
              <a:gd name="T5" fmla="*/ 270 h 509"/>
              <a:gd name="T6" fmla="*/ 320 w 320"/>
              <a:gd name="T7" fmla="*/ 212 h 509"/>
              <a:gd name="T8" fmla="*/ 65 w 320"/>
              <a:gd name="T9" fmla="*/ 270 h 509"/>
              <a:gd name="T10" fmla="*/ 87 w 320"/>
              <a:gd name="T11" fmla="*/ 212 h 509"/>
              <a:gd name="T12" fmla="*/ 22 w 320"/>
              <a:gd name="T13" fmla="*/ 190 h 509"/>
              <a:gd name="T14" fmla="*/ 0 w 320"/>
              <a:gd name="T15" fmla="*/ 248 h 509"/>
              <a:gd name="T16" fmla="*/ 65 w 320"/>
              <a:gd name="T17" fmla="*/ 270 h 509"/>
              <a:gd name="T18" fmla="*/ 255 w 320"/>
              <a:gd name="T19" fmla="*/ 95 h 509"/>
              <a:gd name="T20" fmla="*/ 233 w 320"/>
              <a:gd name="T21" fmla="*/ 153 h 509"/>
              <a:gd name="T22" fmla="*/ 298 w 320"/>
              <a:gd name="T23" fmla="*/ 175 h 509"/>
              <a:gd name="T24" fmla="*/ 320 w 320"/>
              <a:gd name="T25" fmla="*/ 117 h 509"/>
              <a:gd name="T26" fmla="*/ 22 w 320"/>
              <a:gd name="T27" fmla="*/ 175 h 509"/>
              <a:gd name="T28" fmla="*/ 87 w 320"/>
              <a:gd name="T29" fmla="*/ 153 h 509"/>
              <a:gd name="T30" fmla="*/ 65 w 320"/>
              <a:gd name="T31" fmla="*/ 95 h 509"/>
              <a:gd name="T32" fmla="*/ 0 w 320"/>
              <a:gd name="T33" fmla="*/ 117 h 509"/>
              <a:gd name="T34" fmla="*/ 22 w 320"/>
              <a:gd name="T35" fmla="*/ 175 h 509"/>
              <a:gd name="T36" fmla="*/ 255 w 320"/>
              <a:gd name="T37" fmla="*/ 0 h 509"/>
              <a:gd name="T38" fmla="*/ 233 w 320"/>
              <a:gd name="T39" fmla="*/ 58 h 509"/>
              <a:gd name="T40" fmla="*/ 298 w 320"/>
              <a:gd name="T41" fmla="*/ 80 h 509"/>
              <a:gd name="T42" fmla="*/ 320 w 320"/>
              <a:gd name="T43" fmla="*/ 22 h 509"/>
              <a:gd name="T44" fmla="*/ 139 w 320"/>
              <a:gd name="T45" fmla="*/ 80 h 509"/>
              <a:gd name="T46" fmla="*/ 204 w 320"/>
              <a:gd name="T47" fmla="*/ 58 h 509"/>
              <a:gd name="T48" fmla="*/ 182 w 320"/>
              <a:gd name="T49" fmla="*/ 0 h 509"/>
              <a:gd name="T50" fmla="*/ 117 w 320"/>
              <a:gd name="T51" fmla="*/ 22 h 509"/>
              <a:gd name="T52" fmla="*/ 139 w 320"/>
              <a:gd name="T53" fmla="*/ 80 h 509"/>
              <a:gd name="T54" fmla="*/ 65 w 320"/>
              <a:gd name="T55" fmla="*/ 80 h 509"/>
              <a:gd name="T56" fmla="*/ 87 w 320"/>
              <a:gd name="T57" fmla="*/ 22 h 509"/>
              <a:gd name="T58" fmla="*/ 22 w 320"/>
              <a:gd name="T59" fmla="*/ 0 h 509"/>
              <a:gd name="T60" fmla="*/ 0 w 320"/>
              <a:gd name="T61" fmla="*/ 58 h 509"/>
              <a:gd name="T62" fmla="*/ 283 w 320"/>
              <a:gd name="T63" fmla="*/ 281 h 509"/>
              <a:gd name="T64" fmla="*/ 218 w 320"/>
              <a:gd name="T65" fmla="*/ 365 h 509"/>
              <a:gd name="T66" fmla="*/ 191 w 320"/>
              <a:gd name="T67" fmla="*/ 137 h 509"/>
              <a:gd name="T68" fmla="*/ 160 w 320"/>
              <a:gd name="T69" fmla="*/ 284 h 509"/>
              <a:gd name="T70" fmla="*/ 17 w 320"/>
              <a:gd name="T71" fmla="*/ 342 h 509"/>
              <a:gd name="T72" fmla="*/ 40 w 320"/>
              <a:gd name="T73" fmla="*/ 509 h 509"/>
              <a:gd name="T74" fmla="*/ 261 w 320"/>
              <a:gd name="T75" fmla="*/ 479 h 509"/>
              <a:gd name="T76" fmla="*/ 283 w 320"/>
              <a:gd name="T77" fmla="*/ 281 h 509"/>
              <a:gd name="T78" fmla="*/ 147 w 320"/>
              <a:gd name="T79" fmla="*/ 270 h 509"/>
              <a:gd name="T80" fmla="*/ 139 w 320"/>
              <a:gd name="T81" fmla="*/ 190 h 509"/>
              <a:gd name="T82" fmla="*/ 117 w 320"/>
              <a:gd name="T83" fmla="*/ 248 h 509"/>
              <a:gd name="T84" fmla="*/ 139 w 320"/>
              <a:gd name="T85" fmla="*/ 175 h 509"/>
              <a:gd name="T86" fmla="*/ 148 w 320"/>
              <a:gd name="T87" fmla="*/ 166 h 509"/>
              <a:gd name="T88" fmla="*/ 204 w 320"/>
              <a:gd name="T89" fmla="*/ 125 h 509"/>
              <a:gd name="T90" fmla="*/ 182 w 320"/>
              <a:gd name="T91" fmla="*/ 95 h 509"/>
              <a:gd name="T92" fmla="*/ 117 w 320"/>
              <a:gd name="T93" fmla="*/ 117 h 509"/>
              <a:gd name="T94" fmla="*/ 139 w 320"/>
              <a:gd name="T95" fmla="*/ 17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509">
                <a:moveTo>
                  <a:pt x="298" y="190"/>
                </a:moveTo>
                <a:cubicBezTo>
                  <a:pt x="255" y="190"/>
                  <a:pt x="255" y="190"/>
                  <a:pt x="255" y="190"/>
                </a:cubicBezTo>
                <a:cubicBezTo>
                  <a:pt x="242" y="190"/>
                  <a:pt x="233" y="200"/>
                  <a:pt x="233" y="212"/>
                </a:cubicBezTo>
                <a:cubicBezTo>
                  <a:pt x="233" y="248"/>
                  <a:pt x="233" y="248"/>
                  <a:pt x="233" y="248"/>
                </a:cubicBezTo>
                <a:cubicBezTo>
                  <a:pt x="233" y="260"/>
                  <a:pt x="242" y="270"/>
                  <a:pt x="255" y="270"/>
                </a:cubicBezTo>
                <a:cubicBezTo>
                  <a:pt x="298" y="270"/>
                  <a:pt x="298" y="270"/>
                  <a:pt x="298" y="270"/>
                </a:cubicBezTo>
                <a:cubicBezTo>
                  <a:pt x="310" y="270"/>
                  <a:pt x="320" y="260"/>
                  <a:pt x="320" y="248"/>
                </a:cubicBezTo>
                <a:cubicBezTo>
                  <a:pt x="320" y="212"/>
                  <a:pt x="320" y="212"/>
                  <a:pt x="320" y="212"/>
                </a:cubicBezTo>
                <a:cubicBezTo>
                  <a:pt x="320" y="200"/>
                  <a:pt x="310" y="190"/>
                  <a:pt x="298" y="190"/>
                </a:cubicBezTo>
                <a:close/>
                <a:moveTo>
                  <a:pt x="65" y="270"/>
                </a:moveTo>
                <a:cubicBezTo>
                  <a:pt x="78" y="270"/>
                  <a:pt x="87" y="260"/>
                  <a:pt x="87" y="248"/>
                </a:cubicBezTo>
                <a:cubicBezTo>
                  <a:pt x="87" y="212"/>
                  <a:pt x="87" y="212"/>
                  <a:pt x="87" y="212"/>
                </a:cubicBezTo>
                <a:cubicBezTo>
                  <a:pt x="87" y="200"/>
                  <a:pt x="78" y="190"/>
                  <a:pt x="65" y="190"/>
                </a:cubicBezTo>
                <a:cubicBezTo>
                  <a:pt x="22" y="190"/>
                  <a:pt x="22" y="190"/>
                  <a:pt x="22" y="190"/>
                </a:cubicBezTo>
                <a:cubicBezTo>
                  <a:pt x="10" y="190"/>
                  <a:pt x="0" y="200"/>
                  <a:pt x="0" y="212"/>
                </a:cubicBezTo>
                <a:cubicBezTo>
                  <a:pt x="0" y="248"/>
                  <a:pt x="0" y="248"/>
                  <a:pt x="0" y="248"/>
                </a:cubicBezTo>
                <a:cubicBezTo>
                  <a:pt x="0" y="260"/>
                  <a:pt x="10" y="270"/>
                  <a:pt x="22" y="270"/>
                </a:cubicBezTo>
                <a:lnTo>
                  <a:pt x="65" y="270"/>
                </a:lnTo>
                <a:close/>
                <a:moveTo>
                  <a:pt x="298" y="95"/>
                </a:moveTo>
                <a:cubicBezTo>
                  <a:pt x="255" y="95"/>
                  <a:pt x="255" y="95"/>
                  <a:pt x="255" y="95"/>
                </a:cubicBezTo>
                <a:cubicBezTo>
                  <a:pt x="242" y="95"/>
                  <a:pt x="233" y="105"/>
                  <a:pt x="233" y="117"/>
                </a:cubicBezTo>
                <a:cubicBezTo>
                  <a:pt x="233" y="153"/>
                  <a:pt x="233" y="153"/>
                  <a:pt x="233" y="153"/>
                </a:cubicBezTo>
                <a:cubicBezTo>
                  <a:pt x="233" y="165"/>
                  <a:pt x="242" y="175"/>
                  <a:pt x="255" y="175"/>
                </a:cubicBezTo>
                <a:cubicBezTo>
                  <a:pt x="298" y="175"/>
                  <a:pt x="298" y="175"/>
                  <a:pt x="298" y="175"/>
                </a:cubicBezTo>
                <a:cubicBezTo>
                  <a:pt x="310" y="175"/>
                  <a:pt x="320" y="165"/>
                  <a:pt x="320" y="153"/>
                </a:cubicBezTo>
                <a:cubicBezTo>
                  <a:pt x="320" y="117"/>
                  <a:pt x="320" y="117"/>
                  <a:pt x="320" y="117"/>
                </a:cubicBezTo>
                <a:cubicBezTo>
                  <a:pt x="320" y="105"/>
                  <a:pt x="310" y="95"/>
                  <a:pt x="298" y="95"/>
                </a:cubicBezTo>
                <a:close/>
                <a:moveTo>
                  <a:pt x="22" y="175"/>
                </a:moveTo>
                <a:cubicBezTo>
                  <a:pt x="65" y="175"/>
                  <a:pt x="65" y="175"/>
                  <a:pt x="65" y="175"/>
                </a:cubicBezTo>
                <a:cubicBezTo>
                  <a:pt x="78" y="175"/>
                  <a:pt x="87" y="165"/>
                  <a:pt x="87" y="153"/>
                </a:cubicBezTo>
                <a:cubicBezTo>
                  <a:pt x="87" y="117"/>
                  <a:pt x="87" y="117"/>
                  <a:pt x="87" y="117"/>
                </a:cubicBezTo>
                <a:cubicBezTo>
                  <a:pt x="87" y="105"/>
                  <a:pt x="78" y="95"/>
                  <a:pt x="65" y="95"/>
                </a:cubicBezTo>
                <a:cubicBezTo>
                  <a:pt x="22" y="95"/>
                  <a:pt x="22" y="95"/>
                  <a:pt x="22" y="95"/>
                </a:cubicBezTo>
                <a:cubicBezTo>
                  <a:pt x="10" y="95"/>
                  <a:pt x="0" y="105"/>
                  <a:pt x="0" y="117"/>
                </a:cubicBezTo>
                <a:cubicBezTo>
                  <a:pt x="0" y="153"/>
                  <a:pt x="0" y="153"/>
                  <a:pt x="0" y="153"/>
                </a:cubicBezTo>
                <a:cubicBezTo>
                  <a:pt x="0" y="165"/>
                  <a:pt x="10" y="175"/>
                  <a:pt x="22" y="175"/>
                </a:cubicBezTo>
                <a:close/>
                <a:moveTo>
                  <a:pt x="298" y="0"/>
                </a:moveTo>
                <a:cubicBezTo>
                  <a:pt x="255" y="0"/>
                  <a:pt x="255" y="0"/>
                  <a:pt x="255" y="0"/>
                </a:cubicBezTo>
                <a:cubicBezTo>
                  <a:pt x="242" y="0"/>
                  <a:pt x="233" y="10"/>
                  <a:pt x="233" y="22"/>
                </a:cubicBezTo>
                <a:cubicBezTo>
                  <a:pt x="233" y="58"/>
                  <a:pt x="233" y="58"/>
                  <a:pt x="233" y="58"/>
                </a:cubicBezTo>
                <a:cubicBezTo>
                  <a:pt x="233" y="70"/>
                  <a:pt x="242" y="80"/>
                  <a:pt x="255" y="80"/>
                </a:cubicBezTo>
                <a:cubicBezTo>
                  <a:pt x="298" y="80"/>
                  <a:pt x="298" y="80"/>
                  <a:pt x="298" y="80"/>
                </a:cubicBezTo>
                <a:cubicBezTo>
                  <a:pt x="310" y="80"/>
                  <a:pt x="320" y="70"/>
                  <a:pt x="320" y="58"/>
                </a:cubicBezTo>
                <a:cubicBezTo>
                  <a:pt x="320" y="22"/>
                  <a:pt x="320" y="22"/>
                  <a:pt x="320" y="22"/>
                </a:cubicBezTo>
                <a:cubicBezTo>
                  <a:pt x="320" y="10"/>
                  <a:pt x="310" y="0"/>
                  <a:pt x="298" y="0"/>
                </a:cubicBezTo>
                <a:close/>
                <a:moveTo>
                  <a:pt x="139" y="80"/>
                </a:moveTo>
                <a:cubicBezTo>
                  <a:pt x="182" y="80"/>
                  <a:pt x="182" y="80"/>
                  <a:pt x="182" y="80"/>
                </a:cubicBezTo>
                <a:cubicBezTo>
                  <a:pt x="195" y="80"/>
                  <a:pt x="204" y="70"/>
                  <a:pt x="204" y="58"/>
                </a:cubicBezTo>
                <a:cubicBezTo>
                  <a:pt x="204" y="22"/>
                  <a:pt x="204" y="22"/>
                  <a:pt x="204" y="22"/>
                </a:cubicBezTo>
                <a:cubicBezTo>
                  <a:pt x="204" y="10"/>
                  <a:pt x="195" y="0"/>
                  <a:pt x="182" y="0"/>
                </a:cubicBezTo>
                <a:cubicBezTo>
                  <a:pt x="139" y="0"/>
                  <a:pt x="139" y="0"/>
                  <a:pt x="139" y="0"/>
                </a:cubicBezTo>
                <a:cubicBezTo>
                  <a:pt x="127" y="0"/>
                  <a:pt x="117" y="10"/>
                  <a:pt x="117" y="22"/>
                </a:cubicBezTo>
                <a:cubicBezTo>
                  <a:pt x="117" y="58"/>
                  <a:pt x="117" y="58"/>
                  <a:pt x="117" y="58"/>
                </a:cubicBezTo>
                <a:cubicBezTo>
                  <a:pt x="117" y="70"/>
                  <a:pt x="127" y="80"/>
                  <a:pt x="139" y="80"/>
                </a:cubicBezTo>
                <a:close/>
                <a:moveTo>
                  <a:pt x="22" y="80"/>
                </a:moveTo>
                <a:cubicBezTo>
                  <a:pt x="65" y="80"/>
                  <a:pt x="65" y="80"/>
                  <a:pt x="65" y="80"/>
                </a:cubicBezTo>
                <a:cubicBezTo>
                  <a:pt x="78" y="80"/>
                  <a:pt x="87" y="70"/>
                  <a:pt x="87" y="58"/>
                </a:cubicBezTo>
                <a:cubicBezTo>
                  <a:pt x="87" y="22"/>
                  <a:pt x="87" y="22"/>
                  <a:pt x="87" y="22"/>
                </a:cubicBezTo>
                <a:cubicBezTo>
                  <a:pt x="87" y="10"/>
                  <a:pt x="78" y="0"/>
                  <a:pt x="65" y="0"/>
                </a:cubicBezTo>
                <a:cubicBezTo>
                  <a:pt x="22" y="0"/>
                  <a:pt x="22" y="0"/>
                  <a:pt x="22" y="0"/>
                </a:cubicBezTo>
                <a:cubicBezTo>
                  <a:pt x="10" y="0"/>
                  <a:pt x="0" y="10"/>
                  <a:pt x="0" y="22"/>
                </a:cubicBezTo>
                <a:cubicBezTo>
                  <a:pt x="0" y="58"/>
                  <a:pt x="0" y="58"/>
                  <a:pt x="0" y="58"/>
                </a:cubicBezTo>
                <a:cubicBezTo>
                  <a:pt x="0" y="70"/>
                  <a:pt x="10" y="80"/>
                  <a:pt x="22" y="80"/>
                </a:cubicBezTo>
                <a:close/>
                <a:moveTo>
                  <a:pt x="283" y="281"/>
                </a:moveTo>
                <a:cubicBezTo>
                  <a:pt x="283" y="281"/>
                  <a:pt x="237" y="282"/>
                  <a:pt x="237" y="311"/>
                </a:cubicBezTo>
                <a:cubicBezTo>
                  <a:pt x="237" y="311"/>
                  <a:pt x="238" y="361"/>
                  <a:pt x="218" y="365"/>
                </a:cubicBezTo>
                <a:cubicBezTo>
                  <a:pt x="220" y="165"/>
                  <a:pt x="220" y="165"/>
                  <a:pt x="220" y="165"/>
                </a:cubicBezTo>
                <a:cubicBezTo>
                  <a:pt x="220" y="165"/>
                  <a:pt x="224" y="137"/>
                  <a:pt x="191" y="137"/>
                </a:cubicBezTo>
                <a:cubicBezTo>
                  <a:pt x="191" y="137"/>
                  <a:pt x="161" y="136"/>
                  <a:pt x="161" y="162"/>
                </a:cubicBezTo>
                <a:cubicBezTo>
                  <a:pt x="160" y="284"/>
                  <a:pt x="160" y="284"/>
                  <a:pt x="160" y="284"/>
                </a:cubicBezTo>
                <a:cubicBezTo>
                  <a:pt x="160" y="284"/>
                  <a:pt x="137" y="286"/>
                  <a:pt x="111" y="289"/>
                </a:cubicBezTo>
                <a:cubicBezTo>
                  <a:pt x="111" y="289"/>
                  <a:pt x="15" y="300"/>
                  <a:pt x="17" y="342"/>
                </a:cubicBezTo>
                <a:cubicBezTo>
                  <a:pt x="17" y="342"/>
                  <a:pt x="26" y="426"/>
                  <a:pt x="37" y="456"/>
                </a:cubicBezTo>
                <a:cubicBezTo>
                  <a:pt x="37" y="456"/>
                  <a:pt x="44" y="489"/>
                  <a:pt x="40" y="509"/>
                </a:cubicBezTo>
                <a:cubicBezTo>
                  <a:pt x="224" y="509"/>
                  <a:pt x="224" y="509"/>
                  <a:pt x="224" y="509"/>
                </a:cubicBezTo>
                <a:cubicBezTo>
                  <a:pt x="224" y="509"/>
                  <a:pt x="245" y="505"/>
                  <a:pt x="261" y="479"/>
                </a:cubicBezTo>
                <a:cubicBezTo>
                  <a:pt x="261" y="479"/>
                  <a:pt x="293" y="424"/>
                  <a:pt x="293" y="320"/>
                </a:cubicBezTo>
                <a:cubicBezTo>
                  <a:pt x="293" y="320"/>
                  <a:pt x="303" y="281"/>
                  <a:pt x="283" y="281"/>
                </a:cubicBezTo>
                <a:close/>
                <a:moveTo>
                  <a:pt x="139" y="270"/>
                </a:moveTo>
                <a:cubicBezTo>
                  <a:pt x="147" y="270"/>
                  <a:pt x="147" y="270"/>
                  <a:pt x="147" y="270"/>
                </a:cubicBezTo>
                <a:cubicBezTo>
                  <a:pt x="148" y="190"/>
                  <a:pt x="148" y="190"/>
                  <a:pt x="148" y="190"/>
                </a:cubicBezTo>
                <a:cubicBezTo>
                  <a:pt x="139" y="190"/>
                  <a:pt x="139" y="190"/>
                  <a:pt x="139" y="190"/>
                </a:cubicBezTo>
                <a:cubicBezTo>
                  <a:pt x="127" y="190"/>
                  <a:pt x="117" y="200"/>
                  <a:pt x="117" y="212"/>
                </a:cubicBezTo>
                <a:cubicBezTo>
                  <a:pt x="117" y="248"/>
                  <a:pt x="117" y="248"/>
                  <a:pt x="117" y="248"/>
                </a:cubicBezTo>
                <a:cubicBezTo>
                  <a:pt x="117" y="260"/>
                  <a:pt x="127" y="270"/>
                  <a:pt x="139" y="270"/>
                </a:cubicBezTo>
                <a:close/>
                <a:moveTo>
                  <a:pt x="139" y="175"/>
                </a:moveTo>
                <a:cubicBezTo>
                  <a:pt x="148" y="175"/>
                  <a:pt x="148" y="175"/>
                  <a:pt x="148" y="175"/>
                </a:cubicBezTo>
                <a:cubicBezTo>
                  <a:pt x="148" y="166"/>
                  <a:pt x="148" y="166"/>
                  <a:pt x="148" y="166"/>
                </a:cubicBezTo>
                <a:cubicBezTo>
                  <a:pt x="148" y="134"/>
                  <a:pt x="174" y="123"/>
                  <a:pt x="191" y="123"/>
                </a:cubicBezTo>
                <a:cubicBezTo>
                  <a:pt x="196" y="124"/>
                  <a:pt x="200" y="124"/>
                  <a:pt x="204" y="125"/>
                </a:cubicBezTo>
                <a:cubicBezTo>
                  <a:pt x="204" y="117"/>
                  <a:pt x="204" y="117"/>
                  <a:pt x="204" y="117"/>
                </a:cubicBezTo>
                <a:cubicBezTo>
                  <a:pt x="204" y="105"/>
                  <a:pt x="195" y="95"/>
                  <a:pt x="182" y="95"/>
                </a:cubicBezTo>
                <a:cubicBezTo>
                  <a:pt x="139" y="95"/>
                  <a:pt x="139" y="95"/>
                  <a:pt x="139" y="95"/>
                </a:cubicBezTo>
                <a:cubicBezTo>
                  <a:pt x="127" y="95"/>
                  <a:pt x="117" y="105"/>
                  <a:pt x="117" y="117"/>
                </a:cubicBezTo>
                <a:cubicBezTo>
                  <a:pt x="117" y="153"/>
                  <a:pt x="117" y="153"/>
                  <a:pt x="117" y="153"/>
                </a:cubicBezTo>
                <a:cubicBezTo>
                  <a:pt x="117" y="165"/>
                  <a:pt x="127" y="175"/>
                  <a:pt x="139" y="1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6"/>
          <p:cNvSpPr>
            <a:spLocks noEditPoints="1"/>
          </p:cNvSpPr>
          <p:nvPr/>
        </p:nvSpPr>
        <p:spPr bwMode="auto">
          <a:xfrm>
            <a:off x="9020177" y="4057651"/>
            <a:ext cx="619124" cy="600570"/>
          </a:xfrm>
          <a:custGeom>
            <a:avLst/>
            <a:gdLst>
              <a:gd name="T0" fmla="*/ 437 w 485"/>
              <a:gd name="T1" fmla="*/ 31 h 470"/>
              <a:gd name="T2" fmla="*/ 438 w 485"/>
              <a:gd name="T3" fmla="*/ 24 h 470"/>
              <a:gd name="T4" fmla="*/ 415 w 485"/>
              <a:gd name="T5" fmla="*/ 0 h 470"/>
              <a:gd name="T6" fmla="*/ 68 w 485"/>
              <a:gd name="T7" fmla="*/ 0 h 470"/>
              <a:gd name="T8" fmla="*/ 44 w 485"/>
              <a:gd name="T9" fmla="*/ 24 h 470"/>
              <a:gd name="T10" fmla="*/ 46 w 485"/>
              <a:gd name="T11" fmla="*/ 31 h 470"/>
              <a:gd name="T12" fmla="*/ 0 w 485"/>
              <a:gd name="T13" fmla="*/ 85 h 470"/>
              <a:gd name="T14" fmla="*/ 0 w 485"/>
              <a:gd name="T15" fmla="*/ 298 h 470"/>
              <a:gd name="T16" fmla="*/ 57 w 485"/>
              <a:gd name="T17" fmla="*/ 353 h 470"/>
              <a:gd name="T18" fmla="*/ 198 w 485"/>
              <a:gd name="T19" fmla="*/ 353 h 470"/>
              <a:gd name="T20" fmla="*/ 142 w 485"/>
              <a:gd name="T21" fmla="*/ 428 h 470"/>
              <a:gd name="T22" fmla="*/ 148 w 485"/>
              <a:gd name="T23" fmla="*/ 462 h 470"/>
              <a:gd name="T24" fmla="*/ 182 w 485"/>
              <a:gd name="T25" fmla="*/ 457 h 470"/>
              <a:gd name="T26" fmla="*/ 245 w 485"/>
              <a:gd name="T27" fmla="*/ 372 h 470"/>
              <a:gd name="T28" fmla="*/ 308 w 485"/>
              <a:gd name="T29" fmla="*/ 457 h 470"/>
              <a:gd name="T30" fmla="*/ 343 w 485"/>
              <a:gd name="T31" fmla="*/ 462 h 470"/>
              <a:gd name="T32" fmla="*/ 348 w 485"/>
              <a:gd name="T33" fmla="*/ 428 h 470"/>
              <a:gd name="T34" fmla="*/ 292 w 485"/>
              <a:gd name="T35" fmla="*/ 353 h 470"/>
              <a:gd name="T36" fmla="*/ 429 w 485"/>
              <a:gd name="T37" fmla="*/ 353 h 470"/>
              <a:gd name="T38" fmla="*/ 485 w 485"/>
              <a:gd name="T39" fmla="*/ 298 h 470"/>
              <a:gd name="T40" fmla="*/ 485 w 485"/>
              <a:gd name="T41" fmla="*/ 85 h 470"/>
              <a:gd name="T42" fmla="*/ 437 w 485"/>
              <a:gd name="T43" fmla="*/ 31 h 470"/>
              <a:gd name="T44" fmla="*/ 426 w 485"/>
              <a:gd name="T45" fmla="*/ 268 h 470"/>
              <a:gd name="T46" fmla="*/ 384 w 485"/>
              <a:gd name="T47" fmla="*/ 306 h 470"/>
              <a:gd name="T48" fmla="*/ 105 w 485"/>
              <a:gd name="T49" fmla="*/ 306 h 470"/>
              <a:gd name="T50" fmla="*/ 63 w 485"/>
              <a:gd name="T51" fmla="*/ 268 h 470"/>
              <a:gd name="T52" fmla="*/ 63 w 485"/>
              <a:gd name="T53" fmla="*/ 119 h 470"/>
              <a:gd name="T54" fmla="*/ 105 w 485"/>
              <a:gd name="T55" fmla="*/ 81 h 470"/>
              <a:gd name="T56" fmla="*/ 384 w 485"/>
              <a:gd name="T57" fmla="*/ 81 h 470"/>
              <a:gd name="T58" fmla="*/ 426 w 485"/>
              <a:gd name="T59" fmla="*/ 119 h 470"/>
              <a:gd name="T60" fmla="*/ 426 w 485"/>
              <a:gd name="T61" fmla="*/ 268 h 470"/>
              <a:gd name="T62" fmla="*/ 278 w 485"/>
              <a:gd name="T63" fmla="*/ 284 h 470"/>
              <a:gd name="T64" fmla="*/ 318 w 485"/>
              <a:gd name="T65" fmla="*/ 284 h 470"/>
              <a:gd name="T66" fmla="*/ 318 w 485"/>
              <a:gd name="T67" fmla="*/ 217 h 470"/>
              <a:gd name="T68" fmla="*/ 278 w 485"/>
              <a:gd name="T69" fmla="*/ 217 h 470"/>
              <a:gd name="T70" fmla="*/ 278 w 485"/>
              <a:gd name="T71" fmla="*/ 284 h 470"/>
              <a:gd name="T72" fmla="*/ 165 w 485"/>
              <a:gd name="T73" fmla="*/ 284 h 470"/>
              <a:gd name="T74" fmla="*/ 205 w 485"/>
              <a:gd name="T75" fmla="*/ 284 h 470"/>
              <a:gd name="T76" fmla="*/ 205 w 485"/>
              <a:gd name="T77" fmla="*/ 189 h 470"/>
              <a:gd name="T78" fmla="*/ 165 w 485"/>
              <a:gd name="T79" fmla="*/ 189 h 470"/>
              <a:gd name="T80" fmla="*/ 165 w 485"/>
              <a:gd name="T81" fmla="*/ 284 h 470"/>
              <a:gd name="T82" fmla="*/ 221 w 485"/>
              <a:gd name="T83" fmla="*/ 284 h 470"/>
              <a:gd name="T84" fmla="*/ 262 w 485"/>
              <a:gd name="T85" fmla="*/ 284 h 470"/>
              <a:gd name="T86" fmla="*/ 262 w 485"/>
              <a:gd name="T87" fmla="*/ 146 h 470"/>
              <a:gd name="T88" fmla="*/ 221 w 485"/>
              <a:gd name="T89" fmla="*/ 146 h 470"/>
              <a:gd name="T90" fmla="*/ 221 w 485"/>
              <a:gd name="T91" fmla="*/ 28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5" h="470">
                <a:moveTo>
                  <a:pt x="437" y="31"/>
                </a:moveTo>
                <a:cubicBezTo>
                  <a:pt x="437" y="29"/>
                  <a:pt x="438" y="26"/>
                  <a:pt x="438" y="24"/>
                </a:cubicBezTo>
                <a:cubicBezTo>
                  <a:pt x="438" y="11"/>
                  <a:pt x="428" y="0"/>
                  <a:pt x="415" y="0"/>
                </a:cubicBezTo>
                <a:cubicBezTo>
                  <a:pt x="68" y="0"/>
                  <a:pt x="68" y="0"/>
                  <a:pt x="68" y="0"/>
                </a:cubicBezTo>
                <a:cubicBezTo>
                  <a:pt x="55" y="0"/>
                  <a:pt x="44" y="11"/>
                  <a:pt x="44" y="24"/>
                </a:cubicBezTo>
                <a:cubicBezTo>
                  <a:pt x="44" y="27"/>
                  <a:pt x="45" y="29"/>
                  <a:pt x="46" y="31"/>
                </a:cubicBezTo>
                <a:cubicBezTo>
                  <a:pt x="20" y="36"/>
                  <a:pt x="0" y="58"/>
                  <a:pt x="0" y="85"/>
                </a:cubicBezTo>
                <a:cubicBezTo>
                  <a:pt x="0" y="298"/>
                  <a:pt x="0" y="298"/>
                  <a:pt x="0" y="298"/>
                </a:cubicBezTo>
                <a:cubicBezTo>
                  <a:pt x="0" y="328"/>
                  <a:pt x="26" y="353"/>
                  <a:pt x="57" y="353"/>
                </a:cubicBezTo>
                <a:cubicBezTo>
                  <a:pt x="198" y="353"/>
                  <a:pt x="198" y="353"/>
                  <a:pt x="198" y="353"/>
                </a:cubicBezTo>
                <a:cubicBezTo>
                  <a:pt x="142" y="428"/>
                  <a:pt x="142" y="428"/>
                  <a:pt x="142" y="428"/>
                </a:cubicBezTo>
                <a:cubicBezTo>
                  <a:pt x="134" y="439"/>
                  <a:pt x="137" y="454"/>
                  <a:pt x="148" y="462"/>
                </a:cubicBezTo>
                <a:cubicBezTo>
                  <a:pt x="158" y="470"/>
                  <a:pt x="174" y="468"/>
                  <a:pt x="182" y="457"/>
                </a:cubicBezTo>
                <a:cubicBezTo>
                  <a:pt x="245" y="372"/>
                  <a:pt x="245" y="372"/>
                  <a:pt x="245" y="372"/>
                </a:cubicBezTo>
                <a:cubicBezTo>
                  <a:pt x="308" y="457"/>
                  <a:pt x="308" y="457"/>
                  <a:pt x="308" y="457"/>
                </a:cubicBezTo>
                <a:cubicBezTo>
                  <a:pt x="317" y="468"/>
                  <a:pt x="332" y="470"/>
                  <a:pt x="343" y="462"/>
                </a:cubicBezTo>
                <a:cubicBezTo>
                  <a:pt x="354" y="454"/>
                  <a:pt x="356" y="439"/>
                  <a:pt x="348" y="428"/>
                </a:cubicBezTo>
                <a:cubicBezTo>
                  <a:pt x="292" y="353"/>
                  <a:pt x="292" y="353"/>
                  <a:pt x="292" y="353"/>
                </a:cubicBezTo>
                <a:cubicBezTo>
                  <a:pt x="429" y="353"/>
                  <a:pt x="429" y="353"/>
                  <a:pt x="429" y="353"/>
                </a:cubicBezTo>
                <a:cubicBezTo>
                  <a:pt x="460" y="353"/>
                  <a:pt x="485" y="328"/>
                  <a:pt x="485" y="298"/>
                </a:cubicBezTo>
                <a:cubicBezTo>
                  <a:pt x="485" y="85"/>
                  <a:pt x="485" y="85"/>
                  <a:pt x="485" y="85"/>
                </a:cubicBezTo>
                <a:cubicBezTo>
                  <a:pt x="485" y="57"/>
                  <a:pt x="464" y="35"/>
                  <a:pt x="437" y="31"/>
                </a:cubicBezTo>
                <a:close/>
                <a:moveTo>
                  <a:pt x="426" y="268"/>
                </a:moveTo>
                <a:cubicBezTo>
                  <a:pt x="426" y="289"/>
                  <a:pt x="419" y="305"/>
                  <a:pt x="384" y="306"/>
                </a:cubicBezTo>
                <a:cubicBezTo>
                  <a:pt x="105" y="306"/>
                  <a:pt x="105" y="306"/>
                  <a:pt x="105" y="306"/>
                </a:cubicBezTo>
                <a:cubicBezTo>
                  <a:pt x="69" y="307"/>
                  <a:pt x="63" y="289"/>
                  <a:pt x="63" y="268"/>
                </a:cubicBezTo>
                <a:cubicBezTo>
                  <a:pt x="63" y="119"/>
                  <a:pt x="63" y="119"/>
                  <a:pt x="63" y="119"/>
                </a:cubicBezTo>
                <a:cubicBezTo>
                  <a:pt x="63" y="98"/>
                  <a:pt x="70" y="80"/>
                  <a:pt x="105" y="81"/>
                </a:cubicBezTo>
                <a:cubicBezTo>
                  <a:pt x="384" y="81"/>
                  <a:pt x="384" y="81"/>
                  <a:pt x="384" y="81"/>
                </a:cubicBezTo>
                <a:cubicBezTo>
                  <a:pt x="420" y="80"/>
                  <a:pt x="426" y="98"/>
                  <a:pt x="426" y="119"/>
                </a:cubicBezTo>
                <a:lnTo>
                  <a:pt x="426" y="268"/>
                </a:lnTo>
                <a:close/>
                <a:moveTo>
                  <a:pt x="278" y="284"/>
                </a:moveTo>
                <a:cubicBezTo>
                  <a:pt x="318" y="284"/>
                  <a:pt x="318" y="284"/>
                  <a:pt x="318" y="284"/>
                </a:cubicBezTo>
                <a:cubicBezTo>
                  <a:pt x="318" y="217"/>
                  <a:pt x="318" y="217"/>
                  <a:pt x="318" y="217"/>
                </a:cubicBezTo>
                <a:cubicBezTo>
                  <a:pt x="278" y="217"/>
                  <a:pt x="278" y="217"/>
                  <a:pt x="278" y="217"/>
                </a:cubicBezTo>
                <a:lnTo>
                  <a:pt x="278" y="284"/>
                </a:lnTo>
                <a:close/>
                <a:moveTo>
                  <a:pt x="165" y="284"/>
                </a:moveTo>
                <a:cubicBezTo>
                  <a:pt x="205" y="284"/>
                  <a:pt x="205" y="284"/>
                  <a:pt x="205" y="284"/>
                </a:cubicBezTo>
                <a:cubicBezTo>
                  <a:pt x="205" y="189"/>
                  <a:pt x="205" y="189"/>
                  <a:pt x="205" y="189"/>
                </a:cubicBezTo>
                <a:cubicBezTo>
                  <a:pt x="165" y="189"/>
                  <a:pt x="165" y="189"/>
                  <a:pt x="165" y="189"/>
                </a:cubicBezTo>
                <a:lnTo>
                  <a:pt x="165" y="284"/>
                </a:lnTo>
                <a:close/>
                <a:moveTo>
                  <a:pt x="221" y="284"/>
                </a:moveTo>
                <a:cubicBezTo>
                  <a:pt x="262" y="284"/>
                  <a:pt x="262" y="284"/>
                  <a:pt x="262" y="284"/>
                </a:cubicBezTo>
                <a:cubicBezTo>
                  <a:pt x="262" y="146"/>
                  <a:pt x="262" y="146"/>
                  <a:pt x="262" y="146"/>
                </a:cubicBezTo>
                <a:cubicBezTo>
                  <a:pt x="221" y="146"/>
                  <a:pt x="221" y="146"/>
                  <a:pt x="221" y="146"/>
                </a:cubicBezTo>
                <a:lnTo>
                  <a:pt x="221" y="2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7"/>
          <p:cNvSpPr>
            <a:spLocks noEditPoints="1"/>
          </p:cNvSpPr>
          <p:nvPr/>
        </p:nvSpPr>
        <p:spPr bwMode="auto">
          <a:xfrm>
            <a:off x="7035802" y="2155293"/>
            <a:ext cx="596104" cy="788497"/>
          </a:xfrm>
          <a:custGeom>
            <a:avLst/>
            <a:gdLst>
              <a:gd name="T0" fmla="*/ 102 w 434"/>
              <a:gd name="T1" fmla="*/ 76 h 573"/>
              <a:gd name="T2" fmla="*/ 92 w 434"/>
              <a:gd name="T3" fmla="*/ 21 h 573"/>
              <a:gd name="T4" fmla="*/ 81 w 434"/>
              <a:gd name="T5" fmla="*/ 0 h 573"/>
              <a:gd name="T6" fmla="*/ 70 w 434"/>
              <a:gd name="T7" fmla="*/ 20 h 573"/>
              <a:gd name="T8" fmla="*/ 62 w 434"/>
              <a:gd name="T9" fmla="*/ 78 h 573"/>
              <a:gd name="T10" fmla="*/ 102 w 434"/>
              <a:gd name="T11" fmla="*/ 76 h 573"/>
              <a:gd name="T12" fmla="*/ 89 w 434"/>
              <a:gd name="T13" fmla="*/ 75 h 573"/>
              <a:gd name="T14" fmla="*/ 104 w 434"/>
              <a:gd name="T15" fmla="*/ 57 h 573"/>
              <a:gd name="T16" fmla="*/ 89 w 434"/>
              <a:gd name="T17" fmla="*/ 79 h 573"/>
              <a:gd name="T18" fmla="*/ 89 w 434"/>
              <a:gd name="T19" fmla="*/ 75 h 573"/>
              <a:gd name="T20" fmla="*/ 200 w 434"/>
              <a:gd name="T21" fmla="*/ 98 h 573"/>
              <a:gd name="T22" fmla="*/ 194 w 434"/>
              <a:gd name="T23" fmla="*/ 67 h 573"/>
              <a:gd name="T24" fmla="*/ 188 w 434"/>
              <a:gd name="T25" fmla="*/ 56 h 573"/>
              <a:gd name="T26" fmla="*/ 182 w 434"/>
              <a:gd name="T27" fmla="*/ 67 h 573"/>
              <a:gd name="T28" fmla="*/ 178 w 434"/>
              <a:gd name="T29" fmla="*/ 100 h 573"/>
              <a:gd name="T30" fmla="*/ 200 w 434"/>
              <a:gd name="T31" fmla="*/ 98 h 573"/>
              <a:gd name="T32" fmla="*/ 193 w 434"/>
              <a:gd name="T33" fmla="*/ 98 h 573"/>
              <a:gd name="T34" fmla="*/ 201 w 434"/>
              <a:gd name="T35" fmla="*/ 88 h 573"/>
              <a:gd name="T36" fmla="*/ 193 w 434"/>
              <a:gd name="T37" fmla="*/ 100 h 573"/>
              <a:gd name="T38" fmla="*/ 193 w 434"/>
              <a:gd name="T39" fmla="*/ 98 h 573"/>
              <a:gd name="T40" fmla="*/ 149 w 434"/>
              <a:gd name="T41" fmla="*/ 119 h 573"/>
              <a:gd name="T42" fmla="*/ 142 w 434"/>
              <a:gd name="T43" fmla="*/ 84 h 573"/>
              <a:gd name="T44" fmla="*/ 135 w 434"/>
              <a:gd name="T45" fmla="*/ 71 h 573"/>
              <a:gd name="T46" fmla="*/ 128 w 434"/>
              <a:gd name="T47" fmla="*/ 83 h 573"/>
              <a:gd name="T48" fmla="*/ 123 w 434"/>
              <a:gd name="T49" fmla="*/ 120 h 573"/>
              <a:gd name="T50" fmla="*/ 149 w 434"/>
              <a:gd name="T51" fmla="*/ 119 h 573"/>
              <a:gd name="T52" fmla="*/ 140 w 434"/>
              <a:gd name="T53" fmla="*/ 118 h 573"/>
              <a:gd name="T54" fmla="*/ 150 w 434"/>
              <a:gd name="T55" fmla="*/ 107 h 573"/>
              <a:gd name="T56" fmla="*/ 140 w 434"/>
              <a:gd name="T57" fmla="*/ 121 h 573"/>
              <a:gd name="T58" fmla="*/ 140 w 434"/>
              <a:gd name="T59" fmla="*/ 118 h 573"/>
              <a:gd name="T60" fmla="*/ 216 w 434"/>
              <a:gd name="T61" fmla="*/ 153 h 573"/>
              <a:gd name="T62" fmla="*/ 0 w 434"/>
              <a:gd name="T63" fmla="*/ 371 h 573"/>
              <a:gd name="T64" fmla="*/ 0 w 434"/>
              <a:gd name="T65" fmla="*/ 371 h 573"/>
              <a:gd name="T66" fmla="*/ 0 w 434"/>
              <a:gd name="T67" fmla="*/ 371 h 573"/>
              <a:gd name="T68" fmla="*/ 56 w 434"/>
              <a:gd name="T69" fmla="*/ 323 h 573"/>
              <a:gd name="T70" fmla="*/ 110 w 434"/>
              <a:gd name="T71" fmla="*/ 360 h 573"/>
              <a:gd name="T72" fmla="*/ 163 w 434"/>
              <a:gd name="T73" fmla="*/ 323 h 573"/>
              <a:gd name="T74" fmla="*/ 211 w 434"/>
              <a:gd name="T75" fmla="*/ 346 h 573"/>
              <a:gd name="T76" fmla="*/ 211 w 434"/>
              <a:gd name="T77" fmla="*/ 548 h 573"/>
              <a:gd name="T78" fmla="*/ 237 w 434"/>
              <a:gd name="T79" fmla="*/ 573 h 573"/>
              <a:gd name="T80" fmla="*/ 260 w 434"/>
              <a:gd name="T81" fmla="*/ 549 h 573"/>
              <a:gd name="T82" fmla="*/ 250 w 434"/>
              <a:gd name="T83" fmla="*/ 539 h 573"/>
              <a:gd name="T84" fmla="*/ 243 w 434"/>
              <a:gd name="T85" fmla="*/ 551 h 573"/>
              <a:gd name="T86" fmla="*/ 234 w 434"/>
              <a:gd name="T87" fmla="*/ 561 h 573"/>
              <a:gd name="T88" fmla="*/ 224 w 434"/>
              <a:gd name="T89" fmla="*/ 549 h 573"/>
              <a:gd name="T90" fmla="*/ 223 w 434"/>
              <a:gd name="T91" fmla="*/ 346 h 573"/>
              <a:gd name="T92" fmla="*/ 271 w 434"/>
              <a:gd name="T93" fmla="*/ 322 h 573"/>
              <a:gd name="T94" fmla="*/ 325 w 434"/>
              <a:gd name="T95" fmla="*/ 358 h 573"/>
              <a:gd name="T96" fmla="*/ 378 w 434"/>
              <a:gd name="T97" fmla="*/ 321 h 573"/>
              <a:gd name="T98" fmla="*/ 434 w 434"/>
              <a:gd name="T99" fmla="*/ 368 h 573"/>
              <a:gd name="T100" fmla="*/ 434 w 434"/>
              <a:gd name="T101" fmla="*/ 368 h 573"/>
              <a:gd name="T102" fmla="*/ 434 w 434"/>
              <a:gd name="T103" fmla="*/ 368 h 573"/>
              <a:gd name="T104" fmla="*/ 216 w 434"/>
              <a:gd name="T105"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4" h="573">
                <a:moveTo>
                  <a:pt x="102" y="76"/>
                </a:moveTo>
                <a:cubicBezTo>
                  <a:pt x="111" y="64"/>
                  <a:pt x="114" y="45"/>
                  <a:pt x="92" y="21"/>
                </a:cubicBezTo>
                <a:cubicBezTo>
                  <a:pt x="84" y="13"/>
                  <a:pt x="81" y="0"/>
                  <a:pt x="81" y="0"/>
                </a:cubicBezTo>
                <a:cubicBezTo>
                  <a:pt x="81" y="0"/>
                  <a:pt x="76" y="13"/>
                  <a:pt x="70" y="20"/>
                </a:cubicBezTo>
                <a:cubicBezTo>
                  <a:pt x="64" y="27"/>
                  <a:pt x="38" y="56"/>
                  <a:pt x="62" y="78"/>
                </a:cubicBezTo>
                <a:cubicBezTo>
                  <a:pt x="75" y="89"/>
                  <a:pt x="93" y="88"/>
                  <a:pt x="102" y="76"/>
                </a:cubicBezTo>
                <a:close/>
                <a:moveTo>
                  <a:pt x="89" y="75"/>
                </a:moveTo>
                <a:cubicBezTo>
                  <a:pt x="92" y="73"/>
                  <a:pt x="98" y="69"/>
                  <a:pt x="104" y="57"/>
                </a:cubicBezTo>
                <a:cubicBezTo>
                  <a:pt x="104" y="57"/>
                  <a:pt x="103" y="75"/>
                  <a:pt x="89" y="79"/>
                </a:cubicBezTo>
                <a:cubicBezTo>
                  <a:pt x="86" y="78"/>
                  <a:pt x="86" y="77"/>
                  <a:pt x="89" y="75"/>
                </a:cubicBezTo>
                <a:close/>
                <a:moveTo>
                  <a:pt x="200" y="98"/>
                </a:moveTo>
                <a:cubicBezTo>
                  <a:pt x="205" y="92"/>
                  <a:pt x="207" y="81"/>
                  <a:pt x="194" y="67"/>
                </a:cubicBezTo>
                <a:cubicBezTo>
                  <a:pt x="190" y="63"/>
                  <a:pt x="188" y="56"/>
                  <a:pt x="188" y="56"/>
                </a:cubicBezTo>
                <a:cubicBezTo>
                  <a:pt x="188" y="56"/>
                  <a:pt x="186" y="63"/>
                  <a:pt x="182" y="67"/>
                </a:cubicBezTo>
                <a:cubicBezTo>
                  <a:pt x="179" y="71"/>
                  <a:pt x="164" y="87"/>
                  <a:pt x="178" y="100"/>
                </a:cubicBezTo>
                <a:cubicBezTo>
                  <a:pt x="185" y="106"/>
                  <a:pt x="195" y="105"/>
                  <a:pt x="200" y="98"/>
                </a:cubicBezTo>
                <a:close/>
                <a:moveTo>
                  <a:pt x="193" y="98"/>
                </a:moveTo>
                <a:cubicBezTo>
                  <a:pt x="195" y="96"/>
                  <a:pt x="198" y="94"/>
                  <a:pt x="201" y="88"/>
                </a:cubicBezTo>
                <a:cubicBezTo>
                  <a:pt x="201" y="88"/>
                  <a:pt x="200" y="98"/>
                  <a:pt x="193" y="100"/>
                </a:cubicBezTo>
                <a:cubicBezTo>
                  <a:pt x="191" y="99"/>
                  <a:pt x="191" y="99"/>
                  <a:pt x="193" y="98"/>
                </a:cubicBezTo>
                <a:close/>
                <a:moveTo>
                  <a:pt x="149" y="119"/>
                </a:moveTo>
                <a:cubicBezTo>
                  <a:pt x="154" y="111"/>
                  <a:pt x="156" y="99"/>
                  <a:pt x="142" y="84"/>
                </a:cubicBezTo>
                <a:cubicBezTo>
                  <a:pt x="137" y="79"/>
                  <a:pt x="135" y="71"/>
                  <a:pt x="135" y="71"/>
                </a:cubicBezTo>
                <a:cubicBezTo>
                  <a:pt x="135" y="71"/>
                  <a:pt x="132" y="79"/>
                  <a:pt x="128" y="83"/>
                </a:cubicBezTo>
                <a:cubicBezTo>
                  <a:pt x="124" y="88"/>
                  <a:pt x="108" y="106"/>
                  <a:pt x="123" y="120"/>
                </a:cubicBezTo>
                <a:cubicBezTo>
                  <a:pt x="131" y="127"/>
                  <a:pt x="143" y="126"/>
                  <a:pt x="149" y="119"/>
                </a:cubicBezTo>
                <a:close/>
                <a:moveTo>
                  <a:pt x="140" y="118"/>
                </a:moveTo>
                <a:cubicBezTo>
                  <a:pt x="142" y="117"/>
                  <a:pt x="146" y="115"/>
                  <a:pt x="150" y="107"/>
                </a:cubicBezTo>
                <a:cubicBezTo>
                  <a:pt x="150" y="107"/>
                  <a:pt x="149" y="118"/>
                  <a:pt x="140" y="121"/>
                </a:cubicBezTo>
                <a:cubicBezTo>
                  <a:pt x="138" y="120"/>
                  <a:pt x="138" y="119"/>
                  <a:pt x="140" y="118"/>
                </a:cubicBezTo>
                <a:close/>
                <a:moveTo>
                  <a:pt x="216" y="153"/>
                </a:moveTo>
                <a:cubicBezTo>
                  <a:pt x="96" y="153"/>
                  <a:pt x="0" y="251"/>
                  <a:pt x="0" y="371"/>
                </a:cubicBezTo>
                <a:cubicBezTo>
                  <a:pt x="0" y="371"/>
                  <a:pt x="0" y="371"/>
                  <a:pt x="0" y="371"/>
                </a:cubicBezTo>
                <a:cubicBezTo>
                  <a:pt x="0" y="371"/>
                  <a:pt x="0" y="371"/>
                  <a:pt x="0" y="371"/>
                </a:cubicBezTo>
                <a:cubicBezTo>
                  <a:pt x="1" y="345"/>
                  <a:pt x="25" y="324"/>
                  <a:pt x="56" y="323"/>
                </a:cubicBezTo>
                <a:cubicBezTo>
                  <a:pt x="82" y="323"/>
                  <a:pt x="104" y="339"/>
                  <a:pt x="110" y="360"/>
                </a:cubicBezTo>
                <a:cubicBezTo>
                  <a:pt x="115" y="339"/>
                  <a:pt x="137" y="323"/>
                  <a:pt x="163" y="323"/>
                </a:cubicBezTo>
                <a:cubicBezTo>
                  <a:pt x="183" y="323"/>
                  <a:pt x="201" y="332"/>
                  <a:pt x="211" y="346"/>
                </a:cubicBezTo>
                <a:cubicBezTo>
                  <a:pt x="211" y="548"/>
                  <a:pt x="211" y="548"/>
                  <a:pt x="211" y="548"/>
                </a:cubicBezTo>
                <a:cubicBezTo>
                  <a:pt x="211" y="548"/>
                  <a:pt x="208" y="573"/>
                  <a:pt x="237" y="573"/>
                </a:cubicBezTo>
                <a:cubicBezTo>
                  <a:pt x="267" y="573"/>
                  <a:pt x="260" y="549"/>
                  <a:pt x="260" y="549"/>
                </a:cubicBezTo>
                <a:cubicBezTo>
                  <a:pt x="260" y="549"/>
                  <a:pt x="261" y="539"/>
                  <a:pt x="250" y="539"/>
                </a:cubicBezTo>
                <a:cubicBezTo>
                  <a:pt x="250" y="539"/>
                  <a:pt x="243" y="539"/>
                  <a:pt x="243" y="551"/>
                </a:cubicBezTo>
                <a:cubicBezTo>
                  <a:pt x="243" y="551"/>
                  <a:pt x="245" y="562"/>
                  <a:pt x="234" y="561"/>
                </a:cubicBezTo>
                <a:cubicBezTo>
                  <a:pt x="225" y="561"/>
                  <a:pt x="224" y="556"/>
                  <a:pt x="224" y="549"/>
                </a:cubicBezTo>
                <a:cubicBezTo>
                  <a:pt x="224" y="546"/>
                  <a:pt x="223" y="405"/>
                  <a:pt x="223" y="346"/>
                </a:cubicBezTo>
                <a:cubicBezTo>
                  <a:pt x="233" y="332"/>
                  <a:pt x="250" y="322"/>
                  <a:pt x="271" y="322"/>
                </a:cubicBezTo>
                <a:cubicBezTo>
                  <a:pt x="297" y="322"/>
                  <a:pt x="319" y="337"/>
                  <a:pt x="325" y="358"/>
                </a:cubicBezTo>
                <a:cubicBezTo>
                  <a:pt x="330" y="337"/>
                  <a:pt x="352" y="322"/>
                  <a:pt x="378" y="321"/>
                </a:cubicBezTo>
                <a:cubicBezTo>
                  <a:pt x="408" y="321"/>
                  <a:pt x="433" y="342"/>
                  <a:pt x="434" y="368"/>
                </a:cubicBezTo>
                <a:cubicBezTo>
                  <a:pt x="434" y="368"/>
                  <a:pt x="434" y="368"/>
                  <a:pt x="434" y="368"/>
                </a:cubicBezTo>
                <a:cubicBezTo>
                  <a:pt x="434" y="368"/>
                  <a:pt x="434" y="368"/>
                  <a:pt x="434" y="368"/>
                </a:cubicBezTo>
                <a:cubicBezTo>
                  <a:pt x="433" y="248"/>
                  <a:pt x="335" y="152"/>
                  <a:pt x="216" y="15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0" name="组合 39"/>
          <p:cNvGrpSpPr/>
          <p:nvPr/>
        </p:nvGrpSpPr>
        <p:grpSpPr>
          <a:xfrm>
            <a:off x="4814888" y="4082491"/>
            <a:ext cx="763588" cy="499396"/>
            <a:chOff x="9588501" y="2611438"/>
            <a:chExt cx="1087438" cy="711200"/>
          </a:xfrm>
          <a:solidFill>
            <a:schemeClr val="bg1"/>
          </a:solidFill>
        </p:grpSpPr>
        <p:sp>
          <p:nvSpPr>
            <p:cNvPr id="36" name="Freeform 8"/>
            <p:cNvSpPr/>
            <p:nvPr/>
          </p:nvSpPr>
          <p:spPr bwMode="auto">
            <a:xfrm>
              <a:off x="9678988" y="2611438"/>
              <a:ext cx="604838" cy="288925"/>
            </a:xfrm>
            <a:custGeom>
              <a:avLst/>
              <a:gdLst>
                <a:gd name="T0" fmla="*/ 381 w 381"/>
                <a:gd name="T1" fmla="*/ 32 h 182"/>
                <a:gd name="T2" fmla="*/ 280 w 381"/>
                <a:gd name="T3" fmla="*/ 0 h 182"/>
                <a:gd name="T4" fmla="*/ 0 w 381"/>
                <a:gd name="T5" fmla="*/ 150 h 182"/>
                <a:gd name="T6" fmla="*/ 96 w 381"/>
                <a:gd name="T7" fmla="*/ 182 h 182"/>
                <a:gd name="T8" fmla="*/ 381 w 381"/>
                <a:gd name="T9" fmla="*/ 32 h 182"/>
              </a:gdLst>
              <a:ahLst/>
              <a:cxnLst>
                <a:cxn ang="0">
                  <a:pos x="T0" y="T1"/>
                </a:cxn>
                <a:cxn ang="0">
                  <a:pos x="T2" y="T3"/>
                </a:cxn>
                <a:cxn ang="0">
                  <a:pos x="T4" y="T5"/>
                </a:cxn>
                <a:cxn ang="0">
                  <a:pos x="T6" y="T7"/>
                </a:cxn>
                <a:cxn ang="0">
                  <a:pos x="T8" y="T9"/>
                </a:cxn>
              </a:cxnLst>
              <a:rect l="0" t="0" r="r" b="b"/>
              <a:pathLst>
                <a:path w="381" h="182">
                  <a:moveTo>
                    <a:pt x="381" y="32"/>
                  </a:moveTo>
                  <a:lnTo>
                    <a:pt x="280" y="0"/>
                  </a:lnTo>
                  <a:lnTo>
                    <a:pt x="0" y="150"/>
                  </a:lnTo>
                  <a:lnTo>
                    <a:pt x="96" y="182"/>
                  </a:lnTo>
                  <a:lnTo>
                    <a:pt x="38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
            <p:cNvSpPr/>
            <p:nvPr/>
          </p:nvSpPr>
          <p:spPr bwMode="auto">
            <a:xfrm>
              <a:off x="9588501" y="2882900"/>
              <a:ext cx="246063" cy="304800"/>
            </a:xfrm>
            <a:custGeom>
              <a:avLst/>
              <a:gdLst>
                <a:gd name="T0" fmla="*/ 38 w 155"/>
                <a:gd name="T1" fmla="*/ 0 h 192"/>
                <a:gd name="T2" fmla="*/ 0 w 155"/>
                <a:gd name="T3" fmla="*/ 132 h 192"/>
                <a:gd name="T4" fmla="*/ 155 w 155"/>
                <a:gd name="T5" fmla="*/ 192 h 192"/>
                <a:gd name="T6" fmla="*/ 141 w 155"/>
                <a:gd name="T7" fmla="*/ 34 h 192"/>
                <a:gd name="T8" fmla="*/ 38 w 155"/>
                <a:gd name="T9" fmla="*/ 0 h 192"/>
              </a:gdLst>
              <a:ahLst/>
              <a:cxnLst>
                <a:cxn ang="0">
                  <a:pos x="T0" y="T1"/>
                </a:cxn>
                <a:cxn ang="0">
                  <a:pos x="T2" y="T3"/>
                </a:cxn>
                <a:cxn ang="0">
                  <a:pos x="T4" y="T5"/>
                </a:cxn>
                <a:cxn ang="0">
                  <a:pos x="T6" y="T7"/>
                </a:cxn>
                <a:cxn ang="0">
                  <a:pos x="T8" y="T9"/>
                </a:cxn>
              </a:cxnLst>
              <a:rect l="0" t="0" r="r" b="b"/>
              <a:pathLst>
                <a:path w="155" h="192">
                  <a:moveTo>
                    <a:pt x="38" y="0"/>
                  </a:moveTo>
                  <a:lnTo>
                    <a:pt x="0" y="132"/>
                  </a:lnTo>
                  <a:lnTo>
                    <a:pt x="155" y="192"/>
                  </a:lnTo>
                  <a:lnTo>
                    <a:pt x="141" y="34"/>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
            <p:cNvSpPr/>
            <p:nvPr/>
          </p:nvSpPr>
          <p:spPr bwMode="auto">
            <a:xfrm>
              <a:off x="10175876" y="2828925"/>
              <a:ext cx="500063" cy="492125"/>
            </a:xfrm>
            <a:custGeom>
              <a:avLst/>
              <a:gdLst>
                <a:gd name="T0" fmla="*/ 290 w 315"/>
                <a:gd name="T1" fmla="*/ 0 h 310"/>
                <a:gd name="T2" fmla="*/ 0 w 315"/>
                <a:gd name="T3" fmla="*/ 150 h 310"/>
                <a:gd name="T4" fmla="*/ 13 w 315"/>
                <a:gd name="T5" fmla="*/ 310 h 310"/>
                <a:gd name="T6" fmla="*/ 315 w 315"/>
                <a:gd name="T7" fmla="*/ 128 h 310"/>
                <a:gd name="T8" fmla="*/ 290 w 315"/>
                <a:gd name="T9" fmla="*/ 0 h 310"/>
              </a:gdLst>
              <a:ahLst/>
              <a:cxnLst>
                <a:cxn ang="0">
                  <a:pos x="T0" y="T1"/>
                </a:cxn>
                <a:cxn ang="0">
                  <a:pos x="T2" y="T3"/>
                </a:cxn>
                <a:cxn ang="0">
                  <a:pos x="T4" y="T5"/>
                </a:cxn>
                <a:cxn ang="0">
                  <a:pos x="T6" y="T7"/>
                </a:cxn>
                <a:cxn ang="0">
                  <a:pos x="T8" y="T9"/>
                </a:cxn>
              </a:cxnLst>
              <a:rect l="0" t="0" r="r" b="b"/>
              <a:pathLst>
                <a:path w="315" h="310">
                  <a:moveTo>
                    <a:pt x="290" y="0"/>
                  </a:moveTo>
                  <a:lnTo>
                    <a:pt x="0" y="150"/>
                  </a:lnTo>
                  <a:lnTo>
                    <a:pt x="13" y="310"/>
                  </a:lnTo>
                  <a:lnTo>
                    <a:pt x="315" y="128"/>
                  </a:lnTo>
                  <a:lnTo>
                    <a:pt x="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a:spLocks noEditPoints="1"/>
            </p:cNvSpPr>
            <p:nvPr/>
          </p:nvSpPr>
          <p:spPr bwMode="auto">
            <a:xfrm>
              <a:off x="9853613" y="2693988"/>
              <a:ext cx="750888" cy="628650"/>
            </a:xfrm>
            <a:custGeom>
              <a:avLst/>
              <a:gdLst>
                <a:gd name="T0" fmla="*/ 56 w 362"/>
                <a:gd name="T1" fmla="*/ 156 h 303"/>
                <a:gd name="T2" fmla="*/ 57 w 362"/>
                <a:gd name="T3" fmla="*/ 155 h 303"/>
                <a:gd name="T4" fmla="*/ 75 w 362"/>
                <a:gd name="T5" fmla="*/ 137 h 303"/>
                <a:gd name="T6" fmla="*/ 74 w 362"/>
                <a:gd name="T7" fmla="*/ 138 h 303"/>
                <a:gd name="T8" fmla="*/ 71 w 362"/>
                <a:gd name="T9" fmla="*/ 140 h 303"/>
                <a:gd name="T10" fmla="*/ 144 w 362"/>
                <a:gd name="T11" fmla="*/ 164 h 303"/>
                <a:gd name="T12" fmla="*/ 362 w 362"/>
                <a:gd name="T13" fmla="*/ 50 h 303"/>
                <a:gd name="T14" fmla="*/ 285 w 362"/>
                <a:gd name="T15" fmla="*/ 24 h 303"/>
                <a:gd name="T16" fmla="*/ 232 w 362"/>
                <a:gd name="T17" fmla="*/ 53 h 303"/>
                <a:gd name="T18" fmla="*/ 222 w 362"/>
                <a:gd name="T19" fmla="*/ 0 h 303"/>
                <a:gd name="T20" fmla="*/ 0 w 362"/>
                <a:gd name="T21" fmla="*/ 115 h 303"/>
                <a:gd name="T22" fmla="*/ 11 w 362"/>
                <a:gd name="T23" fmla="*/ 237 h 303"/>
                <a:gd name="T24" fmla="*/ 37 w 362"/>
                <a:gd name="T25" fmla="*/ 221 h 303"/>
                <a:gd name="T26" fmla="*/ 27 w 362"/>
                <a:gd name="T27" fmla="*/ 257 h 303"/>
                <a:gd name="T28" fmla="*/ 145 w 362"/>
                <a:gd name="T29" fmla="*/ 303 h 303"/>
                <a:gd name="T30" fmla="*/ 135 w 362"/>
                <a:gd name="T31" fmla="*/ 182 h 303"/>
                <a:gd name="T32" fmla="*/ 56 w 362"/>
                <a:gd name="T33" fmla="*/ 156 h 303"/>
                <a:gd name="T34" fmla="*/ 203 w 362"/>
                <a:gd name="T35" fmla="*/ 69 h 303"/>
                <a:gd name="T36" fmla="*/ 208 w 362"/>
                <a:gd name="T37" fmla="*/ 66 h 303"/>
                <a:gd name="T38" fmla="*/ 203 w 362"/>
                <a:gd name="T39" fmla="*/ 6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303">
                  <a:moveTo>
                    <a:pt x="56" y="156"/>
                  </a:moveTo>
                  <a:cubicBezTo>
                    <a:pt x="56" y="156"/>
                    <a:pt x="57" y="155"/>
                    <a:pt x="57" y="155"/>
                  </a:cubicBezTo>
                  <a:cubicBezTo>
                    <a:pt x="58" y="144"/>
                    <a:pt x="76" y="136"/>
                    <a:pt x="75" y="137"/>
                  </a:cubicBezTo>
                  <a:cubicBezTo>
                    <a:pt x="72" y="139"/>
                    <a:pt x="72" y="139"/>
                    <a:pt x="74" y="138"/>
                  </a:cubicBezTo>
                  <a:cubicBezTo>
                    <a:pt x="71" y="140"/>
                    <a:pt x="71" y="140"/>
                    <a:pt x="71" y="140"/>
                  </a:cubicBezTo>
                  <a:cubicBezTo>
                    <a:pt x="144" y="164"/>
                    <a:pt x="144" y="164"/>
                    <a:pt x="144" y="164"/>
                  </a:cubicBezTo>
                  <a:cubicBezTo>
                    <a:pt x="362" y="50"/>
                    <a:pt x="362" y="50"/>
                    <a:pt x="362" y="50"/>
                  </a:cubicBezTo>
                  <a:cubicBezTo>
                    <a:pt x="285" y="24"/>
                    <a:pt x="285" y="24"/>
                    <a:pt x="285" y="24"/>
                  </a:cubicBezTo>
                  <a:cubicBezTo>
                    <a:pt x="232" y="53"/>
                    <a:pt x="232" y="53"/>
                    <a:pt x="232" y="53"/>
                  </a:cubicBezTo>
                  <a:cubicBezTo>
                    <a:pt x="222" y="0"/>
                    <a:pt x="222" y="0"/>
                    <a:pt x="222" y="0"/>
                  </a:cubicBezTo>
                  <a:cubicBezTo>
                    <a:pt x="0" y="115"/>
                    <a:pt x="0" y="115"/>
                    <a:pt x="0" y="115"/>
                  </a:cubicBezTo>
                  <a:cubicBezTo>
                    <a:pt x="11" y="237"/>
                    <a:pt x="11" y="237"/>
                    <a:pt x="11" y="237"/>
                  </a:cubicBezTo>
                  <a:cubicBezTo>
                    <a:pt x="37" y="221"/>
                    <a:pt x="37" y="221"/>
                    <a:pt x="37" y="221"/>
                  </a:cubicBezTo>
                  <a:cubicBezTo>
                    <a:pt x="27" y="257"/>
                    <a:pt x="27" y="257"/>
                    <a:pt x="27" y="257"/>
                  </a:cubicBezTo>
                  <a:cubicBezTo>
                    <a:pt x="145" y="303"/>
                    <a:pt x="145" y="303"/>
                    <a:pt x="145" y="303"/>
                  </a:cubicBezTo>
                  <a:cubicBezTo>
                    <a:pt x="135" y="182"/>
                    <a:pt x="135" y="182"/>
                    <a:pt x="135" y="182"/>
                  </a:cubicBezTo>
                  <a:lnTo>
                    <a:pt x="56" y="156"/>
                  </a:lnTo>
                  <a:close/>
                  <a:moveTo>
                    <a:pt x="203" y="69"/>
                  </a:moveTo>
                  <a:cubicBezTo>
                    <a:pt x="205" y="68"/>
                    <a:pt x="206" y="67"/>
                    <a:pt x="208" y="66"/>
                  </a:cubicBezTo>
                  <a:lnTo>
                    <a:pt x="20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6" name="直接连接符 45"/>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48" name="文本框 47"/>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9"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50" name="直接连接符 49"/>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outVertic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up)">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500" fill="hold"/>
                                        <p:tgtEl>
                                          <p:spTgt spid="34"/>
                                        </p:tgtEl>
                                        <p:attrNameLst>
                                          <p:attrName>ppt_w</p:attrName>
                                        </p:attrNameLst>
                                      </p:cBhvr>
                                      <p:tavLst>
                                        <p:tav tm="0">
                                          <p:val>
                                            <p:fltVal val="0"/>
                                          </p:val>
                                        </p:tav>
                                        <p:tav tm="100000">
                                          <p:val>
                                            <p:strVal val="#ppt_w"/>
                                          </p:val>
                                        </p:tav>
                                      </p:tavLst>
                                    </p:anim>
                                    <p:anim calcmode="lin" valueType="num">
                                      <p:cBhvr>
                                        <p:cTn id="109" dur="500" fill="hold"/>
                                        <p:tgtEl>
                                          <p:spTgt spid="34"/>
                                        </p:tgtEl>
                                        <p:attrNameLst>
                                          <p:attrName>ppt_h</p:attrName>
                                        </p:attrNameLst>
                                      </p:cBhvr>
                                      <p:tavLst>
                                        <p:tav tm="0">
                                          <p:val>
                                            <p:fltVal val="0"/>
                                          </p:val>
                                        </p:tav>
                                        <p:tav tm="100000">
                                          <p:val>
                                            <p:strVal val="#ppt_h"/>
                                          </p:val>
                                        </p:tav>
                                      </p:tavLst>
                                    </p:anim>
                                    <p:animEffect transition="in" filter="fade">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ppt_x"/>
                                          </p:val>
                                        </p:tav>
                                        <p:tav tm="100000">
                                          <p:val>
                                            <p:strVal val="#ppt_x"/>
                                          </p:val>
                                        </p:tav>
                                      </p:tavLst>
                                    </p:anim>
                                    <p:anim calcmode="lin" valueType="num">
                                      <p:cBhvr additive="base">
                                        <p:cTn id="1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up)">
                                      <p:cBhvr>
                                        <p:cTn id="1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7" grpId="0" animBg="1"/>
      <p:bldP spid="19" grpId="0" animBg="1"/>
      <p:bldP spid="20" grpId="0" animBg="1"/>
      <p:bldP spid="22" grpId="0" animBg="1"/>
      <p:bldP spid="24" grpId="0" animBg="1"/>
      <p:bldP spid="25" grpId="0" animBg="1"/>
      <p:bldP spid="6"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rot="18900000">
            <a:off x="3294743" y="2547731"/>
            <a:ext cx="2429177" cy="2429177"/>
          </a:xfrm>
          <a:custGeom>
            <a:avLst/>
            <a:gdLst>
              <a:gd name="T0" fmla="*/ 1294 w 2588"/>
              <a:gd name="T1" fmla="*/ 0 h 2588"/>
              <a:gd name="T2" fmla="*/ 0 w 2588"/>
              <a:gd name="T3" fmla="*/ 1294 h 2588"/>
              <a:gd name="T4" fmla="*/ 1294 w 2588"/>
              <a:gd name="T5" fmla="*/ 2588 h 2588"/>
              <a:gd name="T6" fmla="*/ 2588 w 2588"/>
              <a:gd name="T7" fmla="*/ 2588 h 2588"/>
              <a:gd name="T8" fmla="*/ 2588 w 2588"/>
              <a:gd name="T9" fmla="*/ 1294 h 2588"/>
              <a:gd name="T10" fmla="*/ 1294 w 2588"/>
              <a:gd name="T11" fmla="*/ 0 h 2588"/>
            </a:gdLst>
            <a:ahLst/>
            <a:cxnLst>
              <a:cxn ang="0">
                <a:pos x="T0" y="T1"/>
              </a:cxn>
              <a:cxn ang="0">
                <a:pos x="T2" y="T3"/>
              </a:cxn>
              <a:cxn ang="0">
                <a:pos x="T4" y="T5"/>
              </a:cxn>
              <a:cxn ang="0">
                <a:pos x="T6" y="T7"/>
              </a:cxn>
              <a:cxn ang="0">
                <a:pos x="T8" y="T9"/>
              </a:cxn>
              <a:cxn ang="0">
                <a:pos x="T10" y="T11"/>
              </a:cxn>
            </a:cxnLst>
            <a:rect l="0" t="0" r="r" b="b"/>
            <a:pathLst>
              <a:path w="2588" h="2588">
                <a:moveTo>
                  <a:pt x="1294" y="0"/>
                </a:moveTo>
                <a:cubicBezTo>
                  <a:pt x="579" y="0"/>
                  <a:pt x="0" y="579"/>
                  <a:pt x="0" y="1294"/>
                </a:cubicBezTo>
                <a:cubicBezTo>
                  <a:pt x="0" y="2009"/>
                  <a:pt x="579" y="2588"/>
                  <a:pt x="1294" y="2588"/>
                </a:cubicBezTo>
                <a:cubicBezTo>
                  <a:pt x="2588" y="2588"/>
                  <a:pt x="2588" y="2588"/>
                  <a:pt x="2588" y="2588"/>
                </a:cubicBezTo>
                <a:cubicBezTo>
                  <a:pt x="2588" y="1294"/>
                  <a:pt x="2588" y="1294"/>
                  <a:pt x="2588" y="1294"/>
                </a:cubicBezTo>
                <a:cubicBezTo>
                  <a:pt x="2588" y="579"/>
                  <a:pt x="2009" y="0"/>
                  <a:pt x="1294" y="0"/>
                </a:cubicBezTo>
                <a:close/>
              </a:path>
            </a:pathLst>
          </a:cu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11" name="Freeform 5"/>
          <p:cNvSpPr/>
          <p:nvPr/>
        </p:nvSpPr>
        <p:spPr bwMode="auto">
          <a:xfrm rot="2700000">
            <a:off x="5393655" y="1300651"/>
            <a:ext cx="1968855" cy="1968855"/>
          </a:xfrm>
          <a:custGeom>
            <a:avLst/>
            <a:gdLst>
              <a:gd name="T0" fmla="*/ 1294 w 2588"/>
              <a:gd name="T1" fmla="*/ 0 h 2588"/>
              <a:gd name="T2" fmla="*/ 0 w 2588"/>
              <a:gd name="T3" fmla="*/ 1294 h 2588"/>
              <a:gd name="T4" fmla="*/ 1294 w 2588"/>
              <a:gd name="T5" fmla="*/ 2588 h 2588"/>
              <a:gd name="T6" fmla="*/ 2588 w 2588"/>
              <a:gd name="T7" fmla="*/ 2588 h 2588"/>
              <a:gd name="T8" fmla="*/ 2588 w 2588"/>
              <a:gd name="T9" fmla="*/ 1294 h 2588"/>
              <a:gd name="T10" fmla="*/ 1294 w 2588"/>
              <a:gd name="T11" fmla="*/ 0 h 2588"/>
            </a:gdLst>
            <a:ahLst/>
            <a:cxnLst>
              <a:cxn ang="0">
                <a:pos x="T0" y="T1"/>
              </a:cxn>
              <a:cxn ang="0">
                <a:pos x="T2" y="T3"/>
              </a:cxn>
              <a:cxn ang="0">
                <a:pos x="T4" y="T5"/>
              </a:cxn>
              <a:cxn ang="0">
                <a:pos x="T6" y="T7"/>
              </a:cxn>
              <a:cxn ang="0">
                <a:pos x="T8" y="T9"/>
              </a:cxn>
              <a:cxn ang="0">
                <a:pos x="T10" y="T11"/>
              </a:cxn>
            </a:cxnLst>
            <a:rect l="0" t="0" r="r" b="b"/>
            <a:pathLst>
              <a:path w="2588" h="2588">
                <a:moveTo>
                  <a:pt x="1294" y="0"/>
                </a:moveTo>
                <a:cubicBezTo>
                  <a:pt x="579" y="0"/>
                  <a:pt x="0" y="579"/>
                  <a:pt x="0" y="1294"/>
                </a:cubicBezTo>
                <a:cubicBezTo>
                  <a:pt x="0" y="2009"/>
                  <a:pt x="579" y="2588"/>
                  <a:pt x="1294" y="2588"/>
                </a:cubicBezTo>
                <a:cubicBezTo>
                  <a:pt x="2588" y="2588"/>
                  <a:pt x="2588" y="2588"/>
                  <a:pt x="2588" y="2588"/>
                </a:cubicBezTo>
                <a:cubicBezTo>
                  <a:pt x="2588" y="1294"/>
                  <a:pt x="2588" y="1294"/>
                  <a:pt x="2588" y="1294"/>
                </a:cubicBezTo>
                <a:cubicBezTo>
                  <a:pt x="2588" y="579"/>
                  <a:pt x="2009" y="0"/>
                  <a:pt x="1294" y="0"/>
                </a:cubicBezTo>
                <a:close/>
              </a:path>
            </a:pathLst>
          </a:custGeom>
          <a:solidFill>
            <a:srgbClr val="45D8FF">
              <a:alpha val="70000"/>
            </a:srgbClr>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12" name="Freeform 5"/>
          <p:cNvSpPr/>
          <p:nvPr/>
        </p:nvSpPr>
        <p:spPr bwMode="auto">
          <a:xfrm rot="8100000">
            <a:off x="6578940" y="3260172"/>
            <a:ext cx="1410359" cy="1410359"/>
          </a:xfrm>
          <a:custGeom>
            <a:avLst/>
            <a:gdLst>
              <a:gd name="T0" fmla="*/ 1294 w 2588"/>
              <a:gd name="T1" fmla="*/ 0 h 2588"/>
              <a:gd name="T2" fmla="*/ 0 w 2588"/>
              <a:gd name="T3" fmla="*/ 1294 h 2588"/>
              <a:gd name="T4" fmla="*/ 1294 w 2588"/>
              <a:gd name="T5" fmla="*/ 2588 h 2588"/>
              <a:gd name="T6" fmla="*/ 2588 w 2588"/>
              <a:gd name="T7" fmla="*/ 2588 h 2588"/>
              <a:gd name="T8" fmla="*/ 2588 w 2588"/>
              <a:gd name="T9" fmla="*/ 1294 h 2588"/>
              <a:gd name="T10" fmla="*/ 1294 w 2588"/>
              <a:gd name="T11" fmla="*/ 0 h 2588"/>
            </a:gdLst>
            <a:ahLst/>
            <a:cxnLst>
              <a:cxn ang="0">
                <a:pos x="T0" y="T1"/>
              </a:cxn>
              <a:cxn ang="0">
                <a:pos x="T2" y="T3"/>
              </a:cxn>
              <a:cxn ang="0">
                <a:pos x="T4" y="T5"/>
              </a:cxn>
              <a:cxn ang="0">
                <a:pos x="T6" y="T7"/>
              </a:cxn>
              <a:cxn ang="0">
                <a:pos x="T8" y="T9"/>
              </a:cxn>
              <a:cxn ang="0">
                <a:pos x="T10" y="T11"/>
              </a:cxn>
            </a:cxnLst>
            <a:rect l="0" t="0" r="r" b="b"/>
            <a:pathLst>
              <a:path w="2588" h="2588">
                <a:moveTo>
                  <a:pt x="1294" y="0"/>
                </a:moveTo>
                <a:cubicBezTo>
                  <a:pt x="579" y="0"/>
                  <a:pt x="0" y="579"/>
                  <a:pt x="0" y="1294"/>
                </a:cubicBezTo>
                <a:cubicBezTo>
                  <a:pt x="0" y="2009"/>
                  <a:pt x="579" y="2588"/>
                  <a:pt x="1294" y="2588"/>
                </a:cubicBezTo>
                <a:cubicBezTo>
                  <a:pt x="2588" y="2588"/>
                  <a:pt x="2588" y="2588"/>
                  <a:pt x="2588" y="2588"/>
                </a:cubicBezTo>
                <a:cubicBezTo>
                  <a:pt x="2588" y="1294"/>
                  <a:pt x="2588" y="1294"/>
                  <a:pt x="2588" y="1294"/>
                </a:cubicBezTo>
                <a:cubicBezTo>
                  <a:pt x="2588" y="579"/>
                  <a:pt x="2009" y="0"/>
                  <a:pt x="1294" y="0"/>
                </a:cubicBezTo>
                <a:close/>
              </a:path>
            </a:pathLst>
          </a:custGeom>
          <a:solidFill>
            <a:srgbClr val="45D8FF">
              <a:alpha val="60000"/>
            </a:srgbClr>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13" name="Freeform 5"/>
          <p:cNvSpPr/>
          <p:nvPr/>
        </p:nvSpPr>
        <p:spPr bwMode="auto">
          <a:xfrm rot="13500000">
            <a:off x="5273037" y="4448899"/>
            <a:ext cx="1769944" cy="1769944"/>
          </a:xfrm>
          <a:custGeom>
            <a:avLst/>
            <a:gdLst>
              <a:gd name="T0" fmla="*/ 1294 w 2588"/>
              <a:gd name="T1" fmla="*/ 0 h 2588"/>
              <a:gd name="T2" fmla="*/ 0 w 2588"/>
              <a:gd name="T3" fmla="*/ 1294 h 2588"/>
              <a:gd name="T4" fmla="*/ 1294 w 2588"/>
              <a:gd name="T5" fmla="*/ 2588 h 2588"/>
              <a:gd name="T6" fmla="*/ 2588 w 2588"/>
              <a:gd name="T7" fmla="*/ 2588 h 2588"/>
              <a:gd name="T8" fmla="*/ 2588 w 2588"/>
              <a:gd name="T9" fmla="*/ 1294 h 2588"/>
              <a:gd name="T10" fmla="*/ 1294 w 2588"/>
              <a:gd name="T11" fmla="*/ 0 h 2588"/>
            </a:gdLst>
            <a:ahLst/>
            <a:cxnLst>
              <a:cxn ang="0">
                <a:pos x="T0" y="T1"/>
              </a:cxn>
              <a:cxn ang="0">
                <a:pos x="T2" y="T3"/>
              </a:cxn>
              <a:cxn ang="0">
                <a:pos x="T4" y="T5"/>
              </a:cxn>
              <a:cxn ang="0">
                <a:pos x="T6" y="T7"/>
              </a:cxn>
              <a:cxn ang="0">
                <a:pos x="T8" y="T9"/>
              </a:cxn>
              <a:cxn ang="0">
                <a:pos x="T10" y="T11"/>
              </a:cxn>
            </a:cxnLst>
            <a:rect l="0" t="0" r="r" b="b"/>
            <a:pathLst>
              <a:path w="2588" h="2588">
                <a:moveTo>
                  <a:pt x="1294" y="0"/>
                </a:moveTo>
                <a:cubicBezTo>
                  <a:pt x="579" y="0"/>
                  <a:pt x="0" y="579"/>
                  <a:pt x="0" y="1294"/>
                </a:cubicBezTo>
                <a:cubicBezTo>
                  <a:pt x="0" y="2009"/>
                  <a:pt x="579" y="2588"/>
                  <a:pt x="1294" y="2588"/>
                </a:cubicBezTo>
                <a:cubicBezTo>
                  <a:pt x="2588" y="2588"/>
                  <a:pt x="2588" y="2588"/>
                  <a:pt x="2588" y="2588"/>
                </a:cubicBezTo>
                <a:cubicBezTo>
                  <a:pt x="2588" y="1294"/>
                  <a:pt x="2588" y="1294"/>
                  <a:pt x="2588" y="1294"/>
                </a:cubicBezTo>
                <a:cubicBezTo>
                  <a:pt x="2588" y="579"/>
                  <a:pt x="2009" y="0"/>
                  <a:pt x="1294" y="0"/>
                </a:cubicBezTo>
                <a:close/>
              </a:path>
            </a:pathLst>
          </a:custGeom>
          <a:solidFill>
            <a:srgbClr val="45D8FF">
              <a:alpha val="70000"/>
            </a:srgbClr>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17" name="矩形 26"/>
          <p:cNvSpPr/>
          <p:nvPr/>
        </p:nvSpPr>
        <p:spPr>
          <a:xfrm flipV="1">
            <a:off x="1354136" y="2380342"/>
            <a:ext cx="2476500" cy="229662"/>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8575">
                <a:solidFill>
                  <a:schemeClr val="bg1"/>
                </a:solidFill>
                <a:prstDash val="solid"/>
              </a:ln>
            </a:endParaRPr>
          </a:p>
        </p:txBody>
      </p:sp>
      <p:sp>
        <p:nvSpPr>
          <p:cNvPr id="19" name="矩形 26"/>
          <p:cNvSpPr/>
          <p:nvPr/>
        </p:nvSpPr>
        <p:spPr>
          <a:xfrm flipV="1">
            <a:off x="7217908" y="2678792"/>
            <a:ext cx="3802063" cy="229662"/>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8575">
                <a:solidFill>
                  <a:schemeClr val="bg1"/>
                </a:solidFill>
                <a:prstDash val="solid"/>
              </a:ln>
            </a:endParaRPr>
          </a:p>
        </p:txBody>
      </p:sp>
      <p:sp>
        <p:nvSpPr>
          <p:cNvPr id="20" name="矩形 26"/>
          <p:cNvSpPr/>
          <p:nvPr/>
        </p:nvSpPr>
        <p:spPr>
          <a:xfrm flipV="1">
            <a:off x="7903935" y="4272188"/>
            <a:ext cx="3051174" cy="229662"/>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8575">
                <a:solidFill>
                  <a:schemeClr val="bg1"/>
                </a:solidFill>
                <a:prstDash val="solid"/>
              </a:ln>
            </a:endParaRPr>
          </a:p>
        </p:txBody>
      </p:sp>
      <p:sp>
        <p:nvSpPr>
          <p:cNvPr id="22" name="矩形 26"/>
          <p:cNvSpPr/>
          <p:nvPr/>
        </p:nvSpPr>
        <p:spPr>
          <a:xfrm flipV="1">
            <a:off x="2094141" y="5609769"/>
            <a:ext cx="3133723" cy="229662"/>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8575">
                <a:solidFill>
                  <a:schemeClr val="bg1"/>
                </a:solidFill>
                <a:prstDash val="solid"/>
              </a:ln>
            </a:endParaRPr>
          </a:p>
        </p:txBody>
      </p:sp>
      <p:sp>
        <p:nvSpPr>
          <p:cNvPr id="23" name="文本框 22"/>
          <p:cNvSpPr txBox="1"/>
          <p:nvPr/>
        </p:nvSpPr>
        <p:spPr>
          <a:xfrm>
            <a:off x="1324464" y="1989120"/>
            <a:ext cx="2579515"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800"/>
              </a:lnSpc>
            </a:pPr>
            <a:r>
              <a:rPr lang="zh-CN" altLang="en-US" sz="1400" b="0" dirty="0">
                <a:solidFill>
                  <a:srgbClr val="45D8FF"/>
                </a:solidFill>
              </a:rPr>
              <a:t>输入你的文字信息输入你的文字信息输入你的文字信息</a:t>
            </a:r>
            <a:endParaRPr lang="zh-CN" altLang="en-US" sz="1400" dirty="0">
              <a:solidFill>
                <a:srgbClr val="45D8FF"/>
              </a:solidFill>
            </a:endParaRPr>
          </a:p>
        </p:txBody>
      </p:sp>
      <p:sp>
        <p:nvSpPr>
          <p:cNvPr id="24" name="文本框 23"/>
          <p:cNvSpPr txBox="1"/>
          <p:nvPr/>
        </p:nvSpPr>
        <p:spPr>
          <a:xfrm>
            <a:off x="2114550" y="5241227"/>
            <a:ext cx="2945584"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800"/>
              </a:lnSpc>
            </a:pPr>
            <a:r>
              <a:rPr lang="zh-CN" altLang="en-US" sz="1400" b="0" dirty="0">
                <a:solidFill>
                  <a:srgbClr val="45D8FF"/>
                </a:solidFill>
              </a:rPr>
              <a:t>输入你的文字信息输入信息你的文字信息输入你的文字信息</a:t>
            </a:r>
            <a:endParaRPr lang="zh-CN" altLang="en-US" sz="1400" dirty="0">
              <a:solidFill>
                <a:srgbClr val="45D8FF"/>
              </a:solidFill>
            </a:endParaRPr>
          </a:p>
        </p:txBody>
      </p:sp>
      <p:sp>
        <p:nvSpPr>
          <p:cNvPr id="25" name="文本框 24"/>
          <p:cNvSpPr txBox="1"/>
          <p:nvPr/>
        </p:nvSpPr>
        <p:spPr>
          <a:xfrm>
            <a:off x="8042856" y="2295009"/>
            <a:ext cx="2968044"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400" b="0" dirty="0">
                <a:solidFill>
                  <a:srgbClr val="45D8FF"/>
                </a:solidFill>
              </a:rPr>
              <a:t>输入你的文字信息输入信息你的文字信息输入你的文字信息</a:t>
            </a:r>
            <a:endParaRPr lang="zh-CN" altLang="en-US" sz="1400" dirty="0">
              <a:solidFill>
                <a:srgbClr val="45D8FF"/>
              </a:solidFill>
            </a:endParaRPr>
          </a:p>
        </p:txBody>
      </p:sp>
      <p:sp>
        <p:nvSpPr>
          <p:cNvPr id="26" name="文本框 25"/>
          <p:cNvSpPr txBox="1"/>
          <p:nvPr/>
        </p:nvSpPr>
        <p:spPr>
          <a:xfrm>
            <a:off x="8334229" y="3891580"/>
            <a:ext cx="2579515"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400" b="0" dirty="0">
                <a:solidFill>
                  <a:srgbClr val="45D8FF"/>
                </a:solidFill>
              </a:rPr>
              <a:t>输入你的文字信息输入你的文字信息输入你的文字信息</a:t>
            </a:r>
            <a:endParaRPr lang="zh-CN" altLang="en-US" sz="1400" dirty="0">
              <a:solidFill>
                <a:srgbClr val="45D8FF"/>
              </a:solidFill>
            </a:endParaRPr>
          </a:p>
        </p:txBody>
      </p:sp>
      <p:sp>
        <p:nvSpPr>
          <p:cNvPr id="27" name="文本框 26"/>
          <p:cNvSpPr txBox="1"/>
          <p:nvPr/>
        </p:nvSpPr>
        <p:spPr>
          <a:xfrm>
            <a:off x="5858456" y="1995289"/>
            <a:ext cx="1141784" cy="32316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800" b="0" dirty="0">
                <a:solidFill>
                  <a:schemeClr val="bg1"/>
                </a:solidFill>
              </a:rPr>
              <a:t>添加文本</a:t>
            </a:r>
            <a:endParaRPr lang="zh-CN" altLang="en-US" sz="1800" b="0" dirty="0">
              <a:solidFill>
                <a:schemeClr val="bg1"/>
              </a:solidFill>
            </a:endParaRPr>
          </a:p>
        </p:txBody>
      </p:sp>
      <p:sp>
        <p:nvSpPr>
          <p:cNvPr id="33" name="文本框 32"/>
          <p:cNvSpPr txBox="1"/>
          <p:nvPr/>
        </p:nvSpPr>
        <p:spPr>
          <a:xfrm>
            <a:off x="3849316" y="3333869"/>
            <a:ext cx="1548184" cy="338682"/>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b="0" dirty="0">
                <a:solidFill>
                  <a:schemeClr val="bg1"/>
                </a:solidFill>
              </a:rPr>
              <a:t>添加文本</a:t>
            </a:r>
            <a:endParaRPr lang="zh-CN" altLang="en-US" b="0" dirty="0">
              <a:solidFill>
                <a:schemeClr val="bg1"/>
              </a:solidFill>
            </a:endParaRPr>
          </a:p>
        </p:txBody>
      </p:sp>
      <p:sp>
        <p:nvSpPr>
          <p:cNvPr id="8" name="文本框 7"/>
          <p:cNvSpPr txBox="1"/>
          <p:nvPr/>
        </p:nvSpPr>
        <p:spPr>
          <a:xfrm>
            <a:off x="3841115" y="3542665"/>
            <a:ext cx="1406154" cy="769441"/>
          </a:xfrm>
          <a:prstGeom prst="rect">
            <a:avLst/>
          </a:prstGeom>
          <a:noFill/>
        </p:spPr>
        <p:txBody>
          <a:bodyPr wrap="non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82%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829935" y="2178685"/>
            <a:ext cx="1184940"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56%</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706056" y="4968994"/>
            <a:ext cx="999544" cy="323165"/>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600" b="0" dirty="0">
                <a:solidFill>
                  <a:schemeClr val="bg1"/>
                </a:solidFill>
              </a:rPr>
              <a:t>添加文本</a:t>
            </a:r>
            <a:endParaRPr lang="zh-CN" altLang="en-US" sz="1600" b="0" dirty="0">
              <a:solidFill>
                <a:schemeClr val="bg1"/>
              </a:solidFill>
            </a:endParaRPr>
          </a:p>
        </p:txBody>
      </p:sp>
      <p:sp>
        <p:nvSpPr>
          <p:cNvPr id="37" name="文本框 36"/>
          <p:cNvSpPr txBox="1"/>
          <p:nvPr/>
        </p:nvSpPr>
        <p:spPr>
          <a:xfrm>
            <a:off x="5662295" y="5166360"/>
            <a:ext cx="1072730"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37%</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850961" y="3669784"/>
            <a:ext cx="999544" cy="30816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400" b="0" dirty="0">
                <a:solidFill>
                  <a:schemeClr val="bg1"/>
                </a:solidFill>
              </a:rPr>
              <a:t>添加文本</a:t>
            </a:r>
            <a:endParaRPr lang="zh-CN" altLang="en-US" sz="1400" b="0" dirty="0">
              <a:solidFill>
                <a:schemeClr val="bg1"/>
              </a:solidFill>
            </a:endParaRPr>
          </a:p>
        </p:txBody>
      </p:sp>
      <p:sp>
        <p:nvSpPr>
          <p:cNvPr id="39" name="文本框 38"/>
          <p:cNvSpPr txBox="1"/>
          <p:nvPr/>
        </p:nvSpPr>
        <p:spPr>
          <a:xfrm>
            <a:off x="6822440" y="3859530"/>
            <a:ext cx="849913"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41" name="文本框 40"/>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42"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43" name="直接连接符 42"/>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1000" fill="hold" grpId="0" nodeType="clickEffect" p14:presetBounceEnd="3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3000">
                                          <p:cBhvr additive="base">
                                            <p:cTn id="7" dur="600" fill="hold"/>
                                            <p:tgtEl>
                                              <p:spTgt spid="6"/>
                                            </p:tgtEl>
                                            <p:attrNameLst>
                                              <p:attrName>ppt_x</p:attrName>
                                            </p:attrNameLst>
                                          </p:cBhvr>
                                          <p:tavLst>
                                            <p:tav tm="0">
                                              <p:val>
                                                <p:strVal val="0-#ppt_w/2"/>
                                              </p:val>
                                            </p:tav>
                                            <p:tav tm="100000">
                                              <p:val>
                                                <p:strVal val="#ppt_x"/>
                                              </p:val>
                                            </p:tav>
                                          </p:tavLst>
                                        </p:anim>
                                        <p:anim calcmode="lin" valueType="num" p14:bounceEnd="33000">
                                          <p:cBhvr additive="base">
                                            <p:cTn id="8" dur="6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accel="31000" fill="hold" grpId="0" nodeType="withEffect" p14:presetBounceEnd="33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33000">
                                          <p:cBhvr additive="base">
                                            <p:cTn id="11" dur="600" fill="hold"/>
                                            <p:tgtEl>
                                              <p:spTgt spid="12"/>
                                            </p:tgtEl>
                                            <p:attrNameLst>
                                              <p:attrName>ppt_x</p:attrName>
                                            </p:attrNameLst>
                                          </p:cBhvr>
                                          <p:tavLst>
                                            <p:tav tm="0">
                                              <p:val>
                                                <p:strVal val="1+#ppt_w/2"/>
                                              </p:val>
                                            </p:tav>
                                            <p:tav tm="100000">
                                              <p:val>
                                                <p:strVal val="#ppt_x"/>
                                              </p:val>
                                            </p:tav>
                                          </p:tavLst>
                                        </p:anim>
                                        <p:anim calcmode="lin" valueType="num" p14:bounceEnd="33000">
                                          <p:cBhvr additive="base">
                                            <p:cTn id="12" dur="6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accel="31000" fill="hold" grpId="0" nodeType="clickEffect" p14:presetBounceEnd="33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33000">
                                          <p:cBhvr additive="base">
                                            <p:cTn id="17" dur="600" fill="hold"/>
                                            <p:tgtEl>
                                              <p:spTgt spid="11"/>
                                            </p:tgtEl>
                                            <p:attrNameLst>
                                              <p:attrName>ppt_x</p:attrName>
                                            </p:attrNameLst>
                                          </p:cBhvr>
                                          <p:tavLst>
                                            <p:tav tm="0">
                                              <p:val>
                                                <p:strVal val="#ppt_x"/>
                                              </p:val>
                                            </p:tav>
                                            <p:tav tm="100000">
                                              <p:val>
                                                <p:strVal val="#ppt_x"/>
                                              </p:val>
                                            </p:tav>
                                          </p:tavLst>
                                        </p:anim>
                                        <p:anim calcmode="lin" valueType="num" p14:bounceEnd="33000">
                                          <p:cBhvr additive="base">
                                            <p:cTn id="18" dur="6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4" accel="31000" fill="hold" grpId="0" nodeType="withEffect" p14:presetBounceEnd="33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33000">
                                          <p:cBhvr additive="base">
                                            <p:cTn id="21" dur="600" fill="hold"/>
                                            <p:tgtEl>
                                              <p:spTgt spid="13"/>
                                            </p:tgtEl>
                                            <p:attrNameLst>
                                              <p:attrName>ppt_x</p:attrName>
                                            </p:attrNameLst>
                                          </p:cBhvr>
                                          <p:tavLst>
                                            <p:tav tm="0">
                                              <p:val>
                                                <p:strVal val="#ppt_x"/>
                                              </p:val>
                                            </p:tav>
                                            <p:tav tm="100000">
                                              <p:val>
                                                <p:strVal val="#ppt_x"/>
                                              </p:val>
                                            </p:tav>
                                          </p:tavLst>
                                        </p:anim>
                                        <p:anim calcmode="lin" valueType="num" p14:bounceEnd="33000">
                                          <p:cBhvr additive="base">
                                            <p:cTn id="22" dur="6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90"/>
                                              </p:val>
                                            </p:tav>
                                            <p:tav tm="100000">
                                              <p:val>
                                                <p:fltVal val="0"/>
                                              </p:val>
                                            </p:tav>
                                          </p:tavLst>
                                        </p:anim>
                                        <p:animEffect transition="in" filter="fade">
                                          <p:cBhvr>
                                            <p:cTn id="30" dur="500"/>
                                            <p:tgtEl>
                                              <p:spTgt spid="3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style.rotation</p:attrName>
                                            </p:attrNameLst>
                                          </p:cBhvr>
                                          <p:tavLst>
                                            <p:tav tm="0">
                                              <p:val>
                                                <p:fltVal val="90"/>
                                              </p:val>
                                            </p:tav>
                                            <p:tav tm="100000">
                                              <p:val>
                                                <p:fltVal val="0"/>
                                              </p:val>
                                            </p:tav>
                                          </p:tavLst>
                                        </p:anim>
                                        <p:animEffect transition="in" filter="fade">
                                          <p:cBhvr>
                                            <p:cTn id="36" dur="500"/>
                                            <p:tgtEl>
                                              <p:spTgt spid="3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style.rotation</p:attrName>
                                            </p:attrNameLst>
                                          </p:cBhvr>
                                          <p:tavLst>
                                            <p:tav tm="0">
                                              <p:val>
                                                <p:fltVal val="90"/>
                                              </p:val>
                                            </p:tav>
                                            <p:tav tm="100000">
                                              <p:val>
                                                <p:fltVal val="0"/>
                                              </p:val>
                                            </p:tav>
                                          </p:tavLst>
                                        </p:anim>
                                        <p:animEffect transition="in" filter="fade">
                                          <p:cBhvr>
                                            <p:cTn id="42" dur="500"/>
                                            <p:tgtEl>
                                              <p:spTgt spid="36"/>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style.rotation</p:attrName>
                                            </p:attrNameLst>
                                          </p:cBhvr>
                                          <p:tavLst>
                                            <p:tav tm="0">
                                              <p:val>
                                                <p:fltVal val="90"/>
                                              </p:val>
                                            </p:tav>
                                            <p:tav tm="100000">
                                              <p:val>
                                                <p:fltVal val="0"/>
                                              </p:val>
                                            </p:tav>
                                          </p:tavLst>
                                        </p:anim>
                                        <p:animEffect transition="in" filter="fade">
                                          <p:cBhvr>
                                            <p:cTn id="48" dur="500"/>
                                            <p:tgtEl>
                                              <p:spTgt spid="37"/>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 calcmode="lin" valueType="num">
                                          <p:cBhvr>
                                            <p:cTn id="53" dur="500" fill="hold"/>
                                            <p:tgtEl>
                                              <p:spTgt spid="33"/>
                                            </p:tgtEl>
                                            <p:attrNameLst>
                                              <p:attrName>style.rotation</p:attrName>
                                            </p:attrNameLst>
                                          </p:cBhvr>
                                          <p:tavLst>
                                            <p:tav tm="0">
                                              <p:val>
                                                <p:fltVal val="90"/>
                                              </p:val>
                                            </p:tav>
                                            <p:tav tm="100000">
                                              <p:val>
                                                <p:fltVal val="0"/>
                                              </p:val>
                                            </p:tav>
                                          </p:tavLst>
                                        </p:anim>
                                        <p:animEffect transition="in" filter="fade">
                                          <p:cBhvr>
                                            <p:cTn id="54" dur="500"/>
                                            <p:tgtEl>
                                              <p:spTgt spid="3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style.rotation</p:attrName>
                                            </p:attrNameLst>
                                          </p:cBhvr>
                                          <p:tavLst>
                                            <p:tav tm="0">
                                              <p:val>
                                                <p:fltVal val="90"/>
                                              </p:val>
                                            </p:tav>
                                            <p:tav tm="100000">
                                              <p:val>
                                                <p:fltVal val="0"/>
                                              </p:val>
                                            </p:tav>
                                          </p:tavLst>
                                        </p:anim>
                                        <p:animEffect transition="in" filter="fade">
                                          <p:cBhvr>
                                            <p:cTn id="60" dur="500"/>
                                            <p:tgtEl>
                                              <p:spTgt spid="8"/>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 calcmode="lin" valueType="num">
                                          <p:cBhvr>
                                            <p:cTn id="65" dur="500" fill="hold"/>
                                            <p:tgtEl>
                                              <p:spTgt spid="27"/>
                                            </p:tgtEl>
                                            <p:attrNameLst>
                                              <p:attrName>style.rotation</p:attrName>
                                            </p:attrNameLst>
                                          </p:cBhvr>
                                          <p:tavLst>
                                            <p:tav tm="0">
                                              <p:val>
                                                <p:fltVal val="90"/>
                                              </p:val>
                                            </p:tav>
                                            <p:tav tm="100000">
                                              <p:val>
                                                <p:fltVal val="0"/>
                                              </p:val>
                                            </p:tav>
                                          </p:tavLst>
                                        </p:anim>
                                        <p:animEffect transition="in" filter="fade">
                                          <p:cBhvr>
                                            <p:cTn id="66" dur="500"/>
                                            <p:tgtEl>
                                              <p:spTgt spid="2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 calcmode="lin" valueType="num">
                                          <p:cBhvr>
                                            <p:cTn id="71" dur="500" fill="hold"/>
                                            <p:tgtEl>
                                              <p:spTgt spid="35"/>
                                            </p:tgtEl>
                                            <p:attrNameLst>
                                              <p:attrName>style.rotation</p:attrName>
                                            </p:attrNameLst>
                                          </p:cBhvr>
                                          <p:tavLst>
                                            <p:tav tm="0">
                                              <p:val>
                                                <p:fltVal val="90"/>
                                              </p:val>
                                            </p:tav>
                                            <p:tav tm="100000">
                                              <p:val>
                                                <p:fltVal val="0"/>
                                              </p:val>
                                            </p:tav>
                                          </p:tavLst>
                                        </p:anim>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500"/>
                                            <p:tgtEl>
                                              <p:spTgt spid="25"/>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right)">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7" grpId="0" animBg="1"/>
          <p:bldP spid="19" grpId="0" animBg="1"/>
          <p:bldP spid="20" grpId="0" animBg="1"/>
          <p:bldP spid="22" grpId="0" animBg="1"/>
          <p:bldP spid="23" grpId="0"/>
          <p:bldP spid="24" grpId="0"/>
          <p:bldP spid="25" grpId="0"/>
          <p:bldP spid="26" grpId="0"/>
          <p:bldP spid="27" grpId="0"/>
          <p:bldP spid="33" grpId="0"/>
          <p:bldP spid="8" grpId="0"/>
          <p:bldP spid="35" grpId="0"/>
          <p:bldP spid="36" grpId="0"/>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1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600" fill="hold"/>
                                            <p:tgtEl>
                                              <p:spTgt spid="6"/>
                                            </p:tgtEl>
                                            <p:attrNameLst>
                                              <p:attrName>ppt_x</p:attrName>
                                            </p:attrNameLst>
                                          </p:cBhvr>
                                          <p:tavLst>
                                            <p:tav tm="0">
                                              <p:val>
                                                <p:strVal val="0-#ppt_w/2"/>
                                              </p:val>
                                            </p:tav>
                                            <p:tav tm="100000">
                                              <p:val>
                                                <p:strVal val="#ppt_x"/>
                                              </p:val>
                                            </p:tav>
                                          </p:tavLst>
                                        </p:anim>
                                        <p:anim calcmode="lin" valueType="num">
                                          <p:cBhvr additive="base">
                                            <p:cTn id="8" dur="6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accel="31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600" fill="hold"/>
                                            <p:tgtEl>
                                              <p:spTgt spid="12"/>
                                            </p:tgtEl>
                                            <p:attrNameLst>
                                              <p:attrName>ppt_x</p:attrName>
                                            </p:attrNameLst>
                                          </p:cBhvr>
                                          <p:tavLst>
                                            <p:tav tm="0">
                                              <p:val>
                                                <p:strVal val="1+#ppt_w/2"/>
                                              </p:val>
                                            </p:tav>
                                            <p:tav tm="100000">
                                              <p:val>
                                                <p:strVal val="#ppt_x"/>
                                              </p:val>
                                            </p:tav>
                                          </p:tavLst>
                                        </p:anim>
                                        <p:anim calcmode="lin" valueType="num">
                                          <p:cBhvr additive="base">
                                            <p:cTn id="12" dur="6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accel="31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600" fill="hold"/>
                                            <p:tgtEl>
                                              <p:spTgt spid="11"/>
                                            </p:tgtEl>
                                            <p:attrNameLst>
                                              <p:attrName>ppt_x</p:attrName>
                                            </p:attrNameLst>
                                          </p:cBhvr>
                                          <p:tavLst>
                                            <p:tav tm="0">
                                              <p:val>
                                                <p:strVal val="#ppt_x"/>
                                              </p:val>
                                            </p:tav>
                                            <p:tav tm="100000">
                                              <p:val>
                                                <p:strVal val="#ppt_x"/>
                                              </p:val>
                                            </p:tav>
                                          </p:tavLst>
                                        </p:anim>
                                        <p:anim calcmode="lin" valueType="num">
                                          <p:cBhvr additive="base">
                                            <p:cTn id="18" dur="6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4" accel="3100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600" fill="hold"/>
                                            <p:tgtEl>
                                              <p:spTgt spid="13"/>
                                            </p:tgtEl>
                                            <p:attrNameLst>
                                              <p:attrName>ppt_x</p:attrName>
                                            </p:attrNameLst>
                                          </p:cBhvr>
                                          <p:tavLst>
                                            <p:tav tm="0">
                                              <p:val>
                                                <p:strVal val="#ppt_x"/>
                                              </p:val>
                                            </p:tav>
                                            <p:tav tm="100000">
                                              <p:val>
                                                <p:strVal val="#ppt_x"/>
                                              </p:val>
                                            </p:tav>
                                          </p:tavLst>
                                        </p:anim>
                                        <p:anim calcmode="lin" valueType="num">
                                          <p:cBhvr additive="base">
                                            <p:cTn id="22" dur="6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90"/>
                                              </p:val>
                                            </p:tav>
                                            <p:tav tm="100000">
                                              <p:val>
                                                <p:fltVal val="0"/>
                                              </p:val>
                                            </p:tav>
                                          </p:tavLst>
                                        </p:anim>
                                        <p:animEffect transition="in" filter="fade">
                                          <p:cBhvr>
                                            <p:cTn id="30" dur="500"/>
                                            <p:tgtEl>
                                              <p:spTgt spid="3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style.rotation</p:attrName>
                                            </p:attrNameLst>
                                          </p:cBhvr>
                                          <p:tavLst>
                                            <p:tav tm="0">
                                              <p:val>
                                                <p:fltVal val="90"/>
                                              </p:val>
                                            </p:tav>
                                            <p:tav tm="100000">
                                              <p:val>
                                                <p:fltVal val="0"/>
                                              </p:val>
                                            </p:tav>
                                          </p:tavLst>
                                        </p:anim>
                                        <p:animEffect transition="in" filter="fade">
                                          <p:cBhvr>
                                            <p:cTn id="36" dur="500"/>
                                            <p:tgtEl>
                                              <p:spTgt spid="3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style.rotation</p:attrName>
                                            </p:attrNameLst>
                                          </p:cBhvr>
                                          <p:tavLst>
                                            <p:tav tm="0">
                                              <p:val>
                                                <p:fltVal val="90"/>
                                              </p:val>
                                            </p:tav>
                                            <p:tav tm="100000">
                                              <p:val>
                                                <p:fltVal val="0"/>
                                              </p:val>
                                            </p:tav>
                                          </p:tavLst>
                                        </p:anim>
                                        <p:animEffect transition="in" filter="fade">
                                          <p:cBhvr>
                                            <p:cTn id="42" dur="500"/>
                                            <p:tgtEl>
                                              <p:spTgt spid="36"/>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style.rotation</p:attrName>
                                            </p:attrNameLst>
                                          </p:cBhvr>
                                          <p:tavLst>
                                            <p:tav tm="0">
                                              <p:val>
                                                <p:fltVal val="90"/>
                                              </p:val>
                                            </p:tav>
                                            <p:tav tm="100000">
                                              <p:val>
                                                <p:fltVal val="0"/>
                                              </p:val>
                                            </p:tav>
                                          </p:tavLst>
                                        </p:anim>
                                        <p:animEffect transition="in" filter="fade">
                                          <p:cBhvr>
                                            <p:cTn id="48" dur="500"/>
                                            <p:tgtEl>
                                              <p:spTgt spid="37"/>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 calcmode="lin" valueType="num">
                                          <p:cBhvr>
                                            <p:cTn id="53" dur="500" fill="hold"/>
                                            <p:tgtEl>
                                              <p:spTgt spid="33"/>
                                            </p:tgtEl>
                                            <p:attrNameLst>
                                              <p:attrName>style.rotation</p:attrName>
                                            </p:attrNameLst>
                                          </p:cBhvr>
                                          <p:tavLst>
                                            <p:tav tm="0">
                                              <p:val>
                                                <p:fltVal val="90"/>
                                              </p:val>
                                            </p:tav>
                                            <p:tav tm="100000">
                                              <p:val>
                                                <p:fltVal val="0"/>
                                              </p:val>
                                            </p:tav>
                                          </p:tavLst>
                                        </p:anim>
                                        <p:animEffect transition="in" filter="fade">
                                          <p:cBhvr>
                                            <p:cTn id="54" dur="500"/>
                                            <p:tgtEl>
                                              <p:spTgt spid="3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style.rotation</p:attrName>
                                            </p:attrNameLst>
                                          </p:cBhvr>
                                          <p:tavLst>
                                            <p:tav tm="0">
                                              <p:val>
                                                <p:fltVal val="90"/>
                                              </p:val>
                                            </p:tav>
                                            <p:tav tm="100000">
                                              <p:val>
                                                <p:fltVal val="0"/>
                                              </p:val>
                                            </p:tav>
                                          </p:tavLst>
                                        </p:anim>
                                        <p:animEffect transition="in" filter="fade">
                                          <p:cBhvr>
                                            <p:cTn id="60" dur="500"/>
                                            <p:tgtEl>
                                              <p:spTgt spid="8"/>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 calcmode="lin" valueType="num">
                                          <p:cBhvr>
                                            <p:cTn id="65" dur="500" fill="hold"/>
                                            <p:tgtEl>
                                              <p:spTgt spid="27"/>
                                            </p:tgtEl>
                                            <p:attrNameLst>
                                              <p:attrName>style.rotation</p:attrName>
                                            </p:attrNameLst>
                                          </p:cBhvr>
                                          <p:tavLst>
                                            <p:tav tm="0">
                                              <p:val>
                                                <p:fltVal val="90"/>
                                              </p:val>
                                            </p:tav>
                                            <p:tav tm="100000">
                                              <p:val>
                                                <p:fltVal val="0"/>
                                              </p:val>
                                            </p:tav>
                                          </p:tavLst>
                                        </p:anim>
                                        <p:animEffect transition="in" filter="fade">
                                          <p:cBhvr>
                                            <p:cTn id="66" dur="500"/>
                                            <p:tgtEl>
                                              <p:spTgt spid="2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 calcmode="lin" valueType="num">
                                          <p:cBhvr>
                                            <p:cTn id="71" dur="500" fill="hold"/>
                                            <p:tgtEl>
                                              <p:spTgt spid="35"/>
                                            </p:tgtEl>
                                            <p:attrNameLst>
                                              <p:attrName>style.rotation</p:attrName>
                                            </p:attrNameLst>
                                          </p:cBhvr>
                                          <p:tavLst>
                                            <p:tav tm="0">
                                              <p:val>
                                                <p:fltVal val="90"/>
                                              </p:val>
                                            </p:tav>
                                            <p:tav tm="100000">
                                              <p:val>
                                                <p:fltVal val="0"/>
                                              </p:val>
                                            </p:tav>
                                          </p:tavLst>
                                        </p:anim>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500"/>
                                            <p:tgtEl>
                                              <p:spTgt spid="25"/>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right)">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7" grpId="0" animBg="1"/>
          <p:bldP spid="19" grpId="0" animBg="1"/>
          <p:bldP spid="20" grpId="0" animBg="1"/>
          <p:bldP spid="22" grpId="0" animBg="1"/>
          <p:bldP spid="23" grpId="0"/>
          <p:bldP spid="24" grpId="0"/>
          <p:bldP spid="25" grpId="0"/>
          <p:bldP spid="26" grpId="0"/>
          <p:bldP spid="27" grpId="0"/>
          <p:bldP spid="33" grpId="0"/>
          <p:bldP spid="8" grpId="0"/>
          <p:bldP spid="35" grpId="0"/>
          <p:bldP spid="36" grpId="0"/>
          <p:bldP spid="37" grpId="0"/>
          <p:bldP spid="38" grpId="0"/>
          <p:bldP spid="3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4048604" y="5037337"/>
            <a:ext cx="1272697"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3549276" y="5434740"/>
            <a:ext cx="2127172" cy="763735"/>
          </a:xfrm>
          <a:prstGeom prst="rect">
            <a:avLst/>
          </a:prstGeom>
          <a:noFill/>
        </p:spPr>
        <p:txBody>
          <a:bodyPr wrap="square" rtlCol="0">
            <a:spAutoFit/>
          </a:bodyPr>
          <a:lstStyle>
            <a:defPPr>
              <a:defRPr lang="zh-CN"/>
            </a:defPPr>
            <a:lvl1pPr algn="ctr">
              <a:lnSpc>
                <a:spcPts val="1800"/>
              </a:lnSpc>
              <a:defRPr sz="1200" b="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输入你的文字信息输入你的文字信息输入你的文字信息输入你的文字信息</a:t>
            </a:r>
            <a:endParaRPr lang="zh-CN" altLang="en-US" dirty="0">
              <a:solidFill>
                <a:srgbClr val="009AC4"/>
              </a:solidFill>
            </a:endParaRPr>
          </a:p>
        </p:txBody>
      </p:sp>
      <p:sp>
        <p:nvSpPr>
          <p:cNvPr id="9" name="文本框 8"/>
          <p:cNvSpPr txBox="1"/>
          <p:nvPr/>
        </p:nvSpPr>
        <p:spPr>
          <a:xfrm flipH="1">
            <a:off x="6938759" y="5050037"/>
            <a:ext cx="1412397" cy="453183"/>
          </a:xfrm>
          <a:prstGeom prst="rect">
            <a:avLst/>
          </a:prstGeom>
          <a:noFill/>
        </p:spPr>
        <p:txBody>
          <a:bodyPr wrap="square" lIns="0" tIns="72000" bIns="72000" rtlCol="0" anchor="ctr" anchorCtr="0">
            <a:spAutoFit/>
          </a:bodyPr>
          <a:lstStyle>
            <a:defPPr>
              <a:defRPr lang="zh-CN"/>
            </a:defPPr>
            <a:lvl1pPr algn="ct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10" name="文本框 9"/>
          <p:cNvSpPr txBox="1"/>
          <p:nvPr/>
        </p:nvSpPr>
        <p:spPr>
          <a:xfrm flipH="1">
            <a:off x="5420203" y="1305018"/>
            <a:ext cx="1513997"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4933579" y="1684047"/>
            <a:ext cx="2343521" cy="553998"/>
          </a:xfrm>
          <a:prstGeom prst="rect">
            <a:avLst/>
          </a:prstGeom>
          <a:noFill/>
        </p:spPr>
        <p:txBody>
          <a:bodyPr wrap="square" rtlCol="0">
            <a:spAutoFit/>
          </a:bodyPr>
          <a:lstStyle>
            <a:defPPr>
              <a:defRPr lang="zh-CN"/>
            </a:defPPr>
            <a:lvl1pPr algn="ctr">
              <a:lnSpc>
                <a:spcPts val="1800"/>
              </a:lnSpc>
              <a:defRPr sz="1200" b="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a:t>
            </a:r>
            <a:endParaRPr lang="zh-CN" altLang="en-US" dirty="0">
              <a:solidFill>
                <a:srgbClr val="009AC4"/>
              </a:solidFill>
            </a:endParaRPr>
          </a:p>
        </p:txBody>
      </p:sp>
      <p:sp>
        <p:nvSpPr>
          <p:cNvPr id="12" name="文本框 11"/>
          <p:cNvSpPr txBox="1"/>
          <p:nvPr/>
        </p:nvSpPr>
        <p:spPr>
          <a:xfrm>
            <a:off x="9432831" y="3286416"/>
            <a:ext cx="2035271" cy="784830"/>
          </a:xfrm>
          <a:prstGeom prst="rect">
            <a:avLst/>
          </a:prstGeom>
          <a:noFill/>
        </p:spPr>
        <p:txBody>
          <a:bodyPr wrap="square" rtlCol="0">
            <a:spAutoFit/>
          </a:bodyPr>
          <a:lstStyle>
            <a:defPPr>
              <a:defRPr lang="zh-CN"/>
            </a:defPPr>
            <a:lvl1pPr algn="ctr">
              <a:lnSpc>
                <a:spcPts val="1800"/>
              </a:lnSpc>
              <a:defRPr sz="1200" b="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输入你的文字信息输入你的文字信息输入你的文字信息输入你的文字信息</a:t>
            </a:r>
            <a:endParaRPr lang="zh-CN" altLang="en-US" dirty="0">
              <a:solidFill>
                <a:srgbClr val="009AC4"/>
              </a:solidFill>
            </a:endParaRPr>
          </a:p>
        </p:txBody>
      </p:sp>
      <p:sp>
        <p:nvSpPr>
          <p:cNvPr id="13" name="文本框 12"/>
          <p:cNvSpPr txBox="1"/>
          <p:nvPr/>
        </p:nvSpPr>
        <p:spPr>
          <a:xfrm flipH="1">
            <a:off x="1113159" y="2899321"/>
            <a:ext cx="1513925"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6514670" y="5437915"/>
            <a:ext cx="2166686" cy="784830"/>
          </a:xfrm>
          <a:prstGeom prst="rect">
            <a:avLst/>
          </a:prstGeom>
          <a:noFill/>
        </p:spPr>
        <p:txBody>
          <a:bodyPr wrap="square" rtlCol="0">
            <a:spAutoFit/>
          </a:bodyPr>
          <a:lstStyle>
            <a:defPPr>
              <a:defRPr lang="zh-CN"/>
            </a:defPPr>
            <a:lvl1pPr algn="ctr">
              <a:lnSpc>
                <a:spcPts val="1800"/>
              </a:lnSpc>
              <a:defRPr sz="1200" b="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输入你的文字信息输入你的文字信息输入你的文字信息输入你的文字信息</a:t>
            </a:r>
            <a:endParaRPr lang="zh-CN" altLang="en-US" dirty="0">
              <a:solidFill>
                <a:srgbClr val="009AC4"/>
              </a:solidFill>
            </a:endParaRPr>
          </a:p>
        </p:txBody>
      </p:sp>
      <p:sp>
        <p:nvSpPr>
          <p:cNvPr id="38" name="文本框 37"/>
          <p:cNvSpPr txBox="1"/>
          <p:nvPr/>
        </p:nvSpPr>
        <p:spPr>
          <a:xfrm flipH="1">
            <a:off x="9730312" y="2886574"/>
            <a:ext cx="1445690" cy="453183"/>
          </a:xfrm>
          <a:prstGeom prst="rect">
            <a:avLst/>
          </a:prstGeom>
          <a:noFill/>
        </p:spPr>
        <p:txBody>
          <a:bodyPr wrap="square" lIns="0" tIns="72000" bIns="72000" rtlCol="0" anchor="ctr" anchorCtr="0">
            <a:spAutoFit/>
          </a:bodyPr>
          <a:lstStyle/>
          <a:p>
            <a:pPr algn="ct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41002" y="2387133"/>
            <a:ext cx="1866489" cy="1864979"/>
            <a:chOff x="5077239" y="2298700"/>
            <a:chExt cx="1986768" cy="1985162"/>
          </a:xfrm>
        </p:grpSpPr>
        <p:sp>
          <p:nvSpPr>
            <p:cNvPr id="20" name="Freeform 5"/>
            <p:cNvSpPr>
              <a:spLocks noEditPoints="1"/>
            </p:cNvSpPr>
            <p:nvPr/>
          </p:nvSpPr>
          <p:spPr bwMode="auto">
            <a:xfrm>
              <a:off x="5077239" y="2298700"/>
              <a:ext cx="1986768" cy="1985162"/>
            </a:xfrm>
            <a:custGeom>
              <a:avLst/>
              <a:gdLst>
                <a:gd name="T0" fmla="*/ 2476 w 2476"/>
                <a:gd name="T1" fmla="*/ 1237 h 2474"/>
                <a:gd name="T2" fmla="*/ 2230 w 2476"/>
                <a:gd name="T3" fmla="*/ 1024 h 2474"/>
                <a:gd name="T4" fmla="*/ 2375 w 2476"/>
                <a:gd name="T5" fmla="*/ 748 h 2474"/>
                <a:gd name="T6" fmla="*/ 2018 w 2476"/>
                <a:gd name="T7" fmla="*/ 587 h 2474"/>
                <a:gd name="T8" fmla="*/ 1904 w 2476"/>
                <a:gd name="T9" fmla="*/ 471 h 2474"/>
                <a:gd name="T10" fmla="*/ 1809 w 2476"/>
                <a:gd name="T11" fmla="*/ 139 h 2474"/>
                <a:gd name="T12" fmla="*/ 1507 w 2476"/>
                <a:gd name="T13" fmla="*/ 263 h 2474"/>
                <a:gd name="T14" fmla="*/ 1306 w 2476"/>
                <a:gd name="T15" fmla="*/ 2 h 2474"/>
                <a:gd name="T16" fmla="*/ 1060 w 2476"/>
                <a:gd name="T17" fmla="*/ 248 h 2474"/>
                <a:gd name="T18" fmla="*/ 902 w 2476"/>
                <a:gd name="T19" fmla="*/ 291 h 2474"/>
                <a:gd name="T20" fmla="*/ 577 w 2476"/>
                <a:gd name="T21" fmla="*/ 191 h 2474"/>
                <a:gd name="T22" fmla="*/ 542 w 2476"/>
                <a:gd name="T23" fmla="*/ 521 h 2474"/>
                <a:gd name="T24" fmla="*/ 208 w 2476"/>
                <a:gd name="T25" fmla="*/ 553 h 2474"/>
                <a:gd name="T26" fmla="*/ 306 w 2476"/>
                <a:gd name="T27" fmla="*/ 889 h 2474"/>
                <a:gd name="T28" fmla="*/ 8 w 2476"/>
                <a:gd name="T29" fmla="*/ 1100 h 2474"/>
                <a:gd name="T30" fmla="*/ 1 w 2476"/>
                <a:gd name="T31" fmla="*/ 1289 h 2474"/>
                <a:gd name="T32" fmla="*/ 277 w 2476"/>
                <a:gd name="T33" fmla="*/ 1483 h 2474"/>
                <a:gd name="T34" fmla="*/ 131 w 2476"/>
                <a:gd name="T35" fmla="*/ 1791 h 2474"/>
                <a:gd name="T36" fmla="*/ 481 w 2476"/>
                <a:gd name="T37" fmla="*/ 1878 h 2474"/>
                <a:gd name="T38" fmla="*/ 514 w 2476"/>
                <a:gd name="T39" fmla="*/ 2240 h 2474"/>
                <a:gd name="T40" fmla="*/ 738 w 2476"/>
                <a:gd name="T41" fmla="*/ 2370 h 2474"/>
                <a:gd name="T42" fmla="*/ 1031 w 2476"/>
                <a:gd name="T43" fmla="*/ 2212 h 2474"/>
                <a:gd name="T44" fmla="*/ 1237 w 2476"/>
                <a:gd name="T45" fmla="*/ 2474 h 2474"/>
                <a:gd name="T46" fmla="*/ 1384 w 2476"/>
                <a:gd name="T47" fmla="*/ 2465 h 2474"/>
                <a:gd name="T48" fmla="*/ 1556 w 2476"/>
                <a:gd name="T49" fmla="*/ 2188 h 2474"/>
                <a:gd name="T50" fmla="*/ 1869 w 2476"/>
                <a:gd name="T51" fmla="*/ 2300 h 2474"/>
                <a:gd name="T52" fmla="*/ 1926 w 2476"/>
                <a:gd name="T53" fmla="*/ 1973 h 2474"/>
                <a:gd name="T54" fmla="*/ 2243 w 2476"/>
                <a:gd name="T55" fmla="*/ 1959 h 2474"/>
                <a:gd name="T56" fmla="*/ 2191 w 2476"/>
                <a:gd name="T57" fmla="*/ 1576 h 2474"/>
                <a:gd name="T58" fmla="*/ 2237 w 2476"/>
                <a:gd name="T59" fmla="*/ 1419 h 2474"/>
                <a:gd name="T60" fmla="*/ 1159 w 2476"/>
                <a:gd name="T61" fmla="*/ 1994 h 2474"/>
                <a:gd name="T62" fmla="*/ 977 w 2476"/>
                <a:gd name="T63" fmla="*/ 1952 h 2474"/>
                <a:gd name="T64" fmla="*/ 812 w 2476"/>
                <a:gd name="T65" fmla="*/ 1867 h 2474"/>
                <a:gd name="T66" fmla="*/ 675 w 2476"/>
                <a:gd name="T67" fmla="*/ 1748 h 2474"/>
                <a:gd name="T68" fmla="*/ 570 w 2476"/>
                <a:gd name="T69" fmla="*/ 1599 h 2474"/>
                <a:gd name="T70" fmla="*/ 500 w 2476"/>
                <a:gd name="T71" fmla="*/ 1427 h 2474"/>
                <a:gd name="T72" fmla="*/ 478 w 2476"/>
                <a:gd name="T73" fmla="*/ 1237 h 2474"/>
                <a:gd name="T74" fmla="*/ 492 w 2476"/>
                <a:gd name="T75" fmla="*/ 1084 h 2474"/>
                <a:gd name="T76" fmla="*/ 552 w 2476"/>
                <a:gd name="T77" fmla="*/ 908 h 2474"/>
                <a:gd name="T78" fmla="*/ 651 w 2476"/>
                <a:gd name="T79" fmla="*/ 754 h 2474"/>
                <a:gd name="T80" fmla="*/ 783 w 2476"/>
                <a:gd name="T81" fmla="*/ 627 h 2474"/>
                <a:gd name="T82" fmla="*/ 942 w 2476"/>
                <a:gd name="T83" fmla="*/ 537 h 2474"/>
                <a:gd name="T84" fmla="*/ 1122 w 2476"/>
                <a:gd name="T85" fmla="*/ 485 h 2474"/>
                <a:gd name="T86" fmla="*/ 1277 w 2476"/>
                <a:gd name="T87" fmla="*/ 478 h 2474"/>
                <a:gd name="T88" fmla="*/ 1464 w 2476"/>
                <a:gd name="T89" fmla="*/ 511 h 2474"/>
                <a:gd name="T90" fmla="*/ 1632 w 2476"/>
                <a:gd name="T91" fmla="*/ 587 h 2474"/>
                <a:gd name="T92" fmla="*/ 1776 w 2476"/>
                <a:gd name="T93" fmla="*/ 700 h 2474"/>
                <a:gd name="T94" fmla="*/ 1888 w 2476"/>
                <a:gd name="T95" fmla="*/ 844 h 2474"/>
                <a:gd name="T96" fmla="*/ 1965 w 2476"/>
                <a:gd name="T97" fmla="*/ 1012 h 2474"/>
                <a:gd name="T98" fmla="*/ 1997 w 2476"/>
                <a:gd name="T99" fmla="*/ 1199 h 2474"/>
                <a:gd name="T100" fmla="*/ 1989 w 2476"/>
                <a:gd name="T101" fmla="*/ 1353 h 2474"/>
                <a:gd name="T102" fmla="*/ 1939 w 2476"/>
                <a:gd name="T103" fmla="*/ 1533 h 2474"/>
                <a:gd name="T104" fmla="*/ 1847 w 2476"/>
                <a:gd name="T105" fmla="*/ 1692 h 2474"/>
                <a:gd name="T106" fmla="*/ 1722 w 2476"/>
                <a:gd name="T107" fmla="*/ 1824 h 2474"/>
                <a:gd name="T108" fmla="*/ 1568 w 2476"/>
                <a:gd name="T109" fmla="*/ 1923 h 2474"/>
                <a:gd name="T110" fmla="*/ 1391 w 2476"/>
                <a:gd name="T111" fmla="*/ 1982 h 2474"/>
                <a:gd name="T112" fmla="*/ 1237 w 2476"/>
                <a:gd name="T113" fmla="*/ 1997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6" h="2474">
                  <a:moveTo>
                    <a:pt x="2467" y="1370"/>
                  </a:moveTo>
                  <a:lnTo>
                    <a:pt x="2467" y="1370"/>
                  </a:lnTo>
                  <a:lnTo>
                    <a:pt x="2474" y="1304"/>
                  </a:lnTo>
                  <a:lnTo>
                    <a:pt x="2476" y="1237"/>
                  </a:lnTo>
                  <a:lnTo>
                    <a:pt x="2476" y="1237"/>
                  </a:lnTo>
                  <a:lnTo>
                    <a:pt x="2474" y="1178"/>
                  </a:lnTo>
                  <a:lnTo>
                    <a:pt x="2469" y="1119"/>
                  </a:lnTo>
                  <a:lnTo>
                    <a:pt x="2238" y="1064"/>
                  </a:lnTo>
                  <a:lnTo>
                    <a:pt x="2238" y="1064"/>
                  </a:lnTo>
                  <a:lnTo>
                    <a:pt x="2230" y="1024"/>
                  </a:lnTo>
                  <a:lnTo>
                    <a:pt x="2221" y="984"/>
                  </a:lnTo>
                  <a:lnTo>
                    <a:pt x="2211" y="944"/>
                  </a:lnTo>
                  <a:lnTo>
                    <a:pt x="2198" y="904"/>
                  </a:lnTo>
                  <a:lnTo>
                    <a:pt x="2375" y="748"/>
                  </a:lnTo>
                  <a:lnTo>
                    <a:pt x="2375" y="748"/>
                  </a:lnTo>
                  <a:lnTo>
                    <a:pt x="2347" y="688"/>
                  </a:lnTo>
                  <a:lnTo>
                    <a:pt x="2316" y="631"/>
                  </a:lnTo>
                  <a:lnTo>
                    <a:pt x="2282" y="573"/>
                  </a:lnTo>
                  <a:lnTo>
                    <a:pt x="2245" y="520"/>
                  </a:lnTo>
                  <a:lnTo>
                    <a:pt x="2018" y="587"/>
                  </a:lnTo>
                  <a:lnTo>
                    <a:pt x="2018" y="587"/>
                  </a:lnTo>
                  <a:lnTo>
                    <a:pt x="1990" y="558"/>
                  </a:lnTo>
                  <a:lnTo>
                    <a:pt x="1963" y="527"/>
                  </a:lnTo>
                  <a:lnTo>
                    <a:pt x="1933" y="499"/>
                  </a:lnTo>
                  <a:lnTo>
                    <a:pt x="1904" y="471"/>
                  </a:lnTo>
                  <a:lnTo>
                    <a:pt x="1978" y="246"/>
                  </a:lnTo>
                  <a:lnTo>
                    <a:pt x="1978" y="246"/>
                  </a:lnTo>
                  <a:lnTo>
                    <a:pt x="1923" y="208"/>
                  </a:lnTo>
                  <a:lnTo>
                    <a:pt x="1867" y="171"/>
                  </a:lnTo>
                  <a:lnTo>
                    <a:pt x="1809" y="139"/>
                  </a:lnTo>
                  <a:lnTo>
                    <a:pt x="1748" y="109"/>
                  </a:lnTo>
                  <a:lnTo>
                    <a:pt x="1585" y="288"/>
                  </a:lnTo>
                  <a:lnTo>
                    <a:pt x="1585" y="288"/>
                  </a:lnTo>
                  <a:lnTo>
                    <a:pt x="1545" y="274"/>
                  </a:lnTo>
                  <a:lnTo>
                    <a:pt x="1507" y="263"/>
                  </a:lnTo>
                  <a:lnTo>
                    <a:pt x="1467" y="253"/>
                  </a:lnTo>
                  <a:lnTo>
                    <a:pt x="1427" y="244"/>
                  </a:lnTo>
                  <a:lnTo>
                    <a:pt x="1375" y="7"/>
                  </a:lnTo>
                  <a:lnTo>
                    <a:pt x="1375" y="7"/>
                  </a:lnTo>
                  <a:lnTo>
                    <a:pt x="1306" y="2"/>
                  </a:lnTo>
                  <a:lnTo>
                    <a:pt x="1237" y="0"/>
                  </a:lnTo>
                  <a:lnTo>
                    <a:pt x="1237" y="0"/>
                  </a:lnTo>
                  <a:lnTo>
                    <a:pt x="1174" y="2"/>
                  </a:lnTo>
                  <a:lnTo>
                    <a:pt x="1114" y="5"/>
                  </a:lnTo>
                  <a:lnTo>
                    <a:pt x="1060" y="248"/>
                  </a:lnTo>
                  <a:lnTo>
                    <a:pt x="1060" y="248"/>
                  </a:lnTo>
                  <a:lnTo>
                    <a:pt x="1020" y="256"/>
                  </a:lnTo>
                  <a:lnTo>
                    <a:pt x="980" y="265"/>
                  </a:lnTo>
                  <a:lnTo>
                    <a:pt x="942" y="277"/>
                  </a:lnTo>
                  <a:lnTo>
                    <a:pt x="902" y="291"/>
                  </a:lnTo>
                  <a:lnTo>
                    <a:pt x="734" y="107"/>
                  </a:lnTo>
                  <a:lnTo>
                    <a:pt x="734" y="107"/>
                  </a:lnTo>
                  <a:lnTo>
                    <a:pt x="681" y="132"/>
                  </a:lnTo>
                  <a:lnTo>
                    <a:pt x="627" y="161"/>
                  </a:lnTo>
                  <a:lnTo>
                    <a:pt x="577" y="191"/>
                  </a:lnTo>
                  <a:lnTo>
                    <a:pt x="528" y="223"/>
                  </a:lnTo>
                  <a:lnTo>
                    <a:pt x="603" y="466"/>
                  </a:lnTo>
                  <a:lnTo>
                    <a:pt x="603" y="466"/>
                  </a:lnTo>
                  <a:lnTo>
                    <a:pt x="571" y="494"/>
                  </a:lnTo>
                  <a:lnTo>
                    <a:pt x="542" y="521"/>
                  </a:lnTo>
                  <a:lnTo>
                    <a:pt x="512" y="551"/>
                  </a:lnTo>
                  <a:lnTo>
                    <a:pt x="485" y="580"/>
                  </a:lnTo>
                  <a:lnTo>
                    <a:pt x="242" y="502"/>
                  </a:lnTo>
                  <a:lnTo>
                    <a:pt x="242" y="502"/>
                  </a:lnTo>
                  <a:lnTo>
                    <a:pt x="208" y="553"/>
                  </a:lnTo>
                  <a:lnTo>
                    <a:pt x="175" y="603"/>
                  </a:lnTo>
                  <a:lnTo>
                    <a:pt x="145" y="657"/>
                  </a:lnTo>
                  <a:lnTo>
                    <a:pt x="117" y="712"/>
                  </a:lnTo>
                  <a:lnTo>
                    <a:pt x="306" y="889"/>
                  </a:lnTo>
                  <a:lnTo>
                    <a:pt x="306" y="889"/>
                  </a:lnTo>
                  <a:lnTo>
                    <a:pt x="292" y="929"/>
                  </a:lnTo>
                  <a:lnTo>
                    <a:pt x="280" y="967"/>
                  </a:lnTo>
                  <a:lnTo>
                    <a:pt x="272" y="1006"/>
                  </a:lnTo>
                  <a:lnTo>
                    <a:pt x="261" y="1046"/>
                  </a:lnTo>
                  <a:lnTo>
                    <a:pt x="8" y="1100"/>
                  </a:lnTo>
                  <a:lnTo>
                    <a:pt x="8" y="1100"/>
                  </a:lnTo>
                  <a:lnTo>
                    <a:pt x="1" y="1168"/>
                  </a:lnTo>
                  <a:lnTo>
                    <a:pt x="0" y="1237"/>
                  </a:lnTo>
                  <a:lnTo>
                    <a:pt x="0" y="1237"/>
                  </a:lnTo>
                  <a:lnTo>
                    <a:pt x="1" y="1289"/>
                  </a:lnTo>
                  <a:lnTo>
                    <a:pt x="5" y="1341"/>
                  </a:lnTo>
                  <a:lnTo>
                    <a:pt x="259" y="1403"/>
                  </a:lnTo>
                  <a:lnTo>
                    <a:pt x="259" y="1403"/>
                  </a:lnTo>
                  <a:lnTo>
                    <a:pt x="268" y="1443"/>
                  </a:lnTo>
                  <a:lnTo>
                    <a:pt x="277" y="1483"/>
                  </a:lnTo>
                  <a:lnTo>
                    <a:pt x="287" y="1521"/>
                  </a:lnTo>
                  <a:lnTo>
                    <a:pt x="299" y="1561"/>
                  </a:lnTo>
                  <a:lnTo>
                    <a:pt x="104" y="1734"/>
                  </a:lnTo>
                  <a:lnTo>
                    <a:pt x="104" y="1734"/>
                  </a:lnTo>
                  <a:lnTo>
                    <a:pt x="131" y="1791"/>
                  </a:lnTo>
                  <a:lnTo>
                    <a:pt x="161" y="1847"/>
                  </a:lnTo>
                  <a:lnTo>
                    <a:pt x="194" y="1902"/>
                  </a:lnTo>
                  <a:lnTo>
                    <a:pt x="228" y="1954"/>
                  </a:lnTo>
                  <a:lnTo>
                    <a:pt x="481" y="1878"/>
                  </a:lnTo>
                  <a:lnTo>
                    <a:pt x="481" y="1878"/>
                  </a:lnTo>
                  <a:lnTo>
                    <a:pt x="507" y="1909"/>
                  </a:lnTo>
                  <a:lnTo>
                    <a:pt x="535" y="1938"/>
                  </a:lnTo>
                  <a:lnTo>
                    <a:pt x="564" y="1968"/>
                  </a:lnTo>
                  <a:lnTo>
                    <a:pt x="596" y="1996"/>
                  </a:lnTo>
                  <a:lnTo>
                    <a:pt x="514" y="2240"/>
                  </a:lnTo>
                  <a:lnTo>
                    <a:pt x="514" y="2240"/>
                  </a:lnTo>
                  <a:lnTo>
                    <a:pt x="566" y="2276"/>
                  </a:lnTo>
                  <a:lnTo>
                    <a:pt x="622" y="2311"/>
                  </a:lnTo>
                  <a:lnTo>
                    <a:pt x="679" y="2342"/>
                  </a:lnTo>
                  <a:lnTo>
                    <a:pt x="738" y="2370"/>
                  </a:lnTo>
                  <a:lnTo>
                    <a:pt x="914" y="2177"/>
                  </a:lnTo>
                  <a:lnTo>
                    <a:pt x="914" y="2177"/>
                  </a:lnTo>
                  <a:lnTo>
                    <a:pt x="953" y="2191"/>
                  </a:lnTo>
                  <a:lnTo>
                    <a:pt x="991" y="2203"/>
                  </a:lnTo>
                  <a:lnTo>
                    <a:pt x="1031" y="2212"/>
                  </a:lnTo>
                  <a:lnTo>
                    <a:pt x="1072" y="2221"/>
                  </a:lnTo>
                  <a:lnTo>
                    <a:pt x="1126" y="2469"/>
                  </a:lnTo>
                  <a:lnTo>
                    <a:pt x="1126" y="2469"/>
                  </a:lnTo>
                  <a:lnTo>
                    <a:pt x="1181" y="2474"/>
                  </a:lnTo>
                  <a:lnTo>
                    <a:pt x="1237" y="2474"/>
                  </a:lnTo>
                  <a:lnTo>
                    <a:pt x="1237" y="2474"/>
                  </a:lnTo>
                  <a:lnTo>
                    <a:pt x="1275" y="2474"/>
                  </a:lnTo>
                  <a:lnTo>
                    <a:pt x="1311" y="2472"/>
                  </a:lnTo>
                  <a:lnTo>
                    <a:pt x="1348" y="2470"/>
                  </a:lnTo>
                  <a:lnTo>
                    <a:pt x="1384" y="2465"/>
                  </a:lnTo>
                  <a:lnTo>
                    <a:pt x="1438" y="2217"/>
                  </a:lnTo>
                  <a:lnTo>
                    <a:pt x="1438" y="2217"/>
                  </a:lnTo>
                  <a:lnTo>
                    <a:pt x="1478" y="2210"/>
                  </a:lnTo>
                  <a:lnTo>
                    <a:pt x="1517" y="2200"/>
                  </a:lnTo>
                  <a:lnTo>
                    <a:pt x="1556" y="2188"/>
                  </a:lnTo>
                  <a:lnTo>
                    <a:pt x="1595" y="2176"/>
                  </a:lnTo>
                  <a:lnTo>
                    <a:pt x="1764" y="2358"/>
                  </a:lnTo>
                  <a:lnTo>
                    <a:pt x="1764" y="2358"/>
                  </a:lnTo>
                  <a:lnTo>
                    <a:pt x="1817" y="2330"/>
                  </a:lnTo>
                  <a:lnTo>
                    <a:pt x="1869" y="2300"/>
                  </a:lnTo>
                  <a:lnTo>
                    <a:pt x="1919" y="2269"/>
                  </a:lnTo>
                  <a:lnTo>
                    <a:pt x="1970" y="2235"/>
                  </a:lnTo>
                  <a:lnTo>
                    <a:pt x="1897" y="1999"/>
                  </a:lnTo>
                  <a:lnTo>
                    <a:pt x="1897" y="1999"/>
                  </a:lnTo>
                  <a:lnTo>
                    <a:pt x="1926" y="1973"/>
                  </a:lnTo>
                  <a:lnTo>
                    <a:pt x="1958" y="1945"/>
                  </a:lnTo>
                  <a:lnTo>
                    <a:pt x="1985" y="1916"/>
                  </a:lnTo>
                  <a:lnTo>
                    <a:pt x="2013" y="1885"/>
                  </a:lnTo>
                  <a:lnTo>
                    <a:pt x="2243" y="1959"/>
                  </a:lnTo>
                  <a:lnTo>
                    <a:pt x="2243" y="1959"/>
                  </a:lnTo>
                  <a:lnTo>
                    <a:pt x="2278" y="1907"/>
                  </a:lnTo>
                  <a:lnTo>
                    <a:pt x="2311" y="1854"/>
                  </a:lnTo>
                  <a:lnTo>
                    <a:pt x="2341" y="1798"/>
                  </a:lnTo>
                  <a:lnTo>
                    <a:pt x="2368" y="1741"/>
                  </a:lnTo>
                  <a:lnTo>
                    <a:pt x="2191" y="1576"/>
                  </a:lnTo>
                  <a:lnTo>
                    <a:pt x="2191" y="1576"/>
                  </a:lnTo>
                  <a:lnTo>
                    <a:pt x="2205" y="1538"/>
                  </a:lnTo>
                  <a:lnTo>
                    <a:pt x="2217" y="1498"/>
                  </a:lnTo>
                  <a:lnTo>
                    <a:pt x="2228" y="1459"/>
                  </a:lnTo>
                  <a:lnTo>
                    <a:pt x="2237" y="1419"/>
                  </a:lnTo>
                  <a:lnTo>
                    <a:pt x="2467" y="1370"/>
                  </a:lnTo>
                  <a:close/>
                  <a:moveTo>
                    <a:pt x="1237" y="1997"/>
                  </a:moveTo>
                  <a:lnTo>
                    <a:pt x="1237" y="1997"/>
                  </a:lnTo>
                  <a:lnTo>
                    <a:pt x="1199" y="1997"/>
                  </a:lnTo>
                  <a:lnTo>
                    <a:pt x="1159" y="1994"/>
                  </a:lnTo>
                  <a:lnTo>
                    <a:pt x="1122" y="1989"/>
                  </a:lnTo>
                  <a:lnTo>
                    <a:pt x="1084" y="1982"/>
                  </a:lnTo>
                  <a:lnTo>
                    <a:pt x="1048" y="1973"/>
                  </a:lnTo>
                  <a:lnTo>
                    <a:pt x="1011" y="1963"/>
                  </a:lnTo>
                  <a:lnTo>
                    <a:pt x="977" y="1952"/>
                  </a:lnTo>
                  <a:lnTo>
                    <a:pt x="942" y="1938"/>
                  </a:lnTo>
                  <a:lnTo>
                    <a:pt x="908" y="1923"/>
                  </a:lnTo>
                  <a:lnTo>
                    <a:pt x="875" y="1906"/>
                  </a:lnTo>
                  <a:lnTo>
                    <a:pt x="843" y="1888"/>
                  </a:lnTo>
                  <a:lnTo>
                    <a:pt x="812" y="1867"/>
                  </a:lnTo>
                  <a:lnTo>
                    <a:pt x="783" y="1847"/>
                  </a:lnTo>
                  <a:lnTo>
                    <a:pt x="753" y="1824"/>
                  </a:lnTo>
                  <a:lnTo>
                    <a:pt x="726" y="1800"/>
                  </a:lnTo>
                  <a:lnTo>
                    <a:pt x="700" y="1776"/>
                  </a:lnTo>
                  <a:lnTo>
                    <a:pt x="675" y="1748"/>
                  </a:lnTo>
                  <a:lnTo>
                    <a:pt x="651" y="1720"/>
                  </a:lnTo>
                  <a:lnTo>
                    <a:pt x="629" y="1692"/>
                  </a:lnTo>
                  <a:lnTo>
                    <a:pt x="608" y="1663"/>
                  </a:lnTo>
                  <a:lnTo>
                    <a:pt x="587" y="1632"/>
                  </a:lnTo>
                  <a:lnTo>
                    <a:pt x="570" y="1599"/>
                  </a:lnTo>
                  <a:lnTo>
                    <a:pt x="552" y="1566"/>
                  </a:lnTo>
                  <a:lnTo>
                    <a:pt x="537" y="1533"/>
                  </a:lnTo>
                  <a:lnTo>
                    <a:pt x="523" y="1498"/>
                  </a:lnTo>
                  <a:lnTo>
                    <a:pt x="511" y="1464"/>
                  </a:lnTo>
                  <a:lnTo>
                    <a:pt x="500" y="1427"/>
                  </a:lnTo>
                  <a:lnTo>
                    <a:pt x="492" y="1391"/>
                  </a:lnTo>
                  <a:lnTo>
                    <a:pt x="486" y="1353"/>
                  </a:lnTo>
                  <a:lnTo>
                    <a:pt x="481" y="1315"/>
                  </a:lnTo>
                  <a:lnTo>
                    <a:pt x="478" y="1277"/>
                  </a:lnTo>
                  <a:lnTo>
                    <a:pt x="478" y="1237"/>
                  </a:lnTo>
                  <a:lnTo>
                    <a:pt x="478" y="1237"/>
                  </a:lnTo>
                  <a:lnTo>
                    <a:pt x="478" y="1199"/>
                  </a:lnTo>
                  <a:lnTo>
                    <a:pt x="481" y="1159"/>
                  </a:lnTo>
                  <a:lnTo>
                    <a:pt x="486" y="1121"/>
                  </a:lnTo>
                  <a:lnTo>
                    <a:pt x="492" y="1084"/>
                  </a:lnTo>
                  <a:lnTo>
                    <a:pt x="500" y="1046"/>
                  </a:lnTo>
                  <a:lnTo>
                    <a:pt x="511" y="1012"/>
                  </a:lnTo>
                  <a:lnTo>
                    <a:pt x="523" y="975"/>
                  </a:lnTo>
                  <a:lnTo>
                    <a:pt x="537" y="941"/>
                  </a:lnTo>
                  <a:lnTo>
                    <a:pt x="552" y="908"/>
                  </a:lnTo>
                  <a:lnTo>
                    <a:pt x="570" y="875"/>
                  </a:lnTo>
                  <a:lnTo>
                    <a:pt x="587" y="844"/>
                  </a:lnTo>
                  <a:lnTo>
                    <a:pt x="608" y="812"/>
                  </a:lnTo>
                  <a:lnTo>
                    <a:pt x="629" y="781"/>
                  </a:lnTo>
                  <a:lnTo>
                    <a:pt x="651" y="754"/>
                  </a:lnTo>
                  <a:lnTo>
                    <a:pt x="675" y="726"/>
                  </a:lnTo>
                  <a:lnTo>
                    <a:pt x="700" y="700"/>
                  </a:lnTo>
                  <a:lnTo>
                    <a:pt x="726" y="674"/>
                  </a:lnTo>
                  <a:lnTo>
                    <a:pt x="753" y="650"/>
                  </a:lnTo>
                  <a:lnTo>
                    <a:pt x="783" y="627"/>
                  </a:lnTo>
                  <a:lnTo>
                    <a:pt x="812" y="606"/>
                  </a:lnTo>
                  <a:lnTo>
                    <a:pt x="843" y="587"/>
                  </a:lnTo>
                  <a:lnTo>
                    <a:pt x="875" y="568"/>
                  </a:lnTo>
                  <a:lnTo>
                    <a:pt x="908" y="551"/>
                  </a:lnTo>
                  <a:lnTo>
                    <a:pt x="942" y="537"/>
                  </a:lnTo>
                  <a:lnTo>
                    <a:pt x="977" y="523"/>
                  </a:lnTo>
                  <a:lnTo>
                    <a:pt x="1011" y="511"/>
                  </a:lnTo>
                  <a:lnTo>
                    <a:pt x="1048" y="501"/>
                  </a:lnTo>
                  <a:lnTo>
                    <a:pt x="1084" y="492"/>
                  </a:lnTo>
                  <a:lnTo>
                    <a:pt x="1122" y="485"/>
                  </a:lnTo>
                  <a:lnTo>
                    <a:pt x="1159" y="480"/>
                  </a:lnTo>
                  <a:lnTo>
                    <a:pt x="1199" y="478"/>
                  </a:lnTo>
                  <a:lnTo>
                    <a:pt x="1237" y="476"/>
                  </a:lnTo>
                  <a:lnTo>
                    <a:pt x="1237" y="476"/>
                  </a:lnTo>
                  <a:lnTo>
                    <a:pt x="1277" y="478"/>
                  </a:lnTo>
                  <a:lnTo>
                    <a:pt x="1315" y="480"/>
                  </a:lnTo>
                  <a:lnTo>
                    <a:pt x="1353" y="485"/>
                  </a:lnTo>
                  <a:lnTo>
                    <a:pt x="1391" y="492"/>
                  </a:lnTo>
                  <a:lnTo>
                    <a:pt x="1427" y="501"/>
                  </a:lnTo>
                  <a:lnTo>
                    <a:pt x="1464" y="511"/>
                  </a:lnTo>
                  <a:lnTo>
                    <a:pt x="1498" y="523"/>
                  </a:lnTo>
                  <a:lnTo>
                    <a:pt x="1533" y="537"/>
                  </a:lnTo>
                  <a:lnTo>
                    <a:pt x="1568" y="551"/>
                  </a:lnTo>
                  <a:lnTo>
                    <a:pt x="1601" y="568"/>
                  </a:lnTo>
                  <a:lnTo>
                    <a:pt x="1632" y="587"/>
                  </a:lnTo>
                  <a:lnTo>
                    <a:pt x="1663" y="606"/>
                  </a:lnTo>
                  <a:lnTo>
                    <a:pt x="1692" y="627"/>
                  </a:lnTo>
                  <a:lnTo>
                    <a:pt x="1722" y="650"/>
                  </a:lnTo>
                  <a:lnTo>
                    <a:pt x="1750" y="674"/>
                  </a:lnTo>
                  <a:lnTo>
                    <a:pt x="1776" y="700"/>
                  </a:lnTo>
                  <a:lnTo>
                    <a:pt x="1800" y="726"/>
                  </a:lnTo>
                  <a:lnTo>
                    <a:pt x="1824" y="754"/>
                  </a:lnTo>
                  <a:lnTo>
                    <a:pt x="1847" y="781"/>
                  </a:lnTo>
                  <a:lnTo>
                    <a:pt x="1867" y="812"/>
                  </a:lnTo>
                  <a:lnTo>
                    <a:pt x="1888" y="844"/>
                  </a:lnTo>
                  <a:lnTo>
                    <a:pt x="1906" y="875"/>
                  </a:lnTo>
                  <a:lnTo>
                    <a:pt x="1923" y="908"/>
                  </a:lnTo>
                  <a:lnTo>
                    <a:pt x="1939" y="941"/>
                  </a:lnTo>
                  <a:lnTo>
                    <a:pt x="1952" y="975"/>
                  </a:lnTo>
                  <a:lnTo>
                    <a:pt x="1965" y="1012"/>
                  </a:lnTo>
                  <a:lnTo>
                    <a:pt x="1975" y="1046"/>
                  </a:lnTo>
                  <a:lnTo>
                    <a:pt x="1984" y="1084"/>
                  </a:lnTo>
                  <a:lnTo>
                    <a:pt x="1989" y="1121"/>
                  </a:lnTo>
                  <a:lnTo>
                    <a:pt x="1994" y="1159"/>
                  </a:lnTo>
                  <a:lnTo>
                    <a:pt x="1997" y="1199"/>
                  </a:lnTo>
                  <a:lnTo>
                    <a:pt x="1997" y="1237"/>
                  </a:lnTo>
                  <a:lnTo>
                    <a:pt x="1997" y="1237"/>
                  </a:lnTo>
                  <a:lnTo>
                    <a:pt x="1997" y="1277"/>
                  </a:lnTo>
                  <a:lnTo>
                    <a:pt x="1994" y="1315"/>
                  </a:lnTo>
                  <a:lnTo>
                    <a:pt x="1989" y="1353"/>
                  </a:lnTo>
                  <a:lnTo>
                    <a:pt x="1984" y="1391"/>
                  </a:lnTo>
                  <a:lnTo>
                    <a:pt x="1975" y="1427"/>
                  </a:lnTo>
                  <a:lnTo>
                    <a:pt x="1965" y="1464"/>
                  </a:lnTo>
                  <a:lnTo>
                    <a:pt x="1952" y="1498"/>
                  </a:lnTo>
                  <a:lnTo>
                    <a:pt x="1939" y="1533"/>
                  </a:lnTo>
                  <a:lnTo>
                    <a:pt x="1923" y="1566"/>
                  </a:lnTo>
                  <a:lnTo>
                    <a:pt x="1906" y="1599"/>
                  </a:lnTo>
                  <a:lnTo>
                    <a:pt x="1888" y="1632"/>
                  </a:lnTo>
                  <a:lnTo>
                    <a:pt x="1867" y="1663"/>
                  </a:lnTo>
                  <a:lnTo>
                    <a:pt x="1847" y="1692"/>
                  </a:lnTo>
                  <a:lnTo>
                    <a:pt x="1824" y="1720"/>
                  </a:lnTo>
                  <a:lnTo>
                    <a:pt x="1800" y="1748"/>
                  </a:lnTo>
                  <a:lnTo>
                    <a:pt x="1776" y="1776"/>
                  </a:lnTo>
                  <a:lnTo>
                    <a:pt x="1750" y="1800"/>
                  </a:lnTo>
                  <a:lnTo>
                    <a:pt x="1722" y="1824"/>
                  </a:lnTo>
                  <a:lnTo>
                    <a:pt x="1692" y="1847"/>
                  </a:lnTo>
                  <a:lnTo>
                    <a:pt x="1663" y="1867"/>
                  </a:lnTo>
                  <a:lnTo>
                    <a:pt x="1632" y="1888"/>
                  </a:lnTo>
                  <a:lnTo>
                    <a:pt x="1601" y="1906"/>
                  </a:lnTo>
                  <a:lnTo>
                    <a:pt x="1568" y="1923"/>
                  </a:lnTo>
                  <a:lnTo>
                    <a:pt x="1533" y="1938"/>
                  </a:lnTo>
                  <a:lnTo>
                    <a:pt x="1498" y="1952"/>
                  </a:lnTo>
                  <a:lnTo>
                    <a:pt x="1464" y="1963"/>
                  </a:lnTo>
                  <a:lnTo>
                    <a:pt x="1427" y="1973"/>
                  </a:lnTo>
                  <a:lnTo>
                    <a:pt x="1391" y="1982"/>
                  </a:lnTo>
                  <a:lnTo>
                    <a:pt x="1353" y="1989"/>
                  </a:lnTo>
                  <a:lnTo>
                    <a:pt x="1315" y="1994"/>
                  </a:lnTo>
                  <a:lnTo>
                    <a:pt x="1277" y="1997"/>
                  </a:lnTo>
                  <a:lnTo>
                    <a:pt x="1237" y="1997"/>
                  </a:lnTo>
                  <a:lnTo>
                    <a:pt x="1237" y="1997"/>
                  </a:lnTo>
                  <a:close/>
                </a:path>
              </a:pathLst>
            </a:cu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22" name="椭圆 21"/>
            <p:cNvSpPr/>
            <p:nvPr/>
          </p:nvSpPr>
          <p:spPr>
            <a:xfrm>
              <a:off x="5868194" y="3093244"/>
              <a:ext cx="411162" cy="411162"/>
            </a:xfrm>
            <a:prstGeom prst="ellipse">
              <a:avLst/>
            </a:pr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solidFill>
                  <a:schemeClr val="tx1"/>
                </a:solidFill>
              </a:endParaRPr>
            </a:p>
          </p:txBody>
        </p:sp>
      </p:grpSp>
      <p:grpSp>
        <p:nvGrpSpPr>
          <p:cNvPr id="23" name="组合 22"/>
          <p:cNvGrpSpPr/>
          <p:nvPr/>
        </p:nvGrpSpPr>
        <p:grpSpPr>
          <a:xfrm>
            <a:off x="7922783" y="2827370"/>
            <a:ext cx="1246839" cy="1243823"/>
            <a:chOff x="8038282" y="2767307"/>
            <a:chExt cx="1327187" cy="1323977"/>
          </a:xfrm>
        </p:grpSpPr>
        <p:sp>
          <p:nvSpPr>
            <p:cNvPr id="24" name="Freeform 7"/>
            <p:cNvSpPr>
              <a:spLocks noEditPoints="1"/>
            </p:cNvSpPr>
            <p:nvPr/>
          </p:nvSpPr>
          <p:spPr bwMode="auto">
            <a:xfrm>
              <a:off x="8038282" y="2767307"/>
              <a:ext cx="1327187" cy="1323977"/>
            </a:xfrm>
            <a:custGeom>
              <a:avLst/>
              <a:gdLst>
                <a:gd name="T0" fmla="*/ 1653 w 1653"/>
                <a:gd name="T1" fmla="*/ 826 h 1651"/>
                <a:gd name="T2" fmla="*/ 1490 w 1653"/>
                <a:gd name="T3" fmla="*/ 682 h 1651"/>
                <a:gd name="T4" fmla="*/ 1587 w 1653"/>
                <a:gd name="T5" fmla="*/ 499 h 1651"/>
                <a:gd name="T6" fmla="*/ 1348 w 1653"/>
                <a:gd name="T7" fmla="*/ 391 h 1651"/>
                <a:gd name="T8" fmla="*/ 1272 w 1653"/>
                <a:gd name="T9" fmla="*/ 313 h 1651"/>
                <a:gd name="T10" fmla="*/ 1208 w 1653"/>
                <a:gd name="T11" fmla="*/ 92 h 1651"/>
                <a:gd name="T12" fmla="*/ 1007 w 1653"/>
                <a:gd name="T13" fmla="*/ 175 h 1651"/>
                <a:gd name="T14" fmla="*/ 873 w 1653"/>
                <a:gd name="T15" fmla="*/ 0 h 1651"/>
                <a:gd name="T16" fmla="*/ 709 w 1653"/>
                <a:gd name="T17" fmla="*/ 164 h 1651"/>
                <a:gd name="T18" fmla="*/ 603 w 1653"/>
                <a:gd name="T19" fmla="*/ 192 h 1651"/>
                <a:gd name="T20" fmla="*/ 386 w 1653"/>
                <a:gd name="T21" fmla="*/ 126 h 1651"/>
                <a:gd name="T22" fmla="*/ 362 w 1653"/>
                <a:gd name="T23" fmla="*/ 348 h 1651"/>
                <a:gd name="T24" fmla="*/ 139 w 1653"/>
                <a:gd name="T25" fmla="*/ 367 h 1651"/>
                <a:gd name="T26" fmla="*/ 204 w 1653"/>
                <a:gd name="T27" fmla="*/ 594 h 1651"/>
                <a:gd name="T28" fmla="*/ 5 w 1653"/>
                <a:gd name="T29" fmla="*/ 733 h 1651"/>
                <a:gd name="T30" fmla="*/ 2 w 1653"/>
                <a:gd name="T31" fmla="*/ 861 h 1651"/>
                <a:gd name="T32" fmla="*/ 185 w 1653"/>
                <a:gd name="T33" fmla="*/ 989 h 1651"/>
                <a:gd name="T34" fmla="*/ 88 w 1653"/>
                <a:gd name="T35" fmla="*/ 1195 h 1651"/>
                <a:gd name="T36" fmla="*/ 322 w 1653"/>
                <a:gd name="T37" fmla="*/ 1252 h 1651"/>
                <a:gd name="T38" fmla="*/ 343 w 1653"/>
                <a:gd name="T39" fmla="*/ 1495 h 1651"/>
                <a:gd name="T40" fmla="*/ 492 w 1653"/>
                <a:gd name="T41" fmla="*/ 1581 h 1651"/>
                <a:gd name="T42" fmla="*/ 716 w 1653"/>
                <a:gd name="T43" fmla="*/ 1483 h 1651"/>
                <a:gd name="T44" fmla="*/ 826 w 1653"/>
                <a:gd name="T45" fmla="*/ 1651 h 1651"/>
                <a:gd name="T46" fmla="*/ 988 w 1653"/>
                <a:gd name="T47" fmla="*/ 1474 h 1651"/>
                <a:gd name="T48" fmla="*/ 1178 w 1653"/>
                <a:gd name="T49" fmla="*/ 1573 h 1651"/>
                <a:gd name="T50" fmla="*/ 1267 w 1653"/>
                <a:gd name="T51" fmla="*/ 1334 h 1651"/>
                <a:gd name="T52" fmla="*/ 1499 w 1653"/>
                <a:gd name="T53" fmla="*/ 1308 h 1651"/>
                <a:gd name="T54" fmla="*/ 1582 w 1653"/>
                <a:gd name="T55" fmla="*/ 1162 h 1651"/>
                <a:gd name="T56" fmla="*/ 1488 w 1653"/>
                <a:gd name="T57" fmla="*/ 973 h 1651"/>
                <a:gd name="T58" fmla="*/ 800 w 1653"/>
                <a:gd name="T59" fmla="*/ 1332 h 1651"/>
                <a:gd name="T60" fmla="*/ 676 w 1653"/>
                <a:gd name="T61" fmla="*/ 1311 h 1651"/>
                <a:gd name="T62" fmla="*/ 563 w 1653"/>
                <a:gd name="T63" fmla="*/ 1259 h 1651"/>
                <a:gd name="T64" fmla="*/ 468 w 1653"/>
                <a:gd name="T65" fmla="*/ 1185 h 1651"/>
                <a:gd name="T66" fmla="*/ 393 w 1653"/>
                <a:gd name="T67" fmla="*/ 1089 h 1651"/>
                <a:gd name="T68" fmla="*/ 341 w 1653"/>
                <a:gd name="T69" fmla="*/ 977 h 1651"/>
                <a:gd name="T70" fmla="*/ 321 w 1653"/>
                <a:gd name="T71" fmla="*/ 852 h 1651"/>
                <a:gd name="T72" fmla="*/ 326 w 1653"/>
                <a:gd name="T73" fmla="*/ 748 h 1651"/>
                <a:gd name="T74" fmla="*/ 359 w 1653"/>
                <a:gd name="T75" fmla="*/ 627 h 1651"/>
                <a:gd name="T76" fmla="*/ 419 w 1653"/>
                <a:gd name="T77" fmla="*/ 521 h 1651"/>
                <a:gd name="T78" fmla="*/ 504 w 1653"/>
                <a:gd name="T79" fmla="*/ 433 h 1651"/>
                <a:gd name="T80" fmla="*/ 606 w 1653"/>
                <a:gd name="T81" fmla="*/ 367 h 1651"/>
                <a:gd name="T82" fmla="*/ 724 w 1653"/>
                <a:gd name="T83" fmla="*/ 327 h 1651"/>
                <a:gd name="T84" fmla="*/ 826 w 1653"/>
                <a:gd name="T85" fmla="*/ 317 h 1651"/>
                <a:gd name="T86" fmla="*/ 955 w 1653"/>
                <a:gd name="T87" fmla="*/ 334 h 1651"/>
                <a:gd name="T88" fmla="*/ 1069 w 1653"/>
                <a:gd name="T89" fmla="*/ 379 h 1651"/>
                <a:gd name="T90" fmla="*/ 1168 w 1653"/>
                <a:gd name="T91" fmla="*/ 448 h 1651"/>
                <a:gd name="T92" fmla="*/ 1248 w 1653"/>
                <a:gd name="T93" fmla="*/ 542 h 1651"/>
                <a:gd name="T94" fmla="*/ 1305 w 1653"/>
                <a:gd name="T95" fmla="*/ 651 h 1651"/>
                <a:gd name="T96" fmla="*/ 1332 w 1653"/>
                <a:gd name="T97" fmla="*/ 774 h 1651"/>
                <a:gd name="T98" fmla="*/ 1332 w 1653"/>
                <a:gd name="T99" fmla="*/ 878 h 1651"/>
                <a:gd name="T100" fmla="*/ 1305 w 1653"/>
                <a:gd name="T101" fmla="*/ 999 h 1651"/>
                <a:gd name="T102" fmla="*/ 1248 w 1653"/>
                <a:gd name="T103" fmla="*/ 1108 h 1651"/>
                <a:gd name="T104" fmla="*/ 1168 w 1653"/>
                <a:gd name="T105" fmla="*/ 1202 h 1651"/>
                <a:gd name="T106" fmla="*/ 1069 w 1653"/>
                <a:gd name="T107" fmla="*/ 1271 h 1651"/>
                <a:gd name="T108" fmla="*/ 955 w 1653"/>
                <a:gd name="T109" fmla="*/ 1316 h 1651"/>
                <a:gd name="T110" fmla="*/ 826 w 1653"/>
                <a:gd name="T111" fmla="*/ 1334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3" h="1651">
                  <a:moveTo>
                    <a:pt x="1648" y="914"/>
                  </a:moveTo>
                  <a:lnTo>
                    <a:pt x="1648" y="914"/>
                  </a:lnTo>
                  <a:lnTo>
                    <a:pt x="1651" y="869"/>
                  </a:lnTo>
                  <a:lnTo>
                    <a:pt x="1653" y="826"/>
                  </a:lnTo>
                  <a:lnTo>
                    <a:pt x="1653" y="826"/>
                  </a:lnTo>
                  <a:lnTo>
                    <a:pt x="1653" y="786"/>
                  </a:lnTo>
                  <a:lnTo>
                    <a:pt x="1650" y="746"/>
                  </a:lnTo>
                  <a:lnTo>
                    <a:pt x="1495" y="710"/>
                  </a:lnTo>
                  <a:lnTo>
                    <a:pt x="1495" y="710"/>
                  </a:lnTo>
                  <a:lnTo>
                    <a:pt x="1490" y="682"/>
                  </a:lnTo>
                  <a:lnTo>
                    <a:pt x="1483" y="656"/>
                  </a:lnTo>
                  <a:lnTo>
                    <a:pt x="1476" y="629"/>
                  </a:lnTo>
                  <a:lnTo>
                    <a:pt x="1469" y="603"/>
                  </a:lnTo>
                  <a:lnTo>
                    <a:pt x="1587" y="499"/>
                  </a:lnTo>
                  <a:lnTo>
                    <a:pt x="1587" y="499"/>
                  </a:lnTo>
                  <a:lnTo>
                    <a:pt x="1568" y="459"/>
                  </a:lnTo>
                  <a:lnTo>
                    <a:pt x="1547" y="419"/>
                  </a:lnTo>
                  <a:lnTo>
                    <a:pt x="1525" y="383"/>
                  </a:lnTo>
                  <a:lnTo>
                    <a:pt x="1501" y="346"/>
                  </a:lnTo>
                  <a:lnTo>
                    <a:pt x="1348" y="391"/>
                  </a:lnTo>
                  <a:lnTo>
                    <a:pt x="1348" y="391"/>
                  </a:lnTo>
                  <a:lnTo>
                    <a:pt x="1331" y="370"/>
                  </a:lnTo>
                  <a:lnTo>
                    <a:pt x="1312" y="351"/>
                  </a:lnTo>
                  <a:lnTo>
                    <a:pt x="1293" y="332"/>
                  </a:lnTo>
                  <a:lnTo>
                    <a:pt x="1272" y="313"/>
                  </a:lnTo>
                  <a:lnTo>
                    <a:pt x="1320" y="163"/>
                  </a:lnTo>
                  <a:lnTo>
                    <a:pt x="1320" y="163"/>
                  </a:lnTo>
                  <a:lnTo>
                    <a:pt x="1286" y="137"/>
                  </a:lnTo>
                  <a:lnTo>
                    <a:pt x="1248" y="114"/>
                  </a:lnTo>
                  <a:lnTo>
                    <a:pt x="1208" y="92"/>
                  </a:lnTo>
                  <a:lnTo>
                    <a:pt x="1168" y="73"/>
                  </a:lnTo>
                  <a:lnTo>
                    <a:pt x="1059" y="190"/>
                  </a:lnTo>
                  <a:lnTo>
                    <a:pt x="1059" y="190"/>
                  </a:lnTo>
                  <a:lnTo>
                    <a:pt x="1033" y="182"/>
                  </a:lnTo>
                  <a:lnTo>
                    <a:pt x="1007" y="175"/>
                  </a:lnTo>
                  <a:lnTo>
                    <a:pt x="981" y="168"/>
                  </a:lnTo>
                  <a:lnTo>
                    <a:pt x="953" y="163"/>
                  </a:lnTo>
                  <a:lnTo>
                    <a:pt x="918" y="3"/>
                  </a:lnTo>
                  <a:lnTo>
                    <a:pt x="918" y="3"/>
                  </a:lnTo>
                  <a:lnTo>
                    <a:pt x="873" y="0"/>
                  </a:lnTo>
                  <a:lnTo>
                    <a:pt x="826" y="0"/>
                  </a:lnTo>
                  <a:lnTo>
                    <a:pt x="826" y="0"/>
                  </a:lnTo>
                  <a:lnTo>
                    <a:pt x="785" y="0"/>
                  </a:lnTo>
                  <a:lnTo>
                    <a:pt x="743" y="3"/>
                  </a:lnTo>
                  <a:lnTo>
                    <a:pt x="709" y="164"/>
                  </a:lnTo>
                  <a:lnTo>
                    <a:pt x="709" y="164"/>
                  </a:lnTo>
                  <a:lnTo>
                    <a:pt x="683" y="170"/>
                  </a:lnTo>
                  <a:lnTo>
                    <a:pt x="655" y="176"/>
                  </a:lnTo>
                  <a:lnTo>
                    <a:pt x="629" y="183"/>
                  </a:lnTo>
                  <a:lnTo>
                    <a:pt x="603" y="192"/>
                  </a:lnTo>
                  <a:lnTo>
                    <a:pt x="490" y="71"/>
                  </a:lnTo>
                  <a:lnTo>
                    <a:pt x="490" y="71"/>
                  </a:lnTo>
                  <a:lnTo>
                    <a:pt x="454" y="88"/>
                  </a:lnTo>
                  <a:lnTo>
                    <a:pt x="419" y="105"/>
                  </a:lnTo>
                  <a:lnTo>
                    <a:pt x="386" y="126"/>
                  </a:lnTo>
                  <a:lnTo>
                    <a:pt x="353" y="149"/>
                  </a:lnTo>
                  <a:lnTo>
                    <a:pt x="402" y="312"/>
                  </a:lnTo>
                  <a:lnTo>
                    <a:pt x="402" y="312"/>
                  </a:lnTo>
                  <a:lnTo>
                    <a:pt x="381" y="329"/>
                  </a:lnTo>
                  <a:lnTo>
                    <a:pt x="362" y="348"/>
                  </a:lnTo>
                  <a:lnTo>
                    <a:pt x="343" y="367"/>
                  </a:lnTo>
                  <a:lnTo>
                    <a:pt x="324" y="388"/>
                  </a:lnTo>
                  <a:lnTo>
                    <a:pt x="163" y="334"/>
                  </a:lnTo>
                  <a:lnTo>
                    <a:pt x="163" y="334"/>
                  </a:lnTo>
                  <a:lnTo>
                    <a:pt x="139" y="367"/>
                  </a:lnTo>
                  <a:lnTo>
                    <a:pt x="118" y="402"/>
                  </a:lnTo>
                  <a:lnTo>
                    <a:pt x="97" y="438"/>
                  </a:lnTo>
                  <a:lnTo>
                    <a:pt x="78" y="474"/>
                  </a:lnTo>
                  <a:lnTo>
                    <a:pt x="204" y="594"/>
                  </a:lnTo>
                  <a:lnTo>
                    <a:pt x="204" y="594"/>
                  </a:lnTo>
                  <a:lnTo>
                    <a:pt x="196" y="618"/>
                  </a:lnTo>
                  <a:lnTo>
                    <a:pt x="189" y="644"/>
                  </a:lnTo>
                  <a:lnTo>
                    <a:pt x="182" y="672"/>
                  </a:lnTo>
                  <a:lnTo>
                    <a:pt x="175" y="698"/>
                  </a:lnTo>
                  <a:lnTo>
                    <a:pt x="5" y="733"/>
                  </a:lnTo>
                  <a:lnTo>
                    <a:pt x="5" y="733"/>
                  </a:lnTo>
                  <a:lnTo>
                    <a:pt x="2" y="779"/>
                  </a:lnTo>
                  <a:lnTo>
                    <a:pt x="0" y="826"/>
                  </a:lnTo>
                  <a:lnTo>
                    <a:pt x="0" y="826"/>
                  </a:lnTo>
                  <a:lnTo>
                    <a:pt x="2" y="861"/>
                  </a:lnTo>
                  <a:lnTo>
                    <a:pt x="3" y="895"/>
                  </a:lnTo>
                  <a:lnTo>
                    <a:pt x="175" y="935"/>
                  </a:lnTo>
                  <a:lnTo>
                    <a:pt x="175" y="935"/>
                  </a:lnTo>
                  <a:lnTo>
                    <a:pt x="178" y="963"/>
                  </a:lnTo>
                  <a:lnTo>
                    <a:pt x="185" y="989"/>
                  </a:lnTo>
                  <a:lnTo>
                    <a:pt x="192" y="1015"/>
                  </a:lnTo>
                  <a:lnTo>
                    <a:pt x="201" y="1041"/>
                  </a:lnTo>
                  <a:lnTo>
                    <a:pt x="69" y="1157"/>
                  </a:lnTo>
                  <a:lnTo>
                    <a:pt x="69" y="1157"/>
                  </a:lnTo>
                  <a:lnTo>
                    <a:pt x="88" y="1195"/>
                  </a:lnTo>
                  <a:lnTo>
                    <a:pt x="107" y="1233"/>
                  </a:lnTo>
                  <a:lnTo>
                    <a:pt x="130" y="1270"/>
                  </a:lnTo>
                  <a:lnTo>
                    <a:pt x="154" y="1304"/>
                  </a:lnTo>
                  <a:lnTo>
                    <a:pt x="322" y="1252"/>
                  </a:lnTo>
                  <a:lnTo>
                    <a:pt x="322" y="1252"/>
                  </a:lnTo>
                  <a:lnTo>
                    <a:pt x="340" y="1273"/>
                  </a:lnTo>
                  <a:lnTo>
                    <a:pt x="359" y="1294"/>
                  </a:lnTo>
                  <a:lnTo>
                    <a:pt x="378" y="1313"/>
                  </a:lnTo>
                  <a:lnTo>
                    <a:pt x="398" y="1332"/>
                  </a:lnTo>
                  <a:lnTo>
                    <a:pt x="343" y="1495"/>
                  </a:lnTo>
                  <a:lnTo>
                    <a:pt x="343" y="1495"/>
                  </a:lnTo>
                  <a:lnTo>
                    <a:pt x="379" y="1519"/>
                  </a:lnTo>
                  <a:lnTo>
                    <a:pt x="416" y="1542"/>
                  </a:lnTo>
                  <a:lnTo>
                    <a:pt x="454" y="1562"/>
                  </a:lnTo>
                  <a:lnTo>
                    <a:pt x="492" y="1581"/>
                  </a:lnTo>
                  <a:lnTo>
                    <a:pt x="612" y="1453"/>
                  </a:lnTo>
                  <a:lnTo>
                    <a:pt x="612" y="1453"/>
                  </a:lnTo>
                  <a:lnTo>
                    <a:pt x="636" y="1462"/>
                  </a:lnTo>
                  <a:lnTo>
                    <a:pt x="662" y="1470"/>
                  </a:lnTo>
                  <a:lnTo>
                    <a:pt x="716" y="1483"/>
                  </a:lnTo>
                  <a:lnTo>
                    <a:pt x="752" y="1647"/>
                  </a:lnTo>
                  <a:lnTo>
                    <a:pt x="752" y="1647"/>
                  </a:lnTo>
                  <a:lnTo>
                    <a:pt x="790" y="1651"/>
                  </a:lnTo>
                  <a:lnTo>
                    <a:pt x="826" y="1651"/>
                  </a:lnTo>
                  <a:lnTo>
                    <a:pt x="826" y="1651"/>
                  </a:lnTo>
                  <a:lnTo>
                    <a:pt x="877" y="1651"/>
                  </a:lnTo>
                  <a:lnTo>
                    <a:pt x="925" y="1645"/>
                  </a:lnTo>
                  <a:lnTo>
                    <a:pt x="960" y="1479"/>
                  </a:lnTo>
                  <a:lnTo>
                    <a:pt x="960" y="1479"/>
                  </a:lnTo>
                  <a:lnTo>
                    <a:pt x="988" y="1474"/>
                  </a:lnTo>
                  <a:lnTo>
                    <a:pt x="1014" y="1469"/>
                  </a:lnTo>
                  <a:lnTo>
                    <a:pt x="1040" y="1460"/>
                  </a:lnTo>
                  <a:lnTo>
                    <a:pt x="1066" y="1451"/>
                  </a:lnTo>
                  <a:lnTo>
                    <a:pt x="1178" y="1573"/>
                  </a:lnTo>
                  <a:lnTo>
                    <a:pt x="1178" y="1573"/>
                  </a:lnTo>
                  <a:lnTo>
                    <a:pt x="1215" y="1555"/>
                  </a:lnTo>
                  <a:lnTo>
                    <a:pt x="1249" y="1536"/>
                  </a:lnTo>
                  <a:lnTo>
                    <a:pt x="1282" y="1514"/>
                  </a:lnTo>
                  <a:lnTo>
                    <a:pt x="1315" y="1491"/>
                  </a:lnTo>
                  <a:lnTo>
                    <a:pt x="1267" y="1334"/>
                  </a:lnTo>
                  <a:lnTo>
                    <a:pt x="1267" y="1334"/>
                  </a:lnTo>
                  <a:lnTo>
                    <a:pt x="1287" y="1316"/>
                  </a:lnTo>
                  <a:lnTo>
                    <a:pt x="1308" y="1297"/>
                  </a:lnTo>
                  <a:lnTo>
                    <a:pt x="1345" y="1257"/>
                  </a:lnTo>
                  <a:lnTo>
                    <a:pt x="1499" y="1308"/>
                  </a:lnTo>
                  <a:lnTo>
                    <a:pt x="1499" y="1308"/>
                  </a:lnTo>
                  <a:lnTo>
                    <a:pt x="1521" y="1273"/>
                  </a:lnTo>
                  <a:lnTo>
                    <a:pt x="1544" y="1237"/>
                  </a:lnTo>
                  <a:lnTo>
                    <a:pt x="1563" y="1200"/>
                  </a:lnTo>
                  <a:lnTo>
                    <a:pt x="1582" y="1162"/>
                  </a:lnTo>
                  <a:lnTo>
                    <a:pt x="1464" y="1051"/>
                  </a:lnTo>
                  <a:lnTo>
                    <a:pt x="1464" y="1051"/>
                  </a:lnTo>
                  <a:lnTo>
                    <a:pt x="1473" y="1025"/>
                  </a:lnTo>
                  <a:lnTo>
                    <a:pt x="1481" y="999"/>
                  </a:lnTo>
                  <a:lnTo>
                    <a:pt x="1488" y="973"/>
                  </a:lnTo>
                  <a:lnTo>
                    <a:pt x="1494" y="946"/>
                  </a:lnTo>
                  <a:lnTo>
                    <a:pt x="1648" y="914"/>
                  </a:lnTo>
                  <a:close/>
                  <a:moveTo>
                    <a:pt x="826" y="1334"/>
                  </a:moveTo>
                  <a:lnTo>
                    <a:pt x="826" y="1334"/>
                  </a:lnTo>
                  <a:lnTo>
                    <a:pt x="800" y="1332"/>
                  </a:lnTo>
                  <a:lnTo>
                    <a:pt x="775" y="1330"/>
                  </a:lnTo>
                  <a:lnTo>
                    <a:pt x="750" y="1327"/>
                  </a:lnTo>
                  <a:lnTo>
                    <a:pt x="724" y="1323"/>
                  </a:lnTo>
                  <a:lnTo>
                    <a:pt x="700" y="1316"/>
                  </a:lnTo>
                  <a:lnTo>
                    <a:pt x="676" y="1311"/>
                  </a:lnTo>
                  <a:lnTo>
                    <a:pt x="653" y="1302"/>
                  </a:lnTo>
                  <a:lnTo>
                    <a:pt x="629" y="1294"/>
                  </a:lnTo>
                  <a:lnTo>
                    <a:pt x="606" y="1283"/>
                  </a:lnTo>
                  <a:lnTo>
                    <a:pt x="586" y="1271"/>
                  </a:lnTo>
                  <a:lnTo>
                    <a:pt x="563" y="1259"/>
                  </a:lnTo>
                  <a:lnTo>
                    <a:pt x="542" y="1247"/>
                  </a:lnTo>
                  <a:lnTo>
                    <a:pt x="523" y="1231"/>
                  </a:lnTo>
                  <a:lnTo>
                    <a:pt x="504" y="1218"/>
                  </a:lnTo>
                  <a:lnTo>
                    <a:pt x="485" y="1202"/>
                  </a:lnTo>
                  <a:lnTo>
                    <a:pt x="468" y="1185"/>
                  </a:lnTo>
                  <a:lnTo>
                    <a:pt x="450" y="1167"/>
                  </a:lnTo>
                  <a:lnTo>
                    <a:pt x="435" y="1148"/>
                  </a:lnTo>
                  <a:lnTo>
                    <a:pt x="419" y="1129"/>
                  </a:lnTo>
                  <a:lnTo>
                    <a:pt x="405" y="1108"/>
                  </a:lnTo>
                  <a:lnTo>
                    <a:pt x="393" y="1089"/>
                  </a:lnTo>
                  <a:lnTo>
                    <a:pt x="381" y="1067"/>
                  </a:lnTo>
                  <a:lnTo>
                    <a:pt x="369" y="1046"/>
                  </a:lnTo>
                  <a:lnTo>
                    <a:pt x="359" y="1024"/>
                  </a:lnTo>
                  <a:lnTo>
                    <a:pt x="350" y="999"/>
                  </a:lnTo>
                  <a:lnTo>
                    <a:pt x="341" y="977"/>
                  </a:lnTo>
                  <a:lnTo>
                    <a:pt x="334" y="953"/>
                  </a:lnTo>
                  <a:lnTo>
                    <a:pt x="329" y="928"/>
                  </a:lnTo>
                  <a:lnTo>
                    <a:pt x="326" y="902"/>
                  </a:lnTo>
                  <a:lnTo>
                    <a:pt x="322" y="878"/>
                  </a:lnTo>
                  <a:lnTo>
                    <a:pt x="321" y="852"/>
                  </a:lnTo>
                  <a:lnTo>
                    <a:pt x="319" y="826"/>
                  </a:lnTo>
                  <a:lnTo>
                    <a:pt x="319" y="826"/>
                  </a:lnTo>
                  <a:lnTo>
                    <a:pt x="321" y="798"/>
                  </a:lnTo>
                  <a:lnTo>
                    <a:pt x="322" y="774"/>
                  </a:lnTo>
                  <a:lnTo>
                    <a:pt x="326" y="748"/>
                  </a:lnTo>
                  <a:lnTo>
                    <a:pt x="329" y="722"/>
                  </a:lnTo>
                  <a:lnTo>
                    <a:pt x="334" y="698"/>
                  </a:lnTo>
                  <a:lnTo>
                    <a:pt x="341" y="674"/>
                  </a:lnTo>
                  <a:lnTo>
                    <a:pt x="350" y="651"/>
                  </a:lnTo>
                  <a:lnTo>
                    <a:pt x="359" y="627"/>
                  </a:lnTo>
                  <a:lnTo>
                    <a:pt x="369" y="604"/>
                  </a:lnTo>
                  <a:lnTo>
                    <a:pt x="381" y="584"/>
                  </a:lnTo>
                  <a:lnTo>
                    <a:pt x="393" y="561"/>
                  </a:lnTo>
                  <a:lnTo>
                    <a:pt x="405" y="542"/>
                  </a:lnTo>
                  <a:lnTo>
                    <a:pt x="419" y="521"/>
                  </a:lnTo>
                  <a:lnTo>
                    <a:pt x="435" y="502"/>
                  </a:lnTo>
                  <a:lnTo>
                    <a:pt x="450" y="483"/>
                  </a:lnTo>
                  <a:lnTo>
                    <a:pt x="468" y="466"/>
                  </a:lnTo>
                  <a:lnTo>
                    <a:pt x="485" y="448"/>
                  </a:lnTo>
                  <a:lnTo>
                    <a:pt x="504" y="433"/>
                  </a:lnTo>
                  <a:lnTo>
                    <a:pt x="523" y="419"/>
                  </a:lnTo>
                  <a:lnTo>
                    <a:pt x="542" y="403"/>
                  </a:lnTo>
                  <a:lnTo>
                    <a:pt x="563" y="391"/>
                  </a:lnTo>
                  <a:lnTo>
                    <a:pt x="586" y="379"/>
                  </a:lnTo>
                  <a:lnTo>
                    <a:pt x="606" y="367"/>
                  </a:lnTo>
                  <a:lnTo>
                    <a:pt x="629" y="357"/>
                  </a:lnTo>
                  <a:lnTo>
                    <a:pt x="653" y="348"/>
                  </a:lnTo>
                  <a:lnTo>
                    <a:pt x="676" y="339"/>
                  </a:lnTo>
                  <a:lnTo>
                    <a:pt x="700" y="334"/>
                  </a:lnTo>
                  <a:lnTo>
                    <a:pt x="724" y="327"/>
                  </a:lnTo>
                  <a:lnTo>
                    <a:pt x="750" y="324"/>
                  </a:lnTo>
                  <a:lnTo>
                    <a:pt x="775" y="320"/>
                  </a:lnTo>
                  <a:lnTo>
                    <a:pt x="800" y="319"/>
                  </a:lnTo>
                  <a:lnTo>
                    <a:pt x="826" y="317"/>
                  </a:lnTo>
                  <a:lnTo>
                    <a:pt x="826" y="317"/>
                  </a:lnTo>
                  <a:lnTo>
                    <a:pt x="852" y="319"/>
                  </a:lnTo>
                  <a:lnTo>
                    <a:pt x="878" y="320"/>
                  </a:lnTo>
                  <a:lnTo>
                    <a:pt x="904" y="324"/>
                  </a:lnTo>
                  <a:lnTo>
                    <a:pt x="929" y="327"/>
                  </a:lnTo>
                  <a:lnTo>
                    <a:pt x="955" y="334"/>
                  </a:lnTo>
                  <a:lnTo>
                    <a:pt x="977" y="339"/>
                  </a:lnTo>
                  <a:lnTo>
                    <a:pt x="1001" y="348"/>
                  </a:lnTo>
                  <a:lnTo>
                    <a:pt x="1024" y="357"/>
                  </a:lnTo>
                  <a:lnTo>
                    <a:pt x="1047" y="367"/>
                  </a:lnTo>
                  <a:lnTo>
                    <a:pt x="1069" y="379"/>
                  </a:lnTo>
                  <a:lnTo>
                    <a:pt x="1090" y="391"/>
                  </a:lnTo>
                  <a:lnTo>
                    <a:pt x="1111" y="403"/>
                  </a:lnTo>
                  <a:lnTo>
                    <a:pt x="1131" y="419"/>
                  </a:lnTo>
                  <a:lnTo>
                    <a:pt x="1151" y="433"/>
                  </a:lnTo>
                  <a:lnTo>
                    <a:pt x="1168" y="448"/>
                  </a:lnTo>
                  <a:lnTo>
                    <a:pt x="1187" y="466"/>
                  </a:lnTo>
                  <a:lnTo>
                    <a:pt x="1202" y="483"/>
                  </a:lnTo>
                  <a:lnTo>
                    <a:pt x="1220" y="502"/>
                  </a:lnTo>
                  <a:lnTo>
                    <a:pt x="1234" y="521"/>
                  </a:lnTo>
                  <a:lnTo>
                    <a:pt x="1248" y="542"/>
                  </a:lnTo>
                  <a:lnTo>
                    <a:pt x="1261" y="561"/>
                  </a:lnTo>
                  <a:lnTo>
                    <a:pt x="1274" y="584"/>
                  </a:lnTo>
                  <a:lnTo>
                    <a:pt x="1286" y="604"/>
                  </a:lnTo>
                  <a:lnTo>
                    <a:pt x="1294" y="627"/>
                  </a:lnTo>
                  <a:lnTo>
                    <a:pt x="1305" y="651"/>
                  </a:lnTo>
                  <a:lnTo>
                    <a:pt x="1312" y="674"/>
                  </a:lnTo>
                  <a:lnTo>
                    <a:pt x="1319" y="698"/>
                  </a:lnTo>
                  <a:lnTo>
                    <a:pt x="1326" y="722"/>
                  </a:lnTo>
                  <a:lnTo>
                    <a:pt x="1329" y="748"/>
                  </a:lnTo>
                  <a:lnTo>
                    <a:pt x="1332" y="774"/>
                  </a:lnTo>
                  <a:lnTo>
                    <a:pt x="1334" y="798"/>
                  </a:lnTo>
                  <a:lnTo>
                    <a:pt x="1334" y="826"/>
                  </a:lnTo>
                  <a:lnTo>
                    <a:pt x="1334" y="826"/>
                  </a:lnTo>
                  <a:lnTo>
                    <a:pt x="1334" y="852"/>
                  </a:lnTo>
                  <a:lnTo>
                    <a:pt x="1332" y="878"/>
                  </a:lnTo>
                  <a:lnTo>
                    <a:pt x="1329" y="902"/>
                  </a:lnTo>
                  <a:lnTo>
                    <a:pt x="1326" y="928"/>
                  </a:lnTo>
                  <a:lnTo>
                    <a:pt x="1319" y="953"/>
                  </a:lnTo>
                  <a:lnTo>
                    <a:pt x="1312" y="977"/>
                  </a:lnTo>
                  <a:lnTo>
                    <a:pt x="1305" y="999"/>
                  </a:lnTo>
                  <a:lnTo>
                    <a:pt x="1294" y="1024"/>
                  </a:lnTo>
                  <a:lnTo>
                    <a:pt x="1286" y="1046"/>
                  </a:lnTo>
                  <a:lnTo>
                    <a:pt x="1274" y="1067"/>
                  </a:lnTo>
                  <a:lnTo>
                    <a:pt x="1261" y="1089"/>
                  </a:lnTo>
                  <a:lnTo>
                    <a:pt x="1248" y="1108"/>
                  </a:lnTo>
                  <a:lnTo>
                    <a:pt x="1234" y="1129"/>
                  </a:lnTo>
                  <a:lnTo>
                    <a:pt x="1220" y="1148"/>
                  </a:lnTo>
                  <a:lnTo>
                    <a:pt x="1202" y="1167"/>
                  </a:lnTo>
                  <a:lnTo>
                    <a:pt x="1187" y="1185"/>
                  </a:lnTo>
                  <a:lnTo>
                    <a:pt x="1168" y="1202"/>
                  </a:lnTo>
                  <a:lnTo>
                    <a:pt x="1151" y="1218"/>
                  </a:lnTo>
                  <a:lnTo>
                    <a:pt x="1131" y="1231"/>
                  </a:lnTo>
                  <a:lnTo>
                    <a:pt x="1111" y="1247"/>
                  </a:lnTo>
                  <a:lnTo>
                    <a:pt x="1090" y="1259"/>
                  </a:lnTo>
                  <a:lnTo>
                    <a:pt x="1069" y="1271"/>
                  </a:lnTo>
                  <a:lnTo>
                    <a:pt x="1047" y="1283"/>
                  </a:lnTo>
                  <a:lnTo>
                    <a:pt x="1024" y="1294"/>
                  </a:lnTo>
                  <a:lnTo>
                    <a:pt x="1001" y="1302"/>
                  </a:lnTo>
                  <a:lnTo>
                    <a:pt x="977" y="1311"/>
                  </a:lnTo>
                  <a:lnTo>
                    <a:pt x="955" y="1316"/>
                  </a:lnTo>
                  <a:lnTo>
                    <a:pt x="929" y="1323"/>
                  </a:lnTo>
                  <a:lnTo>
                    <a:pt x="904" y="1327"/>
                  </a:lnTo>
                  <a:lnTo>
                    <a:pt x="878" y="1330"/>
                  </a:lnTo>
                  <a:lnTo>
                    <a:pt x="852" y="1332"/>
                  </a:lnTo>
                  <a:lnTo>
                    <a:pt x="826" y="1334"/>
                  </a:lnTo>
                  <a:lnTo>
                    <a:pt x="826" y="1334"/>
                  </a:lnTo>
                  <a:close/>
                </a:path>
              </a:pathLst>
            </a:cu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25" name="椭圆 24"/>
            <p:cNvSpPr/>
            <p:nvPr/>
          </p:nvSpPr>
          <p:spPr>
            <a:xfrm>
              <a:off x="8570913" y="3300413"/>
              <a:ext cx="263524" cy="263524"/>
            </a:xfrm>
            <a:prstGeom prst="ellipse">
              <a:avLst/>
            </a:pr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solidFill>
                  <a:schemeClr val="tx1"/>
                </a:solidFill>
              </a:endParaRPr>
            </a:p>
          </p:txBody>
        </p:sp>
      </p:grpSp>
      <p:grpSp>
        <p:nvGrpSpPr>
          <p:cNvPr id="26" name="组合 25"/>
          <p:cNvGrpSpPr/>
          <p:nvPr/>
        </p:nvGrpSpPr>
        <p:grpSpPr>
          <a:xfrm>
            <a:off x="3179530" y="2827370"/>
            <a:ext cx="1246839" cy="1243823"/>
            <a:chOff x="2989367" y="2767307"/>
            <a:chExt cx="1327187" cy="1323977"/>
          </a:xfrm>
        </p:grpSpPr>
        <p:sp>
          <p:nvSpPr>
            <p:cNvPr id="27" name="Freeform 9"/>
            <p:cNvSpPr>
              <a:spLocks noEditPoints="1"/>
            </p:cNvSpPr>
            <p:nvPr/>
          </p:nvSpPr>
          <p:spPr bwMode="auto">
            <a:xfrm>
              <a:off x="2989367" y="2767307"/>
              <a:ext cx="1327187" cy="1323977"/>
            </a:xfrm>
            <a:custGeom>
              <a:avLst/>
              <a:gdLst>
                <a:gd name="T0" fmla="*/ 180 w 1653"/>
                <a:gd name="T1" fmla="*/ 1025 h 1651"/>
                <a:gd name="T2" fmla="*/ 109 w 1653"/>
                <a:gd name="T3" fmla="*/ 1237 h 1651"/>
                <a:gd name="T4" fmla="*/ 345 w 1653"/>
                <a:gd name="T5" fmla="*/ 1297 h 1651"/>
                <a:gd name="T6" fmla="*/ 371 w 1653"/>
                <a:gd name="T7" fmla="*/ 1514 h 1651"/>
                <a:gd name="T8" fmla="*/ 587 w 1653"/>
                <a:gd name="T9" fmla="*/ 1451 h 1651"/>
                <a:gd name="T10" fmla="*/ 728 w 1653"/>
                <a:gd name="T11" fmla="*/ 1645 h 1651"/>
                <a:gd name="T12" fmla="*/ 863 w 1653"/>
                <a:gd name="T13" fmla="*/ 1651 h 1651"/>
                <a:gd name="T14" fmla="*/ 1017 w 1653"/>
                <a:gd name="T15" fmla="*/ 1462 h 1651"/>
                <a:gd name="T16" fmla="*/ 1237 w 1653"/>
                <a:gd name="T17" fmla="*/ 1542 h 1651"/>
                <a:gd name="T18" fmla="*/ 1275 w 1653"/>
                <a:gd name="T19" fmla="*/ 1313 h 1651"/>
                <a:gd name="T20" fmla="*/ 1499 w 1653"/>
                <a:gd name="T21" fmla="*/ 1304 h 1651"/>
                <a:gd name="T22" fmla="*/ 1452 w 1653"/>
                <a:gd name="T23" fmla="*/ 1041 h 1651"/>
                <a:gd name="T24" fmla="*/ 1478 w 1653"/>
                <a:gd name="T25" fmla="*/ 935 h 1651"/>
                <a:gd name="T26" fmla="*/ 1653 w 1653"/>
                <a:gd name="T27" fmla="*/ 826 h 1651"/>
                <a:gd name="T28" fmla="*/ 1471 w 1653"/>
                <a:gd name="T29" fmla="*/ 672 h 1651"/>
                <a:gd name="T30" fmla="*/ 1575 w 1653"/>
                <a:gd name="T31" fmla="*/ 474 h 1651"/>
                <a:gd name="T32" fmla="*/ 1329 w 1653"/>
                <a:gd name="T33" fmla="*/ 388 h 1651"/>
                <a:gd name="T34" fmla="*/ 1300 w 1653"/>
                <a:gd name="T35" fmla="*/ 149 h 1651"/>
                <a:gd name="T36" fmla="*/ 1163 w 1653"/>
                <a:gd name="T37" fmla="*/ 71 h 1651"/>
                <a:gd name="T38" fmla="*/ 970 w 1653"/>
                <a:gd name="T39" fmla="*/ 170 h 1651"/>
                <a:gd name="T40" fmla="*/ 827 w 1653"/>
                <a:gd name="T41" fmla="*/ 0 h 1651"/>
                <a:gd name="T42" fmla="*/ 700 w 1653"/>
                <a:gd name="T43" fmla="*/ 163 h 1651"/>
                <a:gd name="T44" fmla="*/ 485 w 1653"/>
                <a:gd name="T45" fmla="*/ 73 h 1651"/>
                <a:gd name="T46" fmla="*/ 333 w 1653"/>
                <a:gd name="T47" fmla="*/ 163 h 1651"/>
                <a:gd name="T48" fmla="*/ 322 w 1653"/>
                <a:gd name="T49" fmla="*/ 370 h 1651"/>
                <a:gd name="T50" fmla="*/ 106 w 1653"/>
                <a:gd name="T51" fmla="*/ 419 h 1651"/>
                <a:gd name="T52" fmla="*/ 177 w 1653"/>
                <a:gd name="T53" fmla="*/ 629 h 1651"/>
                <a:gd name="T54" fmla="*/ 3 w 1653"/>
                <a:gd name="T55" fmla="*/ 746 h 1651"/>
                <a:gd name="T56" fmla="*/ 5 w 1653"/>
                <a:gd name="T57" fmla="*/ 914 h 1651"/>
                <a:gd name="T58" fmla="*/ 321 w 1653"/>
                <a:gd name="T59" fmla="*/ 774 h 1651"/>
                <a:gd name="T60" fmla="*/ 348 w 1653"/>
                <a:gd name="T61" fmla="*/ 651 h 1651"/>
                <a:gd name="T62" fmla="*/ 405 w 1653"/>
                <a:gd name="T63" fmla="*/ 542 h 1651"/>
                <a:gd name="T64" fmla="*/ 485 w 1653"/>
                <a:gd name="T65" fmla="*/ 448 h 1651"/>
                <a:gd name="T66" fmla="*/ 584 w 1653"/>
                <a:gd name="T67" fmla="*/ 379 h 1651"/>
                <a:gd name="T68" fmla="*/ 698 w 1653"/>
                <a:gd name="T69" fmla="*/ 334 h 1651"/>
                <a:gd name="T70" fmla="*/ 827 w 1653"/>
                <a:gd name="T71" fmla="*/ 317 h 1651"/>
                <a:gd name="T72" fmla="*/ 929 w 1653"/>
                <a:gd name="T73" fmla="*/ 327 h 1651"/>
                <a:gd name="T74" fmla="*/ 1047 w 1653"/>
                <a:gd name="T75" fmla="*/ 367 h 1651"/>
                <a:gd name="T76" fmla="*/ 1149 w 1653"/>
                <a:gd name="T77" fmla="*/ 433 h 1651"/>
                <a:gd name="T78" fmla="*/ 1234 w 1653"/>
                <a:gd name="T79" fmla="*/ 521 h 1651"/>
                <a:gd name="T80" fmla="*/ 1294 w 1653"/>
                <a:gd name="T81" fmla="*/ 627 h 1651"/>
                <a:gd name="T82" fmla="*/ 1327 w 1653"/>
                <a:gd name="T83" fmla="*/ 748 h 1651"/>
                <a:gd name="T84" fmla="*/ 1332 w 1653"/>
                <a:gd name="T85" fmla="*/ 852 h 1651"/>
                <a:gd name="T86" fmla="*/ 1312 w 1653"/>
                <a:gd name="T87" fmla="*/ 977 h 1651"/>
                <a:gd name="T88" fmla="*/ 1260 w 1653"/>
                <a:gd name="T89" fmla="*/ 1089 h 1651"/>
                <a:gd name="T90" fmla="*/ 1185 w 1653"/>
                <a:gd name="T91" fmla="*/ 1185 h 1651"/>
                <a:gd name="T92" fmla="*/ 1090 w 1653"/>
                <a:gd name="T93" fmla="*/ 1259 h 1651"/>
                <a:gd name="T94" fmla="*/ 977 w 1653"/>
                <a:gd name="T95" fmla="*/ 1311 h 1651"/>
                <a:gd name="T96" fmla="*/ 853 w 1653"/>
                <a:gd name="T97" fmla="*/ 1332 h 1651"/>
                <a:gd name="T98" fmla="*/ 749 w 1653"/>
                <a:gd name="T99" fmla="*/ 1327 h 1651"/>
                <a:gd name="T100" fmla="*/ 629 w 1653"/>
                <a:gd name="T101" fmla="*/ 1294 h 1651"/>
                <a:gd name="T102" fmla="*/ 522 w 1653"/>
                <a:gd name="T103" fmla="*/ 1231 h 1651"/>
                <a:gd name="T104" fmla="*/ 433 w 1653"/>
                <a:gd name="T105" fmla="*/ 1148 h 1651"/>
                <a:gd name="T106" fmla="*/ 367 w 1653"/>
                <a:gd name="T107" fmla="*/ 1046 h 1651"/>
                <a:gd name="T108" fmla="*/ 327 w 1653"/>
                <a:gd name="T109" fmla="*/ 928 h 1651"/>
                <a:gd name="T110" fmla="*/ 319 w 1653"/>
                <a:gd name="T111" fmla="*/ 826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3" h="1651">
                  <a:moveTo>
                    <a:pt x="159" y="946"/>
                  </a:moveTo>
                  <a:lnTo>
                    <a:pt x="159" y="946"/>
                  </a:lnTo>
                  <a:lnTo>
                    <a:pt x="165" y="973"/>
                  </a:lnTo>
                  <a:lnTo>
                    <a:pt x="172" y="999"/>
                  </a:lnTo>
                  <a:lnTo>
                    <a:pt x="180" y="1025"/>
                  </a:lnTo>
                  <a:lnTo>
                    <a:pt x="189" y="1051"/>
                  </a:lnTo>
                  <a:lnTo>
                    <a:pt x="71" y="1162"/>
                  </a:lnTo>
                  <a:lnTo>
                    <a:pt x="71" y="1162"/>
                  </a:lnTo>
                  <a:lnTo>
                    <a:pt x="90" y="1200"/>
                  </a:lnTo>
                  <a:lnTo>
                    <a:pt x="109" y="1237"/>
                  </a:lnTo>
                  <a:lnTo>
                    <a:pt x="132" y="1273"/>
                  </a:lnTo>
                  <a:lnTo>
                    <a:pt x="154" y="1308"/>
                  </a:lnTo>
                  <a:lnTo>
                    <a:pt x="308" y="1257"/>
                  </a:lnTo>
                  <a:lnTo>
                    <a:pt x="308" y="1257"/>
                  </a:lnTo>
                  <a:lnTo>
                    <a:pt x="345" y="1297"/>
                  </a:lnTo>
                  <a:lnTo>
                    <a:pt x="366" y="1316"/>
                  </a:lnTo>
                  <a:lnTo>
                    <a:pt x="386" y="1334"/>
                  </a:lnTo>
                  <a:lnTo>
                    <a:pt x="338" y="1491"/>
                  </a:lnTo>
                  <a:lnTo>
                    <a:pt x="338" y="1491"/>
                  </a:lnTo>
                  <a:lnTo>
                    <a:pt x="371" y="1514"/>
                  </a:lnTo>
                  <a:lnTo>
                    <a:pt x="404" y="1536"/>
                  </a:lnTo>
                  <a:lnTo>
                    <a:pt x="438" y="1555"/>
                  </a:lnTo>
                  <a:lnTo>
                    <a:pt x="475" y="1573"/>
                  </a:lnTo>
                  <a:lnTo>
                    <a:pt x="587" y="1451"/>
                  </a:lnTo>
                  <a:lnTo>
                    <a:pt x="587" y="1451"/>
                  </a:lnTo>
                  <a:lnTo>
                    <a:pt x="613" y="1460"/>
                  </a:lnTo>
                  <a:lnTo>
                    <a:pt x="639" y="1469"/>
                  </a:lnTo>
                  <a:lnTo>
                    <a:pt x="665" y="1474"/>
                  </a:lnTo>
                  <a:lnTo>
                    <a:pt x="693" y="1479"/>
                  </a:lnTo>
                  <a:lnTo>
                    <a:pt x="728" y="1645"/>
                  </a:lnTo>
                  <a:lnTo>
                    <a:pt x="728" y="1645"/>
                  </a:lnTo>
                  <a:lnTo>
                    <a:pt x="776" y="1651"/>
                  </a:lnTo>
                  <a:lnTo>
                    <a:pt x="827" y="1651"/>
                  </a:lnTo>
                  <a:lnTo>
                    <a:pt x="827" y="1651"/>
                  </a:lnTo>
                  <a:lnTo>
                    <a:pt x="863" y="1651"/>
                  </a:lnTo>
                  <a:lnTo>
                    <a:pt x="901" y="1647"/>
                  </a:lnTo>
                  <a:lnTo>
                    <a:pt x="937" y="1483"/>
                  </a:lnTo>
                  <a:lnTo>
                    <a:pt x="937" y="1483"/>
                  </a:lnTo>
                  <a:lnTo>
                    <a:pt x="991" y="1470"/>
                  </a:lnTo>
                  <a:lnTo>
                    <a:pt x="1017" y="1462"/>
                  </a:lnTo>
                  <a:lnTo>
                    <a:pt x="1041" y="1453"/>
                  </a:lnTo>
                  <a:lnTo>
                    <a:pt x="1161" y="1581"/>
                  </a:lnTo>
                  <a:lnTo>
                    <a:pt x="1161" y="1581"/>
                  </a:lnTo>
                  <a:lnTo>
                    <a:pt x="1199" y="1562"/>
                  </a:lnTo>
                  <a:lnTo>
                    <a:pt x="1237" y="1542"/>
                  </a:lnTo>
                  <a:lnTo>
                    <a:pt x="1274" y="1519"/>
                  </a:lnTo>
                  <a:lnTo>
                    <a:pt x="1310" y="1495"/>
                  </a:lnTo>
                  <a:lnTo>
                    <a:pt x="1255" y="1332"/>
                  </a:lnTo>
                  <a:lnTo>
                    <a:pt x="1255" y="1332"/>
                  </a:lnTo>
                  <a:lnTo>
                    <a:pt x="1275" y="1313"/>
                  </a:lnTo>
                  <a:lnTo>
                    <a:pt x="1294" y="1294"/>
                  </a:lnTo>
                  <a:lnTo>
                    <a:pt x="1313" y="1273"/>
                  </a:lnTo>
                  <a:lnTo>
                    <a:pt x="1331" y="1252"/>
                  </a:lnTo>
                  <a:lnTo>
                    <a:pt x="1499" y="1304"/>
                  </a:lnTo>
                  <a:lnTo>
                    <a:pt x="1499" y="1304"/>
                  </a:lnTo>
                  <a:lnTo>
                    <a:pt x="1523" y="1270"/>
                  </a:lnTo>
                  <a:lnTo>
                    <a:pt x="1546" y="1233"/>
                  </a:lnTo>
                  <a:lnTo>
                    <a:pt x="1565" y="1195"/>
                  </a:lnTo>
                  <a:lnTo>
                    <a:pt x="1584" y="1157"/>
                  </a:lnTo>
                  <a:lnTo>
                    <a:pt x="1452" y="1041"/>
                  </a:lnTo>
                  <a:lnTo>
                    <a:pt x="1452" y="1041"/>
                  </a:lnTo>
                  <a:lnTo>
                    <a:pt x="1461" y="1015"/>
                  </a:lnTo>
                  <a:lnTo>
                    <a:pt x="1468" y="989"/>
                  </a:lnTo>
                  <a:lnTo>
                    <a:pt x="1475" y="963"/>
                  </a:lnTo>
                  <a:lnTo>
                    <a:pt x="1478" y="935"/>
                  </a:lnTo>
                  <a:lnTo>
                    <a:pt x="1650" y="895"/>
                  </a:lnTo>
                  <a:lnTo>
                    <a:pt x="1650" y="895"/>
                  </a:lnTo>
                  <a:lnTo>
                    <a:pt x="1651" y="861"/>
                  </a:lnTo>
                  <a:lnTo>
                    <a:pt x="1653" y="826"/>
                  </a:lnTo>
                  <a:lnTo>
                    <a:pt x="1653" y="826"/>
                  </a:lnTo>
                  <a:lnTo>
                    <a:pt x="1651" y="779"/>
                  </a:lnTo>
                  <a:lnTo>
                    <a:pt x="1648" y="733"/>
                  </a:lnTo>
                  <a:lnTo>
                    <a:pt x="1478" y="698"/>
                  </a:lnTo>
                  <a:lnTo>
                    <a:pt x="1478" y="698"/>
                  </a:lnTo>
                  <a:lnTo>
                    <a:pt x="1471" y="672"/>
                  </a:lnTo>
                  <a:lnTo>
                    <a:pt x="1464" y="644"/>
                  </a:lnTo>
                  <a:lnTo>
                    <a:pt x="1457" y="618"/>
                  </a:lnTo>
                  <a:lnTo>
                    <a:pt x="1449" y="594"/>
                  </a:lnTo>
                  <a:lnTo>
                    <a:pt x="1575" y="474"/>
                  </a:lnTo>
                  <a:lnTo>
                    <a:pt x="1575" y="474"/>
                  </a:lnTo>
                  <a:lnTo>
                    <a:pt x="1556" y="438"/>
                  </a:lnTo>
                  <a:lnTo>
                    <a:pt x="1535" y="402"/>
                  </a:lnTo>
                  <a:lnTo>
                    <a:pt x="1514" y="367"/>
                  </a:lnTo>
                  <a:lnTo>
                    <a:pt x="1490" y="334"/>
                  </a:lnTo>
                  <a:lnTo>
                    <a:pt x="1329" y="388"/>
                  </a:lnTo>
                  <a:lnTo>
                    <a:pt x="1329" y="388"/>
                  </a:lnTo>
                  <a:lnTo>
                    <a:pt x="1310" y="367"/>
                  </a:lnTo>
                  <a:lnTo>
                    <a:pt x="1291" y="348"/>
                  </a:lnTo>
                  <a:lnTo>
                    <a:pt x="1251" y="312"/>
                  </a:lnTo>
                  <a:lnTo>
                    <a:pt x="1300" y="149"/>
                  </a:lnTo>
                  <a:lnTo>
                    <a:pt x="1300" y="149"/>
                  </a:lnTo>
                  <a:lnTo>
                    <a:pt x="1267" y="126"/>
                  </a:lnTo>
                  <a:lnTo>
                    <a:pt x="1234" y="105"/>
                  </a:lnTo>
                  <a:lnTo>
                    <a:pt x="1199" y="88"/>
                  </a:lnTo>
                  <a:lnTo>
                    <a:pt x="1163" y="71"/>
                  </a:lnTo>
                  <a:lnTo>
                    <a:pt x="1050" y="192"/>
                  </a:lnTo>
                  <a:lnTo>
                    <a:pt x="1050" y="192"/>
                  </a:lnTo>
                  <a:lnTo>
                    <a:pt x="1024" y="183"/>
                  </a:lnTo>
                  <a:lnTo>
                    <a:pt x="998" y="176"/>
                  </a:lnTo>
                  <a:lnTo>
                    <a:pt x="970" y="170"/>
                  </a:lnTo>
                  <a:lnTo>
                    <a:pt x="944" y="164"/>
                  </a:lnTo>
                  <a:lnTo>
                    <a:pt x="910" y="3"/>
                  </a:lnTo>
                  <a:lnTo>
                    <a:pt x="910" y="3"/>
                  </a:lnTo>
                  <a:lnTo>
                    <a:pt x="868" y="0"/>
                  </a:lnTo>
                  <a:lnTo>
                    <a:pt x="827" y="0"/>
                  </a:lnTo>
                  <a:lnTo>
                    <a:pt x="827" y="0"/>
                  </a:lnTo>
                  <a:lnTo>
                    <a:pt x="780" y="0"/>
                  </a:lnTo>
                  <a:lnTo>
                    <a:pt x="735" y="3"/>
                  </a:lnTo>
                  <a:lnTo>
                    <a:pt x="700" y="163"/>
                  </a:lnTo>
                  <a:lnTo>
                    <a:pt x="700" y="163"/>
                  </a:lnTo>
                  <a:lnTo>
                    <a:pt x="672" y="168"/>
                  </a:lnTo>
                  <a:lnTo>
                    <a:pt x="646" y="175"/>
                  </a:lnTo>
                  <a:lnTo>
                    <a:pt x="620" y="182"/>
                  </a:lnTo>
                  <a:lnTo>
                    <a:pt x="594" y="190"/>
                  </a:lnTo>
                  <a:lnTo>
                    <a:pt x="485" y="73"/>
                  </a:lnTo>
                  <a:lnTo>
                    <a:pt x="485" y="73"/>
                  </a:lnTo>
                  <a:lnTo>
                    <a:pt x="445" y="92"/>
                  </a:lnTo>
                  <a:lnTo>
                    <a:pt x="405" y="114"/>
                  </a:lnTo>
                  <a:lnTo>
                    <a:pt x="367" y="137"/>
                  </a:lnTo>
                  <a:lnTo>
                    <a:pt x="333" y="163"/>
                  </a:lnTo>
                  <a:lnTo>
                    <a:pt x="381" y="313"/>
                  </a:lnTo>
                  <a:lnTo>
                    <a:pt x="381" y="313"/>
                  </a:lnTo>
                  <a:lnTo>
                    <a:pt x="360" y="332"/>
                  </a:lnTo>
                  <a:lnTo>
                    <a:pt x="341" y="351"/>
                  </a:lnTo>
                  <a:lnTo>
                    <a:pt x="322" y="370"/>
                  </a:lnTo>
                  <a:lnTo>
                    <a:pt x="305" y="391"/>
                  </a:lnTo>
                  <a:lnTo>
                    <a:pt x="152" y="346"/>
                  </a:lnTo>
                  <a:lnTo>
                    <a:pt x="152" y="346"/>
                  </a:lnTo>
                  <a:lnTo>
                    <a:pt x="128" y="383"/>
                  </a:lnTo>
                  <a:lnTo>
                    <a:pt x="106" y="419"/>
                  </a:lnTo>
                  <a:lnTo>
                    <a:pt x="85" y="459"/>
                  </a:lnTo>
                  <a:lnTo>
                    <a:pt x="66" y="499"/>
                  </a:lnTo>
                  <a:lnTo>
                    <a:pt x="184" y="603"/>
                  </a:lnTo>
                  <a:lnTo>
                    <a:pt x="184" y="603"/>
                  </a:lnTo>
                  <a:lnTo>
                    <a:pt x="177" y="629"/>
                  </a:lnTo>
                  <a:lnTo>
                    <a:pt x="170" y="656"/>
                  </a:lnTo>
                  <a:lnTo>
                    <a:pt x="163" y="682"/>
                  </a:lnTo>
                  <a:lnTo>
                    <a:pt x="158" y="710"/>
                  </a:lnTo>
                  <a:lnTo>
                    <a:pt x="3" y="746"/>
                  </a:lnTo>
                  <a:lnTo>
                    <a:pt x="3" y="746"/>
                  </a:lnTo>
                  <a:lnTo>
                    <a:pt x="0" y="786"/>
                  </a:lnTo>
                  <a:lnTo>
                    <a:pt x="0" y="826"/>
                  </a:lnTo>
                  <a:lnTo>
                    <a:pt x="0" y="826"/>
                  </a:lnTo>
                  <a:lnTo>
                    <a:pt x="2" y="869"/>
                  </a:lnTo>
                  <a:lnTo>
                    <a:pt x="5" y="914"/>
                  </a:lnTo>
                  <a:lnTo>
                    <a:pt x="159" y="946"/>
                  </a:lnTo>
                  <a:close/>
                  <a:moveTo>
                    <a:pt x="319" y="826"/>
                  </a:moveTo>
                  <a:lnTo>
                    <a:pt x="319" y="826"/>
                  </a:lnTo>
                  <a:lnTo>
                    <a:pt x="319" y="798"/>
                  </a:lnTo>
                  <a:lnTo>
                    <a:pt x="321" y="774"/>
                  </a:lnTo>
                  <a:lnTo>
                    <a:pt x="324" y="748"/>
                  </a:lnTo>
                  <a:lnTo>
                    <a:pt x="327" y="722"/>
                  </a:lnTo>
                  <a:lnTo>
                    <a:pt x="334" y="698"/>
                  </a:lnTo>
                  <a:lnTo>
                    <a:pt x="341" y="674"/>
                  </a:lnTo>
                  <a:lnTo>
                    <a:pt x="348" y="651"/>
                  </a:lnTo>
                  <a:lnTo>
                    <a:pt x="359" y="627"/>
                  </a:lnTo>
                  <a:lnTo>
                    <a:pt x="367" y="604"/>
                  </a:lnTo>
                  <a:lnTo>
                    <a:pt x="379" y="584"/>
                  </a:lnTo>
                  <a:lnTo>
                    <a:pt x="392" y="561"/>
                  </a:lnTo>
                  <a:lnTo>
                    <a:pt x="405" y="542"/>
                  </a:lnTo>
                  <a:lnTo>
                    <a:pt x="419" y="521"/>
                  </a:lnTo>
                  <a:lnTo>
                    <a:pt x="433" y="502"/>
                  </a:lnTo>
                  <a:lnTo>
                    <a:pt x="451" y="483"/>
                  </a:lnTo>
                  <a:lnTo>
                    <a:pt x="466" y="466"/>
                  </a:lnTo>
                  <a:lnTo>
                    <a:pt x="485" y="448"/>
                  </a:lnTo>
                  <a:lnTo>
                    <a:pt x="502" y="433"/>
                  </a:lnTo>
                  <a:lnTo>
                    <a:pt x="522" y="419"/>
                  </a:lnTo>
                  <a:lnTo>
                    <a:pt x="542" y="403"/>
                  </a:lnTo>
                  <a:lnTo>
                    <a:pt x="563" y="391"/>
                  </a:lnTo>
                  <a:lnTo>
                    <a:pt x="584" y="379"/>
                  </a:lnTo>
                  <a:lnTo>
                    <a:pt x="606" y="367"/>
                  </a:lnTo>
                  <a:lnTo>
                    <a:pt x="629" y="357"/>
                  </a:lnTo>
                  <a:lnTo>
                    <a:pt x="652" y="348"/>
                  </a:lnTo>
                  <a:lnTo>
                    <a:pt x="676" y="339"/>
                  </a:lnTo>
                  <a:lnTo>
                    <a:pt x="698" y="334"/>
                  </a:lnTo>
                  <a:lnTo>
                    <a:pt x="724" y="327"/>
                  </a:lnTo>
                  <a:lnTo>
                    <a:pt x="749" y="324"/>
                  </a:lnTo>
                  <a:lnTo>
                    <a:pt x="775" y="320"/>
                  </a:lnTo>
                  <a:lnTo>
                    <a:pt x="801" y="319"/>
                  </a:lnTo>
                  <a:lnTo>
                    <a:pt x="827" y="317"/>
                  </a:lnTo>
                  <a:lnTo>
                    <a:pt x="827" y="317"/>
                  </a:lnTo>
                  <a:lnTo>
                    <a:pt x="853" y="319"/>
                  </a:lnTo>
                  <a:lnTo>
                    <a:pt x="878" y="320"/>
                  </a:lnTo>
                  <a:lnTo>
                    <a:pt x="903" y="324"/>
                  </a:lnTo>
                  <a:lnTo>
                    <a:pt x="929" y="327"/>
                  </a:lnTo>
                  <a:lnTo>
                    <a:pt x="953" y="334"/>
                  </a:lnTo>
                  <a:lnTo>
                    <a:pt x="977" y="339"/>
                  </a:lnTo>
                  <a:lnTo>
                    <a:pt x="1000" y="348"/>
                  </a:lnTo>
                  <a:lnTo>
                    <a:pt x="1024" y="357"/>
                  </a:lnTo>
                  <a:lnTo>
                    <a:pt x="1047" y="367"/>
                  </a:lnTo>
                  <a:lnTo>
                    <a:pt x="1067" y="379"/>
                  </a:lnTo>
                  <a:lnTo>
                    <a:pt x="1090" y="391"/>
                  </a:lnTo>
                  <a:lnTo>
                    <a:pt x="1111" y="403"/>
                  </a:lnTo>
                  <a:lnTo>
                    <a:pt x="1130" y="419"/>
                  </a:lnTo>
                  <a:lnTo>
                    <a:pt x="1149" y="433"/>
                  </a:lnTo>
                  <a:lnTo>
                    <a:pt x="1168" y="448"/>
                  </a:lnTo>
                  <a:lnTo>
                    <a:pt x="1185" y="466"/>
                  </a:lnTo>
                  <a:lnTo>
                    <a:pt x="1203" y="483"/>
                  </a:lnTo>
                  <a:lnTo>
                    <a:pt x="1218" y="502"/>
                  </a:lnTo>
                  <a:lnTo>
                    <a:pt x="1234" y="521"/>
                  </a:lnTo>
                  <a:lnTo>
                    <a:pt x="1248" y="542"/>
                  </a:lnTo>
                  <a:lnTo>
                    <a:pt x="1260" y="561"/>
                  </a:lnTo>
                  <a:lnTo>
                    <a:pt x="1272" y="584"/>
                  </a:lnTo>
                  <a:lnTo>
                    <a:pt x="1284" y="604"/>
                  </a:lnTo>
                  <a:lnTo>
                    <a:pt x="1294" y="627"/>
                  </a:lnTo>
                  <a:lnTo>
                    <a:pt x="1303" y="651"/>
                  </a:lnTo>
                  <a:lnTo>
                    <a:pt x="1312" y="674"/>
                  </a:lnTo>
                  <a:lnTo>
                    <a:pt x="1319" y="698"/>
                  </a:lnTo>
                  <a:lnTo>
                    <a:pt x="1324" y="722"/>
                  </a:lnTo>
                  <a:lnTo>
                    <a:pt x="1327" y="748"/>
                  </a:lnTo>
                  <a:lnTo>
                    <a:pt x="1331" y="774"/>
                  </a:lnTo>
                  <a:lnTo>
                    <a:pt x="1332" y="798"/>
                  </a:lnTo>
                  <a:lnTo>
                    <a:pt x="1334" y="826"/>
                  </a:lnTo>
                  <a:lnTo>
                    <a:pt x="1334" y="826"/>
                  </a:lnTo>
                  <a:lnTo>
                    <a:pt x="1332" y="852"/>
                  </a:lnTo>
                  <a:lnTo>
                    <a:pt x="1331" y="878"/>
                  </a:lnTo>
                  <a:lnTo>
                    <a:pt x="1327" y="902"/>
                  </a:lnTo>
                  <a:lnTo>
                    <a:pt x="1324" y="928"/>
                  </a:lnTo>
                  <a:lnTo>
                    <a:pt x="1319" y="953"/>
                  </a:lnTo>
                  <a:lnTo>
                    <a:pt x="1312" y="977"/>
                  </a:lnTo>
                  <a:lnTo>
                    <a:pt x="1303" y="999"/>
                  </a:lnTo>
                  <a:lnTo>
                    <a:pt x="1294" y="1024"/>
                  </a:lnTo>
                  <a:lnTo>
                    <a:pt x="1284" y="1046"/>
                  </a:lnTo>
                  <a:lnTo>
                    <a:pt x="1272" y="1067"/>
                  </a:lnTo>
                  <a:lnTo>
                    <a:pt x="1260" y="1089"/>
                  </a:lnTo>
                  <a:lnTo>
                    <a:pt x="1248" y="1108"/>
                  </a:lnTo>
                  <a:lnTo>
                    <a:pt x="1234" y="1129"/>
                  </a:lnTo>
                  <a:lnTo>
                    <a:pt x="1218" y="1148"/>
                  </a:lnTo>
                  <a:lnTo>
                    <a:pt x="1203" y="1167"/>
                  </a:lnTo>
                  <a:lnTo>
                    <a:pt x="1185" y="1185"/>
                  </a:lnTo>
                  <a:lnTo>
                    <a:pt x="1168" y="1202"/>
                  </a:lnTo>
                  <a:lnTo>
                    <a:pt x="1149" y="1218"/>
                  </a:lnTo>
                  <a:lnTo>
                    <a:pt x="1130" y="1231"/>
                  </a:lnTo>
                  <a:lnTo>
                    <a:pt x="1111" y="1247"/>
                  </a:lnTo>
                  <a:lnTo>
                    <a:pt x="1090" y="1259"/>
                  </a:lnTo>
                  <a:lnTo>
                    <a:pt x="1067" y="1271"/>
                  </a:lnTo>
                  <a:lnTo>
                    <a:pt x="1047" y="1283"/>
                  </a:lnTo>
                  <a:lnTo>
                    <a:pt x="1024" y="1294"/>
                  </a:lnTo>
                  <a:lnTo>
                    <a:pt x="1000" y="1302"/>
                  </a:lnTo>
                  <a:lnTo>
                    <a:pt x="977" y="1311"/>
                  </a:lnTo>
                  <a:lnTo>
                    <a:pt x="953" y="1316"/>
                  </a:lnTo>
                  <a:lnTo>
                    <a:pt x="929" y="1323"/>
                  </a:lnTo>
                  <a:lnTo>
                    <a:pt x="903" y="1327"/>
                  </a:lnTo>
                  <a:lnTo>
                    <a:pt x="878" y="1330"/>
                  </a:lnTo>
                  <a:lnTo>
                    <a:pt x="853" y="1332"/>
                  </a:lnTo>
                  <a:lnTo>
                    <a:pt x="827" y="1334"/>
                  </a:lnTo>
                  <a:lnTo>
                    <a:pt x="827" y="1334"/>
                  </a:lnTo>
                  <a:lnTo>
                    <a:pt x="801" y="1332"/>
                  </a:lnTo>
                  <a:lnTo>
                    <a:pt x="775" y="1330"/>
                  </a:lnTo>
                  <a:lnTo>
                    <a:pt x="749" y="1327"/>
                  </a:lnTo>
                  <a:lnTo>
                    <a:pt x="724" y="1323"/>
                  </a:lnTo>
                  <a:lnTo>
                    <a:pt x="698" y="1316"/>
                  </a:lnTo>
                  <a:lnTo>
                    <a:pt x="676" y="1311"/>
                  </a:lnTo>
                  <a:lnTo>
                    <a:pt x="652" y="1302"/>
                  </a:lnTo>
                  <a:lnTo>
                    <a:pt x="629" y="1294"/>
                  </a:lnTo>
                  <a:lnTo>
                    <a:pt x="606" y="1283"/>
                  </a:lnTo>
                  <a:lnTo>
                    <a:pt x="584" y="1271"/>
                  </a:lnTo>
                  <a:lnTo>
                    <a:pt x="563" y="1259"/>
                  </a:lnTo>
                  <a:lnTo>
                    <a:pt x="542" y="1247"/>
                  </a:lnTo>
                  <a:lnTo>
                    <a:pt x="522" y="1231"/>
                  </a:lnTo>
                  <a:lnTo>
                    <a:pt x="502" y="1218"/>
                  </a:lnTo>
                  <a:lnTo>
                    <a:pt x="485" y="1202"/>
                  </a:lnTo>
                  <a:lnTo>
                    <a:pt x="466" y="1185"/>
                  </a:lnTo>
                  <a:lnTo>
                    <a:pt x="451" y="1167"/>
                  </a:lnTo>
                  <a:lnTo>
                    <a:pt x="433" y="1148"/>
                  </a:lnTo>
                  <a:lnTo>
                    <a:pt x="419" y="1129"/>
                  </a:lnTo>
                  <a:lnTo>
                    <a:pt x="405" y="1108"/>
                  </a:lnTo>
                  <a:lnTo>
                    <a:pt x="392" y="1089"/>
                  </a:lnTo>
                  <a:lnTo>
                    <a:pt x="379" y="1067"/>
                  </a:lnTo>
                  <a:lnTo>
                    <a:pt x="367" y="1046"/>
                  </a:lnTo>
                  <a:lnTo>
                    <a:pt x="359" y="1024"/>
                  </a:lnTo>
                  <a:lnTo>
                    <a:pt x="348" y="999"/>
                  </a:lnTo>
                  <a:lnTo>
                    <a:pt x="341" y="977"/>
                  </a:lnTo>
                  <a:lnTo>
                    <a:pt x="334" y="953"/>
                  </a:lnTo>
                  <a:lnTo>
                    <a:pt x="327" y="928"/>
                  </a:lnTo>
                  <a:lnTo>
                    <a:pt x="324" y="902"/>
                  </a:lnTo>
                  <a:lnTo>
                    <a:pt x="321" y="878"/>
                  </a:lnTo>
                  <a:lnTo>
                    <a:pt x="319" y="852"/>
                  </a:lnTo>
                  <a:lnTo>
                    <a:pt x="319" y="826"/>
                  </a:lnTo>
                  <a:lnTo>
                    <a:pt x="319" y="826"/>
                  </a:lnTo>
                  <a:close/>
                </a:path>
              </a:pathLst>
            </a:cu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28" name="椭圆 27"/>
            <p:cNvSpPr/>
            <p:nvPr/>
          </p:nvSpPr>
          <p:spPr>
            <a:xfrm>
              <a:off x="3522664" y="3300413"/>
              <a:ext cx="263524" cy="263524"/>
            </a:xfrm>
            <a:prstGeom prst="ellipse">
              <a:avLst/>
            </a:pr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solidFill>
                  <a:schemeClr val="tx1"/>
                </a:solidFill>
              </a:endParaRPr>
            </a:p>
          </p:txBody>
        </p:sp>
      </p:grpSp>
      <p:grpSp>
        <p:nvGrpSpPr>
          <p:cNvPr id="29" name="组合 28"/>
          <p:cNvGrpSpPr/>
          <p:nvPr/>
        </p:nvGrpSpPr>
        <p:grpSpPr>
          <a:xfrm>
            <a:off x="6917170" y="3629447"/>
            <a:ext cx="1245331" cy="1245330"/>
            <a:chOff x="6967866" y="3621071"/>
            <a:chExt cx="1325582" cy="1325581"/>
          </a:xfrm>
        </p:grpSpPr>
        <p:sp>
          <p:nvSpPr>
            <p:cNvPr id="30" name="Freeform 6"/>
            <p:cNvSpPr>
              <a:spLocks noEditPoints="1"/>
            </p:cNvSpPr>
            <p:nvPr/>
          </p:nvSpPr>
          <p:spPr bwMode="auto">
            <a:xfrm>
              <a:off x="6967866" y="3621071"/>
              <a:ext cx="1325582" cy="1325581"/>
            </a:xfrm>
            <a:custGeom>
              <a:avLst/>
              <a:gdLst>
                <a:gd name="T0" fmla="*/ 1653 w 1653"/>
                <a:gd name="T1" fmla="*/ 827 h 1653"/>
                <a:gd name="T2" fmla="*/ 1490 w 1653"/>
                <a:gd name="T3" fmla="*/ 685 h 1653"/>
                <a:gd name="T4" fmla="*/ 1585 w 1653"/>
                <a:gd name="T5" fmla="*/ 501 h 1653"/>
                <a:gd name="T6" fmla="*/ 1348 w 1653"/>
                <a:gd name="T7" fmla="*/ 394 h 1653"/>
                <a:gd name="T8" fmla="*/ 1272 w 1653"/>
                <a:gd name="T9" fmla="*/ 316 h 1653"/>
                <a:gd name="T10" fmla="*/ 1208 w 1653"/>
                <a:gd name="T11" fmla="*/ 94 h 1653"/>
                <a:gd name="T12" fmla="*/ 1007 w 1653"/>
                <a:gd name="T13" fmla="*/ 177 h 1653"/>
                <a:gd name="T14" fmla="*/ 873 w 1653"/>
                <a:gd name="T15" fmla="*/ 2 h 1653"/>
                <a:gd name="T16" fmla="*/ 709 w 1653"/>
                <a:gd name="T17" fmla="*/ 167 h 1653"/>
                <a:gd name="T18" fmla="*/ 603 w 1653"/>
                <a:gd name="T19" fmla="*/ 194 h 1653"/>
                <a:gd name="T20" fmla="*/ 385 w 1653"/>
                <a:gd name="T21" fmla="*/ 129 h 1653"/>
                <a:gd name="T22" fmla="*/ 343 w 1653"/>
                <a:gd name="T23" fmla="*/ 369 h 1653"/>
                <a:gd name="T24" fmla="*/ 116 w 1653"/>
                <a:gd name="T25" fmla="*/ 404 h 1653"/>
                <a:gd name="T26" fmla="*/ 196 w 1653"/>
                <a:gd name="T27" fmla="*/ 621 h 1653"/>
                <a:gd name="T28" fmla="*/ 5 w 1653"/>
                <a:gd name="T29" fmla="*/ 735 h 1653"/>
                <a:gd name="T30" fmla="*/ 3 w 1653"/>
                <a:gd name="T31" fmla="*/ 896 h 1653"/>
                <a:gd name="T32" fmla="*/ 192 w 1653"/>
                <a:gd name="T33" fmla="*/ 1017 h 1653"/>
                <a:gd name="T34" fmla="*/ 107 w 1653"/>
                <a:gd name="T35" fmla="*/ 1234 h 1653"/>
                <a:gd name="T36" fmla="*/ 340 w 1653"/>
                <a:gd name="T37" fmla="*/ 1275 h 1653"/>
                <a:gd name="T38" fmla="*/ 343 w 1653"/>
                <a:gd name="T39" fmla="*/ 1497 h 1653"/>
                <a:gd name="T40" fmla="*/ 610 w 1653"/>
                <a:gd name="T41" fmla="*/ 1456 h 1653"/>
                <a:gd name="T42" fmla="*/ 752 w 1653"/>
                <a:gd name="T43" fmla="*/ 1650 h 1653"/>
                <a:gd name="T44" fmla="*/ 875 w 1653"/>
                <a:gd name="T45" fmla="*/ 1651 h 1653"/>
                <a:gd name="T46" fmla="*/ 1014 w 1653"/>
                <a:gd name="T47" fmla="*/ 1469 h 1653"/>
                <a:gd name="T48" fmla="*/ 1213 w 1653"/>
                <a:gd name="T49" fmla="*/ 1558 h 1653"/>
                <a:gd name="T50" fmla="*/ 1267 w 1653"/>
                <a:gd name="T51" fmla="*/ 1336 h 1653"/>
                <a:gd name="T52" fmla="*/ 1497 w 1653"/>
                <a:gd name="T53" fmla="*/ 1310 h 1653"/>
                <a:gd name="T54" fmla="*/ 1582 w 1653"/>
                <a:gd name="T55" fmla="*/ 1164 h 1653"/>
                <a:gd name="T56" fmla="*/ 1487 w 1653"/>
                <a:gd name="T57" fmla="*/ 976 h 1653"/>
                <a:gd name="T58" fmla="*/ 801 w 1653"/>
                <a:gd name="T59" fmla="*/ 1334 h 1653"/>
                <a:gd name="T60" fmla="*/ 676 w 1653"/>
                <a:gd name="T61" fmla="*/ 1312 h 1653"/>
                <a:gd name="T62" fmla="*/ 563 w 1653"/>
                <a:gd name="T63" fmla="*/ 1262 h 1653"/>
                <a:gd name="T64" fmla="*/ 468 w 1653"/>
                <a:gd name="T65" fmla="*/ 1187 h 1653"/>
                <a:gd name="T66" fmla="*/ 392 w 1653"/>
                <a:gd name="T67" fmla="*/ 1090 h 1653"/>
                <a:gd name="T68" fmla="*/ 341 w 1653"/>
                <a:gd name="T69" fmla="*/ 977 h 1653"/>
                <a:gd name="T70" fmla="*/ 319 w 1653"/>
                <a:gd name="T71" fmla="*/ 853 h 1653"/>
                <a:gd name="T72" fmla="*/ 324 w 1653"/>
                <a:gd name="T73" fmla="*/ 750 h 1653"/>
                <a:gd name="T74" fmla="*/ 359 w 1653"/>
                <a:gd name="T75" fmla="*/ 629 h 1653"/>
                <a:gd name="T76" fmla="*/ 419 w 1653"/>
                <a:gd name="T77" fmla="*/ 524 h 1653"/>
                <a:gd name="T78" fmla="*/ 504 w 1653"/>
                <a:gd name="T79" fmla="*/ 435 h 1653"/>
                <a:gd name="T80" fmla="*/ 606 w 1653"/>
                <a:gd name="T81" fmla="*/ 369 h 1653"/>
                <a:gd name="T82" fmla="*/ 724 w 1653"/>
                <a:gd name="T83" fmla="*/ 330 h 1653"/>
                <a:gd name="T84" fmla="*/ 827 w 1653"/>
                <a:gd name="T85" fmla="*/ 319 h 1653"/>
                <a:gd name="T86" fmla="*/ 953 w 1653"/>
                <a:gd name="T87" fmla="*/ 335 h 1653"/>
                <a:gd name="T88" fmla="*/ 1069 w 1653"/>
                <a:gd name="T89" fmla="*/ 380 h 1653"/>
                <a:gd name="T90" fmla="*/ 1168 w 1653"/>
                <a:gd name="T91" fmla="*/ 451 h 1653"/>
                <a:gd name="T92" fmla="*/ 1248 w 1653"/>
                <a:gd name="T93" fmla="*/ 543 h 1653"/>
                <a:gd name="T94" fmla="*/ 1303 w 1653"/>
                <a:gd name="T95" fmla="*/ 652 h 1653"/>
                <a:gd name="T96" fmla="*/ 1333 w 1653"/>
                <a:gd name="T97" fmla="*/ 775 h 1653"/>
                <a:gd name="T98" fmla="*/ 1333 w 1653"/>
                <a:gd name="T99" fmla="*/ 879 h 1653"/>
                <a:gd name="T100" fmla="*/ 1303 w 1653"/>
                <a:gd name="T101" fmla="*/ 1002 h 1653"/>
                <a:gd name="T102" fmla="*/ 1248 w 1653"/>
                <a:gd name="T103" fmla="*/ 1111 h 1653"/>
                <a:gd name="T104" fmla="*/ 1168 w 1653"/>
                <a:gd name="T105" fmla="*/ 1203 h 1653"/>
                <a:gd name="T106" fmla="*/ 1069 w 1653"/>
                <a:gd name="T107" fmla="*/ 1274 h 1653"/>
                <a:gd name="T108" fmla="*/ 953 w 1653"/>
                <a:gd name="T109" fmla="*/ 1319 h 1653"/>
                <a:gd name="T110" fmla="*/ 827 w 1653"/>
                <a:gd name="T111" fmla="*/ 1334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3" h="1653">
                  <a:moveTo>
                    <a:pt x="1648" y="917"/>
                  </a:moveTo>
                  <a:lnTo>
                    <a:pt x="1648" y="917"/>
                  </a:lnTo>
                  <a:lnTo>
                    <a:pt x="1651" y="872"/>
                  </a:lnTo>
                  <a:lnTo>
                    <a:pt x="1653" y="827"/>
                  </a:lnTo>
                  <a:lnTo>
                    <a:pt x="1653" y="827"/>
                  </a:lnTo>
                  <a:lnTo>
                    <a:pt x="1651" y="787"/>
                  </a:lnTo>
                  <a:lnTo>
                    <a:pt x="1650" y="749"/>
                  </a:lnTo>
                  <a:lnTo>
                    <a:pt x="1494" y="711"/>
                  </a:lnTo>
                  <a:lnTo>
                    <a:pt x="1494" y="711"/>
                  </a:lnTo>
                  <a:lnTo>
                    <a:pt x="1490" y="685"/>
                  </a:lnTo>
                  <a:lnTo>
                    <a:pt x="1483" y="659"/>
                  </a:lnTo>
                  <a:lnTo>
                    <a:pt x="1476" y="631"/>
                  </a:lnTo>
                  <a:lnTo>
                    <a:pt x="1468" y="605"/>
                  </a:lnTo>
                  <a:lnTo>
                    <a:pt x="1585" y="501"/>
                  </a:lnTo>
                  <a:lnTo>
                    <a:pt x="1585" y="501"/>
                  </a:lnTo>
                  <a:lnTo>
                    <a:pt x="1568" y="461"/>
                  </a:lnTo>
                  <a:lnTo>
                    <a:pt x="1547" y="421"/>
                  </a:lnTo>
                  <a:lnTo>
                    <a:pt x="1525" y="383"/>
                  </a:lnTo>
                  <a:lnTo>
                    <a:pt x="1499" y="347"/>
                  </a:lnTo>
                  <a:lnTo>
                    <a:pt x="1348" y="394"/>
                  </a:lnTo>
                  <a:lnTo>
                    <a:pt x="1348" y="394"/>
                  </a:lnTo>
                  <a:lnTo>
                    <a:pt x="1329" y="373"/>
                  </a:lnTo>
                  <a:lnTo>
                    <a:pt x="1312" y="354"/>
                  </a:lnTo>
                  <a:lnTo>
                    <a:pt x="1291" y="335"/>
                  </a:lnTo>
                  <a:lnTo>
                    <a:pt x="1272" y="316"/>
                  </a:lnTo>
                  <a:lnTo>
                    <a:pt x="1320" y="165"/>
                  </a:lnTo>
                  <a:lnTo>
                    <a:pt x="1320" y="165"/>
                  </a:lnTo>
                  <a:lnTo>
                    <a:pt x="1284" y="139"/>
                  </a:lnTo>
                  <a:lnTo>
                    <a:pt x="1248" y="116"/>
                  </a:lnTo>
                  <a:lnTo>
                    <a:pt x="1208" y="94"/>
                  </a:lnTo>
                  <a:lnTo>
                    <a:pt x="1168" y="75"/>
                  </a:lnTo>
                  <a:lnTo>
                    <a:pt x="1059" y="193"/>
                  </a:lnTo>
                  <a:lnTo>
                    <a:pt x="1059" y="193"/>
                  </a:lnTo>
                  <a:lnTo>
                    <a:pt x="1033" y="184"/>
                  </a:lnTo>
                  <a:lnTo>
                    <a:pt x="1007" y="177"/>
                  </a:lnTo>
                  <a:lnTo>
                    <a:pt x="979" y="170"/>
                  </a:lnTo>
                  <a:lnTo>
                    <a:pt x="953" y="165"/>
                  </a:lnTo>
                  <a:lnTo>
                    <a:pt x="918" y="6"/>
                  </a:lnTo>
                  <a:lnTo>
                    <a:pt x="918" y="6"/>
                  </a:lnTo>
                  <a:lnTo>
                    <a:pt x="873" y="2"/>
                  </a:lnTo>
                  <a:lnTo>
                    <a:pt x="827" y="0"/>
                  </a:lnTo>
                  <a:lnTo>
                    <a:pt x="827" y="0"/>
                  </a:lnTo>
                  <a:lnTo>
                    <a:pt x="785" y="2"/>
                  </a:lnTo>
                  <a:lnTo>
                    <a:pt x="743" y="6"/>
                  </a:lnTo>
                  <a:lnTo>
                    <a:pt x="709" y="167"/>
                  </a:lnTo>
                  <a:lnTo>
                    <a:pt x="709" y="167"/>
                  </a:lnTo>
                  <a:lnTo>
                    <a:pt x="681" y="172"/>
                  </a:lnTo>
                  <a:lnTo>
                    <a:pt x="655" y="179"/>
                  </a:lnTo>
                  <a:lnTo>
                    <a:pt x="629" y="186"/>
                  </a:lnTo>
                  <a:lnTo>
                    <a:pt x="603" y="194"/>
                  </a:lnTo>
                  <a:lnTo>
                    <a:pt x="490" y="73"/>
                  </a:lnTo>
                  <a:lnTo>
                    <a:pt x="490" y="73"/>
                  </a:lnTo>
                  <a:lnTo>
                    <a:pt x="454" y="89"/>
                  </a:lnTo>
                  <a:lnTo>
                    <a:pt x="419" y="108"/>
                  </a:lnTo>
                  <a:lnTo>
                    <a:pt x="385" y="129"/>
                  </a:lnTo>
                  <a:lnTo>
                    <a:pt x="352" y="151"/>
                  </a:lnTo>
                  <a:lnTo>
                    <a:pt x="402" y="312"/>
                  </a:lnTo>
                  <a:lnTo>
                    <a:pt x="402" y="312"/>
                  </a:lnTo>
                  <a:lnTo>
                    <a:pt x="362" y="349"/>
                  </a:lnTo>
                  <a:lnTo>
                    <a:pt x="343" y="369"/>
                  </a:lnTo>
                  <a:lnTo>
                    <a:pt x="324" y="388"/>
                  </a:lnTo>
                  <a:lnTo>
                    <a:pt x="161" y="336"/>
                  </a:lnTo>
                  <a:lnTo>
                    <a:pt x="161" y="336"/>
                  </a:lnTo>
                  <a:lnTo>
                    <a:pt x="139" y="369"/>
                  </a:lnTo>
                  <a:lnTo>
                    <a:pt x="116" y="404"/>
                  </a:lnTo>
                  <a:lnTo>
                    <a:pt x="97" y="439"/>
                  </a:lnTo>
                  <a:lnTo>
                    <a:pt x="78" y="477"/>
                  </a:lnTo>
                  <a:lnTo>
                    <a:pt x="204" y="595"/>
                  </a:lnTo>
                  <a:lnTo>
                    <a:pt x="204" y="595"/>
                  </a:lnTo>
                  <a:lnTo>
                    <a:pt x="196" y="621"/>
                  </a:lnTo>
                  <a:lnTo>
                    <a:pt x="187" y="647"/>
                  </a:lnTo>
                  <a:lnTo>
                    <a:pt x="180" y="673"/>
                  </a:lnTo>
                  <a:lnTo>
                    <a:pt x="175" y="700"/>
                  </a:lnTo>
                  <a:lnTo>
                    <a:pt x="5" y="735"/>
                  </a:lnTo>
                  <a:lnTo>
                    <a:pt x="5" y="735"/>
                  </a:lnTo>
                  <a:lnTo>
                    <a:pt x="2" y="782"/>
                  </a:lnTo>
                  <a:lnTo>
                    <a:pt x="0" y="827"/>
                  </a:lnTo>
                  <a:lnTo>
                    <a:pt x="0" y="827"/>
                  </a:lnTo>
                  <a:lnTo>
                    <a:pt x="2" y="861"/>
                  </a:lnTo>
                  <a:lnTo>
                    <a:pt x="3" y="896"/>
                  </a:lnTo>
                  <a:lnTo>
                    <a:pt x="173" y="938"/>
                  </a:lnTo>
                  <a:lnTo>
                    <a:pt x="173" y="938"/>
                  </a:lnTo>
                  <a:lnTo>
                    <a:pt x="178" y="964"/>
                  </a:lnTo>
                  <a:lnTo>
                    <a:pt x="185" y="991"/>
                  </a:lnTo>
                  <a:lnTo>
                    <a:pt x="192" y="1017"/>
                  </a:lnTo>
                  <a:lnTo>
                    <a:pt x="201" y="1043"/>
                  </a:lnTo>
                  <a:lnTo>
                    <a:pt x="69" y="1159"/>
                  </a:lnTo>
                  <a:lnTo>
                    <a:pt x="69" y="1159"/>
                  </a:lnTo>
                  <a:lnTo>
                    <a:pt x="88" y="1197"/>
                  </a:lnTo>
                  <a:lnTo>
                    <a:pt x="107" y="1234"/>
                  </a:lnTo>
                  <a:lnTo>
                    <a:pt x="130" y="1270"/>
                  </a:lnTo>
                  <a:lnTo>
                    <a:pt x="153" y="1307"/>
                  </a:lnTo>
                  <a:lnTo>
                    <a:pt x="321" y="1255"/>
                  </a:lnTo>
                  <a:lnTo>
                    <a:pt x="321" y="1255"/>
                  </a:lnTo>
                  <a:lnTo>
                    <a:pt x="340" y="1275"/>
                  </a:lnTo>
                  <a:lnTo>
                    <a:pt x="357" y="1296"/>
                  </a:lnTo>
                  <a:lnTo>
                    <a:pt x="378" y="1315"/>
                  </a:lnTo>
                  <a:lnTo>
                    <a:pt x="397" y="1333"/>
                  </a:lnTo>
                  <a:lnTo>
                    <a:pt x="343" y="1497"/>
                  </a:lnTo>
                  <a:lnTo>
                    <a:pt x="343" y="1497"/>
                  </a:lnTo>
                  <a:lnTo>
                    <a:pt x="379" y="1521"/>
                  </a:lnTo>
                  <a:lnTo>
                    <a:pt x="416" y="1544"/>
                  </a:lnTo>
                  <a:lnTo>
                    <a:pt x="454" y="1565"/>
                  </a:lnTo>
                  <a:lnTo>
                    <a:pt x="492" y="1584"/>
                  </a:lnTo>
                  <a:lnTo>
                    <a:pt x="610" y="1456"/>
                  </a:lnTo>
                  <a:lnTo>
                    <a:pt x="610" y="1456"/>
                  </a:lnTo>
                  <a:lnTo>
                    <a:pt x="636" y="1464"/>
                  </a:lnTo>
                  <a:lnTo>
                    <a:pt x="662" y="1471"/>
                  </a:lnTo>
                  <a:lnTo>
                    <a:pt x="716" y="1485"/>
                  </a:lnTo>
                  <a:lnTo>
                    <a:pt x="752" y="1650"/>
                  </a:lnTo>
                  <a:lnTo>
                    <a:pt x="752" y="1650"/>
                  </a:lnTo>
                  <a:lnTo>
                    <a:pt x="788" y="1653"/>
                  </a:lnTo>
                  <a:lnTo>
                    <a:pt x="827" y="1653"/>
                  </a:lnTo>
                  <a:lnTo>
                    <a:pt x="827" y="1653"/>
                  </a:lnTo>
                  <a:lnTo>
                    <a:pt x="875" y="1651"/>
                  </a:lnTo>
                  <a:lnTo>
                    <a:pt x="924" y="1648"/>
                  </a:lnTo>
                  <a:lnTo>
                    <a:pt x="960" y="1482"/>
                  </a:lnTo>
                  <a:lnTo>
                    <a:pt x="960" y="1482"/>
                  </a:lnTo>
                  <a:lnTo>
                    <a:pt x="986" y="1476"/>
                  </a:lnTo>
                  <a:lnTo>
                    <a:pt x="1014" y="1469"/>
                  </a:lnTo>
                  <a:lnTo>
                    <a:pt x="1040" y="1462"/>
                  </a:lnTo>
                  <a:lnTo>
                    <a:pt x="1066" y="1454"/>
                  </a:lnTo>
                  <a:lnTo>
                    <a:pt x="1177" y="1575"/>
                  </a:lnTo>
                  <a:lnTo>
                    <a:pt x="1177" y="1575"/>
                  </a:lnTo>
                  <a:lnTo>
                    <a:pt x="1213" y="1558"/>
                  </a:lnTo>
                  <a:lnTo>
                    <a:pt x="1248" y="1537"/>
                  </a:lnTo>
                  <a:lnTo>
                    <a:pt x="1282" y="1516"/>
                  </a:lnTo>
                  <a:lnTo>
                    <a:pt x="1315" y="1494"/>
                  </a:lnTo>
                  <a:lnTo>
                    <a:pt x="1267" y="1336"/>
                  </a:lnTo>
                  <a:lnTo>
                    <a:pt x="1267" y="1336"/>
                  </a:lnTo>
                  <a:lnTo>
                    <a:pt x="1287" y="1319"/>
                  </a:lnTo>
                  <a:lnTo>
                    <a:pt x="1307" y="1300"/>
                  </a:lnTo>
                  <a:lnTo>
                    <a:pt x="1326" y="1281"/>
                  </a:lnTo>
                  <a:lnTo>
                    <a:pt x="1345" y="1260"/>
                  </a:lnTo>
                  <a:lnTo>
                    <a:pt x="1497" y="1310"/>
                  </a:lnTo>
                  <a:lnTo>
                    <a:pt x="1497" y="1310"/>
                  </a:lnTo>
                  <a:lnTo>
                    <a:pt x="1521" y="1275"/>
                  </a:lnTo>
                  <a:lnTo>
                    <a:pt x="1544" y="1239"/>
                  </a:lnTo>
                  <a:lnTo>
                    <a:pt x="1563" y="1203"/>
                  </a:lnTo>
                  <a:lnTo>
                    <a:pt x="1582" y="1164"/>
                  </a:lnTo>
                  <a:lnTo>
                    <a:pt x="1464" y="1054"/>
                  </a:lnTo>
                  <a:lnTo>
                    <a:pt x="1464" y="1054"/>
                  </a:lnTo>
                  <a:lnTo>
                    <a:pt x="1473" y="1028"/>
                  </a:lnTo>
                  <a:lnTo>
                    <a:pt x="1482" y="1002"/>
                  </a:lnTo>
                  <a:lnTo>
                    <a:pt x="1487" y="976"/>
                  </a:lnTo>
                  <a:lnTo>
                    <a:pt x="1494" y="948"/>
                  </a:lnTo>
                  <a:lnTo>
                    <a:pt x="1648" y="917"/>
                  </a:lnTo>
                  <a:close/>
                  <a:moveTo>
                    <a:pt x="827" y="1334"/>
                  </a:moveTo>
                  <a:lnTo>
                    <a:pt x="827" y="1334"/>
                  </a:lnTo>
                  <a:lnTo>
                    <a:pt x="801" y="1334"/>
                  </a:lnTo>
                  <a:lnTo>
                    <a:pt x="775" y="1333"/>
                  </a:lnTo>
                  <a:lnTo>
                    <a:pt x="749" y="1329"/>
                  </a:lnTo>
                  <a:lnTo>
                    <a:pt x="724" y="1326"/>
                  </a:lnTo>
                  <a:lnTo>
                    <a:pt x="700" y="1319"/>
                  </a:lnTo>
                  <a:lnTo>
                    <a:pt x="676" y="1312"/>
                  </a:lnTo>
                  <a:lnTo>
                    <a:pt x="652" y="1305"/>
                  </a:lnTo>
                  <a:lnTo>
                    <a:pt x="629" y="1294"/>
                  </a:lnTo>
                  <a:lnTo>
                    <a:pt x="606" y="1286"/>
                  </a:lnTo>
                  <a:lnTo>
                    <a:pt x="584" y="1274"/>
                  </a:lnTo>
                  <a:lnTo>
                    <a:pt x="563" y="1262"/>
                  </a:lnTo>
                  <a:lnTo>
                    <a:pt x="542" y="1248"/>
                  </a:lnTo>
                  <a:lnTo>
                    <a:pt x="523" y="1234"/>
                  </a:lnTo>
                  <a:lnTo>
                    <a:pt x="504" y="1220"/>
                  </a:lnTo>
                  <a:lnTo>
                    <a:pt x="485" y="1203"/>
                  </a:lnTo>
                  <a:lnTo>
                    <a:pt x="468" y="1187"/>
                  </a:lnTo>
                  <a:lnTo>
                    <a:pt x="451" y="1168"/>
                  </a:lnTo>
                  <a:lnTo>
                    <a:pt x="435" y="1151"/>
                  </a:lnTo>
                  <a:lnTo>
                    <a:pt x="419" y="1132"/>
                  </a:lnTo>
                  <a:lnTo>
                    <a:pt x="405" y="1111"/>
                  </a:lnTo>
                  <a:lnTo>
                    <a:pt x="392" y="1090"/>
                  </a:lnTo>
                  <a:lnTo>
                    <a:pt x="379" y="1069"/>
                  </a:lnTo>
                  <a:lnTo>
                    <a:pt x="369" y="1047"/>
                  </a:lnTo>
                  <a:lnTo>
                    <a:pt x="359" y="1024"/>
                  </a:lnTo>
                  <a:lnTo>
                    <a:pt x="350" y="1002"/>
                  </a:lnTo>
                  <a:lnTo>
                    <a:pt x="341" y="977"/>
                  </a:lnTo>
                  <a:lnTo>
                    <a:pt x="334" y="955"/>
                  </a:lnTo>
                  <a:lnTo>
                    <a:pt x="329" y="929"/>
                  </a:lnTo>
                  <a:lnTo>
                    <a:pt x="324" y="905"/>
                  </a:lnTo>
                  <a:lnTo>
                    <a:pt x="321" y="879"/>
                  </a:lnTo>
                  <a:lnTo>
                    <a:pt x="319" y="853"/>
                  </a:lnTo>
                  <a:lnTo>
                    <a:pt x="319" y="827"/>
                  </a:lnTo>
                  <a:lnTo>
                    <a:pt x="319" y="827"/>
                  </a:lnTo>
                  <a:lnTo>
                    <a:pt x="319" y="801"/>
                  </a:lnTo>
                  <a:lnTo>
                    <a:pt x="321" y="775"/>
                  </a:lnTo>
                  <a:lnTo>
                    <a:pt x="324" y="750"/>
                  </a:lnTo>
                  <a:lnTo>
                    <a:pt x="329" y="724"/>
                  </a:lnTo>
                  <a:lnTo>
                    <a:pt x="334" y="700"/>
                  </a:lnTo>
                  <a:lnTo>
                    <a:pt x="341" y="676"/>
                  </a:lnTo>
                  <a:lnTo>
                    <a:pt x="350" y="652"/>
                  </a:lnTo>
                  <a:lnTo>
                    <a:pt x="359" y="629"/>
                  </a:lnTo>
                  <a:lnTo>
                    <a:pt x="369" y="607"/>
                  </a:lnTo>
                  <a:lnTo>
                    <a:pt x="379" y="584"/>
                  </a:lnTo>
                  <a:lnTo>
                    <a:pt x="392" y="563"/>
                  </a:lnTo>
                  <a:lnTo>
                    <a:pt x="405" y="543"/>
                  </a:lnTo>
                  <a:lnTo>
                    <a:pt x="419" y="524"/>
                  </a:lnTo>
                  <a:lnTo>
                    <a:pt x="435" y="504"/>
                  </a:lnTo>
                  <a:lnTo>
                    <a:pt x="451" y="485"/>
                  </a:lnTo>
                  <a:lnTo>
                    <a:pt x="468" y="468"/>
                  </a:lnTo>
                  <a:lnTo>
                    <a:pt x="485" y="451"/>
                  </a:lnTo>
                  <a:lnTo>
                    <a:pt x="504" y="435"/>
                  </a:lnTo>
                  <a:lnTo>
                    <a:pt x="523" y="420"/>
                  </a:lnTo>
                  <a:lnTo>
                    <a:pt x="542" y="406"/>
                  </a:lnTo>
                  <a:lnTo>
                    <a:pt x="563" y="392"/>
                  </a:lnTo>
                  <a:lnTo>
                    <a:pt x="584" y="380"/>
                  </a:lnTo>
                  <a:lnTo>
                    <a:pt x="606" y="369"/>
                  </a:lnTo>
                  <a:lnTo>
                    <a:pt x="629" y="359"/>
                  </a:lnTo>
                  <a:lnTo>
                    <a:pt x="652" y="350"/>
                  </a:lnTo>
                  <a:lnTo>
                    <a:pt x="676" y="342"/>
                  </a:lnTo>
                  <a:lnTo>
                    <a:pt x="700" y="335"/>
                  </a:lnTo>
                  <a:lnTo>
                    <a:pt x="724" y="330"/>
                  </a:lnTo>
                  <a:lnTo>
                    <a:pt x="749" y="324"/>
                  </a:lnTo>
                  <a:lnTo>
                    <a:pt x="775" y="323"/>
                  </a:lnTo>
                  <a:lnTo>
                    <a:pt x="801" y="319"/>
                  </a:lnTo>
                  <a:lnTo>
                    <a:pt x="827" y="319"/>
                  </a:lnTo>
                  <a:lnTo>
                    <a:pt x="827" y="319"/>
                  </a:lnTo>
                  <a:lnTo>
                    <a:pt x="853" y="319"/>
                  </a:lnTo>
                  <a:lnTo>
                    <a:pt x="879" y="323"/>
                  </a:lnTo>
                  <a:lnTo>
                    <a:pt x="905" y="324"/>
                  </a:lnTo>
                  <a:lnTo>
                    <a:pt x="929" y="330"/>
                  </a:lnTo>
                  <a:lnTo>
                    <a:pt x="953" y="335"/>
                  </a:lnTo>
                  <a:lnTo>
                    <a:pt x="977" y="342"/>
                  </a:lnTo>
                  <a:lnTo>
                    <a:pt x="1002" y="350"/>
                  </a:lnTo>
                  <a:lnTo>
                    <a:pt x="1024" y="359"/>
                  </a:lnTo>
                  <a:lnTo>
                    <a:pt x="1047" y="369"/>
                  </a:lnTo>
                  <a:lnTo>
                    <a:pt x="1069" y="380"/>
                  </a:lnTo>
                  <a:lnTo>
                    <a:pt x="1090" y="392"/>
                  </a:lnTo>
                  <a:lnTo>
                    <a:pt x="1111" y="406"/>
                  </a:lnTo>
                  <a:lnTo>
                    <a:pt x="1130" y="420"/>
                  </a:lnTo>
                  <a:lnTo>
                    <a:pt x="1151" y="435"/>
                  </a:lnTo>
                  <a:lnTo>
                    <a:pt x="1168" y="451"/>
                  </a:lnTo>
                  <a:lnTo>
                    <a:pt x="1185" y="468"/>
                  </a:lnTo>
                  <a:lnTo>
                    <a:pt x="1203" y="485"/>
                  </a:lnTo>
                  <a:lnTo>
                    <a:pt x="1218" y="504"/>
                  </a:lnTo>
                  <a:lnTo>
                    <a:pt x="1234" y="524"/>
                  </a:lnTo>
                  <a:lnTo>
                    <a:pt x="1248" y="543"/>
                  </a:lnTo>
                  <a:lnTo>
                    <a:pt x="1261" y="563"/>
                  </a:lnTo>
                  <a:lnTo>
                    <a:pt x="1274" y="584"/>
                  </a:lnTo>
                  <a:lnTo>
                    <a:pt x="1284" y="607"/>
                  </a:lnTo>
                  <a:lnTo>
                    <a:pt x="1294" y="629"/>
                  </a:lnTo>
                  <a:lnTo>
                    <a:pt x="1303" y="652"/>
                  </a:lnTo>
                  <a:lnTo>
                    <a:pt x="1312" y="676"/>
                  </a:lnTo>
                  <a:lnTo>
                    <a:pt x="1319" y="700"/>
                  </a:lnTo>
                  <a:lnTo>
                    <a:pt x="1324" y="724"/>
                  </a:lnTo>
                  <a:lnTo>
                    <a:pt x="1329" y="750"/>
                  </a:lnTo>
                  <a:lnTo>
                    <a:pt x="1333" y="775"/>
                  </a:lnTo>
                  <a:lnTo>
                    <a:pt x="1334" y="801"/>
                  </a:lnTo>
                  <a:lnTo>
                    <a:pt x="1334" y="827"/>
                  </a:lnTo>
                  <a:lnTo>
                    <a:pt x="1334" y="827"/>
                  </a:lnTo>
                  <a:lnTo>
                    <a:pt x="1334" y="853"/>
                  </a:lnTo>
                  <a:lnTo>
                    <a:pt x="1333" y="879"/>
                  </a:lnTo>
                  <a:lnTo>
                    <a:pt x="1329" y="905"/>
                  </a:lnTo>
                  <a:lnTo>
                    <a:pt x="1324" y="929"/>
                  </a:lnTo>
                  <a:lnTo>
                    <a:pt x="1319" y="955"/>
                  </a:lnTo>
                  <a:lnTo>
                    <a:pt x="1312" y="977"/>
                  </a:lnTo>
                  <a:lnTo>
                    <a:pt x="1303" y="1002"/>
                  </a:lnTo>
                  <a:lnTo>
                    <a:pt x="1294" y="1024"/>
                  </a:lnTo>
                  <a:lnTo>
                    <a:pt x="1284" y="1047"/>
                  </a:lnTo>
                  <a:lnTo>
                    <a:pt x="1274" y="1069"/>
                  </a:lnTo>
                  <a:lnTo>
                    <a:pt x="1261" y="1090"/>
                  </a:lnTo>
                  <a:lnTo>
                    <a:pt x="1248" y="1111"/>
                  </a:lnTo>
                  <a:lnTo>
                    <a:pt x="1234" y="1132"/>
                  </a:lnTo>
                  <a:lnTo>
                    <a:pt x="1218" y="1151"/>
                  </a:lnTo>
                  <a:lnTo>
                    <a:pt x="1203" y="1168"/>
                  </a:lnTo>
                  <a:lnTo>
                    <a:pt x="1185" y="1187"/>
                  </a:lnTo>
                  <a:lnTo>
                    <a:pt x="1168" y="1203"/>
                  </a:lnTo>
                  <a:lnTo>
                    <a:pt x="1151" y="1220"/>
                  </a:lnTo>
                  <a:lnTo>
                    <a:pt x="1130" y="1234"/>
                  </a:lnTo>
                  <a:lnTo>
                    <a:pt x="1111" y="1248"/>
                  </a:lnTo>
                  <a:lnTo>
                    <a:pt x="1090" y="1262"/>
                  </a:lnTo>
                  <a:lnTo>
                    <a:pt x="1069" y="1274"/>
                  </a:lnTo>
                  <a:lnTo>
                    <a:pt x="1047" y="1286"/>
                  </a:lnTo>
                  <a:lnTo>
                    <a:pt x="1024" y="1294"/>
                  </a:lnTo>
                  <a:lnTo>
                    <a:pt x="1002" y="1305"/>
                  </a:lnTo>
                  <a:lnTo>
                    <a:pt x="977" y="1312"/>
                  </a:lnTo>
                  <a:lnTo>
                    <a:pt x="953" y="1319"/>
                  </a:lnTo>
                  <a:lnTo>
                    <a:pt x="929" y="1326"/>
                  </a:lnTo>
                  <a:lnTo>
                    <a:pt x="905" y="1329"/>
                  </a:lnTo>
                  <a:lnTo>
                    <a:pt x="879" y="1333"/>
                  </a:lnTo>
                  <a:lnTo>
                    <a:pt x="853" y="1334"/>
                  </a:lnTo>
                  <a:lnTo>
                    <a:pt x="827" y="1334"/>
                  </a:lnTo>
                  <a:lnTo>
                    <a:pt x="827" y="1334"/>
                  </a:lnTo>
                  <a:close/>
                </a:path>
              </a:pathLst>
            </a:cu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31" name="椭圆 30"/>
            <p:cNvSpPr/>
            <p:nvPr/>
          </p:nvSpPr>
          <p:spPr>
            <a:xfrm>
              <a:off x="7508082" y="4152106"/>
              <a:ext cx="263524" cy="263524"/>
            </a:xfrm>
            <a:prstGeom prst="ellipse">
              <a:avLst/>
            </a:pr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solidFill>
                  <a:schemeClr val="tx1"/>
                </a:solidFill>
              </a:endParaRPr>
            </a:p>
          </p:txBody>
        </p:sp>
      </p:grpSp>
      <p:grpSp>
        <p:nvGrpSpPr>
          <p:cNvPr id="32" name="组合 31"/>
          <p:cNvGrpSpPr/>
          <p:nvPr/>
        </p:nvGrpSpPr>
        <p:grpSpPr>
          <a:xfrm>
            <a:off x="4165542" y="3629447"/>
            <a:ext cx="1246839" cy="1245330"/>
            <a:chOff x="4038919" y="3621071"/>
            <a:chExt cx="1327187" cy="1325581"/>
          </a:xfrm>
        </p:grpSpPr>
        <p:sp>
          <p:nvSpPr>
            <p:cNvPr id="33" name="Freeform 8"/>
            <p:cNvSpPr>
              <a:spLocks noEditPoints="1"/>
            </p:cNvSpPr>
            <p:nvPr/>
          </p:nvSpPr>
          <p:spPr bwMode="auto">
            <a:xfrm>
              <a:off x="4038919" y="3621071"/>
              <a:ext cx="1327187" cy="1325581"/>
            </a:xfrm>
            <a:custGeom>
              <a:avLst/>
              <a:gdLst>
                <a:gd name="T0" fmla="*/ 180 w 1653"/>
                <a:gd name="T1" fmla="*/ 1028 h 1653"/>
                <a:gd name="T2" fmla="*/ 109 w 1653"/>
                <a:gd name="T3" fmla="*/ 1239 h 1653"/>
                <a:gd name="T4" fmla="*/ 347 w 1653"/>
                <a:gd name="T5" fmla="*/ 1300 h 1653"/>
                <a:gd name="T6" fmla="*/ 371 w 1653"/>
                <a:gd name="T7" fmla="*/ 1516 h 1653"/>
                <a:gd name="T8" fmla="*/ 588 w 1653"/>
                <a:gd name="T9" fmla="*/ 1454 h 1653"/>
                <a:gd name="T10" fmla="*/ 730 w 1653"/>
                <a:gd name="T11" fmla="*/ 1648 h 1653"/>
                <a:gd name="T12" fmla="*/ 865 w 1653"/>
                <a:gd name="T13" fmla="*/ 1653 h 1653"/>
                <a:gd name="T14" fmla="*/ 1017 w 1653"/>
                <a:gd name="T15" fmla="*/ 1464 h 1653"/>
                <a:gd name="T16" fmla="*/ 1237 w 1653"/>
                <a:gd name="T17" fmla="*/ 1544 h 1653"/>
                <a:gd name="T18" fmla="*/ 1276 w 1653"/>
                <a:gd name="T19" fmla="*/ 1315 h 1653"/>
                <a:gd name="T20" fmla="*/ 1501 w 1653"/>
                <a:gd name="T21" fmla="*/ 1307 h 1653"/>
                <a:gd name="T22" fmla="*/ 1452 w 1653"/>
                <a:gd name="T23" fmla="*/ 1043 h 1653"/>
                <a:gd name="T24" fmla="*/ 1480 w 1653"/>
                <a:gd name="T25" fmla="*/ 938 h 1653"/>
                <a:gd name="T26" fmla="*/ 1653 w 1653"/>
                <a:gd name="T27" fmla="*/ 827 h 1653"/>
                <a:gd name="T28" fmla="*/ 1473 w 1653"/>
                <a:gd name="T29" fmla="*/ 673 h 1653"/>
                <a:gd name="T30" fmla="*/ 1575 w 1653"/>
                <a:gd name="T31" fmla="*/ 477 h 1653"/>
                <a:gd name="T32" fmla="*/ 1329 w 1653"/>
                <a:gd name="T33" fmla="*/ 388 h 1653"/>
                <a:gd name="T34" fmla="*/ 1302 w 1653"/>
                <a:gd name="T35" fmla="*/ 151 h 1653"/>
                <a:gd name="T36" fmla="*/ 1163 w 1653"/>
                <a:gd name="T37" fmla="*/ 73 h 1653"/>
                <a:gd name="T38" fmla="*/ 972 w 1653"/>
                <a:gd name="T39" fmla="*/ 172 h 1653"/>
                <a:gd name="T40" fmla="*/ 827 w 1653"/>
                <a:gd name="T41" fmla="*/ 0 h 1653"/>
                <a:gd name="T42" fmla="*/ 700 w 1653"/>
                <a:gd name="T43" fmla="*/ 165 h 1653"/>
                <a:gd name="T44" fmla="*/ 485 w 1653"/>
                <a:gd name="T45" fmla="*/ 75 h 1653"/>
                <a:gd name="T46" fmla="*/ 333 w 1653"/>
                <a:gd name="T47" fmla="*/ 165 h 1653"/>
                <a:gd name="T48" fmla="*/ 324 w 1653"/>
                <a:gd name="T49" fmla="*/ 373 h 1653"/>
                <a:gd name="T50" fmla="*/ 106 w 1653"/>
                <a:gd name="T51" fmla="*/ 421 h 1653"/>
                <a:gd name="T52" fmla="*/ 177 w 1653"/>
                <a:gd name="T53" fmla="*/ 631 h 1653"/>
                <a:gd name="T54" fmla="*/ 4 w 1653"/>
                <a:gd name="T55" fmla="*/ 749 h 1653"/>
                <a:gd name="T56" fmla="*/ 5 w 1653"/>
                <a:gd name="T57" fmla="*/ 917 h 1653"/>
                <a:gd name="T58" fmla="*/ 321 w 1653"/>
                <a:gd name="T59" fmla="*/ 775 h 1653"/>
                <a:gd name="T60" fmla="*/ 350 w 1653"/>
                <a:gd name="T61" fmla="*/ 652 h 1653"/>
                <a:gd name="T62" fmla="*/ 406 w 1653"/>
                <a:gd name="T63" fmla="*/ 543 h 1653"/>
                <a:gd name="T64" fmla="*/ 485 w 1653"/>
                <a:gd name="T65" fmla="*/ 451 h 1653"/>
                <a:gd name="T66" fmla="*/ 584 w 1653"/>
                <a:gd name="T67" fmla="*/ 380 h 1653"/>
                <a:gd name="T68" fmla="*/ 700 w 1653"/>
                <a:gd name="T69" fmla="*/ 335 h 1653"/>
                <a:gd name="T70" fmla="*/ 827 w 1653"/>
                <a:gd name="T71" fmla="*/ 319 h 1653"/>
                <a:gd name="T72" fmla="*/ 929 w 1653"/>
                <a:gd name="T73" fmla="*/ 330 h 1653"/>
                <a:gd name="T74" fmla="*/ 1047 w 1653"/>
                <a:gd name="T75" fmla="*/ 369 h 1653"/>
                <a:gd name="T76" fmla="*/ 1149 w 1653"/>
                <a:gd name="T77" fmla="*/ 435 h 1653"/>
                <a:gd name="T78" fmla="*/ 1234 w 1653"/>
                <a:gd name="T79" fmla="*/ 524 h 1653"/>
                <a:gd name="T80" fmla="*/ 1295 w 1653"/>
                <a:gd name="T81" fmla="*/ 629 h 1653"/>
                <a:gd name="T82" fmla="*/ 1329 w 1653"/>
                <a:gd name="T83" fmla="*/ 750 h 1653"/>
                <a:gd name="T84" fmla="*/ 1334 w 1653"/>
                <a:gd name="T85" fmla="*/ 853 h 1653"/>
                <a:gd name="T86" fmla="*/ 1312 w 1653"/>
                <a:gd name="T87" fmla="*/ 977 h 1653"/>
                <a:gd name="T88" fmla="*/ 1262 w 1653"/>
                <a:gd name="T89" fmla="*/ 1090 h 1653"/>
                <a:gd name="T90" fmla="*/ 1185 w 1653"/>
                <a:gd name="T91" fmla="*/ 1187 h 1653"/>
                <a:gd name="T92" fmla="*/ 1090 w 1653"/>
                <a:gd name="T93" fmla="*/ 1262 h 1653"/>
                <a:gd name="T94" fmla="*/ 977 w 1653"/>
                <a:gd name="T95" fmla="*/ 1312 h 1653"/>
                <a:gd name="T96" fmla="*/ 853 w 1653"/>
                <a:gd name="T97" fmla="*/ 1334 h 1653"/>
                <a:gd name="T98" fmla="*/ 749 w 1653"/>
                <a:gd name="T99" fmla="*/ 1329 h 1653"/>
                <a:gd name="T100" fmla="*/ 629 w 1653"/>
                <a:gd name="T101" fmla="*/ 1294 h 1653"/>
                <a:gd name="T102" fmla="*/ 522 w 1653"/>
                <a:gd name="T103" fmla="*/ 1234 h 1653"/>
                <a:gd name="T104" fmla="*/ 435 w 1653"/>
                <a:gd name="T105" fmla="*/ 1151 h 1653"/>
                <a:gd name="T106" fmla="*/ 369 w 1653"/>
                <a:gd name="T107" fmla="*/ 1047 h 1653"/>
                <a:gd name="T108" fmla="*/ 329 w 1653"/>
                <a:gd name="T109" fmla="*/ 929 h 1653"/>
                <a:gd name="T110" fmla="*/ 319 w 1653"/>
                <a:gd name="T111" fmla="*/ 827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3" h="1653">
                  <a:moveTo>
                    <a:pt x="160" y="948"/>
                  </a:moveTo>
                  <a:lnTo>
                    <a:pt x="160" y="948"/>
                  </a:lnTo>
                  <a:lnTo>
                    <a:pt x="165" y="976"/>
                  </a:lnTo>
                  <a:lnTo>
                    <a:pt x="172" y="1002"/>
                  </a:lnTo>
                  <a:lnTo>
                    <a:pt x="180" y="1028"/>
                  </a:lnTo>
                  <a:lnTo>
                    <a:pt x="189" y="1054"/>
                  </a:lnTo>
                  <a:lnTo>
                    <a:pt x="71" y="1164"/>
                  </a:lnTo>
                  <a:lnTo>
                    <a:pt x="71" y="1164"/>
                  </a:lnTo>
                  <a:lnTo>
                    <a:pt x="90" y="1203"/>
                  </a:lnTo>
                  <a:lnTo>
                    <a:pt x="109" y="1239"/>
                  </a:lnTo>
                  <a:lnTo>
                    <a:pt x="132" y="1275"/>
                  </a:lnTo>
                  <a:lnTo>
                    <a:pt x="156" y="1310"/>
                  </a:lnTo>
                  <a:lnTo>
                    <a:pt x="309" y="1260"/>
                  </a:lnTo>
                  <a:lnTo>
                    <a:pt x="309" y="1260"/>
                  </a:lnTo>
                  <a:lnTo>
                    <a:pt x="347" y="1300"/>
                  </a:lnTo>
                  <a:lnTo>
                    <a:pt x="366" y="1319"/>
                  </a:lnTo>
                  <a:lnTo>
                    <a:pt x="387" y="1336"/>
                  </a:lnTo>
                  <a:lnTo>
                    <a:pt x="338" y="1494"/>
                  </a:lnTo>
                  <a:lnTo>
                    <a:pt x="338" y="1494"/>
                  </a:lnTo>
                  <a:lnTo>
                    <a:pt x="371" y="1516"/>
                  </a:lnTo>
                  <a:lnTo>
                    <a:pt x="404" y="1537"/>
                  </a:lnTo>
                  <a:lnTo>
                    <a:pt x="440" y="1558"/>
                  </a:lnTo>
                  <a:lnTo>
                    <a:pt x="475" y="1575"/>
                  </a:lnTo>
                  <a:lnTo>
                    <a:pt x="588" y="1454"/>
                  </a:lnTo>
                  <a:lnTo>
                    <a:pt x="588" y="1454"/>
                  </a:lnTo>
                  <a:lnTo>
                    <a:pt x="614" y="1462"/>
                  </a:lnTo>
                  <a:lnTo>
                    <a:pt x="640" y="1469"/>
                  </a:lnTo>
                  <a:lnTo>
                    <a:pt x="666" y="1476"/>
                  </a:lnTo>
                  <a:lnTo>
                    <a:pt x="693" y="1482"/>
                  </a:lnTo>
                  <a:lnTo>
                    <a:pt x="730" y="1648"/>
                  </a:lnTo>
                  <a:lnTo>
                    <a:pt x="730" y="1648"/>
                  </a:lnTo>
                  <a:lnTo>
                    <a:pt x="778" y="1651"/>
                  </a:lnTo>
                  <a:lnTo>
                    <a:pt x="827" y="1653"/>
                  </a:lnTo>
                  <a:lnTo>
                    <a:pt x="827" y="1653"/>
                  </a:lnTo>
                  <a:lnTo>
                    <a:pt x="865" y="1653"/>
                  </a:lnTo>
                  <a:lnTo>
                    <a:pt x="901" y="1650"/>
                  </a:lnTo>
                  <a:lnTo>
                    <a:pt x="938" y="1485"/>
                  </a:lnTo>
                  <a:lnTo>
                    <a:pt x="938" y="1485"/>
                  </a:lnTo>
                  <a:lnTo>
                    <a:pt x="991" y="1471"/>
                  </a:lnTo>
                  <a:lnTo>
                    <a:pt x="1017" y="1464"/>
                  </a:lnTo>
                  <a:lnTo>
                    <a:pt x="1043" y="1456"/>
                  </a:lnTo>
                  <a:lnTo>
                    <a:pt x="1161" y="1584"/>
                  </a:lnTo>
                  <a:lnTo>
                    <a:pt x="1161" y="1584"/>
                  </a:lnTo>
                  <a:lnTo>
                    <a:pt x="1199" y="1565"/>
                  </a:lnTo>
                  <a:lnTo>
                    <a:pt x="1237" y="1544"/>
                  </a:lnTo>
                  <a:lnTo>
                    <a:pt x="1274" y="1521"/>
                  </a:lnTo>
                  <a:lnTo>
                    <a:pt x="1310" y="1497"/>
                  </a:lnTo>
                  <a:lnTo>
                    <a:pt x="1256" y="1333"/>
                  </a:lnTo>
                  <a:lnTo>
                    <a:pt x="1256" y="1333"/>
                  </a:lnTo>
                  <a:lnTo>
                    <a:pt x="1276" y="1315"/>
                  </a:lnTo>
                  <a:lnTo>
                    <a:pt x="1296" y="1296"/>
                  </a:lnTo>
                  <a:lnTo>
                    <a:pt x="1314" y="1275"/>
                  </a:lnTo>
                  <a:lnTo>
                    <a:pt x="1331" y="1255"/>
                  </a:lnTo>
                  <a:lnTo>
                    <a:pt x="1501" y="1307"/>
                  </a:lnTo>
                  <a:lnTo>
                    <a:pt x="1501" y="1307"/>
                  </a:lnTo>
                  <a:lnTo>
                    <a:pt x="1523" y="1270"/>
                  </a:lnTo>
                  <a:lnTo>
                    <a:pt x="1546" y="1234"/>
                  </a:lnTo>
                  <a:lnTo>
                    <a:pt x="1565" y="1197"/>
                  </a:lnTo>
                  <a:lnTo>
                    <a:pt x="1584" y="1159"/>
                  </a:lnTo>
                  <a:lnTo>
                    <a:pt x="1452" y="1043"/>
                  </a:lnTo>
                  <a:lnTo>
                    <a:pt x="1452" y="1043"/>
                  </a:lnTo>
                  <a:lnTo>
                    <a:pt x="1461" y="1017"/>
                  </a:lnTo>
                  <a:lnTo>
                    <a:pt x="1468" y="991"/>
                  </a:lnTo>
                  <a:lnTo>
                    <a:pt x="1475" y="964"/>
                  </a:lnTo>
                  <a:lnTo>
                    <a:pt x="1480" y="938"/>
                  </a:lnTo>
                  <a:lnTo>
                    <a:pt x="1650" y="896"/>
                  </a:lnTo>
                  <a:lnTo>
                    <a:pt x="1650" y="896"/>
                  </a:lnTo>
                  <a:lnTo>
                    <a:pt x="1652" y="861"/>
                  </a:lnTo>
                  <a:lnTo>
                    <a:pt x="1653" y="827"/>
                  </a:lnTo>
                  <a:lnTo>
                    <a:pt x="1653" y="827"/>
                  </a:lnTo>
                  <a:lnTo>
                    <a:pt x="1652" y="782"/>
                  </a:lnTo>
                  <a:lnTo>
                    <a:pt x="1648" y="735"/>
                  </a:lnTo>
                  <a:lnTo>
                    <a:pt x="1478" y="700"/>
                  </a:lnTo>
                  <a:lnTo>
                    <a:pt x="1478" y="700"/>
                  </a:lnTo>
                  <a:lnTo>
                    <a:pt x="1473" y="673"/>
                  </a:lnTo>
                  <a:lnTo>
                    <a:pt x="1466" y="647"/>
                  </a:lnTo>
                  <a:lnTo>
                    <a:pt x="1457" y="621"/>
                  </a:lnTo>
                  <a:lnTo>
                    <a:pt x="1449" y="595"/>
                  </a:lnTo>
                  <a:lnTo>
                    <a:pt x="1575" y="477"/>
                  </a:lnTo>
                  <a:lnTo>
                    <a:pt x="1575" y="477"/>
                  </a:lnTo>
                  <a:lnTo>
                    <a:pt x="1556" y="439"/>
                  </a:lnTo>
                  <a:lnTo>
                    <a:pt x="1537" y="404"/>
                  </a:lnTo>
                  <a:lnTo>
                    <a:pt x="1515" y="369"/>
                  </a:lnTo>
                  <a:lnTo>
                    <a:pt x="1492" y="336"/>
                  </a:lnTo>
                  <a:lnTo>
                    <a:pt x="1329" y="388"/>
                  </a:lnTo>
                  <a:lnTo>
                    <a:pt x="1329" y="388"/>
                  </a:lnTo>
                  <a:lnTo>
                    <a:pt x="1310" y="369"/>
                  </a:lnTo>
                  <a:lnTo>
                    <a:pt x="1291" y="349"/>
                  </a:lnTo>
                  <a:lnTo>
                    <a:pt x="1251" y="312"/>
                  </a:lnTo>
                  <a:lnTo>
                    <a:pt x="1302" y="151"/>
                  </a:lnTo>
                  <a:lnTo>
                    <a:pt x="1302" y="151"/>
                  </a:lnTo>
                  <a:lnTo>
                    <a:pt x="1269" y="129"/>
                  </a:lnTo>
                  <a:lnTo>
                    <a:pt x="1234" y="108"/>
                  </a:lnTo>
                  <a:lnTo>
                    <a:pt x="1199" y="89"/>
                  </a:lnTo>
                  <a:lnTo>
                    <a:pt x="1163" y="73"/>
                  </a:lnTo>
                  <a:lnTo>
                    <a:pt x="1050" y="194"/>
                  </a:lnTo>
                  <a:lnTo>
                    <a:pt x="1050" y="194"/>
                  </a:lnTo>
                  <a:lnTo>
                    <a:pt x="1024" y="186"/>
                  </a:lnTo>
                  <a:lnTo>
                    <a:pt x="998" y="179"/>
                  </a:lnTo>
                  <a:lnTo>
                    <a:pt x="972" y="172"/>
                  </a:lnTo>
                  <a:lnTo>
                    <a:pt x="945" y="167"/>
                  </a:lnTo>
                  <a:lnTo>
                    <a:pt x="910" y="6"/>
                  </a:lnTo>
                  <a:lnTo>
                    <a:pt x="910" y="6"/>
                  </a:lnTo>
                  <a:lnTo>
                    <a:pt x="868" y="2"/>
                  </a:lnTo>
                  <a:lnTo>
                    <a:pt x="827" y="0"/>
                  </a:lnTo>
                  <a:lnTo>
                    <a:pt x="827" y="0"/>
                  </a:lnTo>
                  <a:lnTo>
                    <a:pt x="780" y="2"/>
                  </a:lnTo>
                  <a:lnTo>
                    <a:pt x="735" y="6"/>
                  </a:lnTo>
                  <a:lnTo>
                    <a:pt x="700" y="165"/>
                  </a:lnTo>
                  <a:lnTo>
                    <a:pt x="700" y="165"/>
                  </a:lnTo>
                  <a:lnTo>
                    <a:pt x="673" y="170"/>
                  </a:lnTo>
                  <a:lnTo>
                    <a:pt x="647" y="177"/>
                  </a:lnTo>
                  <a:lnTo>
                    <a:pt x="621" y="184"/>
                  </a:lnTo>
                  <a:lnTo>
                    <a:pt x="595" y="193"/>
                  </a:lnTo>
                  <a:lnTo>
                    <a:pt x="485" y="75"/>
                  </a:lnTo>
                  <a:lnTo>
                    <a:pt x="485" y="75"/>
                  </a:lnTo>
                  <a:lnTo>
                    <a:pt x="446" y="94"/>
                  </a:lnTo>
                  <a:lnTo>
                    <a:pt x="406" y="116"/>
                  </a:lnTo>
                  <a:lnTo>
                    <a:pt x="369" y="139"/>
                  </a:lnTo>
                  <a:lnTo>
                    <a:pt x="333" y="165"/>
                  </a:lnTo>
                  <a:lnTo>
                    <a:pt x="381" y="316"/>
                  </a:lnTo>
                  <a:lnTo>
                    <a:pt x="381" y="316"/>
                  </a:lnTo>
                  <a:lnTo>
                    <a:pt x="362" y="335"/>
                  </a:lnTo>
                  <a:lnTo>
                    <a:pt x="342" y="354"/>
                  </a:lnTo>
                  <a:lnTo>
                    <a:pt x="324" y="373"/>
                  </a:lnTo>
                  <a:lnTo>
                    <a:pt x="305" y="394"/>
                  </a:lnTo>
                  <a:lnTo>
                    <a:pt x="154" y="347"/>
                  </a:lnTo>
                  <a:lnTo>
                    <a:pt x="154" y="347"/>
                  </a:lnTo>
                  <a:lnTo>
                    <a:pt x="128" y="383"/>
                  </a:lnTo>
                  <a:lnTo>
                    <a:pt x="106" y="421"/>
                  </a:lnTo>
                  <a:lnTo>
                    <a:pt x="85" y="461"/>
                  </a:lnTo>
                  <a:lnTo>
                    <a:pt x="68" y="501"/>
                  </a:lnTo>
                  <a:lnTo>
                    <a:pt x="186" y="605"/>
                  </a:lnTo>
                  <a:lnTo>
                    <a:pt x="186" y="605"/>
                  </a:lnTo>
                  <a:lnTo>
                    <a:pt x="177" y="631"/>
                  </a:lnTo>
                  <a:lnTo>
                    <a:pt x="170" y="659"/>
                  </a:lnTo>
                  <a:lnTo>
                    <a:pt x="163" y="685"/>
                  </a:lnTo>
                  <a:lnTo>
                    <a:pt x="160" y="711"/>
                  </a:lnTo>
                  <a:lnTo>
                    <a:pt x="4" y="749"/>
                  </a:lnTo>
                  <a:lnTo>
                    <a:pt x="4" y="749"/>
                  </a:lnTo>
                  <a:lnTo>
                    <a:pt x="2" y="787"/>
                  </a:lnTo>
                  <a:lnTo>
                    <a:pt x="0" y="827"/>
                  </a:lnTo>
                  <a:lnTo>
                    <a:pt x="0" y="827"/>
                  </a:lnTo>
                  <a:lnTo>
                    <a:pt x="2" y="872"/>
                  </a:lnTo>
                  <a:lnTo>
                    <a:pt x="5" y="917"/>
                  </a:lnTo>
                  <a:lnTo>
                    <a:pt x="160" y="948"/>
                  </a:lnTo>
                  <a:close/>
                  <a:moveTo>
                    <a:pt x="319" y="827"/>
                  </a:moveTo>
                  <a:lnTo>
                    <a:pt x="319" y="827"/>
                  </a:lnTo>
                  <a:lnTo>
                    <a:pt x="319" y="801"/>
                  </a:lnTo>
                  <a:lnTo>
                    <a:pt x="321" y="775"/>
                  </a:lnTo>
                  <a:lnTo>
                    <a:pt x="324" y="750"/>
                  </a:lnTo>
                  <a:lnTo>
                    <a:pt x="329" y="724"/>
                  </a:lnTo>
                  <a:lnTo>
                    <a:pt x="335" y="700"/>
                  </a:lnTo>
                  <a:lnTo>
                    <a:pt x="342" y="676"/>
                  </a:lnTo>
                  <a:lnTo>
                    <a:pt x="350" y="652"/>
                  </a:lnTo>
                  <a:lnTo>
                    <a:pt x="359" y="629"/>
                  </a:lnTo>
                  <a:lnTo>
                    <a:pt x="369" y="607"/>
                  </a:lnTo>
                  <a:lnTo>
                    <a:pt x="380" y="584"/>
                  </a:lnTo>
                  <a:lnTo>
                    <a:pt x="392" y="563"/>
                  </a:lnTo>
                  <a:lnTo>
                    <a:pt x="406" y="543"/>
                  </a:lnTo>
                  <a:lnTo>
                    <a:pt x="420" y="524"/>
                  </a:lnTo>
                  <a:lnTo>
                    <a:pt x="435" y="504"/>
                  </a:lnTo>
                  <a:lnTo>
                    <a:pt x="451" y="485"/>
                  </a:lnTo>
                  <a:lnTo>
                    <a:pt x="468" y="468"/>
                  </a:lnTo>
                  <a:lnTo>
                    <a:pt x="485" y="451"/>
                  </a:lnTo>
                  <a:lnTo>
                    <a:pt x="503" y="435"/>
                  </a:lnTo>
                  <a:lnTo>
                    <a:pt x="522" y="420"/>
                  </a:lnTo>
                  <a:lnTo>
                    <a:pt x="543" y="406"/>
                  </a:lnTo>
                  <a:lnTo>
                    <a:pt x="563" y="392"/>
                  </a:lnTo>
                  <a:lnTo>
                    <a:pt x="584" y="380"/>
                  </a:lnTo>
                  <a:lnTo>
                    <a:pt x="607" y="369"/>
                  </a:lnTo>
                  <a:lnTo>
                    <a:pt x="629" y="359"/>
                  </a:lnTo>
                  <a:lnTo>
                    <a:pt x="652" y="350"/>
                  </a:lnTo>
                  <a:lnTo>
                    <a:pt x="676" y="342"/>
                  </a:lnTo>
                  <a:lnTo>
                    <a:pt x="700" y="335"/>
                  </a:lnTo>
                  <a:lnTo>
                    <a:pt x="725" y="330"/>
                  </a:lnTo>
                  <a:lnTo>
                    <a:pt x="749" y="324"/>
                  </a:lnTo>
                  <a:lnTo>
                    <a:pt x="775" y="323"/>
                  </a:lnTo>
                  <a:lnTo>
                    <a:pt x="801" y="319"/>
                  </a:lnTo>
                  <a:lnTo>
                    <a:pt x="827" y="319"/>
                  </a:lnTo>
                  <a:lnTo>
                    <a:pt x="827" y="319"/>
                  </a:lnTo>
                  <a:lnTo>
                    <a:pt x="853" y="319"/>
                  </a:lnTo>
                  <a:lnTo>
                    <a:pt x="879" y="323"/>
                  </a:lnTo>
                  <a:lnTo>
                    <a:pt x="905" y="324"/>
                  </a:lnTo>
                  <a:lnTo>
                    <a:pt x="929" y="330"/>
                  </a:lnTo>
                  <a:lnTo>
                    <a:pt x="953" y="335"/>
                  </a:lnTo>
                  <a:lnTo>
                    <a:pt x="977" y="342"/>
                  </a:lnTo>
                  <a:lnTo>
                    <a:pt x="1002" y="350"/>
                  </a:lnTo>
                  <a:lnTo>
                    <a:pt x="1024" y="359"/>
                  </a:lnTo>
                  <a:lnTo>
                    <a:pt x="1047" y="369"/>
                  </a:lnTo>
                  <a:lnTo>
                    <a:pt x="1069" y="380"/>
                  </a:lnTo>
                  <a:lnTo>
                    <a:pt x="1090" y="392"/>
                  </a:lnTo>
                  <a:lnTo>
                    <a:pt x="1111" y="406"/>
                  </a:lnTo>
                  <a:lnTo>
                    <a:pt x="1130" y="420"/>
                  </a:lnTo>
                  <a:lnTo>
                    <a:pt x="1149" y="435"/>
                  </a:lnTo>
                  <a:lnTo>
                    <a:pt x="1168" y="451"/>
                  </a:lnTo>
                  <a:lnTo>
                    <a:pt x="1185" y="468"/>
                  </a:lnTo>
                  <a:lnTo>
                    <a:pt x="1203" y="485"/>
                  </a:lnTo>
                  <a:lnTo>
                    <a:pt x="1218" y="504"/>
                  </a:lnTo>
                  <a:lnTo>
                    <a:pt x="1234" y="524"/>
                  </a:lnTo>
                  <a:lnTo>
                    <a:pt x="1248" y="543"/>
                  </a:lnTo>
                  <a:lnTo>
                    <a:pt x="1262" y="563"/>
                  </a:lnTo>
                  <a:lnTo>
                    <a:pt x="1274" y="584"/>
                  </a:lnTo>
                  <a:lnTo>
                    <a:pt x="1284" y="607"/>
                  </a:lnTo>
                  <a:lnTo>
                    <a:pt x="1295" y="629"/>
                  </a:lnTo>
                  <a:lnTo>
                    <a:pt x="1303" y="652"/>
                  </a:lnTo>
                  <a:lnTo>
                    <a:pt x="1312" y="676"/>
                  </a:lnTo>
                  <a:lnTo>
                    <a:pt x="1319" y="700"/>
                  </a:lnTo>
                  <a:lnTo>
                    <a:pt x="1324" y="724"/>
                  </a:lnTo>
                  <a:lnTo>
                    <a:pt x="1329" y="750"/>
                  </a:lnTo>
                  <a:lnTo>
                    <a:pt x="1331" y="775"/>
                  </a:lnTo>
                  <a:lnTo>
                    <a:pt x="1334" y="801"/>
                  </a:lnTo>
                  <a:lnTo>
                    <a:pt x="1334" y="827"/>
                  </a:lnTo>
                  <a:lnTo>
                    <a:pt x="1334" y="827"/>
                  </a:lnTo>
                  <a:lnTo>
                    <a:pt x="1334" y="853"/>
                  </a:lnTo>
                  <a:lnTo>
                    <a:pt x="1331" y="879"/>
                  </a:lnTo>
                  <a:lnTo>
                    <a:pt x="1329" y="905"/>
                  </a:lnTo>
                  <a:lnTo>
                    <a:pt x="1324" y="929"/>
                  </a:lnTo>
                  <a:lnTo>
                    <a:pt x="1319" y="955"/>
                  </a:lnTo>
                  <a:lnTo>
                    <a:pt x="1312" y="977"/>
                  </a:lnTo>
                  <a:lnTo>
                    <a:pt x="1303" y="1002"/>
                  </a:lnTo>
                  <a:lnTo>
                    <a:pt x="1295" y="1024"/>
                  </a:lnTo>
                  <a:lnTo>
                    <a:pt x="1284" y="1047"/>
                  </a:lnTo>
                  <a:lnTo>
                    <a:pt x="1274" y="1069"/>
                  </a:lnTo>
                  <a:lnTo>
                    <a:pt x="1262" y="1090"/>
                  </a:lnTo>
                  <a:lnTo>
                    <a:pt x="1248" y="1111"/>
                  </a:lnTo>
                  <a:lnTo>
                    <a:pt x="1234" y="1132"/>
                  </a:lnTo>
                  <a:lnTo>
                    <a:pt x="1218" y="1151"/>
                  </a:lnTo>
                  <a:lnTo>
                    <a:pt x="1203" y="1168"/>
                  </a:lnTo>
                  <a:lnTo>
                    <a:pt x="1185" y="1187"/>
                  </a:lnTo>
                  <a:lnTo>
                    <a:pt x="1168" y="1203"/>
                  </a:lnTo>
                  <a:lnTo>
                    <a:pt x="1149" y="1220"/>
                  </a:lnTo>
                  <a:lnTo>
                    <a:pt x="1130" y="1234"/>
                  </a:lnTo>
                  <a:lnTo>
                    <a:pt x="1111" y="1248"/>
                  </a:lnTo>
                  <a:lnTo>
                    <a:pt x="1090" y="1262"/>
                  </a:lnTo>
                  <a:lnTo>
                    <a:pt x="1069" y="1274"/>
                  </a:lnTo>
                  <a:lnTo>
                    <a:pt x="1047" y="1286"/>
                  </a:lnTo>
                  <a:lnTo>
                    <a:pt x="1024" y="1294"/>
                  </a:lnTo>
                  <a:lnTo>
                    <a:pt x="1002" y="1305"/>
                  </a:lnTo>
                  <a:lnTo>
                    <a:pt x="977" y="1312"/>
                  </a:lnTo>
                  <a:lnTo>
                    <a:pt x="953" y="1319"/>
                  </a:lnTo>
                  <a:lnTo>
                    <a:pt x="929" y="1326"/>
                  </a:lnTo>
                  <a:lnTo>
                    <a:pt x="905" y="1329"/>
                  </a:lnTo>
                  <a:lnTo>
                    <a:pt x="879" y="1333"/>
                  </a:lnTo>
                  <a:lnTo>
                    <a:pt x="853" y="1334"/>
                  </a:lnTo>
                  <a:lnTo>
                    <a:pt x="827" y="1334"/>
                  </a:lnTo>
                  <a:lnTo>
                    <a:pt x="827" y="1334"/>
                  </a:lnTo>
                  <a:lnTo>
                    <a:pt x="801" y="1334"/>
                  </a:lnTo>
                  <a:lnTo>
                    <a:pt x="775" y="1333"/>
                  </a:lnTo>
                  <a:lnTo>
                    <a:pt x="749" y="1329"/>
                  </a:lnTo>
                  <a:lnTo>
                    <a:pt x="725" y="1326"/>
                  </a:lnTo>
                  <a:lnTo>
                    <a:pt x="700" y="1319"/>
                  </a:lnTo>
                  <a:lnTo>
                    <a:pt x="676" y="1312"/>
                  </a:lnTo>
                  <a:lnTo>
                    <a:pt x="652" y="1305"/>
                  </a:lnTo>
                  <a:lnTo>
                    <a:pt x="629" y="1294"/>
                  </a:lnTo>
                  <a:lnTo>
                    <a:pt x="607" y="1286"/>
                  </a:lnTo>
                  <a:lnTo>
                    <a:pt x="584" y="1274"/>
                  </a:lnTo>
                  <a:lnTo>
                    <a:pt x="563" y="1262"/>
                  </a:lnTo>
                  <a:lnTo>
                    <a:pt x="543" y="1248"/>
                  </a:lnTo>
                  <a:lnTo>
                    <a:pt x="522" y="1234"/>
                  </a:lnTo>
                  <a:lnTo>
                    <a:pt x="503" y="1220"/>
                  </a:lnTo>
                  <a:lnTo>
                    <a:pt x="485" y="1203"/>
                  </a:lnTo>
                  <a:lnTo>
                    <a:pt x="468" y="1187"/>
                  </a:lnTo>
                  <a:lnTo>
                    <a:pt x="451" y="1168"/>
                  </a:lnTo>
                  <a:lnTo>
                    <a:pt x="435" y="1151"/>
                  </a:lnTo>
                  <a:lnTo>
                    <a:pt x="420" y="1132"/>
                  </a:lnTo>
                  <a:lnTo>
                    <a:pt x="406" y="1111"/>
                  </a:lnTo>
                  <a:lnTo>
                    <a:pt x="392" y="1090"/>
                  </a:lnTo>
                  <a:lnTo>
                    <a:pt x="380" y="1069"/>
                  </a:lnTo>
                  <a:lnTo>
                    <a:pt x="369" y="1047"/>
                  </a:lnTo>
                  <a:lnTo>
                    <a:pt x="359" y="1024"/>
                  </a:lnTo>
                  <a:lnTo>
                    <a:pt x="350" y="1002"/>
                  </a:lnTo>
                  <a:lnTo>
                    <a:pt x="342" y="977"/>
                  </a:lnTo>
                  <a:lnTo>
                    <a:pt x="335" y="955"/>
                  </a:lnTo>
                  <a:lnTo>
                    <a:pt x="329" y="929"/>
                  </a:lnTo>
                  <a:lnTo>
                    <a:pt x="324" y="905"/>
                  </a:lnTo>
                  <a:lnTo>
                    <a:pt x="321" y="879"/>
                  </a:lnTo>
                  <a:lnTo>
                    <a:pt x="319" y="853"/>
                  </a:lnTo>
                  <a:lnTo>
                    <a:pt x="319" y="827"/>
                  </a:lnTo>
                  <a:lnTo>
                    <a:pt x="319" y="827"/>
                  </a:lnTo>
                  <a:close/>
                </a:path>
              </a:pathLst>
            </a:cu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34" name="椭圆 33"/>
            <p:cNvSpPr/>
            <p:nvPr/>
          </p:nvSpPr>
          <p:spPr>
            <a:xfrm>
              <a:off x="4580732" y="4152106"/>
              <a:ext cx="263524" cy="263524"/>
            </a:xfrm>
            <a:prstGeom prst="ellipse">
              <a:avLst/>
            </a:pr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solidFill>
                  <a:schemeClr val="tx1"/>
                </a:solidFill>
              </a:endParaRPr>
            </a:p>
          </p:txBody>
        </p:sp>
      </p:grpSp>
      <p:grpSp>
        <p:nvGrpSpPr>
          <p:cNvPr id="35" name="组合 34"/>
          <p:cNvGrpSpPr/>
          <p:nvPr/>
        </p:nvGrpSpPr>
        <p:grpSpPr>
          <a:xfrm rot="21067229">
            <a:off x="2977223" y="2616807"/>
            <a:ext cx="1592807" cy="1592807"/>
            <a:chOff x="2774023" y="2581275"/>
            <a:chExt cx="1695450" cy="1695450"/>
          </a:xfrm>
        </p:grpSpPr>
        <p:sp>
          <p:nvSpPr>
            <p:cNvPr id="36" name="弧形 35"/>
            <p:cNvSpPr/>
            <p:nvPr/>
          </p:nvSpPr>
          <p:spPr>
            <a:xfrm>
              <a:off x="2774023" y="2581275"/>
              <a:ext cx="1695450" cy="1695450"/>
            </a:xfrm>
            <a:prstGeom prst="arc">
              <a:avLst>
                <a:gd name="adj1" fmla="val 7604769"/>
                <a:gd name="adj2" fmla="val 18331434"/>
              </a:avLst>
            </a:prstGeom>
            <a:ln w="9525">
              <a:solidFill>
                <a:srgbClr val="009AC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等腰三角形 36"/>
            <p:cNvSpPr/>
            <p:nvPr/>
          </p:nvSpPr>
          <p:spPr>
            <a:xfrm rot="7689308">
              <a:off x="3107773" y="4069533"/>
              <a:ext cx="97040" cy="132338"/>
            </a:xfrm>
            <a:prstGeom prst="triangl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rot="20883527">
            <a:off x="5028460" y="2249925"/>
            <a:ext cx="2112360" cy="2112360"/>
            <a:chOff x="4957445" y="2190750"/>
            <a:chExt cx="2248484" cy="2248484"/>
          </a:xfrm>
        </p:grpSpPr>
        <p:sp>
          <p:nvSpPr>
            <p:cNvPr id="40" name="弧形 39"/>
            <p:cNvSpPr/>
            <p:nvPr/>
          </p:nvSpPr>
          <p:spPr>
            <a:xfrm>
              <a:off x="4957445" y="2190750"/>
              <a:ext cx="2248484" cy="2248484"/>
            </a:xfrm>
            <a:prstGeom prst="arc">
              <a:avLst>
                <a:gd name="adj1" fmla="val 19023793"/>
                <a:gd name="adj2" fmla="val 6532336"/>
              </a:avLst>
            </a:prstGeom>
            <a:ln w="9525">
              <a:solidFill>
                <a:srgbClr val="009AC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等腰三角形 40"/>
            <p:cNvSpPr/>
            <p:nvPr/>
          </p:nvSpPr>
          <p:spPr>
            <a:xfrm rot="19263650">
              <a:off x="6812524" y="2433773"/>
              <a:ext cx="97040" cy="132338"/>
            </a:xfrm>
            <a:prstGeom prst="triangl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7784553" y="2648376"/>
            <a:ext cx="1499148" cy="1499147"/>
            <a:chOff x="7891145" y="2614878"/>
            <a:chExt cx="1595755" cy="1595755"/>
          </a:xfrm>
        </p:grpSpPr>
        <p:sp>
          <p:nvSpPr>
            <p:cNvPr id="43" name="弧形 42"/>
            <p:cNvSpPr/>
            <p:nvPr/>
          </p:nvSpPr>
          <p:spPr>
            <a:xfrm>
              <a:off x="7891145" y="2614878"/>
              <a:ext cx="1595755" cy="1595755"/>
            </a:xfrm>
            <a:prstGeom prst="arc">
              <a:avLst>
                <a:gd name="adj1" fmla="val 11909911"/>
                <a:gd name="adj2" fmla="val 19445110"/>
              </a:avLst>
            </a:prstGeom>
            <a:ln w="9525">
              <a:solidFill>
                <a:srgbClr val="009AC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等腰三角形 43"/>
            <p:cNvSpPr/>
            <p:nvPr/>
          </p:nvSpPr>
          <p:spPr>
            <a:xfrm rot="8898254">
              <a:off x="9320932" y="2927486"/>
              <a:ext cx="97040" cy="132338"/>
            </a:xfrm>
            <a:prstGeom prst="triangl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782317" y="3286416"/>
            <a:ext cx="2035271" cy="784830"/>
          </a:xfrm>
          <a:prstGeom prst="rect">
            <a:avLst/>
          </a:prstGeom>
          <a:noFill/>
        </p:spPr>
        <p:txBody>
          <a:bodyPr wrap="square" rtlCol="0">
            <a:spAutoFit/>
          </a:bodyPr>
          <a:lstStyle>
            <a:defPPr>
              <a:defRPr lang="zh-CN"/>
            </a:defPPr>
            <a:lvl1pPr algn="ctr">
              <a:lnSpc>
                <a:spcPts val="1800"/>
              </a:lnSpc>
              <a:defRPr sz="1200" b="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输入你的文字信息输入你的文字信息输入你的文字信息输入你的文字信息</a:t>
            </a:r>
            <a:endParaRPr lang="zh-CN" altLang="en-US" dirty="0">
              <a:solidFill>
                <a:srgbClr val="009AC4"/>
              </a:solidFill>
            </a:endParaRPr>
          </a:p>
        </p:txBody>
      </p:sp>
      <p:cxnSp>
        <p:nvCxnSpPr>
          <p:cNvPr id="51" name="直接连接符 50"/>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53" name="文本框 52"/>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54"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55" name="直接连接符 54"/>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8" presetClass="emph" presetSubtype="0" accel="56000" fill="hold" nodeType="withEffect">
                                  <p:stCondLst>
                                    <p:cond delay="0"/>
                                  </p:stCondLst>
                                  <p:childTnLst>
                                    <p:animRot by="21600000">
                                      <p:cBhvr>
                                        <p:cTn id="31" dur="3000" fill="hold"/>
                                        <p:tgtEl>
                                          <p:spTgt spid="26"/>
                                        </p:tgtEl>
                                        <p:attrNameLst>
                                          <p:attrName>r</p:attrName>
                                        </p:attrNameLst>
                                      </p:cBhvr>
                                    </p:animRot>
                                  </p:childTnLst>
                                </p:cTn>
                              </p:par>
                              <p:par>
                                <p:cTn id="32" presetID="8" presetClass="emph" presetSubtype="0" accel="56000" fill="hold" nodeType="withEffect">
                                  <p:stCondLst>
                                    <p:cond delay="0"/>
                                  </p:stCondLst>
                                  <p:childTnLst>
                                    <p:animRot by="21600000">
                                      <p:cBhvr>
                                        <p:cTn id="33" dur="3000" fill="hold"/>
                                        <p:tgtEl>
                                          <p:spTgt spid="32"/>
                                        </p:tgtEl>
                                        <p:attrNameLst>
                                          <p:attrName>r</p:attrName>
                                        </p:attrNameLst>
                                      </p:cBhvr>
                                    </p:animRot>
                                  </p:childTnLst>
                                </p:cTn>
                              </p:par>
                              <p:par>
                                <p:cTn id="34" presetID="8" presetClass="emph" presetSubtype="0" accel="56000" fill="hold" nodeType="withEffect">
                                  <p:stCondLst>
                                    <p:cond delay="0"/>
                                  </p:stCondLst>
                                  <p:childTnLst>
                                    <p:animRot by="21600000">
                                      <p:cBhvr>
                                        <p:cTn id="35" dur="3000" fill="hold"/>
                                        <p:tgtEl>
                                          <p:spTgt spid="19"/>
                                        </p:tgtEl>
                                        <p:attrNameLst>
                                          <p:attrName>r</p:attrName>
                                        </p:attrNameLst>
                                      </p:cBhvr>
                                    </p:animRot>
                                  </p:childTnLst>
                                </p:cTn>
                              </p:par>
                              <p:par>
                                <p:cTn id="36" presetID="8" presetClass="emph" presetSubtype="0" accel="56000" fill="hold" nodeType="withEffect">
                                  <p:stCondLst>
                                    <p:cond delay="0"/>
                                  </p:stCondLst>
                                  <p:childTnLst>
                                    <p:animRot by="21600000">
                                      <p:cBhvr>
                                        <p:cTn id="37" dur="3000" fill="hold"/>
                                        <p:tgtEl>
                                          <p:spTgt spid="29"/>
                                        </p:tgtEl>
                                        <p:attrNameLst>
                                          <p:attrName>r</p:attrName>
                                        </p:attrNameLst>
                                      </p:cBhvr>
                                    </p:animRot>
                                  </p:childTnLst>
                                </p:cTn>
                              </p:par>
                              <p:par>
                                <p:cTn id="38" presetID="8" presetClass="emph" presetSubtype="0" accel="56000" fill="hold" nodeType="withEffect">
                                  <p:stCondLst>
                                    <p:cond delay="0"/>
                                  </p:stCondLst>
                                  <p:childTnLst>
                                    <p:animRot by="21600000">
                                      <p:cBhvr>
                                        <p:cTn id="39" dur="3000" fill="hold"/>
                                        <p:tgtEl>
                                          <p:spTgt spid="2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 calcmode="lin" valueType="num">
                                      <p:cBhvr>
                                        <p:cTn id="49" dur="300" fill="hold"/>
                                        <p:tgtEl>
                                          <p:spTgt spid="13"/>
                                        </p:tgtEl>
                                        <p:attrNameLst>
                                          <p:attrName>ppt_w</p:attrName>
                                        </p:attrNameLst>
                                      </p:cBhvr>
                                      <p:tavLst>
                                        <p:tav tm="0">
                                          <p:val>
                                            <p:fltVal val="0"/>
                                          </p:val>
                                        </p:tav>
                                        <p:tav tm="100000">
                                          <p:val>
                                            <p:strVal val="#ppt_w"/>
                                          </p:val>
                                        </p:tav>
                                      </p:tavLst>
                                    </p:anim>
                                    <p:anim calcmode="lin" valueType="num">
                                      <p:cBhvr>
                                        <p:cTn id="50" dur="300" fill="hold"/>
                                        <p:tgtEl>
                                          <p:spTgt spid="13"/>
                                        </p:tgtEl>
                                        <p:attrNameLst>
                                          <p:attrName>ppt_h</p:attrName>
                                        </p:attrNameLst>
                                      </p:cBhvr>
                                      <p:tavLst>
                                        <p:tav tm="0">
                                          <p:val>
                                            <p:fltVal val="0"/>
                                          </p:val>
                                        </p:tav>
                                        <p:tav tm="100000">
                                          <p:val>
                                            <p:strVal val="#ppt_h"/>
                                          </p:val>
                                        </p:tav>
                                      </p:tavLst>
                                    </p:anim>
                                    <p:animEffect transition="in" filter="fade">
                                      <p:cBhvr>
                                        <p:cTn id="51" dur="3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iterate type="lt">
                                    <p:tmPct val="10000"/>
                                  </p:iterate>
                                  <p:childTnLst>
                                    <p:set>
                                      <p:cBhvr>
                                        <p:cTn id="55" dur="1" fill="hold">
                                          <p:stCondLst>
                                            <p:cond delay="0"/>
                                          </p:stCondLst>
                                        </p:cTn>
                                        <p:tgtEl>
                                          <p:spTgt spid="48"/>
                                        </p:tgtEl>
                                        <p:attrNameLst>
                                          <p:attrName>style.visibility</p:attrName>
                                        </p:attrNameLst>
                                      </p:cBhvr>
                                      <p:to>
                                        <p:strVal val="visible"/>
                                      </p:to>
                                    </p:set>
                                    <p:anim calcmode="lin" valueType="num">
                                      <p:cBhvr>
                                        <p:cTn id="56" dur="200" fill="hold"/>
                                        <p:tgtEl>
                                          <p:spTgt spid="48"/>
                                        </p:tgtEl>
                                        <p:attrNameLst>
                                          <p:attrName>ppt_w</p:attrName>
                                        </p:attrNameLst>
                                      </p:cBhvr>
                                      <p:tavLst>
                                        <p:tav tm="0">
                                          <p:val>
                                            <p:fltVal val="0"/>
                                          </p:val>
                                        </p:tav>
                                        <p:tav tm="100000">
                                          <p:val>
                                            <p:strVal val="#ppt_w"/>
                                          </p:val>
                                        </p:tav>
                                      </p:tavLst>
                                    </p:anim>
                                    <p:anim calcmode="lin" valueType="num">
                                      <p:cBhvr>
                                        <p:cTn id="57" dur="200" fill="hold"/>
                                        <p:tgtEl>
                                          <p:spTgt spid="48"/>
                                        </p:tgtEl>
                                        <p:attrNameLst>
                                          <p:attrName>ppt_h</p:attrName>
                                        </p:attrNameLst>
                                      </p:cBhvr>
                                      <p:tavLst>
                                        <p:tav tm="0">
                                          <p:val>
                                            <p:fltVal val="0"/>
                                          </p:val>
                                        </p:tav>
                                        <p:tav tm="100000">
                                          <p:val>
                                            <p:strVal val="#ppt_h"/>
                                          </p:val>
                                        </p:tav>
                                      </p:tavLst>
                                    </p:anim>
                                    <p:animEffect transition="in" filter="fade">
                                      <p:cBhvr>
                                        <p:cTn id="58" dur="2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 calcmode="lin" valueType="num">
                                      <p:cBhvr>
                                        <p:cTn id="68" dur="300" fill="hold"/>
                                        <p:tgtEl>
                                          <p:spTgt spid="10"/>
                                        </p:tgtEl>
                                        <p:attrNameLst>
                                          <p:attrName>ppt_w</p:attrName>
                                        </p:attrNameLst>
                                      </p:cBhvr>
                                      <p:tavLst>
                                        <p:tav tm="0">
                                          <p:val>
                                            <p:fltVal val="0"/>
                                          </p:val>
                                        </p:tav>
                                        <p:tav tm="100000">
                                          <p:val>
                                            <p:strVal val="#ppt_w"/>
                                          </p:val>
                                        </p:tav>
                                      </p:tavLst>
                                    </p:anim>
                                    <p:anim calcmode="lin" valueType="num">
                                      <p:cBhvr>
                                        <p:cTn id="69" dur="300" fill="hold"/>
                                        <p:tgtEl>
                                          <p:spTgt spid="10"/>
                                        </p:tgtEl>
                                        <p:attrNameLst>
                                          <p:attrName>ppt_h</p:attrName>
                                        </p:attrNameLst>
                                      </p:cBhvr>
                                      <p:tavLst>
                                        <p:tav tm="0">
                                          <p:val>
                                            <p:fltVal val="0"/>
                                          </p:val>
                                        </p:tav>
                                        <p:tav tm="100000">
                                          <p:val>
                                            <p:strVal val="#ppt_h"/>
                                          </p:val>
                                        </p:tav>
                                      </p:tavLst>
                                    </p:anim>
                                    <p:animEffect transition="in" filter="fade">
                                      <p:cBhvr>
                                        <p:cTn id="70" dur="3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iterate type="lt">
                                    <p:tmPct val="10000"/>
                                  </p:iterate>
                                  <p:childTnLst>
                                    <p:set>
                                      <p:cBhvr>
                                        <p:cTn id="74" dur="1" fill="hold">
                                          <p:stCondLst>
                                            <p:cond delay="0"/>
                                          </p:stCondLst>
                                        </p:cTn>
                                        <p:tgtEl>
                                          <p:spTgt spid="11"/>
                                        </p:tgtEl>
                                        <p:attrNameLst>
                                          <p:attrName>style.visibility</p:attrName>
                                        </p:attrNameLst>
                                      </p:cBhvr>
                                      <p:to>
                                        <p:strVal val="visible"/>
                                      </p:to>
                                    </p:set>
                                    <p:anim calcmode="lin" valueType="num">
                                      <p:cBhvr>
                                        <p:cTn id="75" dur="200" fill="hold"/>
                                        <p:tgtEl>
                                          <p:spTgt spid="11"/>
                                        </p:tgtEl>
                                        <p:attrNameLst>
                                          <p:attrName>ppt_w</p:attrName>
                                        </p:attrNameLst>
                                      </p:cBhvr>
                                      <p:tavLst>
                                        <p:tav tm="0">
                                          <p:val>
                                            <p:fltVal val="0"/>
                                          </p:val>
                                        </p:tav>
                                        <p:tav tm="100000">
                                          <p:val>
                                            <p:strVal val="#ppt_w"/>
                                          </p:val>
                                        </p:tav>
                                      </p:tavLst>
                                    </p:anim>
                                    <p:anim calcmode="lin" valueType="num">
                                      <p:cBhvr>
                                        <p:cTn id="76" dur="200" fill="hold"/>
                                        <p:tgtEl>
                                          <p:spTgt spid="11"/>
                                        </p:tgtEl>
                                        <p:attrNameLst>
                                          <p:attrName>ppt_h</p:attrName>
                                        </p:attrNameLst>
                                      </p:cBhvr>
                                      <p:tavLst>
                                        <p:tav tm="0">
                                          <p:val>
                                            <p:fltVal val="0"/>
                                          </p:val>
                                        </p:tav>
                                        <p:tav tm="100000">
                                          <p:val>
                                            <p:strVal val="#ppt_h"/>
                                          </p:val>
                                        </p:tav>
                                      </p:tavLst>
                                    </p:anim>
                                    <p:animEffect transition="in" filter="fade">
                                      <p:cBhvr>
                                        <p:cTn id="77" dur="2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iterate type="lt">
                                    <p:tmPct val="10000"/>
                                  </p:iterate>
                                  <p:childTnLst>
                                    <p:set>
                                      <p:cBhvr>
                                        <p:cTn id="86" dur="1" fill="hold">
                                          <p:stCondLst>
                                            <p:cond delay="0"/>
                                          </p:stCondLst>
                                        </p:cTn>
                                        <p:tgtEl>
                                          <p:spTgt spid="38"/>
                                        </p:tgtEl>
                                        <p:attrNameLst>
                                          <p:attrName>style.visibility</p:attrName>
                                        </p:attrNameLst>
                                      </p:cBhvr>
                                      <p:to>
                                        <p:strVal val="visible"/>
                                      </p:to>
                                    </p:set>
                                    <p:anim calcmode="lin" valueType="num">
                                      <p:cBhvr>
                                        <p:cTn id="87" dur="300" fill="hold"/>
                                        <p:tgtEl>
                                          <p:spTgt spid="38"/>
                                        </p:tgtEl>
                                        <p:attrNameLst>
                                          <p:attrName>ppt_w</p:attrName>
                                        </p:attrNameLst>
                                      </p:cBhvr>
                                      <p:tavLst>
                                        <p:tav tm="0">
                                          <p:val>
                                            <p:fltVal val="0"/>
                                          </p:val>
                                        </p:tav>
                                        <p:tav tm="100000">
                                          <p:val>
                                            <p:strVal val="#ppt_w"/>
                                          </p:val>
                                        </p:tav>
                                      </p:tavLst>
                                    </p:anim>
                                    <p:anim calcmode="lin" valueType="num">
                                      <p:cBhvr>
                                        <p:cTn id="88" dur="300" fill="hold"/>
                                        <p:tgtEl>
                                          <p:spTgt spid="38"/>
                                        </p:tgtEl>
                                        <p:attrNameLst>
                                          <p:attrName>ppt_h</p:attrName>
                                        </p:attrNameLst>
                                      </p:cBhvr>
                                      <p:tavLst>
                                        <p:tav tm="0">
                                          <p:val>
                                            <p:fltVal val="0"/>
                                          </p:val>
                                        </p:tav>
                                        <p:tav tm="100000">
                                          <p:val>
                                            <p:strVal val="#ppt_h"/>
                                          </p:val>
                                        </p:tav>
                                      </p:tavLst>
                                    </p:anim>
                                    <p:animEffect transition="in" filter="fade">
                                      <p:cBhvr>
                                        <p:cTn id="89" dur="3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iterate type="lt">
                                    <p:tmPct val="10000"/>
                                  </p:iterate>
                                  <p:childTnLst>
                                    <p:set>
                                      <p:cBhvr>
                                        <p:cTn id="93" dur="1" fill="hold">
                                          <p:stCondLst>
                                            <p:cond delay="0"/>
                                          </p:stCondLst>
                                        </p:cTn>
                                        <p:tgtEl>
                                          <p:spTgt spid="12"/>
                                        </p:tgtEl>
                                        <p:attrNameLst>
                                          <p:attrName>style.visibility</p:attrName>
                                        </p:attrNameLst>
                                      </p:cBhvr>
                                      <p:to>
                                        <p:strVal val="visible"/>
                                      </p:to>
                                    </p:set>
                                    <p:anim calcmode="lin" valueType="num">
                                      <p:cBhvr>
                                        <p:cTn id="94" dur="200" fill="hold"/>
                                        <p:tgtEl>
                                          <p:spTgt spid="12"/>
                                        </p:tgtEl>
                                        <p:attrNameLst>
                                          <p:attrName>ppt_w</p:attrName>
                                        </p:attrNameLst>
                                      </p:cBhvr>
                                      <p:tavLst>
                                        <p:tav tm="0">
                                          <p:val>
                                            <p:fltVal val="0"/>
                                          </p:val>
                                        </p:tav>
                                        <p:tav tm="100000">
                                          <p:val>
                                            <p:strVal val="#ppt_w"/>
                                          </p:val>
                                        </p:tav>
                                      </p:tavLst>
                                    </p:anim>
                                    <p:anim calcmode="lin" valueType="num">
                                      <p:cBhvr>
                                        <p:cTn id="95" dur="200" fill="hold"/>
                                        <p:tgtEl>
                                          <p:spTgt spid="12"/>
                                        </p:tgtEl>
                                        <p:attrNameLst>
                                          <p:attrName>ppt_h</p:attrName>
                                        </p:attrNameLst>
                                      </p:cBhvr>
                                      <p:tavLst>
                                        <p:tav tm="0">
                                          <p:val>
                                            <p:fltVal val="0"/>
                                          </p:val>
                                        </p:tav>
                                        <p:tav tm="100000">
                                          <p:val>
                                            <p:strVal val="#ppt_h"/>
                                          </p:val>
                                        </p:tav>
                                      </p:tavLst>
                                    </p:anim>
                                    <p:animEffect transition="in" filter="fade">
                                      <p:cBhvr>
                                        <p:cTn id="96" dur="2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iterate type="lt">
                                    <p:tmPct val="10000"/>
                                  </p:iterate>
                                  <p:childTnLst>
                                    <p:set>
                                      <p:cBhvr>
                                        <p:cTn id="100" dur="1" fill="hold">
                                          <p:stCondLst>
                                            <p:cond delay="0"/>
                                          </p:stCondLst>
                                        </p:cTn>
                                        <p:tgtEl>
                                          <p:spTgt spid="7"/>
                                        </p:tgtEl>
                                        <p:attrNameLst>
                                          <p:attrName>style.visibility</p:attrName>
                                        </p:attrNameLst>
                                      </p:cBhvr>
                                      <p:to>
                                        <p:strVal val="visible"/>
                                      </p:to>
                                    </p:set>
                                    <p:anim calcmode="lin" valueType="num">
                                      <p:cBhvr>
                                        <p:cTn id="101" dur="300" fill="hold"/>
                                        <p:tgtEl>
                                          <p:spTgt spid="7"/>
                                        </p:tgtEl>
                                        <p:attrNameLst>
                                          <p:attrName>ppt_w</p:attrName>
                                        </p:attrNameLst>
                                      </p:cBhvr>
                                      <p:tavLst>
                                        <p:tav tm="0">
                                          <p:val>
                                            <p:fltVal val="0"/>
                                          </p:val>
                                        </p:tav>
                                        <p:tav tm="100000">
                                          <p:val>
                                            <p:strVal val="#ppt_w"/>
                                          </p:val>
                                        </p:tav>
                                      </p:tavLst>
                                    </p:anim>
                                    <p:anim calcmode="lin" valueType="num">
                                      <p:cBhvr>
                                        <p:cTn id="102" dur="300" fill="hold"/>
                                        <p:tgtEl>
                                          <p:spTgt spid="7"/>
                                        </p:tgtEl>
                                        <p:attrNameLst>
                                          <p:attrName>ppt_h</p:attrName>
                                        </p:attrNameLst>
                                      </p:cBhvr>
                                      <p:tavLst>
                                        <p:tav tm="0">
                                          <p:val>
                                            <p:fltVal val="0"/>
                                          </p:val>
                                        </p:tav>
                                        <p:tav tm="100000">
                                          <p:val>
                                            <p:strVal val="#ppt_h"/>
                                          </p:val>
                                        </p:tav>
                                      </p:tavLst>
                                    </p:anim>
                                    <p:animEffect transition="in" filter="fade">
                                      <p:cBhvr>
                                        <p:cTn id="103" dur="300"/>
                                        <p:tgtEl>
                                          <p:spTgt spid="7"/>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iterate type="lt">
                                    <p:tmPct val="10000"/>
                                  </p:iterate>
                                  <p:childTnLst>
                                    <p:set>
                                      <p:cBhvr>
                                        <p:cTn id="107" dur="1" fill="hold">
                                          <p:stCondLst>
                                            <p:cond delay="0"/>
                                          </p:stCondLst>
                                        </p:cTn>
                                        <p:tgtEl>
                                          <p:spTgt spid="8"/>
                                        </p:tgtEl>
                                        <p:attrNameLst>
                                          <p:attrName>style.visibility</p:attrName>
                                        </p:attrNameLst>
                                      </p:cBhvr>
                                      <p:to>
                                        <p:strVal val="visible"/>
                                      </p:to>
                                    </p:set>
                                    <p:anim calcmode="lin" valueType="num">
                                      <p:cBhvr>
                                        <p:cTn id="108" dur="200" fill="hold"/>
                                        <p:tgtEl>
                                          <p:spTgt spid="8"/>
                                        </p:tgtEl>
                                        <p:attrNameLst>
                                          <p:attrName>ppt_w</p:attrName>
                                        </p:attrNameLst>
                                      </p:cBhvr>
                                      <p:tavLst>
                                        <p:tav tm="0">
                                          <p:val>
                                            <p:fltVal val="0"/>
                                          </p:val>
                                        </p:tav>
                                        <p:tav tm="100000">
                                          <p:val>
                                            <p:strVal val="#ppt_w"/>
                                          </p:val>
                                        </p:tav>
                                      </p:tavLst>
                                    </p:anim>
                                    <p:anim calcmode="lin" valueType="num">
                                      <p:cBhvr>
                                        <p:cTn id="109" dur="200" fill="hold"/>
                                        <p:tgtEl>
                                          <p:spTgt spid="8"/>
                                        </p:tgtEl>
                                        <p:attrNameLst>
                                          <p:attrName>ppt_h</p:attrName>
                                        </p:attrNameLst>
                                      </p:cBhvr>
                                      <p:tavLst>
                                        <p:tav tm="0">
                                          <p:val>
                                            <p:fltVal val="0"/>
                                          </p:val>
                                        </p:tav>
                                        <p:tav tm="100000">
                                          <p:val>
                                            <p:strVal val="#ppt_h"/>
                                          </p:val>
                                        </p:tav>
                                      </p:tavLst>
                                    </p:anim>
                                    <p:animEffect transition="in" filter="fade">
                                      <p:cBhvr>
                                        <p:cTn id="110" dur="2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iterate type="lt">
                                    <p:tmPct val="10000"/>
                                  </p:iterate>
                                  <p:childTnLst>
                                    <p:set>
                                      <p:cBhvr>
                                        <p:cTn id="114" dur="1" fill="hold">
                                          <p:stCondLst>
                                            <p:cond delay="0"/>
                                          </p:stCondLst>
                                        </p:cTn>
                                        <p:tgtEl>
                                          <p:spTgt spid="9"/>
                                        </p:tgtEl>
                                        <p:attrNameLst>
                                          <p:attrName>style.visibility</p:attrName>
                                        </p:attrNameLst>
                                      </p:cBhvr>
                                      <p:to>
                                        <p:strVal val="visible"/>
                                      </p:to>
                                    </p:set>
                                    <p:anim calcmode="lin" valueType="num">
                                      <p:cBhvr>
                                        <p:cTn id="115" dur="300" fill="hold"/>
                                        <p:tgtEl>
                                          <p:spTgt spid="9"/>
                                        </p:tgtEl>
                                        <p:attrNameLst>
                                          <p:attrName>ppt_w</p:attrName>
                                        </p:attrNameLst>
                                      </p:cBhvr>
                                      <p:tavLst>
                                        <p:tav tm="0">
                                          <p:val>
                                            <p:fltVal val="0"/>
                                          </p:val>
                                        </p:tav>
                                        <p:tav tm="100000">
                                          <p:val>
                                            <p:strVal val="#ppt_w"/>
                                          </p:val>
                                        </p:tav>
                                      </p:tavLst>
                                    </p:anim>
                                    <p:anim calcmode="lin" valueType="num">
                                      <p:cBhvr>
                                        <p:cTn id="116" dur="300" fill="hold"/>
                                        <p:tgtEl>
                                          <p:spTgt spid="9"/>
                                        </p:tgtEl>
                                        <p:attrNameLst>
                                          <p:attrName>ppt_h</p:attrName>
                                        </p:attrNameLst>
                                      </p:cBhvr>
                                      <p:tavLst>
                                        <p:tav tm="0">
                                          <p:val>
                                            <p:fltVal val="0"/>
                                          </p:val>
                                        </p:tav>
                                        <p:tav tm="100000">
                                          <p:val>
                                            <p:strVal val="#ppt_h"/>
                                          </p:val>
                                        </p:tav>
                                      </p:tavLst>
                                    </p:anim>
                                    <p:animEffect transition="in" filter="fade">
                                      <p:cBhvr>
                                        <p:cTn id="117" dur="300"/>
                                        <p:tgtEl>
                                          <p:spTgt spid="9"/>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iterate type="lt">
                                    <p:tmPct val="10000"/>
                                  </p:iterate>
                                  <p:childTnLst>
                                    <p:set>
                                      <p:cBhvr>
                                        <p:cTn id="121" dur="1" fill="hold">
                                          <p:stCondLst>
                                            <p:cond delay="0"/>
                                          </p:stCondLst>
                                        </p:cTn>
                                        <p:tgtEl>
                                          <p:spTgt spid="17"/>
                                        </p:tgtEl>
                                        <p:attrNameLst>
                                          <p:attrName>style.visibility</p:attrName>
                                        </p:attrNameLst>
                                      </p:cBhvr>
                                      <p:to>
                                        <p:strVal val="visible"/>
                                      </p:to>
                                    </p:set>
                                    <p:anim calcmode="lin" valueType="num">
                                      <p:cBhvr>
                                        <p:cTn id="122" dur="200" fill="hold"/>
                                        <p:tgtEl>
                                          <p:spTgt spid="17"/>
                                        </p:tgtEl>
                                        <p:attrNameLst>
                                          <p:attrName>ppt_w</p:attrName>
                                        </p:attrNameLst>
                                      </p:cBhvr>
                                      <p:tavLst>
                                        <p:tav tm="0">
                                          <p:val>
                                            <p:fltVal val="0"/>
                                          </p:val>
                                        </p:tav>
                                        <p:tav tm="100000">
                                          <p:val>
                                            <p:strVal val="#ppt_w"/>
                                          </p:val>
                                        </p:tav>
                                      </p:tavLst>
                                    </p:anim>
                                    <p:anim calcmode="lin" valueType="num">
                                      <p:cBhvr>
                                        <p:cTn id="123" dur="200" fill="hold"/>
                                        <p:tgtEl>
                                          <p:spTgt spid="17"/>
                                        </p:tgtEl>
                                        <p:attrNameLst>
                                          <p:attrName>ppt_h</p:attrName>
                                        </p:attrNameLst>
                                      </p:cBhvr>
                                      <p:tavLst>
                                        <p:tav tm="0">
                                          <p:val>
                                            <p:fltVal val="0"/>
                                          </p:val>
                                        </p:tav>
                                        <p:tav tm="100000">
                                          <p:val>
                                            <p:strVal val="#ppt_h"/>
                                          </p:val>
                                        </p:tav>
                                      </p:tavLst>
                                    </p:anim>
                                    <p:animEffect transition="in" filter="fade">
                                      <p:cBhvr>
                                        <p:cTn id="12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7" grpId="0"/>
      <p:bldP spid="38"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99"/>
          <p:cNvSpPr>
            <a:spLocks noEditPoints="1"/>
          </p:cNvSpPr>
          <p:nvPr/>
        </p:nvSpPr>
        <p:spPr bwMode="auto">
          <a:xfrm>
            <a:off x="1230120" y="1121505"/>
            <a:ext cx="3210045" cy="3209025"/>
          </a:xfrm>
          <a:custGeom>
            <a:avLst/>
            <a:gdLst>
              <a:gd name="T0" fmla="*/ 666 w 1331"/>
              <a:gd name="T1" fmla="*/ 1331 h 1331"/>
              <a:gd name="T2" fmla="*/ 0 w 1331"/>
              <a:gd name="T3" fmla="*/ 666 h 1331"/>
              <a:gd name="T4" fmla="*/ 666 w 1331"/>
              <a:gd name="T5" fmla="*/ 0 h 1331"/>
              <a:gd name="T6" fmla="*/ 1331 w 1331"/>
              <a:gd name="T7" fmla="*/ 666 h 1331"/>
              <a:gd name="T8" fmla="*/ 666 w 1331"/>
              <a:gd name="T9" fmla="*/ 1331 h 1331"/>
              <a:gd name="T10" fmla="*/ 666 w 1331"/>
              <a:gd name="T11" fmla="*/ 16 h 1331"/>
              <a:gd name="T12" fmla="*/ 16 w 1331"/>
              <a:gd name="T13" fmla="*/ 666 h 1331"/>
              <a:gd name="T14" fmla="*/ 666 w 1331"/>
              <a:gd name="T15" fmla="*/ 1315 h 1331"/>
              <a:gd name="T16" fmla="*/ 1315 w 1331"/>
              <a:gd name="T17" fmla="*/ 666 h 1331"/>
              <a:gd name="T18" fmla="*/ 666 w 1331"/>
              <a:gd name="T19" fmla="*/ 16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1" h="1331">
                <a:moveTo>
                  <a:pt x="666" y="1331"/>
                </a:moveTo>
                <a:cubicBezTo>
                  <a:pt x="299" y="1331"/>
                  <a:pt x="0" y="1032"/>
                  <a:pt x="0" y="666"/>
                </a:cubicBezTo>
                <a:cubicBezTo>
                  <a:pt x="0" y="299"/>
                  <a:pt x="299" y="0"/>
                  <a:pt x="666" y="0"/>
                </a:cubicBezTo>
                <a:cubicBezTo>
                  <a:pt x="1033" y="0"/>
                  <a:pt x="1331" y="299"/>
                  <a:pt x="1331" y="666"/>
                </a:cubicBezTo>
                <a:cubicBezTo>
                  <a:pt x="1331" y="1032"/>
                  <a:pt x="1033" y="1331"/>
                  <a:pt x="666" y="1331"/>
                </a:cubicBezTo>
                <a:close/>
                <a:moveTo>
                  <a:pt x="666" y="16"/>
                </a:moveTo>
                <a:cubicBezTo>
                  <a:pt x="308" y="16"/>
                  <a:pt x="16" y="307"/>
                  <a:pt x="16" y="666"/>
                </a:cubicBezTo>
                <a:cubicBezTo>
                  <a:pt x="16" y="1024"/>
                  <a:pt x="308" y="1315"/>
                  <a:pt x="666" y="1315"/>
                </a:cubicBezTo>
                <a:cubicBezTo>
                  <a:pt x="1024" y="1315"/>
                  <a:pt x="1315" y="1024"/>
                  <a:pt x="1315" y="666"/>
                </a:cubicBezTo>
                <a:cubicBezTo>
                  <a:pt x="1315" y="307"/>
                  <a:pt x="1024" y="16"/>
                  <a:pt x="666" y="16"/>
                </a:cubicBezTo>
                <a:close/>
              </a:path>
            </a:pathLst>
          </a:custGeom>
          <a:solidFill>
            <a:srgbClr val="45D8FF">
              <a:alpha val="40000"/>
            </a:srgbClr>
          </a:solidFill>
          <a:ln>
            <a:noFill/>
          </a:ln>
        </p:spPr>
        <p:txBody>
          <a:bodyPr vert="horz" wrap="square" lIns="91440" tIns="45720" rIns="91440" bIns="45720" numCol="1" anchor="t" anchorCtr="0" compatLnSpc="1"/>
          <a:lstStyle/>
          <a:p>
            <a:endParaRPr lang="zh-CN" altLang="en-US" sz="1600"/>
          </a:p>
        </p:txBody>
      </p:sp>
      <p:grpSp>
        <p:nvGrpSpPr>
          <p:cNvPr id="11" name="组合 10"/>
          <p:cNvGrpSpPr/>
          <p:nvPr/>
        </p:nvGrpSpPr>
        <p:grpSpPr>
          <a:xfrm>
            <a:off x="1092546" y="1624921"/>
            <a:ext cx="3219217" cy="1943350"/>
            <a:chOff x="1074075" y="1623962"/>
            <a:chExt cx="3219217" cy="1943350"/>
          </a:xfrm>
          <a:solidFill>
            <a:srgbClr val="45D8FF"/>
          </a:solidFill>
        </p:grpSpPr>
        <p:grpSp>
          <p:nvGrpSpPr>
            <p:cNvPr id="4" name="组合 3"/>
            <p:cNvGrpSpPr/>
            <p:nvPr/>
          </p:nvGrpSpPr>
          <p:grpSpPr>
            <a:xfrm>
              <a:off x="4008973" y="1920509"/>
              <a:ext cx="284319" cy="1646803"/>
              <a:chOff x="4008973" y="1920509"/>
              <a:chExt cx="284319" cy="1646803"/>
            </a:xfrm>
            <a:grpFill/>
          </p:grpSpPr>
          <p:sp>
            <p:nvSpPr>
              <p:cNvPr id="137" name="Oval 107"/>
              <p:cNvSpPr>
                <a:spLocks noChangeArrowheads="1"/>
              </p:cNvSpPr>
              <p:nvPr/>
            </p:nvSpPr>
            <p:spPr bwMode="auto">
              <a:xfrm>
                <a:off x="4008973" y="3540817"/>
                <a:ext cx="29553" cy="264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8" name="Oval 108"/>
              <p:cNvSpPr>
                <a:spLocks noChangeArrowheads="1"/>
              </p:cNvSpPr>
              <p:nvPr/>
            </p:nvSpPr>
            <p:spPr bwMode="auto">
              <a:xfrm>
                <a:off x="4072155" y="3437891"/>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9" name="Oval 109"/>
              <p:cNvSpPr>
                <a:spLocks noChangeArrowheads="1"/>
              </p:cNvSpPr>
              <p:nvPr/>
            </p:nvSpPr>
            <p:spPr bwMode="auto">
              <a:xfrm>
                <a:off x="4129222" y="3326814"/>
                <a:ext cx="29553"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0" name="Oval 110"/>
              <p:cNvSpPr>
                <a:spLocks noChangeArrowheads="1"/>
              </p:cNvSpPr>
              <p:nvPr/>
            </p:nvSpPr>
            <p:spPr bwMode="auto">
              <a:xfrm>
                <a:off x="4211766" y="3099563"/>
                <a:ext cx="28534"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1" name="Oval 111"/>
              <p:cNvSpPr>
                <a:spLocks noChangeArrowheads="1"/>
              </p:cNvSpPr>
              <p:nvPr/>
            </p:nvSpPr>
            <p:spPr bwMode="auto">
              <a:xfrm>
                <a:off x="4175081" y="3215736"/>
                <a:ext cx="26495"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2" name="Oval 112"/>
              <p:cNvSpPr>
                <a:spLocks noChangeArrowheads="1"/>
              </p:cNvSpPr>
              <p:nvPr/>
            </p:nvSpPr>
            <p:spPr bwMode="auto">
              <a:xfrm>
                <a:off x="4240301" y="2981351"/>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3" name="Oval 113"/>
              <p:cNvSpPr>
                <a:spLocks noChangeArrowheads="1"/>
              </p:cNvSpPr>
              <p:nvPr/>
            </p:nvSpPr>
            <p:spPr bwMode="auto">
              <a:xfrm>
                <a:off x="4254567" y="2856008"/>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4" name="Oval 114"/>
              <p:cNvSpPr>
                <a:spLocks noChangeArrowheads="1"/>
              </p:cNvSpPr>
              <p:nvPr/>
            </p:nvSpPr>
            <p:spPr bwMode="auto">
              <a:xfrm>
                <a:off x="4264758" y="2735758"/>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5" name="Oval 115"/>
              <p:cNvSpPr>
                <a:spLocks noChangeArrowheads="1"/>
              </p:cNvSpPr>
              <p:nvPr/>
            </p:nvSpPr>
            <p:spPr bwMode="auto">
              <a:xfrm>
                <a:off x="4264758" y="2615509"/>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6" name="Oval 116"/>
              <p:cNvSpPr>
                <a:spLocks noChangeArrowheads="1"/>
              </p:cNvSpPr>
              <p:nvPr/>
            </p:nvSpPr>
            <p:spPr bwMode="auto">
              <a:xfrm>
                <a:off x="4250491" y="2494241"/>
                <a:ext cx="28534"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7" name="Oval 117"/>
              <p:cNvSpPr>
                <a:spLocks noChangeArrowheads="1"/>
              </p:cNvSpPr>
              <p:nvPr/>
            </p:nvSpPr>
            <p:spPr bwMode="auto">
              <a:xfrm>
                <a:off x="4220938" y="2376029"/>
                <a:ext cx="29553" cy="264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8" name="Oval 118"/>
              <p:cNvSpPr>
                <a:spLocks noChangeArrowheads="1"/>
              </p:cNvSpPr>
              <p:nvPr/>
            </p:nvSpPr>
            <p:spPr bwMode="auto">
              <a:xfrm>
                <a:off x="4194442" y="2260876"/>
                <a:ext cx="26495" cy="264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9" name="Oval 119"/>
              <p:cNvSpPr>
                <a:spLocks noChangeArrowheads="1"/>
              </p:cNvSpPr>
              <p:nvPr/>
            </p:nvSpPr>
            <p:spPr bwMode="auto">
              <a:xfrm>
                <a:off x="4151641" y="2142664"/>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0" name="Oval 120"/>
              <p:cNvSpPr>
                <a:spLocks noChangeArrowheads="1"/>
              </p:cNvSpPr>
              <p:nvPr/>
            </p:nvSpPr>
            <p:spPr bwMode="auto">
              <a:xfrm>
                <a:off x="4102727" y="2033625"/>
                <a:ext cx="26495" cy="264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1" name="Oval 121"/>
              <p:cNvSpPr>
                <a:spLocks noChangeArrowheads="1"/>
              </p:cNvSpPr>
              <p:nvPr/>
            </p:nvSpPr>
            <p:spPr bwMode="auto">
              <a:xfrm>
                <a:off x="4035469" y="1920509"/>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nvGrpSpPr>
            <p:cNvPr id="7" name="组合 6"/>
            <p:cNvGrpSpPr/>
            <p:nvPr/>
          </p:nvGrpSpPr>
          <p:grpSpPr>
            <a:xfrm>
              <a:off x="1074075" y="1623962"/>
              <a:ext cx="424950" cy="1593812"/>
              <a:chOff x="1074075" y="1623962"/>
              <a:chExt cx="424950" cy="1593812"/>
            </a:xfrm>
            <a:grpFill/>
          </p:grpSpPr>
          <p:sp>
            <p:nvSpPr>
              <p:cNvPr id="173" name="Oval 137"/>
              <p:cNvSpPr>
                <a:spLocks noChangeArrowheads="1"/>
              </p:cNvSpPr>
              <p:nvPr/>
            </p:nvSpPr>
            <p:spPr bwMode="auto">
              <a:xfrm>
                <a:off x="1146428" y="3189240"/>
                <a:ext cx="29553"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4" name="Oval 138"/>
              <p:cNvSpPr>
                <a:spLocks noChangeArrowheads="1"/>
              </p:cNvSpPr>
              <p:nvPr/>
            </p:nvSpPr>
            <p:spPr bwMode="auto">
              <a:xfrm>
                <a:off x="1112800" y="3037400"/>
                <a:ext cx="26495"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5" name="Oval 139"/>
              <p:cNvSpPr>
                <a:spLocks noChangeArrowheads="1"/>
              </p:cNvSpPr>
              <p:nvPr/>
            </p:nvSpPr>
            <p:spPr bwMode="auto">
              <a:xfrm>
                <a:off x="1088343" y="2889636"/>
                <a:ext cx="29553" cy="275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6" name="Oval 140"/>
              <p:cNvSpPr>
                <a:spLocks noChangeArrowheads="1"/>
              </p:cNvSpPr>
              <p:nvPr/>
            </p:nvSpPr>
            <p:spPr bwMode="auto">
              <a:xfrm>
                <a:off x="1074075" y="2737796"/>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7" name="Oval 141"/>
              <p:cNvSpPr>
                <a:spLocks noChangeArrowheads="1"/>
              </p:cNvSpPr>
              <p:nvPr/>
            </p:nvSpPr>
            <p:spPr bwMode="auto">
              <a:xfrm>
                <a:off x="1081209" y="2585956"/>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8" name="Oval 142"/>
              <p:cNvSpPr>
                <a:spLocks noChangeArrowheads="1"/>
              </p:cNvSpPr>
              <p:nvPr/>
            </p:nvSpPr>
            <p:spPr bwMode="auto">
              <a:xfrm>
                <a:off x="1096495" y="2441249"/>
                <a:ext cx="28534"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9" name="Oval 143"/>
              <p:cNvSpPr>
                <a:spLocks noChangeArrowheads="1"/>
              </p:cNvSpPr>
              <p:nvPr/>
            </p:nvSpPr>
            <p:spPr bwMode="auto">
              <a:xfrm>
                <a:off x="1175982" y="2147760"/>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0" name="Oval 144"/>
              <p:cNvSpPr>
                <a:spLocks noChangeArrowheads="1"/>
              </p:cNvSpPr>
              <p:nvPr/>
            </p:nvSpPr>
            <p:spPr bwMode="auto">
              <a:xfrm>
                <a:off x="1130124" y="2289410"/>
                <a:ext cx="28534" cy="264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1" name="Oval 145"/>
              <p:cNvSpPr>
                <a:spLocks noChangeArrowheads="1"/>
              </p:cNvSpPr>
              <p:nvPr/>
            </p:nvSpPr>
            <p:spPr bwMode="auto">
              <a:xfrm>
                <a:off x="1231011" y="2007129"/>
                <a:ext cx="26495"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2" name="Oval 146"/>
              <p:cNvSpPr>
                <a:spLocks noChangeArrowheads="1"/>
              </p:cNvSpPr>
              <p:nvPr/>
            </p:nvSpPr>
            <p:spPr bwMode="auto">
              <a:xfrm>
                <a:off x="1298269" y="1874651"/>
                <a:ext cx="26495"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3" name="Oval 147"/>
              <p:cNvSpPr>
                <a:spLocks noChangeArrowheads="1"/>
              </p:cNvSpPr>
              <p:nvPr/>
            </p:nvSpPr>
            <p:spPr bwMode="auto">
              <a:xfrm>
                <a:off x="1377756" y="1742173"/>
                <a:ext cx="29553"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5" name="Oval 148"/>
              <p:cNvSpPr>
                <a:spLocks noChangeArrowheads="1"/>
              </p:cNvSpPr>
              <p:nvPr/>
            </p:nvSpPr>
            <p:spPr bwMode="auto">
              <a:xfrm>
                <a:off x="1469472" y="1623962"/>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18" name="组合 17"/>
          <p:cNvGrpSpPr/>
          <p:nvPr/>
        </p:nvGrpSpPr>
        <p:grpSpPr>
          <a:xfrm>
            <a:off x="989621" y="879987"/>
            <a:ext cx="3691042" cy="3800081"/>
            <a:chOff x="4152232" y="1535851"/>
            <a:chExt cx="3691042" cy="3800081"/>
          </a:xfrm>
          <a:solidFill>
            <a:srgbClr val="45D8FF"/>
          </a:solidFill>
        </p:grpSpPr>
        <p:grpSp>
          <p:nvGrpSpPr>
            <p:cNvPr id="16" name="组合 15"/>
            <p:cNvGrpSpPr/>
            <p:nvPr/>
          </p:nvGrpSpPr>
          <p:grpSpPr>
            <a:xfrm>
              <a:off x="4152232" y="1535851"/>
              <a:ext cx="3691042" cy="3800081"/>
              <a:chOff x="971150" y="879028"/>
              <a:chExt cx="3691042" cy="3800081"/>
            </a:xfrm>
            <a:grpFill/>
          </p:grpSpPr>
          <p:sp>
            <p:nvSpPr>
              <p:cNvPr id="135" name="Freeform 105"/>
              <p:cNvSpPr>
                <a:spLocks noEditPoints="1"/>
              </p:cNvSpPr>
              <p:nvPr/>
            </p:nvSpPr>
            <p:spPr bwMode="auto">
              <a:xfrm>
                <a:off x="971150" y="1006411"/>
                <a:ext cx="3691042" cy="3265073"/>
              </a:xfrm>
              <a:custGeom>
                <a:avLst/>
                <a:gdLst>
                  <a:gd name="T0" fmla="*/ 4 w 1531"/>
                  <a:gd name="T1" fmla="*/ 713 h 1354"/>
                  <a:gd name="T2" fmla="*/ 291 w 1531"/>
                  <a:gd name="T3" fmla="*/ 118 h 1354"/>
                  <a:gd name="T4" fmla="*/ 288 w 1531"/>
                  <a:gd name="T5" fmla="*/ 115 h 1354"/>
                  <a:gd name="T6" fmla="*/ 0 w 1531"/>
                  <a:gd name="T7" fmla="*/ 713 h 1354"/>
                  <a:gd name="T8" fmla="*/ 348 w 1531"/>
                  <a:gd name="T9" fmla="*/ 1354 h 1354"/>
                  <a:gd name="T10" fmla="*/ 350 w 1531"/>
                  <a:gd name="T11" fmla="*/ 1350 h 1354"/>
                  <a:gd name="T12" fmla="*/ 4 w 1531"/>
                  <a:gd name="T13" fmla="*/ 713 h 1354"/>
                  <a:gd name="T14" fmla="*/ 1045 w 1531"/>
                  <a:gd name="T15" fmla="*/ 0 h 1354"/>
                  <a:gd name="T16" fmla="*/ 1043 w 1531"/>
                  <a:gd name="T17" fmla="*/ 3 h 1354"/>
                  <a:gd name="T18" fmla="*/ 1527 w 1531"/>
                  <a:gd name="T19" fmla="*/ 713 h 1354"/>
                  <a:gd name="T20" fmla="*/ 1359 w 1531"/>
                  <a:gd name="T21" fmla="*/ 1190 h 1354"/>
                  <a:gd name="T22" fmla="*/ 1362 w 1531"/>
                  <a:gd name="T23" fmla="*/ 1192 h 1354"/>
                  <a:gd name="T24" fmla="*/ 1531 w 1531"/>
                  <a:gd name="T25" fmla="*/ 713 h 1354"/>
                  <a:gd name="T26" fmla="*/ 1045 w 1531"/>
                  <a:gd name="T27" fmla="*/ 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1" h="1354">
                    <a:moveTo>
                      <a:pt x="4" y="713"/>
                    </a:moveTo>
                    <a:cubicBezTo>
                      <a:pt x="4" y="472"/>
                      <a:pt x="116" y="258"/>
                      <a:pt x="291" y="118"/>
                    </a:cubicBezTo>
                    <a:cubicBezTo>
                      <a:pt x="288" y="115"/>
                      <a:pt x="288" y="115"/>
                      <a:pt x="288" y="115"/>
                    </a:cubicBezTo>
                    <a:cubicBezTo>
                      <a:pt x="113" y="255"/>
                      <a:pt x="0" y="471"/>
                      <a:pt x="0" y="713"/>
                    </a:cubicBezTo>
                    <a:cubicBezTo>
                      <a:pt x="0" y="981"/>
                      <a:pt x="139" y="1217"/>
                      <a:pt x="348" y="1354"/>
                    </a:cubicBezTo>
                    <a:cubicBezTo>
                      <a:pt x="350" y="1350"/>
                      <a:pt x="350" y="1350"/>
                      <a:pt x="350" y="1350"/>
                    </a:cubicBezTo>
                    <a:cubicBezTo>
                      <a:pt x="142" y="1214"/>
                      <a:pt x="4" y="979"/>
                      <a:pt x="4" y="713"/>
                    </a:cubicBezTo>
                    <a:close/>
                    <a:moveTo>
                      <a:pt x="1045" y="0"/>
                    </a:moveTo>
                    <a:cubicBezTo>
                      <a:pt x="1043" y="3"/>
                      <a:pt x="1043" y="3"/>
                      <a:pt x="1043" y="3"/>
                    </a:cubicBezTo>
                    <a:cubicBezTo>
                      <a:pt x="1326" y="115"/>
                      <a:pt x="1527" y="390"/>
                      <a:pt x="1527" y="713"/>
                    </a:cubicBezTo>
                    <a:cubicBezTo>
                      <a:pt x="1527" y="893"/>
                      <a:pt x="1464" y="1059"/>
                      <a:pt x="1359" y="1190"/>
                    </a:cubicBezTo>
                    <a:cubicBezTo>
                      <a:pt x="1362" y="1192"/>
                      <a:pt x="1362" y="1192"/>
                      <a:pt x="1362" y="1192"/>
                    </a:cubicBezTo>
                    <a:cubicBezTo>
                      <a:pt x="1468" y="1061"/>
                      <a:pt x="1531" y="894"/>
                      <a:pt x="1531" y="713"/>
                    </a:cubicBezTo>
                    <a:cubicBezTo>
                      <a:pt x="1531" y="389"/>
                      <a:pt x="1329" y="111"/>
                      <a:pt x="10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nvGrpSpPr>
              <p:cNvPr id="9" name="组合 8"/>
              <p:cNvGrpSpPr/>
              <p:nvPr/>
            </p:nvGrpSpPr>
            <p:grpSpPr>
              <a:xfrm>
                <a:off x="1331898" y="879028"/>
                <a:ext cx="2959356" cy="3800081"/>
                <a:chOff x="1331898" y="879028"/>
                <a:chExt cx="2959356" cy="3800081"/>
              </a:xfrm>
              <a:grpFill/>
            </p:grpSpPr>
            <p:sp>
              <p:nvSpPr>
                <p:cNvPr id="136" name="Freeform 106"/>
                <p:cNvSpPr>
                  <a:spLocks noEditPoints="1"/>
                </p:cNvSpPr>
                <p:nvPr/>
              </p:nvSpPr>
              <p:spPr bwMode="auto">
                <a:xfrm>
                  <a:off x="2458980" y="879028"/>
                  <a:ext cx="650161" cy="60125"/>
                </a:xfrm>
                <a:custGeom>
                  <a:avLst/>
                  <a:gdLst>
                    <a:gd name="T0" fmla="*/ 189 w 270"/>
                    <a:gd name="T1" fmla="*/ 0 h 25"/>
                    <a:gd name="T2" fmla="*/ 182 w 270"/>
                    <a:gd name="T3" fmla="*/ 7 h 25"/>
                    <a:gd name="T4" fmla="*/ 189 w 270"/>
                    <a:gd name="T5" fmla="*/ 13 h 25"/>
                    <a:gd name="T6" fmla="*/ 195 w 270"/>
                    <a:gd name="T7" fmla="*/ 7 h 25"/>
                    <a:gd name="T8" fmla="*/ 189 w 270"/>
                    <a:gd name="T9" fmla="*/ 0 h 25"/>
                    <a:gd name="T10" fmla="*/ 217 w 270"/>
                    <a:gd name="T11" fmla="*/ 3 h 25"/>
                    <a:gd name="T12" fmla="*/ 211 w 270"/>
                    <a:gd name="T13" fmla="*/ 9 h 25"/>
                    <a:gd name="T14" fmla="*/ 217 w 270"/>
                    <a:gd name="T15" fmla="*/ 16 h 25"/>
                    <a:gd name="T16" fmla="*/ 223 w 270"/>
                    <a:gd name="T17" fmla="*/ 9 h 25"/>
                    <a:gd name="T18" fmla="*/ 217 w 270"/>
                    <a:gd name="T19" fmla="*/ 3 h 25"/>
                    <a:gd name="T20" fmla="*/ 241 w 270"/>
                    <a:gd name="T21" fmla="*/ 5 h 25"/>
                    <a:gd name="T22" fmla="*/ 235 w 270"/>
                    <a:gd name="T23" fmla="*/ 12 h 25"/>
                    <a:gd name="T24" fmla="*/ 241 w 270"/>
                    <a:gd name="T25" fmla="*/ 18 h 25"/>
                    <a:gd name="T26" fmla="*/ 247 w 270"/>
                    <a:gd name="T27" fmla="*/ 12 h 25"/>
                    <a:gd name="T28" fmla="*/ 241 w 270"/>
                    <a:gd name="T29" fmla="*/ 5 h 25"/>
                    <a:gd name="T30" fmla="*/ 264 w 270"/>
                    <a:gd name="T31" fmla="*/ 9 h 25"/>
                    <a:gd name="T32" fmla="*/ 257 w 270"/>
                    <a:gd name="T33" fmla="*/ 15 h 25"/>
                    <a:gd name="T34" fmla="*/ 264 w 270"/>
                    <a:gd name="T35" fmla="*/ 21 h 25"/>
                    <a:gd name="T36" fmla="*/ 270 w 270"/>
                    <a:gd name="T37" fmla="*/ 15 h 25"/>
                    <a:gd name="T38" fmla="*/ 264 w 270"/>
                    <a:gd name="T39" fmla="*/ 9 h 25"/>
                    <a:gd name="T40" fmla="*/ 163 w 270"/>
                    <a:gd name="T41" fmla="*/ 1 h 25"/>
                    <a:gd name="T42" fmla="*/ 157 w 270"/>
                    <a:gd name="T43" fmla="*/ 7 h 25"/>
                    <a:gd name="T44" fmla="*/ 163 w 270"/>
                    <a:gd name="T45" fmla="*/ 12 h 25"/>
                    <a:gd name="T46" fmla="*/ 169 w 270"/>
                    <a:gd name="T47" fmla="*/ 7 h 25"/>
                    <a:gd name="T48" fmla="*/ 163 w 270"/>
                    <a:gd name="T49" fmla="*/ 1 h 25"/>
                    <a:gd name="T50" fmla="*/ 28 w 270"/>
                    <a:gd name="T51" fmla="*/ 14 h 25"/>
                    <a:gd name="T52" fmla="*/ 25 w 270"/>
                    <a:gd name="T53" fmla="*/ 17 h 25"/>
                    <a:gd name="T54" fmla="*/ 28 w 270"/>
                    <a:gd name="T55" fmla="*/ 20 h 25"/>
                    <a:gd name="T56" fmla="*/ 31 w 270"/>
                    <a:gd name="T57" fmla="*/ 17 h 25"/>
                    <a:gd name="T58" fmla="*/ 28 w 270"/>
                    <a:gd name="T59" fmla="*/ 14 h 25"/>
                    <a:gd name="T60" fmla="*/ 3 w 270"/>
                    <a:gd name="T61" fmla="*/ 20 h 25"/>
                    <a:gd name="T62" fmla="*/ 0 w 270"/>
                    <a:gd name="T63" fmla="*/ 23 h 25"/>
                    <a:gd name="T64" fmla="*/ 3 w 270"/>
                    <a:gd name="T65" fmla="*/ 25 h 25"/>
                    <a:gd name="T66" fmla="*/ 5 w 270"/>
                    <a:gd name="T67" fmla="*/ 23 h 25"/>
                    <a:gd name="T68" fmla="*/ 3 w 270"/>
                    <a:gd name="T69" fmla="*/ 20 h 25"/>
                    <a:gd name="T70" fmla="*/ 56 w 270"/>
                    <a:gd name="T71" fmla="*/ 9 h 25"/>
                    <a:gd name="T72" fmla="*/ 53 w 270"/>
                    <a:gd name="T73" fmla="*/ 12 h 25"/>
                    <a:gd name="T74" fmla="*/ 56 w 270"/>
                    <a:gd name="T75" fmla="*/ 16 h 25"/>
                    <a:gd name="T76" fmla="*/ 59 w 270"/>
                    <a:gd name="T77" fmla="*/ 12 h 25"/>
                    <a:gd name="T78" fmla="*/ 56 w 270"/>
                    <a:gd name="T79" fmla="*/ 9 h 25"/>
                    <a:gd name="T80" fmla="*/ 108 w 270"/>
                    <a:gd name="T81" fmla="*/ 2 h 25"/>
                    <a:gd name="T82" fmla="*/ 103 w 270"/>
                    <a:gd name="T83" fmla="*/ 7 h 25"/>
                    <a:gd name="T84" fmla="*/ 108 w 270"/>
                    <a:gd name="T85" fmla="*/ 12 h 25"/>
                    <a:gd name="T86" fmla="*/ 113 w 270"/>
                    <a:gd name="T87" fmla="*/ 7 h 25"/>
                    <a:gd name="T88" fmla="*/ 108 w 270"/>
                    <a:gd name="T89" fmla="*/ 2 h 25"/>
                    <a:gd name="T90" fmla="*/ 81 w 270"/>
                    <a:gd name="T91" fmla="*/ 6 h 25"/>
                    <a:gd name="T92" fmla="*/ 76 w 270"/>
                    <a:gd name="T93" fmla="*/ 10 h 25"/>
                    <a:gd name="T94" fmla="*/ 81 w 270"/>
                    <a:gd name="T95" fmla="*/ 14 h 25"/>
                    <a:gd name="T96" fmla="*/ 85 w 270"/>
                    <a:gd name="T97" fmla="*/ 10 h 25"/>
                    <a:gd name="T98" fmla="*/ 81 w 270"/>
                    <a:gd name="T99" fmla="*/ 6 h 25"/>
                    <a:gd name="T100" fmla="*/ 136 w 270"/>
                    <a:gd name="T101" fmla="*/ 0 h 25"/>
                    <a:gd name="T102" fmla="*/ 131 w 270"/>
                    <a:gd name="T103" fmla="*/ 6 h 25"/>
                    <a:gd name="T104" fmla="*/ 136 w 270"/>
                    <a:gd name="T105" fmla="*/ 11 h 25"/>
                    <a:gd name="T106" fmla="*/ 142 w 270"/>
                    <a:gd name="T107" fmla="*/ 6 h 25"/>
                    <a:gd name="T108" fmla="*/ 136 w 270"/>
                    <a:gd name="T10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0" h="25">
                      <a:moveTo>
                        <a:pt x="189" y="0"/>
                      </a:moveTo>
                      <a:cubicBezTo>
                        <a:pt x="185" y="0"/>
                        <a:pt x="182" y="3"/>
                        <a:pt x="182" y="7"/>
                      </a:cubicBezTo>
                      <a:cubicBezTo>
                        <a:pt x="182" y="10"/>
                        <a:pt x="185" y="13"/>
                        <a:pt x="189" y="13"/>
                      </a:cubicBezTo>
                      <a:cubicBezTo>
                        <a:pt x="192" y="13"/>
                        <a:pt x="195" y="10"/>
                        <a:pt x="195" y="7"/>
                      </a:cubicBezTo>
                      <a:cubicBezTo>
                        <a:pt x="195" y="3"/>
                        <a:pt x="192" y="0"/>
                        <a:pt x="189" y="0"/>
                      </a:cubicBezTo>
                      <a:close/>
                      <a:moveTo>
                        <a:pt x="217" y="3"/>
                      </a:moveTo>
                      <a:cubicBezTo>
                        <a:pt x="213" y="3"/>
                        <a:pt x="211" y="6"/>
                        <a:pt x="211" y="9"/>
                      </a:cubicBezTo>
                      <a:cubicBezTo>
                        <a:pt x="211" y="13"/>
                        <a:pt x="213" y="16"/>
                        <a:pt x="217" y="16"/>
                      </a:cubicBezTo>
                      <a:cubicBezTo>
                        <a:pt x="220" y="16"/>
                        <a:pt x="223" y="13"/>
                        <a:pt x="223" y="9"/>
                      </a:cubicBezTo>
                      <a:cubicBezTo>
                        <a:pt x="223" y="6"/>
                        <a:pt x="220" y="3"/>
                        <a:pt x="217" y="3"/>
                      </a:cubicBezTo>
                      <a:close/>
                      <a:moveTo>
                        <a:pt x="241" y="5"/>
                      </a:moveTo>
                      <a:cubicBezTo>
                        <a:pt x="238" y="5"/>
                        <a:pt x="235" y="8"/>
                        <a:pt x="235" y="12"/>
                      </a:cubicBezTo>
                      <a:cubicBezTo>
                        <a:pt x="235" y="15"/>
                        <a:pt x="238" y="18"/>
                        <a:pt x="241" y="18"/>
                      </a:cubicBezTo>
                      <a:cubicBezTo>
                        <a:pt x="244" y="18"/>
                        <a:pt x="247" y="15"/>
                        <a:pt x="247" y="12"/>
                      </a:cubicBezTo>
                      <a:cubicBezTo>
                        <a:pt x="247" y="8"/>
                        <a:pt x="244" y="5"/>
                        <a:pt x="241" y="5"/>
                      </a:cubicBezTo>
                      <a:close/>
                      <a:moveTo>
                        <a:pt x="264" y="9"/>
                      </a:moveTo>
                      <a:cubicBezTo>
                        <a:pt x="260" y="9"/>
                        <a:pt x="257" y="11"/>
                        <a:pt x="257" y="15"/>
                      </a:cubicBezTo>
                      <a:cubicBezTo>
                        <a:pt x="257" y="18"/>
                        <a:pt x="260" y="21"/>
                        <a:pt x="264" y="21"/>
                      </a:cubicBezTo>
                      <a:cubicBezTo>
                        <a:pt x="267" y="21"/>
                        <a:pt x="270" y="18"/>
                        <a:pt x="270" y="15"/>
                      </a:cubicBezTo>
                      <a:cubicBezTo>
                        <a:pt x="270" y="11"/>
                        <a:pt x="267" y="9"/>
                        <a:pt x="264" y="9"/>
                      </a:cubicBezTo>
                      <a:close/>
                      <a:moveTo>
                        <a:pt x="163" y="1"/>
                      </a:moveTo>
                      <a:cubicBezTo>
                        <a:pt x="159" y="1"/>
                        <a:pt x="157" y="3"/>
                        <a:pt x="157" y="7"/>
                      </a:cubicBezTo>
                      <a:cubicBezTo>
                        <a:pt x="157" y="10"/>
                        <a:pt x="159" y="12"/>
                        <a:pt x="163" y="12"/>
                      </a:cubicBezTo>
                      <a:cubicBezTo>
                        <a:pt x="166" y="12"/>
                        <a:pt x="169" y="10"/>
                        <a:pt x="169" y="7"/>
                      </a:cubicBezTo>
                      <a:cubicBezTo>
                        <a:pt x="169" y="3"/>
                        <a:pt x="166" y="1"/>
                        <a:pt x="163" y="1"/>
                      </a:cubicBezTo>
                      <a:close/>
                      <a:moveTo>
                        <a:pt x="28" y="14"/>
                      </a:moveTo>
                      <a:cubicBezTo>
                        <a:pt x="27" y="14"/>
                        <a:pt x="25" y="16"/>
                        <a:pt x="25" y="17"/>
                      </a:cubicBezTo>
                      <a:cubicBezTo>
                        <a:pt x="25" y="19"/>
                        <a:pt x="27" y="20"/>
                        <a:pt x="28" y="20"/>
                      </a:cubicBezTo>
                      <a:cubicBezTo>
                        <a:pt x="30" y="20"/>
                        <a:pt x="31" y="19"/>
                        <a:pt x="31" y="17"/>
                      </a:cubicBezTo>
                      <a:cubicBezTo>
                        <a:pt x="31" y="16"/>
                        <a:pt x="30" y="14"/>
                        <a:pt x="28" y="14"/>
                      </a:cubicBezTo>
                      <a:close/>
                      <a:moveTo>
                        <a:pt x="3" y="20"/>
                      </a:moveTo>
                      <a:cubicBezTo>
                        <a:pt x="1" y="20"/>
                        <a:pt x="0" y="22"/>
                        <a:pt x="0" y="23"/>
                      </a:cubicBezTo>
                      <a:cubicBezTo>
                        <a:pt x="0" y="24"/>
                        <a:pt x="1" y="25"/>
                        <a:pt x="3" y="25"/>
                      </a:cubicBezTo>
                      <a:cubicBezTo>
                        <a:pt x="4" y="25"/>
                        <a:pt x="5" y="24"/>
                        <a:pt x="5" y="23"/>
                      </a:cubicBezTo>
                      <a:cubicBezTo>
                        <a:pt x="5" y="22"/>
                        <a:pt x="4" y="20"/>
                        <a:pt x="3" y="20"/>
                      </a:cubicBezTo>
                      <a:close/>
                      <a:moveTo>
                        <a:pt x="56" y="9"/>
                      </a:moveTo>
                      <a:cubicBezTo>
                        <a:pt x="54" y="9"/>
                        <a:pt x="53" y="11"/>
                        <a:pt x="53" y="12"/>
                      </a:cubicBezTo>
                      <a:cubicBezTo>
                        <a:pt x="53" y="14"/>
                        <a:pt x="54" y="16"/>
                        <a:pt x="56" y="16"/>
                      </a:cubicBezTo>
                      <a:cubicBezTo>
                        <a:pt x="58" y="16"/>
                        <a:pt x="59" y="14"/>
                        <a:pt x="59" y="12"/>
                      </a:cubicBezTo>
                      <a:cubicBezTo>
                        <a:pt x="59" y="11"/>
                        <a:pt x="58" y="9"/>
                        <a:pt x="56" y="9"/>
                      </a:cubicBezTo>
                      <a:close/>
                      <a:moveTo>
                        <a:pt x="108" y="2"/>
                      </a:moveTo>
                      <a:cubicBezTo>
                        <a:pt x="106" y="2"/>
                        <a:pt x="103" y="4"/>
                        <a:pt x="103" y="7"/>
                      </a:cubicBezTo>
                      <a:cubicBezTo>
                        <a:pt x="103" y="10"/>
                        <a:pt x="106" y="12"/>
                        <a:pt x="108" y="12"/>
                      </a:cubicBezTo>
                      <a:cubicBezTo>
                        <a:pt x="111" y="12"/>
                        <a:pt x="113" y="10"/>
                        <a:pt x="113" y="7"/>
                      </a:cubicBezTo>
                      <a:cubicBezTo>
                        <a:pt x="113" y="4"/>
                        <a:pt x="111" y="2"/>
                        <a:pt x="108" y="2"/>
                      </a:cubicBezTo>
                      <a:close/>
                      <a:moveTo>
                        <a:pt x="81" y="6"/>
                      </a:moveTo>
                      <a:cubicBezTo>
                        <a:pt x="78" y="6"/>
                        <a:pt x="76" y="7"/>
                        <a:pt x="76" y="10"/>
                      </a:cubicBezTo>
                      <a:cubicBezTo>
                        <a:pt x="76" y="12"/>
                        <a:pt x="78" y="14"/>
                        <a:pt x="81" y="14"/>
                      </a:cubicBezTo>
                      <a:cubicBezTo>
                        <a:pt x="83" y="14"/>
                        <a:pt x="85" y="12"/>
                        <a:pt x="85" y="10"/>
                      </a:cubicBezTo>
                      <a:cubicBezTo>
                        <a:pt x="85" y="7"/>
                        <a:pt x="83" y="6"/>
                        <a:pt x="81" y="6"/>
                      </a:cubicBezTo>
                      <a:close/>
                      <a:moveTo>
                        <a:pt x="136" y="0"/>
                      </a:moveTo>
                      <a:cubicBezTo>
                        <a:pt x="133" y="0"/>
                        <a:pt x="131" y="3"/>
                        <a:pt x="131" y="6"/>
                      </a:cubicBezTo>
                      <a:cubicBezTo>
                        <a:pt x="131" y="9"/>
                        <a:pt x="133" y="11"/>
                        <a:pt x="136" y="11"/>
                      </a:cubicBezTo>
                      <a:cubicBezTo>
                        <a:pt x="139" y="11"/>
                        <a:pt x="142" y="9"/>
                        <a:pt x="142" y="6"/>
                      </a:cubicBezTo>
                      <a:cubicBezTo>
                        <a:pt x="142" y="3"/>
                        <a:pt x="139" y="0"/>
                        <a:pt x="1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nvGrpSpPr>
                <p:cNvPr id="6" name="组合 5"/>
                <p:cNvGrpSpPr/>
                <p:nvPr/>
              </p:nvGrpSpPr>
              <p:grpSpPr>
                <a:xfrm>
                  <a:off x="1331898" y="3982070"/>
                  <a:ext cx="2959356" cy="697039"/>
                  <a:chOff x="1331898" y="3982070"/>
                  <a:chExt cx="2959356" cy="697039"/>
                </a:xfrm>
                <a:grpFill/>
              </p:grpSpPr>
              <p:sp>
                <p:nvSpPr>
                  <p:cNvPr id="152" name="Oval 122"/>
                  <p:cNvSpPr>
                    <a:spLocks noChangeArrowheads="1"/>
                  </p:cNvSpPr>
                  <p:nvPr/>
                </p:nvSpPr>
                <p:spPr bwMode="auto">
                  <a:xfrm>
                    <a:off x="2325483" y="4592488"/>
                    <a:ext cx="26495" cy="264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4" name="Oval 123"/>
                  <p:cNvSpPr>
                    <a:spLocks noChangeArrowheads="1"/>
                  </p:cNvSpPr>
                  <p:nvPr/>
                </p:nvSpPr>
                <p:spPr bwMode="auto">
                  <a:xfrm>
                    <a:off x="2561905" y="4638346"/>
                    <a:ext cx="29553"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5" name="Oval 124"/>
                  <p:cNvSpPr>
                    <a:spLocks noChangeArrowheads="1"/>
                  </p:cNvSpPr>
                  <p:nvPr/>
                </p:nvSpPr>
                <p:spPr bwMode="auto">
                  <a:xfrm>
                    <a:off x="2798328" y="4650575"/>
                    <a:ext cx="26495"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6" name="Oval 125"/>
                  <p:cNvSpPr>
                    <a:spLocks noChangeArrowheads="1"/>
                  </p:cNvSpPr>
                  <p:nvPr/>
                </p:nvSpPr>
                <p:spPr bwMode="auto">
                  <a:xfrm>
                    <a:off x="3264040" y="4590450"/>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7" name="Oval 126"/>
                  <p:cNvSpPr>
                    <a:spLocks noChangeArrowheads="1"/>
                  </p:cNvSpPr>
                  <p:nvPr/>
                </p:nvSpPr>
                <p:spPr bwMode="auto">
                  <a:xfrm>
                    <a:off x="3488233" y="4518097"/>
                    <a:ext cx="26495"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8" name="Oval 127"/>
                  <p:cNvSpPr>
                    <a:spLocks noChangeArrowheads="1"/>
                  </p:cNvSpPr>
                  <p:nvPr/>
                </p:nvSpPr>
                <p:spPr bwMode="auto">
                  <a:xfrm>
                    <a:off x="3025579" y="4638346"/>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9" name="Oval 128"/>
                  <p:cNvSpPr>
                    <a:spLocks noChangeArrowheads="1"/>
                  </p:cNvSpPr>
                  <p:nvPr/>
                </p:nvSpPr>
                <p:spPr bwMode="auto">
                  <a:xfrm>
                    <a:off x="3710388" y="4423324"/>
                    <a:ext cx="28534"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0" name="Oval 129"/>
                  <p:cNvSpPr>
                    <a:spLocks noChangeArrowheads="1"/>
                  </p:cNvSpPr>
                  <p:nvPr/>
                </p:nvSpPr>
                <p:spPr bwMode="auto">
                  <a:xfrm>
                    <a:off x="3910125" y="4303075"/>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1" name="Oval 130"/>
                  <p:cNvSpPr>
                    <a:spLocks noChangeArrowheads="1"/>
                  </p:cNvSpPr>
                  <p:nvPr/>
                </p:nvSpPr>
                <p:spPr bwMode="auto">
                  <a:xfrm>
                    <a:off x="4095594" y="4158368"/>
                    <a:ext cx="26495"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4" name="Oval 131"/>
                  <p:cNvSpPr>
                    <a:spLocks noChangeArrowheads="1"/>
                  </p:cNvSpPr>
                  <p:nvPr/>
                </p:nvSpPr>
                <p:spPr bwMode="auto">
                  <a:xfrm>
                    <a:off x="4262720" y="3990222"/>
                    <a:ext cx="28534"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6" name="Oval 132"/>
                  <p:cNvSpPr>
                    <a:spLocks noChangeArrowheads="1"/>
                  </p:cNvSpPr>
                  <p:nvPr/>
                </p:nvSpPr>
                <p:spPr bwMode="auto">
                  <a:xfrm>
                    <a:off x="2099251" y="4523192"/>
                    <a:ext cx="26495"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8" name="Oval 133"/>
                  <p:cNvSpPr>
                    <a:spLocks noChangeArrowheads="1"/>
                  </p:cNvSpPr>
                  <p:nvPr/>
                </p:nvSpPr>
                <p:spPr bwMode="auto">
                  <a:xfrm>
                    <a:off x="1887287" y="4423324"/>
                    <a:ext cx="28534"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0" name="Oval 134"/>
                  <p:cNvSpPr>
                    <a:spLocks noChangeArrowheads="1"/>
                  </p:cNvSpPr>
                  <p:nvPr/>
                </p:nvSpPr>
                <p:spPr bwMode="auto">
                  <a:xfrm>
                    <a:off x="1686532" y="4297979"/>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1" name="Oval 135"/>
                  <p:cNvSpPr>
                    <a:spLocks noChangeArrowheads="1"/>
                  </p:cNvSpPr>
                  <p:nvPr/>
                </p:nvSpPr>
                <p:spPr bwMode="auto">
                  <a:xfrm>
                    <a:off x="1501062" y="4151234"/>
                    <a:ext cx="26495" cy="285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2" name="Oval 136"/>
                  <p:cNvSpPr>
                    <a:spLocks noChangeArrowheads="1"/>
                  </p:cNvSpPr>
                  <p:nvPr/>
                </p:nvSpPr>
                <p:spPr bwMode="auto">
                  <a:xfrm>
                    <a:off x="1331898" y="3982070"/>
                    <a:ext cx="29553" cy="295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grpSp>
          <p:nvGrpSpPr>
            <p:cNvPr id="10" name="组合 9"/>
            <p:cNvGrpSpPr/>
            <p:nvPr/>
          </p:nvGrpSpPr>
          <p:grpSpPr>
            <a:xfrm>
              <a:off x="6500150" y="3990770"/>
              <a:ext cx="1145426" cy="1080205"/>
              <a:chOff x="3319068" y="3333947"/>
              <a:chExt cx="1145426" cy="1080205"/>
            </a:xfrm>
            <a:grpFill/>
          </p:grpSpPr>
          <p:sp>
            <p:nvSpPr>
              <p:cNvPr id="186" name="Freeform 149"/>
              <p:cNvSpPr/>
              <p:nvPr/>
            </p:nvSpPr>
            <p:spPr bwMode="auto">
              <a:xfrm>
                <a:off x="4319788" y="3471521"/>
                <a:ext cx="82544" cy="84583"/>
              </a:xfrm>
              <a:custGeom>
                <a:avLst/>
                <a:gdLst>
                  <a:gd name="T0" fmla="*/ 55 w 81"/>
                  <a:gd name="T1" fmla="*/ 83 h 83"/>
                  <a:gd name="T2" fmla="*/ 0 w 81"/>
                  <a:gd name="T3" fmla="*/ 54 h 83"/>
                  <a:gd name="T4" fmla="*/ 26 w 81"/>
                  <a:gd name="T5" fmla="*/ 0 h 83"/>
                  <a:gd name="T6" fmla="*/ 81 w 81"/>
                  <a:gd name="T7" fmla="*/ 26 h 83"/>
                  <a:gd name="T8" fmla="*/ 55 w 81"/>
                  <a:gd name="T9" fmla="*/ 83 h 83"/>
                </a:gdLst>
                <a:ahLst/>
                <a:cxnLst>
                  <a:cxn ang="0">
                    <a:pos x="T0" y="T1"/>
                  </a:cxn>
                  <a:cxn ang="0">
                    <a:pos x="T2" y="T3"/>
                  </a:cxn>
                  <a:cxn ang="0">
                    <a:pos x="T4" y="T5"/>
                  </a:cxn>
                  <a:cxn ang="0">
                    <a:pos x="T6" y="T7"/>
                  </a:cxn>
                  <a:cxn ang="0">
                    <a:pos x="T8" y="T9"/>
                  </a:cxn>
                </a:cxnLst>
                <a:rect l="0" t="0" r="r" b="b"/>
                <a:pathLst>
                  <a:path w="81" h="83">
                    <a:moveTo>
                      <a:pt x="55" y="83"/>
                    </a:moveTo>
                    <a:lnTo>
                      <a:pt x="0" y="54"/>
                    </a:lnTo>
                    <a:lnTo>
                      <a:pt x="26" y="0"/>
                    </a:lnTo>
                    <a:lnTo>
                      <a:pt x="81" y="26"/>
                    </a:lnTo>
                    <a:lnTo>
                      <a:pt x="55"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7" name="Freeform 150"/>
              <p:cNvSpPr/>
              <p:nvPr/>
            </p:nvSpPr>
            <p:spPr bwMode="auto">
              <a:xfrm>
                <a:off x="4245395" y="3603999"/>
                <a:ext cx="86620" cy="84583"/>
              </a:xfrm>
              <a:custGeom>
                <a:avLst/>
                <a:gdLst>
                  <a:gd name="T0" fmla="*/ 54 w 85"/>
                  <a:gd name="T1" fmla="*/ 83 h 83"/>
                  <a:gd name="T2" fmla="*/ 0 w 85"/>
                  <a:gd name="T3" fmla="*/ 52 h 83"/>
                  <a:gd name="T4" fmla="*/ 33 w 85"/>
                  <a:gd name="T5" fmla="*/ 0 h 83"/>
                  <a:gd name="T6" fmla="*/ 85 w 85"/>
                  <a:gd name="T7" fmla="*/ 31 h 83"/>
                  <a:gd name="T8" fmla="*/ 54 w 85"/>
                  <a:gd name="T9" fmla="*/ 83 h 83"/>
                </a:gdLst>
                <a:ahLst/>
                <a:cxnLst>
                  <a:cxn ang="0">
                    <a:pos x="T0" y="T1"/>
                  </a:cxn>
                  <a:cxn ang="0">
                    <a:pos x="T2" y="T3"/>
                  </a:cxn>
                  <a:cxn ang="0">
                    <a:pos x="T4" y="T5"/>
                  </a:cxn>
                  <a:cxn ang="0">
                    <a:pos x="T6" y="T7"/>
                  </a:cxn>
                  <a:cxn ang="0">
                    <a:pos x="T8" y="T9"/>
                  </a:cxn>
                </a:cxnLst>
                <a:rect l="0" t="0" r="r" b="b"/>
                <a:pathLst>
                  <a:path w="85" h="83">
                    <a:moveTo>
                      <a:pt x="54" y="83"/>
                    </a:moveTo>
                    <a:lnTo>
                      <a:pt x="0" y="52"/>
                    </a:lnTo>
                    <a:lnTo>
                      <a:pt x="33" y="0"/>
                    </a:lnTo>
                    <a:lnTo>
                      <a:pt x="85" y="31"/>
                    </a:lnTo>
                    <a:lnTo>
                      <a:pt x="54"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8" name="Freeform 151"/>
              <p:cNvSpPr/>
              <p:nvPr/>
            </p:nvSpPr>
            <p:spPr bwMode="auto">
              <a:xfrm>
                <a:off x="4160813" y="3727305"/>
                <a:ext cx="86620" cy="86620"/>
              </a:xfrm>
              <a:custGeom>
                <a:avLst/>
                <a:gdLst>
                  <a:gd name="T0" fmla="*/ 48 w 85"/>
                  <a:gd name="T1" fmla="*/ 85 h 85"/>
                  <a:gd name="T2" fmla="*/ 0 w 85"/>
                  <a:gd name="T3" fmla="*/ 49 h 85"/>
                  <a:gd name="T4" fmla="*/ 36 w 85"/>
                  <a:gd name="T5" fmla="*/ 0 h 85"/>
                  <a:gd name="T6" fmla="*/ 85 w 85"/>
                  <a:gd name="T7" fmla="*/ 35 h 85"/>
                  <a:gd name="T8" fmla="*/ 48 w 85"/>
                  <a:gd name="T9" fmla="*/ 85 h 85"/>
                </a:gdLst>
                <a:ahLst/>
                <a:cxnLst>
                  <a:cxn ang="0">
                    <a:pos x="T0" y="T1"/>
                  </a:cxn>
                  <a:cxn ang="0">
                    <a:pos x="T2" y="T3"/>
                  </a:cxn>
                  <a:cxn ang="0">
                    <a:pos x="T4" y="T5"/>
                  </a:cxn>
                  <a:cxn ang="0">
                    <a:pos x="T6" y="T7"/>
                  </a:cxn>
                  <a:cxn ang="0">
                    <a:pos x="T8" y="T9"/>
                  </a:cxn>
                </a:cxnLst>
                <a:rect l="0" t="0" r="r" b="b"/>
                <a:pathLst>
                  <a:path w="85" h="85">
                    <a:moveTo>
                      <a:pt x="48" y="85"/>
                    </a:moveTo>
                    <a:lnTo>
                      <a:pt x="0" y="49"/>
                    </a:lnTo>
                    <a:lnTo>
                      <a:pt x="36" y="0"/>
                    </a:lnTo>
                    <a:lnTo>
                      <a:pt x="85" y="35"/>
                    </a:ln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9" name="Freeform 152"/>
              <p:cNvSpPr/>
              <p:nvPr/>
            </p:nvSpPr>
            <p:spPr bwMode="auto">
              <a:xfrm>
                <a:off x="4065022" y="3842459"/>
                <a:ext cx="86620" cy="86620"/>
              </a:xfrm>
              <a:custGeom>
                <a:avLst/>
                <a:gdLst>
                  <a:gd name="T0" fmla="*/ 45 w 85"/>
                  <a:gd name="T1" fmla="*/ 85 h 85"/>
                  <a:gd name="T2" fmla="*/ 0 w 85"/>
                  <a:gd name="T3" fmla="*/ 45 h 85"/>
                  <a:gd name="T4" fmla="*/ 40 w 85"/>
                  <a:gd name="T5" fmla="*/ 0 h 85"/>
                  <a:gd name="T6" fmla="*/ 85 w 85"/>
                  <a:gd name="T7" fmla="*/ 40 h 85"/>
                  <a:gd name="T8" fmla="*/ 45 w 85"/>
                  <a:gd name="T9" fmla="*/ 85 h 85"/>
                </a:gdLst>
                <a:ahLst/>
                <a:cxnLst>
                  <a:cxn ang="0">
                    <a:pos x="T0" y="T1"/>
                  </a:cxn>
                  <a:cxn ang="0">
                    <a:pos x="T2" y="T3"/>
                  </a:cxn>
                  <a:cxn ang="0">
                    <a:pos x="T4" y="T5"/>
                  </a:cxn>
                  <a:cxn ang="0">
                    <a:pos x="T6" y="T7"/>
                  </a:cxn>
                  <a:cxn ang="0">
                    <a:pos x="T8" y="T9"/>
                  </a:cxn>
                </a:cxnLst>
                <a:rect l="0" t="0" r="r" b="b"/>
                <a:pathLst>
                  <a:path w="85" h="85">
                    <a:moveTo>
                      <a:pt x="45" y="85"/>
                    </a:moveTo>
                    <a:lnTo>
                      <a:pt x="0" y="45"/>
                    </a:lnTo>
                    <a:lnTo>
                      <a:pt x="40" y="0"/>
                    </a:lnTo>
                    <a:lnTo>
                      <a:pt x="85" y="40"/>
                    </a:lnTo>
                    <a:lnTo>
                      <a:pt x="4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90" name="Freeform 153"/>
              <p:cNvSpPr/>
              <p:nvPr/>
            </p:nvSpPr>
            <p:spPr bwMode="auto">
              <a:xfrm>
                <a:off x="3953944" y="3951498"/>
                <a:ext cx="88659" cy="88659"/>
              </a:xfrm>
              <a:custGeom>
                <a:avLst/>
                <a:gdLst>
                  <a:gd name="T0" fmla="*/ 42 w 87"/>
                  <a:gd name="T1" fmla="*/ 87 h 87"/>
                  <a:gd name="T2" fmla="*/ 0 w 87"/>
                  <a:gd name="T3" fmla="*/ 42 h 87"/>
                  <a:gd name="T4" fmla="*/ 42 w 87"/>
                  <a:gd name="T5" fmla="*/ 0 h 87"/>
                  <a:gd name="T6" fmla="*/ 87 w 87"/>
                  <a:gd name="T7" fmla="*/ 45 h 87"/>
                  <a:gd name="T8" fmla="*/ 42 w 87"/>
                  <a:gd name="T9" fmla="*/ 87 h 87"/>
                </a:gdLst>
                <a:ahLst/>
                <a:cxnLst>
                  <a:cxn ang="0">
                    <a:pos x="T0" y="T1"/>
                  </a:cxn>
                  <a:cxn ang="0">
                    <a:pos x="T2" y="T3"/>
                  </a:cxn>
                  <a:cxn ang="0">
                    <a:pos x="T4" y="T5"/>
                  </a:cxn>
                  <a:cxn ang="0">
                    <a:pos x="T6" y="T7"/>
                  </a:cxn>
                  <a:cxn ang="0">
                    <a:pos x="T8" y="T9"/>
                  </a:cxn>
                </a:cxnLst>
                <a:rect l="0" t="0" r="r" b="b"/>
                <a:pathLst>
                  <a:path w="87" h="87">
                    <a:moveTo>
                      <a:pt x="42" y="87"/>
                    </a:moveTo>
                    <a:lnTo>
                      <a:pt x="0" y="42"/>
                    </a:lnTo>
                    <a:lnTo>
                      <a:pt x="42" y="0"/>
                    </a:lnTo>
                    <a:lnTo>
                      <a:pt x="87" y="45"/>
                    </a:lnTo>
                    <a:lnTo>
                      <a:pt x="42"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91" name="Freeform 154"/>
              <p:cNvSpPr/>
              <p:nvPr/>
            </p:nvSpPr>
            <p:spPr bwMode="auto">
              <a:xfrm>
                <a:off x="3844904" y="4050347"/>
                <a:ext cx="86620" cy="86620"/>
              </a:xfrm>
              <a:custGeom>
                <a:avLst/>
                <a:gdLst>
                  <a:gd name="T0" fmla="*/ 38 w 85"/>
                  <a:gd name="T1" fmla="*/ 85 h 85"/>
                  <a:gd name="T2" fmla="*/ 0 w 85"/>
                  <a:gd name="T3" fmla="*/ 38 h 85"/>
                  <a:gd name="T4" fmla="*/ 45 w 85"/>
                  <a:gd name="T5" fmla="*/ 0 h 85"/>
                  <a:gd name="T6" fmla="*/ 85 w 85"/>
                  <a:gd name="T7" fmla="*/ 45 h 85"/>
                  <a:gd name="T8" fmla="*/ 38 w 85"/>
                  <a:gd name="T9" fmla="*/ 85 h 85"/>
                </a:gdLst>
                <a:ahLst/>
                <a:cxnLst>
                  <a:cxn ang="0">
                    <a:pos x="T0" y="T1"/>
                  </a:cxn>
                  <a:cxn ang="0">
                    <a:pos x="T2" y="T3"/>
                  </a:cxn>
                  <a:cxn ang="0">
                    <a:pos x="T4" y="T5"/>
                  </a:cxn>
                  <a:cxn ang="0">
                    <a:pos x="T6" y="T7"/>
                  </a:cxn>
                  <a:cxn ang="0">
                    <a:pos x="T8" y="T9"/>
                  </a:cxn>
                </a:cxnLst>
                <a:rect l="0" t="0" r="r" b="b"/>
                <a:pathLst>
                  <a:path w="85" h="85">
                    <a:moveTo>
                      <a:pt x="38" y="85"/>
                    </a:moveTo>
                    <a:lnTo>
                      <a:pt x="0" y="38"/>
                    </a:lnTo>
                    <a:lnTo>
                      <a:pt x="45" y="0"/>
                    </a:lnTo>
                    <a:lnTo>
                      <a:pt x="85" y="45"/>
                    </a:lnTo>
                    <a:lnTo>
                      <a:pt x="3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88" name="Freeform 155"/>
              <p:cNvSpPr/>
              <p:nvPr/>
            </p:nvSpPr>
            <p:spPr bwMode="auto">
              <a:xfrm>
                <a:off x="3719559" y="4136968"/>
                <a:ext cx="86620" cy="86620"/>
              </a:xfrm>
              <a:custGeom>
                <a:avLst/>
                <a:gdLst>
                  <a:gd name="T0" fmla="*/ 52 w 85"/>
                  <a:gd name="T1" fmla="*/ 0 h 85"/>
                  <a:gd name="T2" fmla="*/ 0 w 85"/>
                  <a:gd name="T3" fmla="*/ 33 h 85"/>
                  <a:gd name="T4" fmla="*/ 33 w 85"/>
                  <a:gd name="T5" fmla="*/ 85 h 85"/>
                  <a:gd name="T6" fmla="*/ 85 w 85"/>
                  <a:gd name="T7" fmla="*/ 52 h 85"/>
                  <a:gd name="T8" fmla="*/ 52 w 85"/>
                  <a:gd name="T9" fmla="*/ 0 h 85"/>
                </a:gdLst>
                <a:ahLst/>
                <a:cxnLst>
                  <a:cxn ang="0">
                    <a:pos x="T0" y="T1"/>
                  </a:cxn>
                  <a:cxn ang="0">
                    <a:pos x="T2" y="T3"/>
                  </a:cxn>
                  <a:cxn ang="0">
                    <a:pos x="T4" y="T5"/>
                  </a:cxn>
                  <a:cxn ang="0">
                    <a:pos x="T6" y="T7"/>
                  </a:cxn>
                  <a:cxn ang="0">
                    <a:pos x="T8" y="T9"/>
                  </a:cxn>
                </a:cxnLst>
                <a:rect l="0" t="0" r="r" b="b"/>
                <a:pathLst>
                  <a:path w="85" h="85">
                    <a:moveTo>
                      <a:pt x="52" y="0"/>
                    </a:moveTo>
                    <a:lnTo>
                      <a:pt x="0" y="33"/>
                    </a:lnTo>
                    <a:lnTo>
                      <a:pt x="33" y="85"/>
                    </a:lnTo>
                    <a:lnTo>
                      <a:pt x="85" y="52"/>
                    </a:lnTo>
                    <a:lnTo>
                      <a:pt x="52" y="0"/>
                    </a:lnTo>
                    <a:close/>
                  </a:path>
                </a:pathLst>
              </a:custGeom>
              <a:grpFill/>
              <a:ln>
                <a:noFill/>
              </a:ln>
            </p:spPr>
            <p:txBody>
              <a:bodyPr vert="horz" wrap="square" lIns="91440" tIns="45720" rIns="91440" bIns="45720" numCol="1" anchor="t" anchorCtr="0" compatLnSpc="1"/>
              <a:lstStyle/>
              <a:p>
                <a:endParaRPr lang="zh-CN" altLang="en-US" sz="1600"/>
              </a:p>
            </p:txBody>
          </p:sp>
          <p:sp>
            <p:nvSpPr>
              <p:cNvPr id="290" name="Freeform 157"/>
              <p:cNvSpPr/>
              <p:nvPr/>
            </p:nvSpPr>
            <p:spPr bwMode="auto">
              <a:xfrm>
                <a:off x="3594216" y="4211359"/>
                <a:ext cx="84583" cy="84583"/>
              </a:xfrm>
              <a:custGeom>
                <a:avLst/>
                <a:gdLst>
                  <a:gd name="T0" fmla="*/ 55 w 83"/>
                  <a:gd name="T1" fmla="*/ 0 h 83"/>
                  <a:gd name="T2" fmla="*/ 0 w 83"/>
                  <a:gd name="T3" fmla="*/ 31 h 83"/>
                  <a:gd name="T4" fmla="*/ 31 w 83"/>
                  <a:gd name="T5" fmla="*/ 83 h 83"/>
                  <a:gd name="T6" fmla="*/ 83 w 83"/>
                  <a:gd name="T7" fmla="*/ 55 h 83"/>
                  <a:gd name="T8" fmla="*/ 55 w 83"/>
                  <a:gd name="T9" fmla="*/ 0 h 83"/>
                </a:gdLst>
                <a:ahLst/>
                <a:cxnLst>
                  <a:cxn ang="0">
                    <a:pos x="T0" y="T1"/>
                  </a:cxn>
                  <a:cxn ang="0">
                    <a:pos x="T2" y="T3"/>
                  </a:cxn>
                  <a:cxn ang="0">
                    <a:pos x="T4" y="T5"/>
                  </a:cxn>
                  <a:cxn ang="0">
                    <a:pos x="T6" y="T7"/>
                  </a:cxn>
                  <a:cxn ang="0">
                    <a:pos x="T8" y="T9"/>
                  </a:cxn>
                </a:cxnLst>
                <a:rect l="0" t="0" r="r" b="b"/>
                <a:pathLst>
                  <a:path w="83" h="83">
                    <a:moveTo>
                      <a:pt x="55" y="0"/>
                    </a:moveTo>
                    <a:lnTo>
                      <a:pt x="0" y="31"/>
                    </a:lnTo>
                    <a:lnTo>
                      <a:pt x="31" y="83"/>
                    </a:lnTo>
                    <a:lnTo>
                      <a:pt x="83" y="55"/>
                    </a:lnTo>
                    <a:lnTo>
                      <a:pt x="55" y="0"/>
                    </a:lnTo>
                    <a:close/>
                  </a:path>
                </a:pathLst>
              </a:custGeom>
              <a:grpFill/>
              <a:ln>
                <a:noFill/>
              </a:ln>
            </p:spPr>
            <p:txBody>
              <a:bodyPr vert="horz" wrap="square" lIns="91440" tIns="45720" rIns="91440" bIns="45720" numCol="1" anchor="t" anchorCtr="0" compatLnSpc="1"/>
              <a:lstStyle/>
              <a:p>
                <a:endParaRPr lang="zh-CN" altLang="en-US" sz="1600"/>
              </a:p>
            </p:txBody>
          </p:sp>
          <p:sp>
            <p:nvSpPr>
              <p:cNvPr id="292" name="Freeform 159"/>
              <p:cNvSpPr/>
              <p:nvPr/>
            </p:nvSpPr>
            <p:spPr bwMode="auto">
              <a:xfrm>
                <a:off x="3456642" y="4281674"/>
                <a:ext cx="82544" cy="81525"/>
              </a:xfrm>
              <a:custGeom>
                <a:avLst/>
                <a:gdLst>
                  <a:gd name="T0" fmla="*/ 57 w 81"/>
                  <a:gd name="T1" fmla="*/ 0 h 80"/>
                  <a:gd name="T2" fmla="*/ 0 w 81"/>
                  <a:gd name="T3" fmla="*/ 24 h 80"/>
                  <a:gd name="T4" fmla="*/ 24 w 81"/>
                  <a:gd name="T5" fmla="*/ 80 h 80"/>
                  <a:gd name="T6" fmla="*/ 81 w 81"/>
                  <a:gd name="T7" fmla="*/ 54 h 80"/>
                  <a:gd name="T8" fmla="*/ 57 w 81"/>
                  <a:gd name="T9" fmla="*/ 0 h 80"/>
                </a:gdLst>
                <a:ahLst/>
                <a:cxnLst>
                  <a:cxn ang="0">
                    <a:pos x="T0" y="T1"/>
                  </a:cxn>
                  <a:cxn ang="0">
                    <a:pos x="T2" y="T3"/>
                  </a:cxn>
                  <a:cxn ang="0">
                    <a:pos x="T4" y="T5"/>
                  </a:cxn>
                  <a:cxn ang="0">
                    <a:pos x="T6" y="T7"/>
                  </a:cxn>
                  <a:cxn ang="0">
                    <a:pos x="T8" y="T9"/>
                  </a:cxn>
                </a:cxnLst>
                <a:rect l="0" t="0" r="r" b="b"/>
                <a:pathLst>
                  <a:path w="81" h="80">
                    <a:moveTo>
                      <a:pt x="57" y="0"/>
                    </a:moveTo>
                    <a:lnTo>
                      <a:pt x="0" y="24"/>
                    </a:lnTo>
                    <a:lnTo>
                      <a:pt x="24" y="80"/>
                    </a:lnTo>
                    <a:lnTo>
                      <a:pt x="81" y="54"/>
                    </a:lnTo>
                    <a:lnTo>
                      <a:pt x="57" y="0"/>
                    </a:lnTo>
                    <a:close/>
                  </a:path>
                </a:pathLst>
              </a:custGeom>
              <a:grpFill/>
              <a:ln>
                <a:noFill/>
              </a:ln>
            </p:spPr>
            <p:txBody>
              <a:bodyPr vert="horz" wrap="square" lIns="91440" tIns="45720" rIns="91440" bIns="45720" numCol="1" anchor="t" anchorCtr="0" compatLnSpc="1"/>
              <a:lstStyle/>
              <a:p>
                <a:endParaRPr lang="zh-CN" altLang="en-US" sz="1600"/>
              </a:p>
            </p:txBody>
          </p:sp>
          <p:sp>
            <p:nvSpPr>
              <p:cNvPr id="294" name="Freeform 161"/>
              <p:cNvSpPr/>
              <p:nvPr/>
            </p:nvSpPr>
            <p:spPr bwMode="auto">
              <a:xfrm>
                <a:off x="3319068" y="4336703"/>
                <a:ext cx="79487" cy="77449"/>
              </a:xfrm>
              <a:custGeom>
                <a:avLst/>
                <a:gdLst>
                  <a:gd name="T0" fmla="*/ 60 w 78"/>
                  <a:gd name="T1" fmla="*/ 0 h 76"/>
                  <a:gd name="T2" fmla="*/ 0 w 78"/>
                  <a:gd name="T3" fmla="*/ 19 h 76"/>
                  <a:gd name="T4" fmla="*/ 19 w 78"/>
                  <a:gd name="T5" fmla="*/ 76 h 76"/>
                  <a:gd name="T6" fmla="*/ 78 w 78"/>
                  <a:gd name="T7" fmla="*/ 57 h 76"/>
                  <a:gd name="T8" fmla="*/ 60 w 78"/>
                  <a:gd name="T9" fmla="*/ 0 h 76"/>
                </a:gdLst>
                <a:ahLst/>
                <a:cxnLst>
                  <a:cxn ang="0">
                    <a:pos x="T0" y="T1"/>
                  </a:cxn>
                  <a:cxn ang="0">
                    <a:pos x="T2" y="T3"/>
                  </a:cxn>
                  <a:cxn ang="0">
                    <a:pos x="T4" y="T5"/>
                  </a:cxn>
                  <a:cxn ang="0">
                    <a:pos x="T6" y="T7"/>
                  </a:cxn>
                  <a:cxn ang="0">
                    <a:pos x="T8" y="T9"/>
                  </a:cxn>
                </a:cxnLst>
                <a:rect l="0" t="0" r="r" b="b"/>
                <a:pathLst>
                  <a:path w="78" h="76">
                    <a:moveTo>
                      <a:pt x="60" y="0"/>
                    </a:moveTo>
                    <a:lnTo>
                      <a:pt x="0" y="19"/>
                    </a:lnTo>
                    <a:lnTo>
                      <a:pt x="19" y="76"/>
                    </a:lnTo>
                    <a:lnTo>
                      <a:pt x="78" y="57"/>
                    </a:lnTo>
                    <a:lnTo>
                      <a:pt x="60" y="0"/>
                    </a:lnTo>
                    <a:close/>
                  </a:path>
                </a:pathLst>
              </a:custGeom>
              <a:grpFill/>
              <a:ln>
                <a:noFill/>
              </a:ln>
            </p:spPr>
            <p:txBody>
              <a:bodyPr vert="horz" wrap="square" lIns="91440" tIns="45720" rIns="91440" bIns="45720" numCol="1" anchor="t" anchorCtr="0" compatLnSpc="1"/>
              <a:lstStyle/>
              <a:p>
                <a:endParaRPr lang="zh-CN" altLang="en-US" sz="1600"/>
              </a:p>
            </p:txBody>
          </p:sp>
          <p:sp>
            <p:nvSpPr>
              <p:cNvPr id="296" name="Freeform 163"/>
              <p:cNvSpPr/>
              <p:nvPr/>
            </p:nvSpPr>
            <p:spPr bwMode="auto">
              <a:xfrm>
                <a:off x="4385007" y="3333947"/>
                <a:ext cx="79487" cy="79487"/>
              </a:xfrm>
              <a:custGeom>
                <a:avLst/>
                <a:gdLst>
                  <a:gd name="T0" fmla="*/ 57 w 78"/>
                  <a:gd name="T1" fmla="*/ 78 h 78"/>
                  <a:gd name="T2" fmla="*/ 0 w 78"/>
                  <a:gd name="T3" fmla="*/ 57 h 78"/>
                  <a:gd name="T4" fmla="*/ 22 w 78"/>
                  <a:gd name="T5" fmla="*/ 0 h 78"/>
                  <a:gd name="T6" fmla="*/ 78 w 78"/>
                  <a:gd name="T7" fmla="*/ 21 h 78"/>
                  <a:gd name="T8" fmla="*/ 57 w 78"/>
                  <a:gd name="T9" fmla="*/ 78 h 78"/>
                </a:gdLst>
                <a:ahLst/>
                <a:cxnLst>
                  <a:cxn ang="0">
                    <a:pos x="T0" y="T1"/>
                  </a:cxn>
                  <a:cxn ang="0">
                    <a:pos x="T2" y="T3"/>
                  </a:cxn>
                  <a:cxn ang="0">
                    <a:pos x="T4" y="T5"/>
                  </a:cxn>
                  <a:cxn ang="0">
                    <a:pos x="T6" y="T7"/>
                  </a:cxn>
                  <a:cxn ang="0">
                    <a:pos x="T8" y="T9"/>
                  </a:cxn>
                </a:cxnLst>
                <a:rect l="0" t="0" r="r" b="b"/>
                <a:pathLst>
                  <a:path w="78" h="78">
                    <a:moveTo>
                      <a:pt x="57" y="78"/>
                    </a:moveTo>
                    <a:lnTo>
                      <a:pt x="0" y="57"/>
                    </a:lnTo>
                    <a:lnTo>
                      <a:pt x="22" y="0"/>
                    </a:lnTo>
                    <a:lnTo>
                      <a:pt x="78" y="21"/>
                    </a:lnTo>
                    <a:lnTo>
                      <a:pt x="57"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15" name="组合 14"/>
          <p:cNvGrpSpPr/>
          <p:nvPr/>
        </p:nvGrpSpPr>
        <p:grpSpPr>
          <a:xfrm>
            <a:off x="1233177" y="1058323"/>
            <a:ext cx="3206987" cy="3171319"/>
            <a:chOff x="1214706" y="1057364"/>
            <a:chExt cx="3206987" cy="3171319"/>
          </a:xfrm>
          <a:solidFill>
            <a:srgbClr val="45D8FF"/>
          </a:solidFill>
        </p:grpSpPr>
        <p:grpSp>
          <p:nvGrpSpPr>
            <p:cNvPr id="12" name="组合 11"/>
            <p:cNvGrpSpPr/>
            <p:nvPr/>
          </p:nvGrpSpPr>
          <p:grpSpPr>
            <a:xfrm>
              <a:off x="1472529" y="1057364"/>
              <a:ext cx="1945388" cy="3171319"/>
              <a:chOff x="1472529" y="1057364"/>
              <a:chExt cx="1945388" cy="3171319"/>
            </a:xfrm>
            <a:grpFill/>
          </p:grpSpPr>
          <p:sp>
            <p:nvSpPr>
              <p:cNvPr id="131" name="Freeform 101"/>
              <p:cNvSpPr/>
              <p:nvPr/>
            </p:nvSpPr>
            <p:spPr bwMode="auto">
              <a:xfrm>
                <a:off x="2641392" y="1057364"/>
                <a:ext cx="776525" cy="226232"/>
              </a:xfrm>
              <a:custGeom>
                <a:avLst/>
                <a:gdLst>
                  <a:gd name="T0" fmla="*/ 303 w 322"/>
                  <a:gd name="T1" fmla="*/ 94 h 94"/>
                  <a:gd name="T2" fmla="*/ 76 w 322"/>
                  <a:gd name="T3" fmla="*/ 53 h 94"/>
                  <a:gd name="T4" fmla="*/ 6 w 322"/>
                  <a:gd name="T5" fmla="*/ 57 h 94"/>
                  <a:gd name="T6" fmla="*/ 0 w 322"/>
                  <a:gd name="T7" fmla="*/ 5 h 94"/>
                  <a:gd name="T8" fmla="*/ 76 w 322"/>
                  <a:gd name="T9" fmla="*/ 0 h 94"/>
                  <a:gd name="T10" fmla="*/ 322 w 322"/>
                  <a:gd name="T11" fmla="*/ 45 h 94"/>
                  <a:gd name="T12" fmla="*/ 303 w 32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322" h="94">
                    <a:moveTo>
                      <a:pt x="303" y="94"/>
                    </a:moveTo>
                    <a:cubicBezTo>
                      <a:pt x="231" y="67"/>
                      <a:pt x="154" y="53"/>
                      <a:pt x="76" y="53"/>
                    </a:cubicBezTo>
                    <a:cubicBezTo>
                      <a:pt x="53" y="53"/>
                      <a:pt x="29" y="54"/>
                      <a:pt x="6" y="57"/>
                    </a:cubicBezTo>
                    <a:cubicBezTo>
                      <a:pt x="0" y="5"/>
                      <a:pt x="0" y="5"/>
                      <a:pt x="0" y="5"/>
                    </a:cubicBezTo>
                    <a:cubicBezTo>
                      <a:pt x="25" y="2"/>
                      <a:pt x="51" y="0"/>
                      <a:pt x="76" y="0"/>
                    </a:cubicBezTo>
                    <a:cubicBezTo>
                      <a:pt x="161" y="0"/>
                      <a:pt x="243" y="15"/>
                      <a:pt x="322" y="45"/>
                    </a:cubicBezTo>
                    <a:lnTo>
                      <a:pt x="303" y="94"/>
                    </a:lnTo>
                    <a:close/>
                  </a:path>
                </a:pathLst>
              </a:custGeom>
              <a:grpFill/>
              <a:ln>
                <a:noFill/>
              </a:ln>
            </p:spPr>
            <p:txBody>
              <a:bodyPr vert="horz" wrap="square" lIns="91440" tIns="45720" rIns="91440" bIns="45720" numCol="1" anchor="t" anchorCtr="0" compatLnSpc="1"/>
              <a:lstStyle/>
              <a:p>
                <a:endParaRPr lang="zh-CN" altLang="en-US" sz="1600"/>
              </a:p>
            </p:txBody>
          </p:sp>
          <p:sp>
            <p:nvSpPr>
              <p:cNvPr id="132" name="Freeform 102"/>
              <p:cNvSpPr/>
              <p:nvPr/>
            </p:nvSpPr>
            <p:spPr bwMode="auto">
              <a:xfrm>
                <a:off x="1472529" y="3625399"/>
                <a:ext cx="681752" cy="603284"/>
              </a:xfrm>
              <a:custGeom>
                <a:avLst/>
                <a:gdLst>
                  <a:gd name="T0" fmla="*/ 260 w 283"/>
                  <a:gd name="T1" fmla="*/ 250 h 250"/>
                  <a:gd name="T2" fmla="*/ 0 w 283"/>
                  <a:gd name="T3" fmla="*/ 31 h 250"/>
                  <a:gd name="T4" fmla="*/ 43 w 283"/>
                  <a:gd name="T5" fmla="*/ 0 h 250"/>
                  <a:gd name="T6" fmla="*/ 283 w 283"/>
                  <a:gd name="T7" fmla="*/ 202 h 250"/>
                  <a:gd name="T8" fmla="*/ 260 w 283"/>
                  <a:gd name="T9" fmla="*/ 250 h 250"/>
                </a:gdLst>
                <a:ahLst/>
                <a:cxnLst>
                  <a:cxn ang="0">
                    <a:pos x="T0" y="T1"/>
                  </a:cxn>
                  <a:cxn ang="0">
                    <a:pos x="T2" y="T3"/>
                  </a:cxn>
                  <a:cxn ang="0">
                    <a:pos x="T4" y="T5"/>
                  </a:cxn>
                  <a:cxn ang="0">
                    <a:pos x="T6" y="T7"/>
                  </a:cxn>
                  <a:cxn ang="0">
                    <a:pos x="T8" y="T9"/>
                  </a:cxn>
                </a:cxnLst>
                <a:rect l="0" t="0" r="r" b="b"/>
                <a:pathLst>
                  <a:path w="283" h="250">
                    <a:moveTo>
                      <a:pt x="260" y="250"/>
                    </a:moveTo>
                    <a:cubicBezTo>
                      <a:pt x="157" y="200"/>
                      <a:pt x="67" y="124"/>
                      <a:pt x="0" y="31"/>
                    </a:cubicBezTo>
                    <a:cubicBezTo>
                      <a:pt x="43" y="0"/>
                      <a:pt x="43" y="0"/>
                      <a:pt x="43" y="0"/>
                    </a:cubicBezTo>
                    <a:cubicBezTo>
                      <a:pt x="105" y="86"/>
                      <a:pt x="188" y="156"/>
                      <a:pt x="283" y="202"/>
                    </a:cubicBezTo>
                    <a:lnTo>
                      <a:pt x="260" y="250"/>
                    </a:lnTo>
                    <a:close/>
                  </a:path>
                </a:pathLst>
              </a:custGeom>
              <a:grpFill/>
              <a:ln>
                <a:noFill/>
              </a:ln>
            </p:spPr>
            <p:txBody>
              <a:bodyPr vert="horz" wrap="square" lIns="91440" tIns="45720" rIns="91440" bIns="45720" numCol="1" anchor="t" anchorCtr="0" compatLnSpc="1"/>
              <a:lstStyle/>
              <a:p>
                <a:endParaRPr lang="zh-CN" altLang="en-US" sz="1600"/>
              </a:p>
            </p:txBody>
          </p:sp>
        </p:grpSp>
        <p:sp>
          <p:nvSpPr>
            <p:cNvPr id="297" name="Freeform 164"/>
            <p:cNvSpPr>
              <a:spLocks noEditPoints="1"/>
            </p:cNvSpPr>
            <p:nvPr/>
          </p:nvSpPr>
          <p:spPr bwMode="auto">
            <a:xfrm>
              <a:off x="1214706" y="1346777"/>
              <a:ext cx="3206987" cy="2546635"/>
            </a:xfrm>
            <a:custGeom>
              <a:avLst/>
              <a:gdLst>
                <a:gd name="T0" fmla="*/ 69 w 1330"/>
                <a:gd name="T1" fmla="*/ 849 h 1056"/>
                <a:gd name="T2" fmla="*/ 62 w 1330"/>
                <a:gd name="T3" fmla="*/ 853 h 1056"/>
                <a:gd name="T4" fmla="*/ 210 w 1330"/>
                <a:gd name="T5" fmla="*/ 1056 h 1056"/>
                <a:gd name="T6" fmla="*/ 215 w 1330"/>
                <a:gd name="T7" fmla="*/ 1050 h 1056"/>
                <a:gd name="T8" fmla="*/ 69 w 1330"/>
                <a:gd name="T9" fmla="*/ 849 h 1056"/>
                <a:gd name="T10" fmla="*/ 1330 w 1330"/>
                <a:gd name="T11" fmla="*/ 542 h 1056"/>
                <a:gd name="T12" fmla="*/ 1322 w 1330"/>
                <a:gd name="T13" fmla="*/ 542 h 1056"/>
                <a:gd name="T14" fmla="*/ 1322 w 1330"/>
                <a:gd name="T15" fmla="*/ 572 h 1056"/>
                <a:gd name="T16" fmla="*/ 1287 w 1330"/>
                <a:gd name="T17" fmla="*/ 785 h 1056"/>
                <a:gd name="T18" fmla="*/ 1295 w 1330"/>
                <a:gd name="T19" fmla="*/ 788 h 1056"/>
                <a:gd name="T20" fmla="*/ 1330 w 1330"/>
                <a:gd name="T21" fmla="*/ 572 h 1056"/>
                <a:gd name="T22" fmla="*/ 1330 w 1330"/>
                <a:gd name="T23" fmla="*/ 542 h 1056"/>
                <a:gd name="T24" fmla="*/ 255 w 1330"/>
                <a:gd name="T25" fmla="*/ 47 h 1056"/>
                <a:gd name="T26" fmla="*/ 260 w 1330"/>
                <a:gd name="T27" fmla="*/ 54 h 1056"/>
                <a:gd name="T28" fmla="*/ 329 w 1330"/>
                <a:gd name="T29" fmla="*/ 6 h 1056"/>
                <a:gd name="T30" fmla="*/ 325 w 1330"/>
                <a:gd name="T31" fmla="*/ 0 h 1056"/>
                <a:gd name="T32" fmla="*/ 255 w 1330"/>
                <a:gd name="T33" fmla="*/ 47 h 1056"/>
                <a:gd name="T34" fmla="*/ 125 w 1330"/>
                <a:gd name="T35" fmla="*/ 197 h 1056"/>
                <a:gd name="T36" fmla="*/ 118 w 1330"/>
                <a:gd name="T37" fmla="*/ 193 h 1056"/>
                <a:gd name="T38" fmla="*/ 75 w 1330"/>
                <a:gd name="T39" fmla="*/ 265 h 1056"/>
                <a:gd name="T40" fmla="*/ 82 w 1330"/>
                <a:gd name="T41" fmla="*/ 269 h 1056"/>
                <a:gd name="T42" fmla="*/ 125 w 1330"/>
                <a:gd name="T43" fmla="*/ 197 h 1056"/>
                <a:gd name="T44" fmla="*/ 0 w 1330"/>
                <a:gd name="T45" fmla="*/ 554 h 1056"/>
                <a:gd name="T46" fmla="*/ 0 w 1330"/>
                <a:gd name="T47" fmla="*/ 572 h 1056"/>
                <a:gd name="T48" fmla="*/ 8 w 1330"/>
                <a:gd name="T49" fmla="*/ 572 h 1056"/>
                <a:gd name="T50" fmla="*/ 8 w 1330"/>
                <a:gd name="T51" fmla="*/ 554 h 1056"/>
                <a:gd name="T52" fmla="*/ 16 w 1330"/>
                <a:gd name="T53" fmla="*/ 467 h 1056"/>
                <a:gd name="T54" fmla="*/ 8 w 1330"/>
                <a:gd name="T55" fmla="*/ 466 h 1056"/>
                <a:gd name="T56" fmla="*/ 0 w 1330"/>
                <a:gd name="T57" fmla="*/ 55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0" h="1056">
                  <a:moveTo>
                    <a:pt x="69" y="849"/>
                  </a:moveTo>
                  <a:cubicBezTo>
                    <a:pt x="62" y="853"/>
                    <a:pt x="62" y="853"/>
                    <a:pt x="62" y="853"/>
                  </a:cubicBezTo>
                  <a:cubicBezTo>
                    <a:pt x="98" y="929"/>
                    <a:pt x="148" y="998"/>
                    <a:pt x="210" y="1056"/>
                  </a:cubicBezTo>
                  <a:cubicBezTo>
                    <a:pt x="215" y="1050"/>
                    <a:pt x="215" y="1050"/>
                    <a:pt x="215" y="1050"/>
                  </a:cubicBezTo>
                  <a:cubicBezTo>
                    <a:pt x="154" y="993"/>
                    <a:pt x="105" y="925"/>
                    <a:pt x="69" y="849"/>
                  </a:cubicBezTo>
                  <a:close/>
                  <a:moveTo>
                    <a:pt x="1330" y="542"/>
                  </a:moveTo>
                  <a:cubicBezTo>
                    <a:pt x="1322" y="542"/>
                    <a:pt x="1322" y="542"/>
                    <a:pt x="1322" y="542"/>
                  </a:cubicBezTo>
                  <a:cubicBezTo>
                    <a:pt x="1322" y="552"/>
                    <a:pt x="1322" y="562"/>
                    <a:pt x="1322" y="572"/>
                  </a:cubicBezTo>
                  <a:cubicBezTo>
                    <a:pt x="1322" y="645"/>
                    <a:pt x="1310" y="716"/>
                    <a:pt x="1287" y="785"/>
                  </a:cubicBezTo>
                  <a:cubicBezTo>
                    <a:pt x="1295" y="788"/>
                    <a:pt x="1295" y="788"/>
                    <a:pt x="1295" y="788"/>
                  </a:cubicBezTo>
                  <a:cubicBezTo>
                    <a:pt x="1318" y="718"/>
                    <a:pt x="1330" y="646"/>
                    <a:pt x="1330" y="572"/>
                  </a:cubicBezTo>
                  <a:cubicBezTo>
                    <a:pt x="1330" y="562"/>
                    <a:pt x="1330" y="552"/>
                    <a:pt x="1330" y="542"/>
                  </a:cubicBezTo>
                  <a:close/>
                  <a:moveTo>
                    <a:pt x="255" y="47"/>
                  </a:moveTo>
                  <a:cubicBezTo>
                    <a:pt x="260" y="54"/>
                    <a:pt x="260" y="54"/>
                    <a:pt x="260" y="54"/>
                  </a:cubicBezTo>
                  <a:cubicBezTo>
                    <a:pt x="282" y="37"/>
                    <a:pt x="306" y="21"/>
                    <a:pt x="329" y="6"/>
                  </a:cubicBezTo>
                  <a:cubicBezTo>
                    <a:pt x="325" y="0"/>
                    <a:pt x="325" y="0"/>
                    <a:pt x="325" y="0"/>
                  </a:cubicBezTo>
                  <a:cubicBezTo>
                    <a:pt x="301" y="14"/>
                    <a:pt x="278" y="30"/>
                    <a:pt x="255" y="47"/>
                  </a:cubicBezTo>
                  <a:close/>
                  <a:moveTo>
                    <a:pt x="125" y="197"/>
                  </a:moveTo>
                  <a:cubicBezTo>
                    <a:pt x="118" y="193"/>
                    <a:pt x="118" y="193"/>
                    <a:pt x="118" y="193"/>
                  </a:cubicBezTo>
                  <a:cubicBezTo>
                    <a:pt x="102" y="216"/>
                    <a:pt x="88" y="240"/>
                    <a:pt x="75" y="265"/>
                  </a:cubicBezTo>
                  <a:cubicBezTo>
                    <a:pt x="82" y="269"/>
                    <a:pt x="82" y="269"/>
                    <a:pt x="82" y="269"/>
                  </a:cubicBezTo>
                  <a:cubicBezTo>
                    <a:pt x="94" y="244"/>
                    <a:pt x="109" y="220"/>
                    <a:pt x="125" y="197"/>
                  </a:cubicBezTo>
                  <a:close/>
                  <a:moveTo>
                    <a:pt x="0" y="554"/>
                  </a:moveTo>
                  <a:cubicBezTo>
                    <a:pt x="0" y="560"/>
                    <a:pt x="0" y="566"/>
                    <a:pt x="0" y="572"/>
                  </a:cubicBezTo>
                  <a:cubicBezTo>
                    <a:pt x="8" y="572"/>
                    <a:pt x="8" y="572"/>
                    <a:pt x="8" y="572"/>
                  </a:cubicBezTo>
                  <a:cubicBezTo>
                    <a:pt x="8" y="566"/>
                    <a:pt x="8" y="560"/>
                    <a:pt x="8" y="554"/>
                  </a:cubicBezTo>
                  <a:cubicBezTo>
                    <a:pt x="9" y="525"/>
                    <a:pt x="12" y="496"/>
                    <a:pt x="16" y="467"/>
                  </a:cubicBezTo>
                  <a:cubicBezTo>
                    <a:pt x="8" y="466"/>
                    <a:pt x="8" y="466"/>
                    <a:pt x="8" y="466"/>
                  </a:cubicBezTo>
                  <a:cubicBezTo>
                    <a:pt x="4" y="495"/>
                    <a:pt x="1" y="525"/>
                    <a:pt x="0" y="5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63" name="Freeform 97"/>
          <p:cNvSpPr>
            <a:spLocks noEditPoints="1"/>
          </p:cNvSpPr>
          <p:nvPr/>
        </p:nvSpPr>
        <p:spPr bwMode="auto">
          <a:xfrm>
            <a:off x="757275" y="648660"/>
            <a:ext cx="4155734" cy="4154714"/>
          </a:xfrm>
          <a:custGeom>
            <a:avLst/>
            <a:gdLst>
              <a:gd name="T0" fmla="*/ 862 w 1723"/>
              <a:gd name="T1" fmla="*/ 1723 h 1723"/>
              <a:gd name="T2" fmla="*/ 253 w 1723"/>
              <a:gd name="T3" fmla="*/ 1471 h 1723"/>
              <a:gd name="T4" fmla="*/ 0 w 1723"/>
              <a:gd name="T5" fmla="*/ 862 h 1723"/>
              <a:gd name="T6" fmla="*/ 253 w 1723"/>
              <a:gd name="T7" fmla="*/ 252 h 1723"/>
              <a:gd name="T8" fmla="*/ 862 w 1723"/>
              <a:gd name="T9" fmla="*/ 0 h 1723"/>
              <a:gd name="T10" fmla="*/ 1471 w 1723"/>
              <a:gd name="T11" fmla="*/ 252 h 1723"/>
              <a:gd name="T12" fmla="*/ 1723 w 1723"/>
              <a:gd name="T13" fmla="*/ 862 h 1723"/>
              <a:gd name="T14" fmla="*/ 1471 w 1723"/>
              <a:gd name="T15" fmla="*/ 1471 h 1723"/>
              <a:gd name="T16" fmla="*/ 862 w 1723"/>
              <a:gd name="T17" fmla="*/ 1723 h 1723"/>
              <a:gd name="T18" fmla="*/ 862 w 1723"/>
              <a:gd name="T19" fmla="*/ 4 h 1723"/>
              <a:gd name="T20" fmla="*/ 4 w 1723"/>
              <a:gd name="T21" fmla="*/ 862 h 1723"/>
              <a:gd name="T22" fmla="*/ 862 w 1723"/>
              <a:gd name="T23" fmla="*/ 1719 h 1723"/>
              <a:gd name="T24" fmla="*/ 1719 w 1723"/>
              <a:gd name="T25" fmla="*/ 862 h 1723"/>
              <a:gd name="T26" fmla="*/ 862 w 1723"/>
              <a:gd name="T27" fmla="*/ 4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3" h="1723">
                <a:moveTo>
                  <a:pt x="862" y="1723"/>
                </a:moveTo>
                <a:cubicBezTo>
                  <a:pt x="632" y="1723"/>
                  <a:pt x="415" y="1633"/>
                  <a:pt x="253" y="1471"/>
                </a:cubicBezTo>
                <a:cubicBezTo>
                  <a:pt x="90" y="1308"/>
                  <a:pt x="0" y="1092"/>
                  <a:pt x="0" y="862"/>
                </a:cubicBezTo>
                <a:cubicBezTo>
                  <a:pt x="0" y="631"/>
                  <a:pt x="90" y="415"/>
                  <a:pt x="253" y="252"/>
                </a:cubicBezTo>
                <a:cubicBezTo>
                  <a:pt x="415" y="90"/>
                  <a:pt x="632" y="0"/>
                  <a:pt x="862" y="0"/>
                </a:cubicBezTo>
                <a:cubicBezTo>
                  <a:pt x="1092" y="0"/>
                  <a:pt x="1308" y="90"/>
                  <a:pt x="1471" y="252"/>
                </a:cubicBezTo>
                <a:cubicBezTo>
                  <a:pt x="1634" y="415"/>
                  <a:pt x="1723" y="631"/>
                  <a:pt x="1723" y="862"/>
                </a:cubicBezTo>
                <a:cubicBezTo>
                  <a:pt x="1723" y="1092"/>
                  <a:pt x="1634" y="1308"/>
                  <a:pt x="1471" y="1471"/>
                </a:cubicBezTo>
                <a:cubicBezTo>
                  <a:pt x="1308" y="1633"/>
                  <a:pt x="1092" y="1723"/>
                  <a:pt x="862" y="1723"/>
                </a:cubicBezTo>
                <a:close/>
                <a:moveTo>
                  <a:pt x="862" y="4"/>
                </a:moveTo>
                <a:cubicBezTo>
                  <a:pt x="389" y="4"/>
                  <a:pt x="4" y="389"/>
                  <a:pt x="4" y="862"/>
                </a:cubicBezTo>
                <a:cubicBezTo>
                  <a:pt x="4" y="1334"/>
                  <a:pt x="389" y="1719"/>
                  <a:pt x="862" y="1719"/>
                </a:cubicBezTo>
                <a:cubicBezTo>
                  <a:pt x="1335" y="1719"/>
                  <a:pt x="1719" y="1334"/>
                  <a:pt x="1719" y="862"/>
                </a:cubicBezTo>
                <a:cubicBezTo>
                  <a:pt x="1719" y="389"/>
                  <a:pt x="1335" y="4"/>
                  <a:pt x="862" y="4"/>
                </a:cubicBezTo>
                <a:close/>
              </a:path>
            </a:pathLst>
          </a:custGeom>
          <a:solidFill>
            <a:srgbClr val="45D8FF">
              <a:alpha val="40000"/>
            </a:srgbClr>
          </a:solidFill>
          <a:ln>
            <a:noFill/>
          </a:ln>
        </p:spPr>
        <p:txBody>
          <a:bodyPr vert="horz" wrap="square" lIns="91440" tIns="45720" rIns="91440" bIns="45720" numCol="1" anchor="t" anchorCtr="0" compatLnSpc="1"/>
          <a:lstStyle/>
          <a:p>
            <a:endParaRPr lang="zh-CN" altLang="en-US" sz="1600"/>
          </a:p>
        </p:txBody>
      </p:sp>
      <p:grpSp>
        <p:nvGrpSpPr>
          <p:cNvPr id="20" name="组合 19"/>
          <p:cNvGrpSpPr/>
          <p:nvPr/>
        </p:nvGrpSpPr>
        <p:grpSpPr>
          <a:xfrm>
            <a:off x="757275" y="652736"/>
            <a:ext cx="4150638" cy="4145543"/>
            <a:chOff x="3919886" y="1308600"/>
            <a:chExt cx="4150638" cy="4145543"/>
          </a:xfrm>
          <a:solidFill>
            <a:srgbClr val="45D8FF"/>
          </a:solidFill>
        </p:grpSpPr>
        <p:sp>
          <p:nvSpPr>
            <p:cNvPr id="134" name="Freeform 104"/>
            <p:cNvSpPr/>
            <p:nvPr/>
          </p:nvSpPr>
          <p:spPr bwMode="auto">
            <a:xfrm>
              <a:off x="3919886" y="3016547"/>
              <a:ext cx="723533" cy="1934179"/>
            </a:xfrm>
            <a:custGeom>
              <a:avLst/>
              <a:gdLst>
                <a:gd name="T0" fmla="*/ 4 w 300"/>
                <a:gd name="T1" fmla="*/ 152 h 802"/>
                <a:gd name="T2" fmla="*/ 18 w 300"/>
                <a:gd name="T3" fmla="*/ 0 h 802"/>
                <a:gd name="T4" fmla="*/ 14 w 300"/>
                <a:gd name="T5" fmla="*/ 0 h 802"/>
                <a:gd name="T6" fmla="*/ 0 w 300"/>
                <a:gd name="T7" fmla="*/ 152 h 802"/>
                <a:gd name="T8" fmla="*/ 253 w 300"/>
                <a:gd name="T9" fmla="*/ 761 h 802"/>
                <a:gd name="T10" fmla="*/ 297 w 300"/>
                <a:gd name="T11" fmla="*/ 802 h 802"/>
                <a:gd name="T12" fmla="*/ 300 w 300"/>
                <a:gd name="T13" fmla="*/ 799 h 802"/>
                <a:gd name="T14" fmla="*/ 4 w 300"/>
                <a:gd name="T15" fmla="*/ 152 h 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802">
                  <a:moveTo>
                    <a:pt x="4" y="152"/>
                  </a:moveTo>
                  <a:cubicBezTo>
                    <a:pt x="4" y="100"/>
                    <a:pt x="9" y="49"/>
                    <a:pt x="18" y="0"/>
                  </a:cubicBezTo>
                  <a:cubicBezTo>
                    <a:pt x="14" y="0"/>
                    <a:pt x="14" y="0"/>
                    <a:pt x="14" y="0"/>
                  </a:cubicBezTo>
                  <a:cubicBezTo>
                    <a:pt x="5" y="49"/>
                    <a:pt x="0" y="100"/>
                    <a:pt x="0" y="152"/>
                  </a:cubicBezTo>
                  <a:cubicBezTo>
                    <a:pt x="0" y="382"/>
                    <a:pt x="90" y="598"/>
                    <a:pt x="253" y="761"/>
                  </a:cubicBezTo>
                  <a:cubicBezTo>
                    <a:pt x="267" y="775"/>
                    <a:pt x="282" y="789"/>
                    <a:pt x="297" y="802"/>
                  </a:cubicBezTo>
                  <a:cubicBezTo>
                    <a:pt x="300" y="799"/>
                    <a:pt x="300" y="799"/>
                    <a:pt x="300" y="799"/>
                  </a:cubicBezTo>
                  <a:cubicBezTo>
                    <a:pt x="119" y="641"/>
                    <a:pt x="4" y="410"/>
                    <a:pt x="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nvGrpSpPr>
            <p:cNvPr id="8" name="组合 7"/>
            <p:cNvGrpSpPr/>
            <p:nvPr/>
          </p:nvGrpSpPr>
          <p:grpSpPr>
            <a:xfrm>
              <a:off x="4395788" y="1308600"/>
              <a:ext cx="3674736" cy="4145543"/>
              <a:chOff x="1214706" y="651777"/>
              <a:chExt cx="3674736" cy="4145543"/>
            </a:xfrm>
            <a:grpFill/>
          </p:grpSpPr>
          <p:sp>
            <p:nvSpPr>
              <p:cNvPr id="133" name="Freeform 103"/>
              <p:cNvSpPr>
                <a:spLocks noEditPoints="1"/>
              </p:cNvSpPr>
              <p:nvPr/>
            </p:nvSpPr>
            <p:spPr bwMode="auto">
              <a:xfrm>
                <a:off x="2347902" y="857628"/>
                <a:ext cx="2541540" cy="3939692"/>
              </a:xfrm>
              <a:custGeom>
                <a:avLst/>
                <a:gdLst>
                  <a:gd name="T0" fmla="*/ 751 w 1054"/>
                  <a:gd name="T1" fmla="*/ 119 h 1634"/>
                  <a:gd name="T2" fmla="*/ 698 w 1054"/>
                  <a:gd name="T3" fmla="*/ 78 h 1634"/>
                  <a:gd name="T4" fmla="*/ 688 w 1054"/>
                  <a:gd name="T5" fmla="*/ 93 h 1634"/>
                  <a:gd name="T6" fmla="*/ 739 w 1054"/>
                  <a:gd name="T7" fmla="*/ 133 h 1634"/>
                  <a:gd name="T8" fmla="*/ 751 w 1054"/>
                  <a:gd name="T9" fmla="*/ 119 h 1634"/>
                  <a:gd name="T10" fmla="*/ 687 w 1054"/>
                  <a:gd name="T11" fmla="*/ 70 h 1634"/>
                  <a:gd name="T12" fmla="*/ 635 w 1054"/>
                  <a:gd name="T13" fmla="*/ 36 h 1634"/>
                  <a:gd name="T14" fmla="*/ 626 w 1054"/>
                  <a:gd name="T15" fmla="*/ 52 h 1634"/>
                  <a:gd name="T16" fmla="*/ 677 w 1054"/>
                  <a:gd name="T17" fmla="*/ 85 h 1634"/>
                  <a:gd name="T18" fmla="*/ 687 w 1054"/>
                  <a:gd name="T19" fmla="*/ 70 h 1634"/>
                  <a:gd name="T20" fmla="*/ 821 w 1054"/>
                  <a:gd name="T21" fmla="*/ 186 h 1634"/>
                  <a:gd name="T22" fmla="*/ 807 w 1054"/>
                  <a:gd name="T23" fmla="*/ 198 h 1634"/>
                  <a:gd name="T24" fmla="*/ 1036 w 1054"/>
                  <a:gd name="T25" fmla="*/ 775 h 1634"/>
                  <a:gd name="T26" fmla="*/ 195 w 1054"/>
                  <a:gd name="T27" fmla="*/ 1615 h 1634"/>
                  <a:gd name="T28" fmla="*/ 4 w 1054"/>
                  <a:gd name="T29" fmla="*/ 1594 h 1634"/>
                  <a:gd name="T30" fmla="*/ 0 w 1054"/>
                  <a:gd name="T31" fmla="*/ 1612 h 1634"/>
                  <a:gd name="T32" fmla="*/ 195 w 1054"/>
                  <a:gd name="T33" fmla="*/ 1634 h 1634"/>
                  <a:gd name="T34" fmla="*/ 1054 w 1054"/>
                  <a:gd name="T35" fmla="*/ 775 h 1634"/>
                  <a:gd name="T36" fmla="*/ 821 w 1054"/>
                  <a:gd name="T37" fmla="*/ 186 h 1634"/>
                  <a:gd name="T38" fmla="*/ 623 w 1054"/>
                  <a:gd name="T39" fmla="*/ 29 h 1634"/>
                  <a:gd name="T40" fmla="*/ 568 w 1054"/>
                  <a:gd name="T41" fmla="*/ 0 h 1634"/>
                  <a:gd name="T42" fmla="*/ 560 w 1054"/>
                  <a:gd name="T43" fmla="*/ 17 h 1634"/>
                  <a:gd name="T44" fmla="*/ 614 w 1054"/>
                  <a:gd name="T45" fmla="*/ 45 h 1634"/>
                  <a:gd name="T46" fmla="*/ 623 w 1054"/>
                  <a:gd name="T47" fmla="*/ 29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4" h="1634">
                    <a:moveTo>
                      <a:pt x="751" y="119"/>
                    </a:moveTo>
                    <a:cubicBezTo>
                      <a:pt x="734" y="105"/>
                      <a:pt x="716" y="91"/>
                      <a:pt x="698" y="78"/>
                    </a:cubicBezTo>
                    <a:cubicBezTo>
                      <a:pt x="688" y="93"/>
                      <a:pt x="688" y="93"/>
                      <a:pt x="688" y="93"/>
                    </a:cubicBezTo>
                    <a:cubicBezTo>
                      <a:pt x="705" y="106"/>
                      <a:pt x="722" y="119"/>
                      <a:pt x="739" y="133"/>
                    </a:cubicBezTo>
                    <a:lnTo>
                      <a:pt x="751" y="119"/>
                    </a:lnTo>
                    <a:close/>
                    <a:moveTo>
                      <a:pt x="687" y="70"/>
                    </a:moveTo>
                    <a:cubicBezTo>
                      <a:pt x="670" y="58"/>
                      <a:pt x="653" y="47"/>
                      <a:pt x="635" y="36"/>
                    </a:cubicBezTo>
                    <a:cubicBezTo>
                      <a:pt x="626" y="52"/>
                      <a:pt x="626" y="52"/>
                      <a:pt x="626" y="52"/>
                    </a:cubicBezTo>
                    <a:cubicBezTo>
                      <a:pt x="643" y="63"/>
                      <a:pt x="660" y="74"/>
                      <a:pt x="677" y="85"/>
                    </a:cubicBezTo>
                    <a:lnTo>
                      <a:pt x="687" y="70"/>
                    </a:lnTo>
                    <a:close/>
                    <a:moveTo>
                      <a:pt x="821" y="186"/>
                    </a:moveTo>
                    <a:cubicBezTo>
                      <a:pt x="807" y="198"/>
                      <a:pt x="807" y="198"/>
                      <a:pt x="807" y="198"/>
                    </a:cubicBezTo>
                    <a:cubicBezTo>
                      <a:pt x="949" y="349"/>
                      <a:pt x="1036" y="552"/>
                      <a:pt x="1036" y="775"/>
                    </a:cubicBezTo>
                    <a:cubicBezTo>
                      <a:pt x="1036" y="1239"/>
                      <a:pt x="659" y="1615"/>
                      <a:pt x="195" y="1615"/>
                    </a:cubicBezTo>
                    <a:cubicBezTo>
                      <a:pt x="129" y="1615"/>
                      <a:pt x="66" y="1608"/>
                      <a:pt x="4" y="1594"/>
                    </a:cubicBezTo>
                    <a:cubicBezTo>
                      <a:pt x="0" y="1612"/>
                      <a:pt x="0" y="1612"/>
                      <a:pt x="0" y="1612"/>
                    </a:cubicBezTo>
                    <a:cubicBezTo>
                      <a:pt x="63" y="1626"/>
                      <a:pt x="128" y="1634"/>
                      <a:pt x="195" y="1634"/>
                    </a:cubicBezTo>
                    <a:cubicBezTo>
                      <a:pt x="670" y="1634"/>
                      <a:pt x="1054" y="1249"/>
                      <a:pt x="1054" y="775"/>
                    </a:cubicBezTo>
                    <a:cubicBezTo>
                      <a:pt x="1054" y="547"/>
                      <a:pt x="966" y="339"/>
                      <a:pt x="821" y="186"/>
                    </a:cubicBezTo>
                    <a:close/>
                    <a:moveTo>
                      <a:pt x="623" y="29"/>
                    </a:moveTo>
                    <a:cubicBezTo>
                      <a:pt x="605" y="19"/>
                      <a:pt x="587" y="9"/>
                      <a:pt x="568" y="0"/>
                    </a:cubicBezTo>
                    <a:cubicBezTo>
                      <a:pt x="560" y="17"/>
                      <a:pt x="560" y="17"/>
                      <a:pt x="560" y="17"/>
                    </a:cubicBezTo>
                    <a:cubicBezTo>
                      <a:pt x="578" y="26"/>
                      <a:pt x="596" y="35"/>
                      <a:pt x="614" y="45"/>
                    </a:cubicBezTo>
                    <a:lnTo>
                      <a:pt x="62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98" name="Freeform 165"/>
              <p:cNvSpPr/>
              <p:nvPr/>
            </p:nvSpPr>
            <p:spPr bwMode="auto">
              <a:xfrm>
                <a:off x="1214706" y="1085897"/>
                <a:ext cx="360747" cy="354633"/>
              </a:xfrm>
              <a:custGeom>
                <a:avLst/>
                <a:gdLst>
                  <a:gd name="T0" fmla="*/ 0 w 150"/>
                  <a:gd name="T1" fmla="*/ 135 h 147"/>
                  <a:gd name="T2" fmla="*/ 14 w 150"/>
                  <a:gd name="T3" fmla="*/ 147 h 147"/>
                  <a:gd name="T4" fmla="*/ 150 w 150"/>
                  <a:gd name="T5" fmla="*/ 15 h 147"/>
                  <a:gd name="T6" fmla="*/ 138 w 150"/>
                  <a:gd name="T7" fmla="*/ 0 h 147"/>
                  <a:gd name="T8" fmla="*/ 0 w 150"/>
                  <a:gd name="T9" fmla="*/ 135 h 147"/>
                </a:gdLst>
                <a:ahLst/>
                <a:cxnLst>
                  <a:cxn ang="0">
                    <a:pos x="T0" y="T1"/>
                  </a:cxn>
                  <a:cxn ang="0">
                    <a:pos x="T2" y="T3"/>
                  </a:cxn>
                  <a:cxn ang="0">
                    <a:pos x="T4" y="T5"/>
                  </a:cxn>
                  <a:cxn ang="0">
                    <a:pos x="T6" y="T7"/>
                  </a:cxn>
                  <a:cxn ang="0">
                    <a:pos x="T8" y="T9"/>
                  </a:cxn>
                </a:cxnLst>
                <a:rect l="0" t="0" r="r" b="b"/>
                <a:pathLst>
                  <a:path w="150" h="147">
                    <a:moveTo>
                      <a:pt x="0" y="135"/>
                    </a:moveTo>
                    <a:cubicBezTo>
                      <a:pt x="14" y="147"/>
                      <a:pt x="14" y="147"/>
                      <a:pt x="14" y="147"/>
                    </a:cubicBezTo>
                    <a:cubicBezTo>
                      <a:pt x="54" y="98"/>
                      <a:pt x="100" y="54"/>
                      <a:pt x="150" y="15"/>
                    </a:cubicBezTo>
                    <a:cubicBezTo>
                      <a:pt x="138" y="0"/>
                      <a:pt x="138" y="0"/>
                      <a:pt x="138" y="0"/>
                    </a:cubicBezTo>
                    <a:cubicBezTo>
                      <a:pt x="87" y="40"/>
                      <a:pt x="41" y="85"/>
                      <a:pt x="0" y="135"/>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299" name="Freeform 166"/>
              <p:cNvSpPr/>
              <p:nvPr/>
            </p:nvSpPr>
            <p:spPr bwMode="auto">
              <a:xfrm>
                <a:off x="2581267" y="651777"/>
                <a:ext cx="460616" cy="58086"/>
              </a:xfrm>
              <a:custGeom>
                <a:avLst/>
                <a:gdLst>
                  <a:gd name="T0" fmla="*/ 98 w 191"/>
                  <a:gd name="T1" fmla="*/ 19 h 24"/>
                  <a:gd name="T2" fmla="*/ 189 w 191"/>
                  <a:gd name="T3" fmla="*/ 24 h 24"/>
                  <a:gd name="T4" fmla="*/ 191 w 191"/>
                  <a:gd name="T5" fmla="*/ 5 h 24"/>
                  <a:gd name="T6" fmla="*/ 98 w 191"/>
                  <a:gd name="T7" fmla="*/ 0 h 24"/>
                  <a:gd name="T8" fmla="*/ 0 w 191"/>
                  <a:gd name="T9" fmla="*/ 6 h 24"/>
                  <a:gd name="T10" fmla="*/ 2 w 191"/>
                  <a:gd name="T11" fmla="*/ 24 h 24"/>
                  <a:gd name="T12" fmla="*/ 98 w 191"/>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1" h="24">
                    <a:moveTo>
                      <a:pt x="98" y="19"/>
                    </a:moveTo>
                    <a:cubicBezTo>
                      <a:pt x="129" y="19"/>
                      <a:pt x="159" y="20"/>
                      <a:pt x="189" y="24"/>
                    </a:cubicBezTo>
                    <a:cubicBezTo>
                      <a:pt x="191" y="5"/>
                      <a:pt x="191" y="5"/>
                      <a:pt x="191" y="5"/>
                    </a:cubicBezTo>
                    <a:cubicBezTo>
                      <a:pt x="160" y="2"/>
                      <a:pt x="129" y="0"/>
                      <a:pt x="98" y="0"/>
                    </a:cubicBezTo>
                    <a:cubicBezTo>
                      <a:pt x="65" y="0"/>
                      <a:pt x="32" y="2"/>
                      <a:pt x="0" y="6"/>
                    </a:cubicBezTo>
                    <a:cubicBezTo>
                      <a:pt x="2" y="24"/>
                      <a:pt x="2" y="24"/>
                      <a:pt x="2" y="24"/>
                    </a:cubicBezTo>
                    <a:cubicBezTo>
                      <a:pt x="33" y="21"/>
                      <a:pt x="65" y="19"/>
                      <a:pt x="98" y="19"/>
                    </a:cubicBezTo>
                    <a:close/>
                  </a:path>
                </a:pathLst>
              </a:custGeom>
              <a:grpFill/>
              <a:ln>
                <a:noFill/>
              </a:ln>
            </p:spPr>
            <p:txBody>
              <a:bodyPr vert="horz" wrap="square" lIns="91440" tIns="45720" rIns="91440" bIns="45720" numCol="1" anchor="t" anchorCtr="0" compatLnSpc="1"/>
              <a:lstStyle/>
              <a:p>
                <a:endParaRPr lang="zh-CN" altLang="en-US" sz="1600"/>
              </a:p>
            </p:txBody>
          </p:sp>
        </p:grpSp>
      </p:grpSp>
      <p:sp>
        <p:nvSpPr>
          <p:cNvPr id="301" name="Freeform 168"/>
          <p:cNvSpPr>
            <a:spLocks noEditPoints="1"/>
          </p:cNvSpPr>
          <p:nvPr/>
        </p:nvSpPr>
        <p:spPr bwMode="auto">
          <a:xfrm>
            <a:off x="1784489" y="1675874"/>
            <a:ext cx="2101305" cy="2100286"/>
          </a:xfrm>
          <a:custGeom>
            <a:avLst/>
            <a:gdLst>
              <a:gd name="T0" fmla="*/ 232 w 871"/>
              <a:gd name="T1" fmla="*/ 77 h 871"/>
              <a:gd name="T2" fmla="*/ 162 w 871"/>
              <a:gd name="T3" fmla="*/ 127 h 871"/>
              <a:gd name="T4" fmla="*/ 332 w 871"/>
              <a:gd name="T5" fmla="*/ 36 h 871"/>
              <a:gd name="T6" fmla="*/ 271 w 871"/>
              <a:gd name="T7" fmla="*/ 57 h 871"/>
              <a:gd name="T8" fmla="*/ 417 w 871"/>
              <a:gd name="T9" fmla="*/ 23 h 871"/>
              <a:gd name="T10" fmla="*/ 396 w 871"/>
              <a:gd name="T11" fmla="*/ 25 h 871"/>
              <a:gd name="T12" fmla="*/ 132 w 871"/>
              <a:gd name="T13" fmla="*/ 157 h 871"/>
              <a:gd name="T14" fmla="*/ 33 w 871"/>
              <a:gd name="T15" fmla="*/ 347 h 871"/>
              <a:gd name="T16" fmla="*/ 26 w 871"/>
              <a:gd name="T17" fmla="*/ 389 h 871"/>
              <a:gd name="T18" fmla="*/ 29 w 871"/>
              <a:gd name="T19" fmla="*/ 368 h 871"/>
              <a:gd name="T20" fmla="*/ 24 w 871"/>
              <a:gd name="T21" fmla="*/ 454 h 871"/>
              <a:gd name="T22" fmla="*/ 70 w 871"/>
              <a:gd name="T23" fmla="*/ 245 h 871"/>
              <a:gd name="T24" fmla="*/ 92 w 871"/>
              <a:gd name="T25" fmla="*/ 208 h 871"/>
              <a:gd name="T26" fmla="*/ 822 w 871"/>
              <a:gd name="T27" fmla="*/ 291 h 871"/>
              <a:gd name="T28" fmla="*/ 795 w 871"/>
              <a:gd name="T29" fmla="*/ 232 h 871"/>
              <a:gd name="T30" fmla="*/ 754 w 871"/>
              <a:gd name="T31" fmla="*/ 154 h 871"/>
              <a:gd name="T32" fmla="*/ 834 w 871"/>
              <a:gd name="T33" fmla="*/ 326 h 871"/>
              <a:gd name="T34" fmla="*/ 848 w 871"/>
              <a:gd name="T35" fmla="*/ 417 h 871"/>
              <a:gd name="T36" fmla="*/ 840 w 871"/>
              <a:gd name="T37" fmla="*/ 353 h 871"/>
              <a:gd name="T38" fmla="*/ 591 w 871"/>
              <a:gd name="T39" fmla="*/ 40 h 871"/>
              <a:gd name="T40" fmla="*/ 527 w 871"/>
              <a:gd name="T41" fmla="*/ 20 h 871"/>
              <a:gd name="T42" fmla="*/ 723 w 871"/>
              <a:gd name="T43" fmla="*/ 122 h 871"/>
              <a:gd name="T44" fmla="*/ 670 w 871"/>
              <a:gd name="T45" fmla="*/ 81 h 871"/>
              <a:gd name="T46" fmla="*/ 632 w 871"/>
              <a:gd name="T47" fmla="*/ 58 h 871"/>
              <a:gd name="T48" fmla="*/ 612 w 871"/>
              <a:gd name="T49" fmla="*/ 49 h 871"/>
              <a:gd name="T50" fmla="*/ 658 w 871"/>
              <a:gd name="T51" fmla="*/ 783 h 871"/>
              <a:gd name="T52" fmla="*/ 476 w 871"/>
              <a:gd name="T53" fmla="*/ 846 h 871"/>
              <a:gd name="T54" fmla="*/ 620 w 871"/>
              <a:gd name="T55" fmla="*/ 805 h 871"/>
              <a:gd name="T56" fmla="*/ 540 w 871"/>
              <a:gd name="T57" fmla="*/ 835 h 871"/>
              <a:gd name="T58" fmla="*/ 518 w 871"/>
              <a:gd name="T59" fmla="*/ 840 h 871"/>
              <a:gd name="T60" fmla="*/ 740 w 871"/>
              <a:gd name="T61" fmla="*/ 714 h 871"/>
              <a:gd name="T62" fmla="*/ 25 w 871"/>
              <a:gd name="T63" fmla="*/ 475 h 871"/>
              <a:gd name="T64" fmla="*/ 834 w 871"/>
              <a:gd name="T65" fmla="*/ 545 h 871"/>
              <a:gd name="T66" fmla="*/ 846 w 871"/>
              <a:gd name="T67" fmla="*/ 482 h 871"/>
              <a:gd name="T68" fmla="*/ 754 w 871"/>
              <a:gd name="T69" fmla="*/ 698 h 871"/>
              <a:gd name="T70" fmla="*/ 820 w 871"/>
              <a:gd name="T71" fmla="*/ 586 h 871"/>
              <a:gd name="T72" fmla="*/ 811 w 871"/>
              <a:gd name="T73" fmla="*/ 606 h 871"/>
              <a:gd name="T74" fmla="*/ 639 w 871"/>
              <a:gd name="T75" fmla="*/ 794 h 871"/>
              <a:gd name="T76" fmla="*/ 103 w 871"/>
              <a:gd name="T77" fmla="*/ 701 h 871"/>
              <a:gd name="T78" fmla="*/ 118 w 871"/>
              <a:gd name="T79" fmla="*/ 718 h 871"/>
              <a:gd name="T80" fmla="*/ 133 w 871"/>
              <a:gd name="T81" fmla="*/ 734 h 871"/>
              <a:gd name="T82" fmla="*/ 32 w 871"/>
              <a:gd name="T83" fmla="*/ 518 h 871"/>
              <a:gd name="T84" fmla="*/ 38 w 871"/>
              <a:gd name="T85" fmla="*/ 545 h 871"/>
              <a:gd name="T86" fmla="*/ 58 w 871"/>
              <a:gd name="T87" fmla="*/ 600 h 871"/>
              <a:gd name="T88" fmla="*/ 323 w 871"/>
              <a:gd name="T89" fmla="*/ 845 h 871"/>
              <a:gd name="T90" fmla="*/ 344 w 871"/>
              <a:gd name="T91" fmla="*/ 851 h 871"/>
              <a:gd name="T92" fmla="*/ 410 w 871"/>
              <a:gd name="T93" fmla="*/ 860 h 871"/>
              <a:gd name="T94" fmla="*/ 202 w 871"/>
              <a:gd name="T95" fmla="*/ 790 h 871"/>
              <a:gd name="T96" fmla="*/ 220 w 871"/>
              <a:gd name="T97" fmla="*/ 802 h 871"/>
              <a:gd name="T98" fmla="*/ 174 w 871"/>
              <a:gd name="T99" fmla="*/ 754 h 871"/>
              <a:gd name="T100" fmla="*/ 677 w 871"/>
              <a:gd name="T101" fmla="*/ 108 h 871"/>
              <a:gd name="T102" fmla="*/ 433 w 871"/>
              <a:gd name="T103" fmla="*/ 0 h 871"/>
              <a:gd name="T104" fmla="*/ 109 w 871"/>
              <a:gd name="T105" fmla="*/ 194 h 871"/>
              <a:gd name="T106" fmla="*/ 0 w 871"/>
              <a:gd name="T107" fmla="*/ 438 h 871"/>
              <a:gd name="T108" fmla="*/ 194 w 871"/>
              <a:gd name="T109" fmla="*/ 762 h 871"/>
              <a:gd name="T110" fmla="*/ 439 w 871"/>
              <a:gd name="T111" fmla="*/ 871 h 871"/>
              <a:gd name="T112" fmla="*/ 763 w 871"/>
              <a:gd name="T113" fmla="*/ 677 h 871"/>
              <a:gd name="T114" fmla="*/ 871 w 871"/>
              <a:gd name="T115" fmla="*/ 43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1" h="871">
                <a:moveTo>
                  <a:pt x="251" y="67"/>
                </a:moveTo>
                <a:cubicBezTo>
                  <a:pt x="246" y="55"/>
                  <a:pt x="246" y="55"/>
                  <a:pt x="246" y="55"/>
                </a:cubicBezTo>
                <a:cubicBezTo>
                  <a:pt x="240" y="58"/>
                  <a:pt x="240" y="58"/>
                  <a:pt x="240" y="58"/>
                </a:cubicBezTo>
                <a:cubicBezTo>
                  <a:pt x="246" y="69"/>
                  <a:pt x="246" y="69"/>
                  <a:pt x="246" y="69"/>
                </a:cubicBezTo>
                <a:cubicBezTo>
                  <a:pt x="248" y="68"/>
                  <a:pt x="250" y="67"/>
                  <a:pt x="251" y="67"/>
                </a:cubicBezTo>
                <a:close/>
                <a:moveTo>
                  <a:pt x="232" y="77"/>
                </a:moveTo>
                <a:cubicBezTo>
                  <a:pt x="226" y="66"/>
                  <a:pt x="226" y="66"/>
                  <a:pt x="226" y="66"/>
                </a:cubicBezTo>
                <a:cubicBezTo>
                  <a:pt x="221" y="69"/>
                  <a:pt x="221" y="69"/>
                  <a:pt x="221" y="69"/>
                </a:cubicBezTo>
                <a:cubicBezTo>
                  <a:pt x="227" y="80"/>
                  <a:pt x="227" y="80"/>
                  <a:pt x="227" y="80"/>
                </a:cubicBezTo>
                <a:cubicBezTo>
                  <a:pt x="229" y="79"/>
                  <a:pt x="231" y="78"/>
                  <a:pt x="232" y="77"/>
                </a:cubicBezTo>
                <a:close/>
                <a:moveTo>
                  <a:pt x="214" y="88"/>
                </a:moveTo>
                <a:cubicBezTo>
                  <a:pt x="207" y="77"/>
                  <a:pt x="207" y="77"/>
                  <a:pt x="207" y="77"/>
                </a:cubicBezTo>
                <a:cubicBezTo>
                  <a:pt x="202" y="81"/>
                  <a:pt x="202" y="81"/>
                  <a:pt x="202" y="81"/>
                </a:cubicBezTo>
                <a:cubicBezTo>
                  <a:pt x="209" y="91"/>
                  <a:pt x="209" y="91"/>
                  <a:pt x="209" y="91"/>
                </a:cubicBezTo>
                <a:cubicBezTo>
                  <a:pt x="211" y="90"/>
                  <a:pt x="212" y="89"/>
                  <a:pt x="214" y="88"/>
                </a:cubicBezTo>
                <a:close/>
                <a:moveTo>
                  <a:pt x="162" y="127"/>
                </a:moveTo>
                <a:cubicBezTo>
                  <a:pt x="154" y="117"/>
                  <a:pt x="154" y="117"/>
                  <a:pt x="154" y="117"/>
                </a:cubicBezTo>
                <a:cubicBezTo>
                  <a:pt x="149" y="121"/>
                  <a:pt x="149" y="121"/>
                  <a:pt x="149" y="121"/>
                </a:cubicBezTo>
                <a:cubicBezTo>
                  <a:pt x="158" y="131"/>
                  <a:pt x="158" y="131"/>
                  <a:pt x="158" y="131"/>
                </a:cubicBezTo>
                <a:cubicBezTo>
                  <a:pt x="159" y="130"/>
                  <a:pt x="161" y="128"/>
                  <a:pt x="162" y="127"/>
                </a:cubicBezTo>
                <a:close/>
                <a:moveTo>
                  <a:pt x="179" y="113"/>
                </a:moveTo>
                <a:cubicBezTo>
                  <a:pt x="171" y="103"/>
                  <a:pt x="171" y="103"/>
                  <a:pt x="171" y="103"/>
                </a:cubicBezTo>
                <a:cubicBezTo>
                  <a:pt x="166" y="107"/>
                  <a:pt x="166" y="107"/>
                  <a:pt x="166" y="107"/>
                </a:cubicBezTo>
                <a:cubicBezTo>
                  <a:pt x="174" y="117"/>
                  <a:pt x="174" y="117"/>
                  <a:pt x="174" y="117"/>
                </a:cubicBezTo>
                <a:cubicBezTo>
                  <a:pt x="176" y="115"/>
                  <a:pt x="177" y="114"/>
                  <a:pt x="179" y="113"/>
                </a:cubicBezTo>
                <a:close/>
                <a:moveTo>
                  <a:pt x="332" y="36"/>
                </a:moveTo>
                <a:cubicBezTo>
                  <a:pt x="329" y="24"/>
                  <a:pt x="329" y="24"/>
                  <a:pt x="329" y="24"/>
                </a:cubicBezTo>
                <a:cubicBezTo>
                  <a:pt x="323" y="26"/>
                  <a:pt x="323" y="26"/>
                  <a:pt x="323" y="26"/>
                </a:cubicBezTo>
                <a:cubicBezTo>
                  <a:pt x="326" y="38"/>
                  <a:pt x="326" y="38"/>
                  <a:pt x="326" y="38"/>
                </a:cubicBezTo>
                <a:cubicBezTo>
                  <a:pt x="328" y="37"/>
                  <a:pt x="330" y="37"/>
                  <a:pt x="332" y="36"/>
                </a:cubicBezTo>
                <a:close/>
                <a:moveTo>
                  <a:pt x="375" y="28"/>
                </a:moveTo>
                <a:cubicBezTo>
                  <a:pt x="373" y="15"/>
                  <a:pt x="373" y="15"/>
                  <a:pt x="373" y="15"/>
                </a:cubicBezTo>
                <a:cubicBezTo>
                  <a:pt x="367" y="16"/>
                  <a:pt x="367" y="16"/>
                  <a:pt x="367" y="16"/>
                </a:cubicBezTo>
                <a:cubicBezTo>
                  <a:pt x="369" y="29"/>
                  <a:pt x="369" y="29"/>
                  <a:pt x="369" y="29"/>
                </a:cubicBezTo>
                <a:cubicBezTo>
                  <a:pt x="371" y="28"/>
                  <a:pt x="373" y="28"/>
                  <a:pt x="375" y="28"/>
                </a:cubicBezTo>
                <a:close/>
                <a:moveTo>
                  <a:pt x="271" y="57"/>
                </a:moveTo>
                <a:cubicBezTo>
                  <a:pt x="266" y="46"/>
                  <a:pt x="266" y="46"/>
                  <a:pt x="266" y="46"/>
                </a:cubicBezTo>
                <a:cubicBezTo>
                  <a:pt x="260" y="48"/>
                  <a:pt x="260" y="48"/>
                  <a:pt x="260" y="48"/>
                </a:cubicBezTo>
                <a:cubicBezTo>
                  <a:pt x="266" y="60"/>
                  <a:pt x="266" y="60"/>
                  <a:pt x="266" y="60"/>
                </a:cubicBezTo>
                <a:cubicBezTo>
                  <a:pt x="267" y="59"/>
                  <a:pt x="269" y="58"/>
                  <a:pt x="271" y="57"/>
                </a:cubicBezTo>
                <a:close/>
                <a:moveTo>
                  <a:pt x="353" y="31"/>
                </a:moveTo>
                <a:cubicBezTo>
                  <a:pt x="351" y="19"/>
                  <a:pt x="351" y="19"/>
                  <a:pt x="351" y="19"/>
                </a:cubicBezTo>
                <a:cubicBezTo>
                  <a:pt x="345" y="20"/>
                  <a:pt x="345" y="20"/>
                  <a:pt x="345" y="20"/>
                </a:cubicBezTo>
                <a:cubicBezTo>
                  <a:pt x="347" y="33"/>
                  <a:pt x="347" y="33"/>
                  <a:pt x="347" y="33"/>
                </a:cubicBezTo>
                <a:cubicBezTo>
                  <a:pt x="349" y="32"/>
                  <a:pt x="351" y="32"/>
                  <a:pt x="353" y="31"/>
                </a:cubicBezTo>
                <a:close/>
                <a:moveTo>
                  <a:pt x="417" y="23"/>
                </a:moveTo>
                <a:cubicBezTo>
                  <a:pt x="417" y="11"/>
                  <a:pt x="417" y="11"/>
                  <a:pt x="417" y="11"/>
                </a:cubicBezTo>
                <a:cubicBezTo>
                  <a:pt x="411" y="11"/>
                  <a:pt x="411" y="11"/>
                  <a:pt x="411" y="11"/>
                </a:cubicBezTo>
                <a:cubicBezTo>
                  <a:pt x="411" y="24"/>
                  <a:pt x="411" y="24"/>
                  <a:pt x="411" y="24"/>
                </a:cubicBezTo>
                <a:cubicBezTo>
                  <a:pt x="413" y="24"/>
                  <a:pt x="415" y="24"/>
                  <a:pt x="417" y="23"/>
                </a:cubicBezTo>
                <a:close/>
                <a:moveTo>
                  <a:pt x="291" y="49"/>
                </a:moveTo>
                <a:cubicBezTo>
                  <a:pt x="287" y="38"/>
                  <a:pt x="287" y="38"/>
                  <a:pt x="287" y="38"/>
                </a:cubicBezTo>
                <a:cubicBezTo>
                  <a:pt x="281" y="40"/>
                  <a:pt x="281" y="40"/>
                  <a:pt x="281" y="40"/>
                </a:cubicBezTo>
                <a:cubicBezTo>
                  <a:pt x="285" y="51"/>
                  <a:pt x="285" y="51"/>
                  <a:pt x="285" y="51"/>
                </a:cubicBezTo>
                <a:cubicBezTo>
                  <a:pt x="287" y="51"/>
                  <a:pt x="289" y="50"/>
                  <a:pt x="291" y="49"/>
                </a:cubicBezTo>
                <a:close/>
                <a:moveTo>
                  <a:pt x="396" y="25"/>
                </a:moveTo>
                <a:cubicBezTo>
                  <a:pt x="395" y="12"/>
                  <a:pt x="395" y="12"/>
                  <a:pt x="395" y="12"/>
                </a:cubicBezTo>
                <a:cubicBezTo>
                  <a:pt x="389" y="13"/>
                  <a:pt x="389" y="13"/>
                  <a:pt x="389" y="13"/>
                </a:cubicBezTo>
                <a:cubicBezTo>
                  <a:pt x="390" y="26"/>
                  <a:pt x="390" y="26"/>
                  <a:pt x="390" y="26"/>
                </a:cubicBezTo>
                <a:cubicBezTo>
                  <a:pt x="392" y="25"/>
                  <a:pt x="394" y="25"/>
                  <a:pt x="396" y="25"/>
                </a:cubicBezTo>
                <a:close/>
                <a:moveTo>
                  <a:pt x="146" y="142"/>
                </a:moveTo>
                <a:cubicBezTo>
                  <a:pt x="138" y="133"/>
                  <a:pt x="138" y="133"/>
                  <a:pt x="138" y="133"/>
                </a:cubicBezTo>
                <a:cubicBezTo>
                  <a:pt x="133" y="137"/>
                  <a:pt x="133" y="137"/>
                  <a:pt x="133" y="137"/>
                </a:cubicBezTo>
                <a:cubicBezTo>
                  <a:pt x="142" y="146"/>
                  <a:pt x="142" y="146"/>
                  <a:pt x="142" y="146"/>
                </a:cubicBezTo>
                <a:cubicBezTo>
                  <a:pt x="144" y="144"/>
                  <a:pt x="145" y="143"/>
                  <a:pt x="146" y="142"/>
                </a:cubicBezTo>
                <a:close/>
                <a:moveTo>
                  <a:pt x="132" y="157"/>
                </a:moveTo>
                <a:cubicBezTo>
                  <a:pt x="122" y="149"/>
                  <a:pt x="122" y="149"/>
                  <a:pt x="122" y="149"/>
                </a:cubicBezTo>
                <a:cubicBezTo>
                  <a:pt x="118" y="153"/>
                  <a:pt x="118" y="153"/>
                  <a:pt x="118" y="153"/>
                </a:cubicBezTo>
                <a:cubicBezTo>
                  <a:pt x="127" y="162"/>
                  <a:pt x="127" y="162"/>
                  <a:pt x="127" y="162"/>
                </a:cubicBezTo>
                <a:cubicBezTo>
                  <a:pt x="129" y="160"/>
                  <a:pt x="130" y="159"/>
                  <a:pt x="132" y="157"/>
                </a:cubicBezTo>
                <a:close/>
                <a:moveTo>
                  <a:pt x="38" y="326"/>
                </a:moveTo>
                <a:cubicBezTo>
                  <a:pt x="26" y="322"/>
                  <a:pt x="26" y="322"/>
                  <a:pt x="26" y="322"/>
                </a:cubicBezTo>
                <a:cubicBezTo>
                  <a:pt x="25" y="328"/>
                  <a:pt x="25" y="328"/>
                  <a:pt x="25" y="328"/>
                </a:cubicBezTo>
                <a:cubicBezTo>
                  <a:pt x="37" y="331"/>
                  <a:pt x="37" y="331"/>
                  <a:pt x="37" y="331"/>
                </a:cubicBezTo>
                <a:cubicBezTo>
                  <a:pt x="37" y="330"/>
                  <a:pt x="38" y="328"/>
                  <a:pt x="38" y="326"/>
                </a:cubicBezTo>
                <a:close/>
                <a:moveTo>
                  <a:pt x="33" y="347"/>
                </a:moveTo>
                <a:cubicBezTo>
                  <a:pt x="21" y="344"/>
                  <a:pt x="21" y="344"/>
                  <a:pt x="21" y="344"/>
                </a:cubicBezTo>
                <a:cubicBezTo>
                  <a:pt x="19" y="350"/>
                  <a:pt x="19" y="350"/>
                  <a:pt x="19" y="350"/>
                </a:cubicBezTo>
                <a:cubicBezTo>
                  <a:pt x="32" y="352"/>
                  <a:pt x="32" y="352"/>
                  <a:pt x="32" y="352"/>
                </a:cubicBezTo>
                <a:cubicBezTo>
                  <a:pt x="32" y="351"/>
                  <a:pt x="33" y="349"/>
                  <a:pt x="33" y="347"/>
                </a:cubicBezTo>
                <a:close/>
                <a:moveTo>
                  <a:pt x="24" y="411"/>
                </a:moveTo>
                <a:cubicBezTo>
                  <a:pt x="12" y="410"/>
                  <a:pt x="12" y="410"/>
                  <a:pt x="12" y="410"/>
                </a:cubicBezTo>
                <a:cubicBezTo>
                  <a:pt x="11" y="416"/>
                  <a:pt x="11" y="416"/>
                  <a:pt x="11" y="416"/>
                </a:cubicBezTo>
                <a:cubicBezTo>
                  <a:pt x="24" y="417"/>
                  <a:pt x="24" y="417"/>
                  <a:pt x="24" y="417"/>
                </a:cubicBezTo>
                <a:cubicBezTo>
                  <a:pt x="24" y="415"/>
                  <a:pt x="24" y="413"/>
                  <a:pt x="24" y="411"/>
                </a:cubicBezTo>
                <a:close/>
                <a:moveTo>
                  <a:pt x="26" y="389"/>
                </a:moveTo>
                <a:cubicBezTo>
                  <a:pt x="13" y="388"/>
                  <a:pt x="13" y="388"/>
                  <a:pt x="13" y="388"/>
                </a:cubicBezTo>
                <a:cubicBezTo>
                  <a:pt x="13" y="394"/>
                  <a:pt x="13" y="394"/>
                  <a:pt x="13" y="394"/>
                </a:cubicBezTo>
                <a:cubicBezTo>
                  <a:pt x="25" y="395"/>
                  <a:pt x="25" y="395"/>
                  <a:pt x="25" y="395"/>
                </a:cubicBezTo>
                <a:cubicBezTo>
                  <a:pt x="26" y="393"/>
                  <a:pt x="26" y="391"/>
                  <a:pt x="26" y="389"/>
                </a:cubicBezTo>
                <a:close/>
                <a:moveTo>
                  <a:pt x="52" y="285"/>
                </a:moveTo>
                <a:cubicBezTo>
                  <a:pt x="40" y="280"/>
                  <a:pt x="40" y="280"/>
                  <a:pt x="40" y="280"/>
                </a:cubicBezTo>
                <a:cubicBezTo>
                  <a:pt x="38" y="286"/>
                  <a:pt x="38" y="286"/>
                  <a:pt x="38" y="286"/>
                </a:cubicBezTo>
                <a:cubicBezTo>
                  <a:pt x="50" y="290"/>
                  <a:pt x="50" y="290"/>
                  <a:pt x="50" y="290"/>
                </a:cubicBezTo>
                <a:cubicBezTo>
                  <a:pt x="50" y="288"/>
                  <a:pt x="51" y="287"/>
                  <a:pt x="52" y="285"/>
                </a:cubicBezTo>
                <a:close/>
                <a:moveTo>
                  <a:pt x="29" y="368"/>
                </a:moveTo>
                <a:cubicBezTo>
                  <a:pt x="17" y="366"/>
                  <a:pt x="17" y="366"/>
                  <a:pt x="17" y="366"/>
                </a:cubicBezTo>
                <a:cubicBezTo>
                  <a:pt x="16" y="372"/>
                  <a:pt x="16" y="372"/>
                  <a:pt x="16" y="372"/>
                </a:cubicBezTo>
                <a:cubicBezTo>
                  <a:pt x="28" y="374"/>
                  <a:pt x="28" y="374"/>
                  <a:pt x="28" y="374"/>
                </a:cubicBezTo>
                <a:cubicBezTo>
                  <a:pt x="28" y="372"/>
                  <a:pt x="29" y="370"/>
                  <a:pt x="29" y="368"/>
                </a:cubicBezTo>
                <a:close/>
                <a:moveTo>
                  <a:pt x="60" y="265"/>
                </a:moveTo>
                <a:cubicBezTo>
                  <a:pt x="49" y="260"/>
                  <a:pt x="49" y="260"/>
                  <a:pt x="49" y="260"/>
                </a:cubicBezTo>
                <a:cubicBezTo>
                  <a:pt x="46" y="265"/>
                  <a:pt x="46" y="265"/>
                  <a:pt x="46" y="265"/>
                </a:cubicBezTo>
                <a:cubicBezTo>
                  <a:pt x="58" y="270"/>
                  <a:pt x="58" y="270"/>
                  <a:pt x="58" y="270"/>
                </a:cubicBezTo>
                <a:cubicBezTo>
                  <a:pt x="59" y="268"/>
                  <a:pt x="59" y="267"/>
                  <a:pt x="60" y="265"/>
                </a:cubicBezTo>
                <a:close/>
                <a:moveTo>
                  <a:pt x="24" y="454"/>
                </a:moveTo>
                <a:cubicBezTo>
                  <a:pt x="11" y="455"/>
                  <a:pt x="11" y="455"/>
                  <a:pt x="11" y="455"/>
                </a:cubicBezTo>
                <a:cubicBezTo>
                  <a:pt x="11" y="461"/>
                  <a:pt x="11" y="461"/>
                  <a:pt x="11" y="461"/>
                </a:cubicBezTo>
                <a:cubicBezTo>
                  <a:pt x="24" y="460"/>
                  <a:pt x="24" y="460"/>
                  <a:pt x="24" y="460"/>
                </a:cubicBezTo>
                <a:cubicBezTo>
                  <a:pt x="24" y="458"/>
                  <a:pt x="24" y="456"/>
                  <a:pt x="24" y="454"/>
                </a:cubicBezTo>
                <a:close/>
                <a:moveTo>
                  <a:pt x="117" y="173"/>
                </a:moveTo>
                <a:cubicBezTo>
                  <a:pt x="108" y="166"/>
                  <a:pt x="108" y="166"/>
                  <a:pt x="108" y="166"/>
                </a:cubicBezTo>
                <a:cubicBezTo>
                  <a:pt x="104" y="170"/>
                  <a:pt x="104" y="170"/>
                  <a:pt x="104" y="170"/>
                </a:cubicBezTo>
                <a:cubicBezTo>
                  <a:pt x="114" y="178"/>
                  <a:pt x="114" y="178"/>
                  <a:pt x="114" y="178"/>
                </a:cubicBezTo>
                <a:cubicBezTo>
                  <a:pt x="115" y="177"/>
                  <a:pt x="116" y="175"/>
                  <a:pt x="117" y="173"/>
                </a:cubicBezTo>
                <a:close/>
                <a:moveTo>
                  <a:pt x="70" y="245"/>
                </a:moveTo>
                <a:cubicBezTo>
                  <a:pt x="59" y="240"/>
                  <a:pt x="59" y="240"/>
                  <a:pt x="59" y="240"/>
                </a:cubicBezTo>
                <a:cubicBezTo>
                  <a:pt x="56" y="245"/>
                  <a:pt x="56" y="245"/>
                  <a:pt x="56" y="245"/>
                </a:cubicBezTo>
                <a:cubicBezTo>
                  <a:pt x="67" y="251"/>
                  <a:pt x="67" y="251"/>
                  <a:pt x="67" y="251"/>
                </a:cubicBezTo>
                <a:cubicBezTo>
                  <a:pt x="68" y="249"/>
                  <a:pt x="69" y="247"/>
                  <a:pt x="70" y="245"/>
                </a:cubicBezTo>
                <a:close/>
                <a:moveTo>
                  <a:pt x="80" y="227"/>
                </a:moveTo>
                <a:cubicBezTo>
                  <a:pt x="69" y="220"/>
                  <a:pt x="69" y="220"/>
                  <a:pt x="69" y="220"/>
                </a:cubicBezTo>
                <a:cubicBezTo>
                  <a:pt x="66" y="225"/>
                  <a:pt x="66" y="225"/>
                  <a:pt x="66" y="225"/>
                </a:cubicBezTo>
                <a:cubicBezTo>
                  <a:pt x="77" y="232"/>
                  <a:pt x="77" y="232"/>
                  <a:pt x="77" y="232"/>
                </a:cubicBezTo>
                <a:cubicBezTo>
                  <a:pt x="78" y="230"/>
                  <a:pt x="79" y="228"/>
                  <a:pt x="80" y="227"/>
                </a:cubicBezTo>
                <a:close/>
                <a:moveTo>
                  <a:pt x="92" y="208"/>
                </a:moveTo>
                <a:cubicBezTo>
                  <a:pt x="81" y="201"/>
                  <a:pt x="81" y="201"/>
                  <a:pt x="81" y="201"/>
                </a:cubicBezTo>
                <a:cubicBezTo>
                  <a:pt x="78" y="206"/>
                  <a:pt x="78" y="206"/>
                  <a:pt x="78" y="206"/>
                </a:cubicBezTo>
                <a:cubicBezTo>
                  <a:pt x="88" y="213"/>
                  <a:pt x="88" y="213"/>
                  <a:pt x="88" y="213"/>
                </a:cubicBezTo>
                <a:cubicBezTo>
                  <a:pt x="89" y="212"/>
                  <a:pt x="91" y="210"/>
                  <a:pt x="92" y="208"/>
                </a:cubicBezTo>
                <a:close/>
                <a:moveTo>
                  <a:pt x="739" y="137"/>
                </a:moveTo>
                <a:cubicBezTo>
                  <a:pt x="734" y="133"/>
                  <a:pt x="734" y="133"/>
                  <a:pt x="734" y="133"/>
                </a:cubicBezTo>
                <a:cubicBezTo>
                  <a:pt x="726" y="142"/>
                  <a:pt x="726" y="142"/>
                  <a:pt x="726" y="142"/>
                </a:cubicBezTo>
                <a:cubicBezTo>
                  <a:pt x="727" y="143"/>
                  <a:pt x="728" y="145"/>
                  <a:pt x="730" y="146"/>
                </a:cubicBezTo>
                <a:lnTo>
                  <a:pt x="739" y="137"/>
                </a:lnTo>
                <a:close/>
                <a:moveTo>
                  <a:pt x="822" y="291"/>
                </a:moveTo>
                <a:cubicBezTo>
                  <a:pt x="834" y="286"/>
                  <a:pt x="834" y="286"/>
                  <a:pt x="834" y="286"/>
                </a:cubicBezTo>
                <a:cubicBezTo>
                  <a:pt x="832" y="281"/>
                  <a:pt x="832" y="281"/>
                  <a:pt x="832" y="281"/>
                </a:cubicBezTo>
                <a:cubicBezTo>
                  <a:pt x="820" y="285"/>
                  <a:pt x="820" y="285"/>
                  <a:pt x="820" y="285"/>
                </a:cubicBezTo>
                <a:cubicBezTo>
                  <a:pt x="821" y="287"/>
                  <a:pt x="821" y="289"/>
                  <a:pt x="822" y="291"/>
                </a:cubicBezTo>
                <a:close/>
                <a:moveTo>
                  <a:pt x="814" y="271"/>
                </a:moveTo>
                <a:cubicBezTo>
                  <a:pt x="826" y="266"/>
                  <a:pt x="826" y="266"/>
                  <a:pt x="826" y="266"/>
                </a:cubicBezTo>
                <a:cubicBezTo>
                  <a:pt x="823" y="260"/>
                  <a:pt x="823" y="260"/>
                  <a:pt x="823" y="260"/>
                </a:cubicBezTo>
                <a:cubicBezTo>
                  <a:pt x="812" y="265"/>
                  <a:pt x="812" y="265"/>
                  <a:pt x="812" y="265"/>
                </a:cubicBezTo>
                <a:cubicBezTo>
                  <a:pt x="812" y="267"/>
                  <a:pt x="813" y="269"/>
                  <a:pt x="814" y="271"/>
                </a:cubicBezTo>
                <a:close/>
                <a:moveTo>
                  <a:pt x="795" y="232"/>
                </a:moveTo>
                <a:cubicBezTo>
                  <a:pt x="806" y="226"/>
                  <a:pt x="806" y="226"/>
                  <a:pt x="806" y="226"/>
                </a:cubicBezTo>
                <a:cubicBezTo>
                  <a:pt x="803" y="221"/>
                  <a:pt x="803" y="221"/>
                  <a:pt x="803" y="221"/>
                </a:cubicBezTo>
                <a:cubicBezTo>
                  <a:pt x="792" y="227"/>
                  <a:pt x="792" y="227"/>
                  <a:pt x="792" y="227"/>
                </a:cubicBezTo>
                <a:cubicBezTo>
                  <a:pt x="793" y="229"/>
                  <a:pt x="794" y="230"/>
                  <a:pt x="795" y="232"/>
                </a:cubicBezTo>
                <a:close/>
                <a:moveTo>
                  <a:pt x="768" y="171"/>
                </a:moveTo>
                <a:cubicBezTo>
                  <a:pt x="764" y="166"/>
                  <a:pt x="764" y="166"/>
                  <a:pt x="764" y="166"/>
                </a:cubicBezTo>
                <a:cubicBezTo>
                  <a:pt x="755" y="174"/>
                  <a:pt x="755" y="174"/>
                  <a:pt x="755" y="174"/>
                </a:cubicBezTo>
                <a:cubicBezTo>
                  <a:pt x="756" y="175"/>
                  <a:pt x="757" y="177"/>
                  <a:pt x="758" y="178"/>
                </a:cubicBezTo>
                <a:lnTo>
                  <a:pt x="768" y="171"/>
                </a:lnTo>
                <a:close/>
                <a:moveTo>
                  <a:pt x="754" y="154"/>
                </a:moveTo>
                <a:cubicBezTo>
                  <a:pt x="750" y="149"/>
                  <a:pt x="750" y="149"/>
                  <a:pt x="750" y="149"/>
                </a:cubicBezTo>
                <a:cubicBezTo>
                  <a:pt x="741" y="157"/>
                  <a:pt x="741" y="157"/>
                  <a:pt x="741" y="157"/>
                </a:cubicBezTo>
                <a:cubicBezTo>
                  <a:pt x="742" y="159"/>
                  <a:pt x="743" y="160"/>
                  <a:pt x="745" y="162"/>
                </a:cubicBezTo>
                <a:lnTo>
                  <a:pt x="754" y="154"/>
                </a:lnTo>
                <a:close/>
                <a:moveTo>
                  <a:pt x="784" y="214"/>
                </a:moveTo>
                <a:cubicBezTo>
                  <a:pt x="794" y="207"/>
                  <a:pt x="794" y="207"/>
                  <a:pt x="794" y="207"/>
                </a:cubicBezTo>
                <a:cubicBezTo>
                  <a:pt x="791" y="202"/>
                  <a:pt x="791" y="202"/>
                  <a:pt x="791" y="202"/>
                </a:cubicBezTo>
                <a:cubicBezTo>
                  <a:pt x="780" y="209"/>
                  <a:pt x="780" y="209"/>
                  <a:pt x="780" y="209"/>
                </a:cubicBezTo>
                <a:cubicBezTo>
                  <a:pt x="781" y="210"/>
                  <a:pt x="783" y="212"/>
                  <a:pt x="784" y="214"/>
                </a:cubicBezTo>
                <a:close/>
                <a:moveTo>
                  <a:pt x="834" y="326"/>
                </a:moveTo>
                <a:cubicBezTo>
                  <a:pt x="834" y="328"/>
                  <a:pt x="835" y="330"/>
                  <a:pt x="835" y="332"/>
                </a:cubicBezTo>
                <a:cubicBezTo>
                  <a:pt x="847" y="329"/>
                  <a:pt x="847" y="329"/>
                  <a:pt x="847" y="329"/>
                </a:cubicBezTo>
                <a:cubicBezTo>
                  <a:pt x="846" y="323"/>
                  <a:pt x="846" y="323"/>
                  <a:pt x="846" y="323"/>
                </a:cubicBezTo>
                <a:lnTo>
                  <a:pt x="834" y="326"/>
                </a:lnTo>
                <a:close/>
                <a:moveTo>
                  <a:pt x="846" y="396"/>
                </a:moveTo>
                <a:cubicBezTo>
                  <a:pt x="859" y="394"/>
                  <a:pt x="859" y="394"/>
                  <a:pt x="859" y="394"/>
                </a:cubicBezTo>
                <a:cubicBezTo>
                  <a:pt x="858" y="388"/>
                  <a:pt x="858" y="388"/>
                  <a:pt x="858" y="388"/>
                </a:cubicBezTo>
                <a:cubicBezTo>
                  <a:pt x="846" y="390"/>
                  <a:pt x="846" y="390"/>
                  <a:pt x="846" y="390"/>
                </a:cubicBezTo>
                <a:cubicBezTo>
                  <a:pt x="846" y="392"/>
                  <a:pt x="846" y="394"/>
                  <a:pt x="846" y="396"/>
                </a:cubicBezTo>
                <a:close/>
                <a:moveTo>
                  <a:pt x="848" y="417"/>
                </a:moveTo>
                <a:cubicBezTo>
                  <a:pt x="861" y="417"/>
                  <a:pt x="861" y="417"/>
                  <a:pt x="861" y="417"/>
                </a:cubicBezTo>
                <a:cubicBezTo>
                  <a:pt x="860" y="411"/>
                  <a:pt x="860" y="411"/>
                  <a:pt x="860" y="411"/>
                </a:cubicBezTo>
                <a:cubicBezTo>
                  <a:pt x="848" y="411"/>
                  <a:pt x="848" y="411"/>
                  <a:pt x="848" y="411"/>
                </a:cubicBezTo>
                <a:cubicBezTo>
                  <a:pt x="848" y="413"/>
                  <a:pt x="848" y="415"/>
                  <a:pt x="848" y="417"/>
                </a:cubicBezTo>
                <a:close/>
                <a:moveTo>
                  <a:pt x="844" y="374"/>
                </a:moveTo>
                <a:cubicBezTo>
                  <a:pt x="856" y="372"/>
                  <a:pt x="856" y="372"/>
                  <a:pt x="856" y="372"/>
                </a:cubicBezTo>
                <a:cubicBezTo>
                  <a:pt x="855" y="366"/>
                  <a:pt x="855" y="366"/>
                  <a:pt x="855" y="366"/>
                </a:cubicBezTo>
                <a:cubicBezTo>
                  <a:pt x="843" y="368"/>
                  <a:pt x="843" y="368"/>
                  <a:pt x="843" y="368"/>
                </a:cubicBezTo>
                <a:cubicBezTo>
                  <a:pt x="843" y="370"/>
                  <a:pt x="844" y="372"/>
                  <a:pt x="844" y="374"/>
                </a:cubicBezTo>
                <a:close/>
                <a:moveTo>
                  <a:pt x="840" y="353"/>
                </a:moveTo>
                <a:cubicBezTo>
                  <a:pt x="852" y="350"/>
                  <a:pt x="852" y="350"/>
                  <a:pt x="852" y="350"/>
                </a:cubicBezTo>
                <a:cubicBezTo>
                  <a:pt x="851" y="344"/>
                  <a:pt x="851" y="344"/>
                  <a:pt x="851" y="344"/>
                </a:cubicBezTo>
                <a:cubicBezTo>
                  <a:pt x="839" y="347"/>
                  <a:pt x="839" y="347"/>
                  <a:pt x="839" y="347"/>
                </a:cubicBezTo>
                <a:cubicBezTo>
                  <a:pt x="839" y="349"/>
                  <a:pt x="840" y="351"/>
                  <a:pt x="840" y="353"/>
                </a:cubicBezTo>
                <a:close/>
                <a:moveTo>
                  <a:pt x="651" y="69"/>
                </a:moveTo>
                <a:cubicBezTo>
                  <a:pt x="646" y="66"/>
                  <a:pt x="646" y="66"/>
                  <a:pt x="646" y="66"/>
                </a:cubicBezTo>
                <a:cubicBezTo>
                  <a:pt x="640" y="77"/>
                  <a:pt x="640" y="77"/>
                  <a:pt x="640" y="77"/>
                </a:cubicBezTo>
                <a:cubicBezTo>
                  <a:pt x="641" y="78"/>
                  <a:pt x="643" y="79"/>
                  <a:pt x="645" y="80"/>
                </a:cubicBezTo>
                <a:lnTo>
                  <a:pt x="651" y="69"/>
                </a:lnTo>
                <a:close/>
                <a:moveTo>
                  <a:pt x="591" y="40"/>
                </a:moveTo>
                <a:cubicBezTo>
                  <a:pt x="586" y="38"/>
                  <a:pt x="586" y="38"/>
                  <a:pt x="586" y="38"/>
                </a:cubicBezTo>
                <a:cubicBezTo>
                  <a:pt x="581" y="49"/>
                  <a:pt x="581" y="49"/>
                  <a:pt x="581" y="49"/>
                </a:cubicBezTo>
                <a:cubicBezTo>
                  <a:pt x="583" y="50"/>
                  <a:pt x="585" y="51"/>
                  <a:pt x="587" y="52"/>
                </a:cubicBezTo>
                <a:lnTo>
                  <a:pt x="591" y="40"/>
                </a:lnTo>
                <a:close/>
                <a:moveTo>
                  <a:pt x="549" y="26"/>
                </a:moveTo>
                <a:cubicBezTo>
                  <a:pt x="543" y="24"/>
                  <a:pt x="543" y="24"/>
                  <a:pt x="543" y="24"/>
                </a:cubicBezTo>
                <a:cubicBezTo>
                  <a:pt x="540" y="36"/>
                  <a:pt x="540" y="36"/>
                  <a:pt x="540" y="36"/>
                </a:cubicBezTo>
                <a:cubicBezTo>
                  <a:pt x="542" y="37"/>
                  <a:pt x="544" y="37"/>
                  <a:pt x="546" y="38"/>
                </a:cubicBezTo>
                <a:lnTo>
                  <a:pt x="549" y="26"/>
                </a:lnTo>
                <a:close/>
                <a:moveTo>
                  <a:pt x="527" y="20"/>
                </a:moveTo>
                <a:cubicBezTo>
                  <a:pt x="522" y="19"/>
                  <a:pt x="522" y="19"/>
                  <a:pt x="522" y="19"/>
                </a:cubicBezTo>
                <a:cubicBezTo>
                  <a:pt x="519" y="31"/>
                  <a:pt x="519" y="31"/>
                  <a:pt x="519" y="31"/>
                </a:cubicBezTo>
                <a:cubicBezTo>
                  <a:pt x="521" y="32"/>
                  <a:pt x="523" y="32"/>
                  <a:pt x="525" y="33"/>
                </a:cubicBezTo>
                <a:lnTo>
                  <a:pt x="527" y="20"/>
                </a:lnTo>
                <a:close/>
                <a:moveTo>
                  <a:pt x="506" y="16"/>
                </a:moveTo>
                <a:cubicBezTo>
                  <a:pt x="500" y="15"/>
                  <a:pt x="500" y="15"/>
                  <a:pt x="500" y="15"/>
                </a:cubicBezTo>
                <a:cubicBezTo>
                  <a:pt x="498" y="28"/>
                  <a:pt x="498" y="28"/>
                  <a:pt x="498" y="28"/>
                </a:cubicBezTo>
                <a:cubicBezTo>
                  <a:pt x="500" y="28"/>
                  <a:pt x="502" y="28"/>
                  <a:pt x="504" y="29"/>
                </a:cubicBezTo>
                <a:lnTo>
                  <a:pt x="506" y="16"/>
                </a:lnTo>
                <a:close/>
                <a:moveTo>
                  <a:pt x="723" y="122"/>
                </a:moveTo>
                <a:cubicBezTo>
                  <a:pt x="718" y="118"/>
                  <a:pt x="718" y="118"/>
                  <a:pt x="718" y="118"/>
                </a:cubicBezTo>
                <a:cubicBezTo>
                  <a:pt x="710" y="127"/>
                  <a:pt x="710" y="127"/>
                  <a:pt x="710" y="127"/>
                </a:cubicBezTo>
                <a:cubicBezTo>
                  <a:pt x="711" y="129"/>
                  <a:pt x="713" y="130"/>
                  <a:pt x="714" y="131"/>
                </a:cubicBezTo>
                <a:lnTo>
                  <a:pt x="723" y="122"/>
                </a:lnTo>
                <a:close/>
                <a:moveTo>
                  <a:pt x="484" y="13"/>
                </a:moveTo>
                <a:cubicBezTo>
                  <a:pt x="478" y="12"/>
                  <a:pt x="478" y="12"/>
                  <a:pt x="478" y="12"/>
                </a:cubicBezTo>
                <a:cubicBezTo>
                  <a:pt x="476" y="25"/>
                  <a:pt x="476" y="25"/>
                  <a:pt x="476" y="25"/>
                </a:cubicBezTo>
                <a:cubicBezTo>
                  <a:pt x="478" y="25"/>
                  <a:pt x="480" y="25"/>
                  <a:pt x="482" y="26"/>
                </a:cubicBezTo>
                <a:lnTo>
                  <a:pt x="484" y="13"/>
                </a:lnTo>
                <a:close/>
                <a:moveTo>
                  <a:pt x="670" y="81"/>
                </a:moveTo>
                <a:cubicBezTo>
                  <a:pt x="665" y="78"/>
                  <a:pt x="665" y="78"/>
                  <a:pt x="665" y="78"/>
                </a:cubicBezTo>
                <a:cubicBezTo>
                  <a:pt x="658" y="88"/>
                  <a:pt x="658" y="88"/>
                  <a:pt x="658" y="88"/>
                </a:cubicBezTo>
                <a:cubicBezTo>
                  <a:pt x="660" y="89"/>
                  <a:pt x="662" y="90"/>
                  <a:pt x="663" y="91"/>
                </a:cubicBezTo>
                <a:lnTo>
                  <a:pt x="670" y="81"/>
                </a:lnTo>
                <a:close/>
                <a:moveTo>
                  <a:pt x="698" y="117"/>
                </a:moveTo>
                <a:cubicBezTo>
                  <a:pt x="706" y="107"/>
                  <a:pt x="706" y="107"/>
                  <a:pt x="706" y="107"/>
                </a:cubicBezTo>
                <a:cubicBezTo>
                  <a:pt x="701" y="103"/>
                  <a:pt x="701" y="103"/>
                  <a:pt x="701" y="103"/>
                </a:cubicBezTo>
                <a:cubicBezTo>
                  <a:pt x="693" y="113"/>
                  <a:pt x="693" y="113"/>
                  <a:pt x="693" y="113"/>
                </a:cubicBezTo>
                <a:cubicBezTo>
                  <a:pt x="695" y="115"/>
                  <a:pt x="696" y="116"/>
                  <a:pt x="698" y="117"/>
                </a:cubicBezTo>
                <a:close/>
                <a:moveTo>
                  <a:pt x="632" y="58"/>
                </a:moveTo>
                <a:cubicBezTo>
                  <a:pt x="626" y="56"/>
                  <a:pt x="626" y="56"/>
                  <a:pt x="626" y="56"/>
                </a:cubicBezTo>
                <a:cubicBezTo>
                  <a:pt x="621" y="67"/>
                  <a:pt x="621" y="67"/>
                  <a:pt x="621" y="67"/>
                </a:cubicBezTo>
                <a:cubicBezTo>
                  <a:pt x="622" y="68"/>
                  <a:pt x="624" y="69"/>
                  <a:pt x="626" y="69"/>
                </a:cubicBezTo>
                <a:lnTo>
                  <a:pt x="632" y="58"/>
                </a:lnTo>
                <a:close/>
                <a:moveTo>
                  <a:pt x="461" y="11"/>
                </a:moveTo>
                <a:cubicBezTo>
                  <a:pt x="455" y="11"/>
                  <a:pt x="455" y="11"/>
                  <a:pt x="455" y="11"/>
                </a:cubicBezTo>
                <a:cubicBezTo>
                  <a:pt x="455" y="24"/>
                  <a:pt x="455" y="24"/>
                  <a:pt x="455" y="24"/>
                </a:cubicBezTo>
                <a:cubicBezTo>
                  <a:pt x="457" y="24"/>
                  <a:pt x="459" y="24"/>
                  <a:pt x="461" y="24"/>
                </a:cubicBezTo>
                <a:lnTo>
                  <a:pt x="461" y="11"/>
                </a:lnTo>
                <a:close/>
                <a:moveTo>
                  <a:pt x="612" y="49"/>
                </a:moveTo>
                <a:cubicBezTo>
                  <a:pt x="606" y="46"/>
                  <a:pt x="606" y="46"/>
                  <a:pt x="606" y="46"/>
                </a:cubicBezTo>
                <a:cubicBezTo>
                  <a:pt x="601" y="58"/>
                  <a:pt x="601" y="58"/>
                  <a:pt x="601" y="58"/>
                </a:cubicBezTo>
                <a:cubicBezTo>
                  <a:pt x="603" y="58"/>
                  <a:pt x="605" y="59"/>
                  <a:pt x="607" y="60"/>
                </a:cubicBezTo>
                <a:lnTo>
                  <a:pt x="612" y="49"/>
                </a:lnTo>
                <a:close/>
                <a:moveTo>
                  <a:pt x="805" y="251"/>
                </a:moveTo>
                <a:cubicBezTo>
                  <a:pt x="816" y="245"/>
                  <a:pt x="816" y="245"/>
                  <a:pt x="816" y="245"/>
                </a:cubicBezTo>
                <a:cubicBezTo>
                  <a:pt x="813" y="240"/>
                  <a:pt x="813" y="240"/>
                  <a:pt x="813" y="240"/>
                </a:cubicBezTo>
                <a:cubicBezTo>
                  <a:pt x="802" y="246"/>
                  <a:pt x="802" y="246"/>
                  <a:pt x="802" y="246"/>
                </a:cubicBezTo>
                <a:cubicBezTo>
                  <a:pt x="803" y="248"/>
                  <a:pt x="804" y="249"/>
                  <a:pt x="805" y="251"/>
                </a:cubicBezTo>
                <a:close/>
                <a:moveTo>
                  <a:pt x="658" y="783"/>
                </a:moveTo>
                <a:cubicBezTo>
                  <a:pt x="665" y="794"/>
                  <a:pt x="665" y="794"/>
                  <a:pt x="665" y="794"/>
                </a:cubicBezTo>
                <a:cubicBezTo>
                  <a:pt x="670" y="791"/>
                  <a:pt x="670" y="791"/>
                  <a:pt x="670" y="791"/>
                </a:cubicBezTo>
                <a:cubicBezTo>
                  <a:pt x="663" y="780"/>
                  <a:pt x="663" y="780"/>
                  <a:pt x="663" y="780"/>
                </a:cubicBezTo>
                <a:cubicBezTo>
                  <a:pt x="661" y="781"/>
                  <a:pt x="660" y="782"/>
                  <a:pt x="658" y="783"/>
                </a:cubicBezTo>
                <a:close/>
                <a:moveTo>
                  <a:pt x="693" y="758"/>
                </a:moveTo>
                <a:cubicBezTo>
                  <a:pt x="701" y="768"/>
                  <a:pt x="701" y="768"/>
                  <a:pt x="701" y="768"/>
                </a:cubicBezTo>
                <a:cubicBezTo>
                  <a:pt x="706" y="764"/>
                  <a:pt x="706" y="764"/>
                  <a:pt x="706" y="764"/>
                </a:cubicBezTo>
                <a:cubicBezTo>
                  <a:pt x="698" y="754"/>
                  <a:pt x="698" y="754"/>
                  <a:pt x="698" y="754"/>
                </a:cubicBezTo>
                <a:cubicBezTo>
                  <a:pt x="696" y="756"/>
                  <a:pt x="694" y="757"/>
                  <a:pt x="693" y="758"/>
                </a:cubicBezTo>
                <a:close/>
                <a:moveTo>
                  <a:pt x="476" y="846"/>
                </a:moveTo>
                <a:cubicBezTo>
                  <a:pt x="477" y="859"/>
                  <a:pt x="477" y="859"/>
                  <a:pt x="477" y="859"/>
                </a:cubicBezTo>
                <a:cubicBezTo>
                  <a:pt x="483" y="858"/>
                  <a:pt x="483" y="858"/>
                  <a:pt x="483" y="858"/>
                </a:cubicBezTo>
                <a:cubicBezTo>
                  <a:pt x="482" y="845"/>
                  <a:pt x="482" y="845"/>
                  <a:pt x="482" y="845"/>
                </a:cubicBezTo>
                <a:cubicBezTo>
                  <a:pt x="480" y="846"/>
                  <a:pt x="478" y="846"/>
                  <a:pt x="476" y="846"/>
                </a:cubicBezTo>
                <a:close/>
                <a:moveTo>
                  <a:pt x="709" y="744"/>
                </a:moveTo>
                <a:cubicBezTo>
                  <a:pt x="718" y="754"/>
                  <a:pt x="718" y="754"/>
                  <a:pt x="718" y="754"/>
                </a:cubicBezTo>
                <a:cubicBezTo>
                  <a:pt x="722" y="750"/>
                  <a:pt x="722" y="750"/>
                  <a:pt x="722" y="750"/>
                </a:cubicBezTo>
                <a:cubicBezTo>
                  <a:pt x="714" y="740"/>
                  <a:pt x="714" y="740"/>
                  <a:pt x="714" y="740"/>
                </a:cubicBezTo>
                <a:cubicBezTo>
                  <a:pt x="712" y="742"/>
                  <a:pt x="711" y="743"/>
                  <a:pt x="709" y="744"/>
                </a:cubicBezTo>
                <a:close/>
                <a:moveTo>
                  <a:pt x="620" y="805"/>
                </a:moveTo>
                <a:cubicBezTo>
                  <a:pt x="626" y="816"/>
                  <a:pt x="626" y="816"/>
                  <a:pt x="626" y="816"/>
                </a:cubicBezTo>
                <a:cubicBezTo>
                  <a:pt x="631" y="813"/>
                  <a:pt x="631" y="813"/>
                  <a:pt x="631" y="813"/>
                </a:cubicBezTo>
                <a:cubicBezTo>
                  <a:pt x="626" y="802"/>
                  <a:pt x="626" y="802"/>
                  <a:pt x="626" y="802"/>
                </a:cubicBezTo>
                <a:cubicBezTo>
                  <a:pt x="624" y="803"/>
                  <a:pt x="622" y="804"/>
                  <a:pt x="620" y="805"/>
                </a:cubicBezTo>
                <a:close/>
                <a:moveTo>
                  <a:pt x="725" y="729"/>
                </a:moveTo>
                <a:cubicBezTo>
                  <a:pt x="734" y="738"/>
                  <a:pt x="734" y="738"/>
                  <a:pt x="734" y="738"/>
                </a:cubicBezTo>
                <a:cubicBezTo>
                  <a:pt x="738" y="734"/>
                  <a:pt x="738" y="734"/>
                  <a:pt x="738" y="734"/>
                </a:cubicBezTo>
                <a:cubicBezTo>
                  <a:pt x="729" y="725"/>
                  <a:pt x="729" y="725"/>
                  <a:pt x="729" y="725"/>
                </a:cubicBezTo>
                <a:cubicBezTo>
                  <a:pt x="728" y="727"/>
                  <a:pt x="727" y="728"/>
                  <a:pt x="725" y="729"/>
                </a:cubicBezTo>
                <a:close/>
                <a:moveTo>
                  <a:pt x="540" y="835"/>
                </a:moveTo>
                <a:cubicBezTo>
                  <a:pt x="543" y="847"/>
                  <a:pt x="543" y="847"/>
                  <a:pt x="543" y="847"/>
                </a:cubicBezTo>
                <a:cubicBezTo>
                  <a:pt x="549" y="845"/>
                  <a:pt x="549" y="845"/>
                  <a:pt x="549" y="845"/>
                </a:cubicBezTo>
                <a:cubicBezTo>
                  <a:pt x="545" y="833"/>
                  <a:pt x="545" y="833"/>
                  <a:pt x="545" y="833"/>
                </a:cubicBezTo>
                <a:cubicBezTo>
                  <a:pt x="543" y="834"/>
                  <a:pt x="541" y="834"/>
                  <a:pt x="540" y="835"/>
                </a:cubicBezTo>
                <a:close/>
                <a:moveTo>
                  <a:pt x="601" y="814"/>
                </a:moveTo>
                <a:cubicBezTo>
                  <a:pt x="606" y="825"/>
                  <a:pt x="606" y="825"/>
                  <a:pt x="606" y="825"/>
                </a:cubicBezTo>
                <a:cubicBezTo>
                  <a:pt x="611" y="823"/>
                  <a:pt x="611" y="823"/>
                  <a:pt x="611" y="823"/>
                </a:cubicBezTo>
                <a:cubicBezTo>
                  <a:pt x="606" y="811"/>
                  <a:pt x="606" y="811"/>
                  <a:pt x="606" y="811"/>
                </a:cubicBezTo>
                <a:cubicBezTo>
                  <a:pt x="604" y="812"/>
                  <a:pt x="603" y="813"/>
                  <a:pt x="601" y="814"/>
                </a:cubicBezTo>
                <a:close/>
                <a:moveTo>
                  <a:pt x="518" y="840"/>
                </a:moveTo>
                <a:cubicBezTo>
                  <a:pt x="521" y="852"/>
                  <a:pt x="521" y="852"/>
                  <a:pt x="521" y="852"/>
                </a:cubicBezTo>
                <a:cubicBezTo>
                  <a:pt x="527" y="851"/>
                  <a:pt x="527" y="851"/>
                  <a:pt x="527" y="851"/>
                </a:cubicBezTo>
                <a:cubicBezTo>
                  <a:pt x="524" y="838"/>
                  <a:pt x="524" y="838"/>
                  <a:pt x="524" y="838"/>
                </a:cubicBezTo>
                <a:cubicBezTo>
                  <a:pt x="522" y="839"/>
                  <a:pt x="520" y="839"/>
                  <a:pt x="518" y="840"/>
                </a:cubicBezTo>
                <a:close/>
                <a:moveTo>
                  <a:pt x="497" y="843"/>
                </a:moveTo>
                <a:cubicBezTo>
                  <a:pt x="499" y="856"/>
                  <a:pt x="499" y="856"/>
                  <a:pt x="499" y="856"/>
                </a:cubicBezTo>
                <a:cubicBezTo>
                  <a:pt x="505" y="855"/>
                  <a:pt x="505" y="855"/>
                  <a:pt x="505" y="855"/>
                </a:cubicBezTo>
                <a:cubicBezTo>
                  <a:pt x="503" y="843"/>
                  <a:pt x="503" y="843"/>
                  <a:pt x="503" y="843"/>
                </a:cubicBezTo>
                <a:cubicBezTo>
                  <a:pt x="501" y="843"/>
                  <a:pt x="499" y="843"/>
                  <a:pt x="497" y="843"/>
                </a:cubicBezTo>
                <a:close/>
                <a:moveTo>
                  <a:pt x="740" y="714"/>
                </a:moveTo>
                <a:cubicBezTo>
                  <a:pt x="750" y="722"/>
                  <a:pt x="750" y="722"/>
                  <a:pt x="750" y="722"/>
                </a:cubicBezTo>
                <a:cubicBezTo>
                  <a:pt x="754" y="718"/>
                  <a:pt x="754" y="718"/>
                  <a:pt x="754" y="718"/>
                </a:cubicBezTo>
                <a:cubicBezTo>
                  <a:pt x="744" y="709"/>
                  <a:pt x="744" y="709"/>
                  <a:pt x="744" y="709"/>
                </a:cubicBezTo>
                <a:cubicBezTo>
                  <a:pt x="743" y="711"/>
                  <a:pt x="742" y="712"/>
                  <a:pt x="740" y="714"/>
                </a:cubicBezTo>
                <a:close/>
                <a:moveTo>
                  <a:pt x="581" y="822"/>
                </a:moveTo>
                <a:cubicBezTo>
                  <a:pt x="585" y="834"/>
                  <a:pt x="585" y="834"/>
                  <a:pt x="585" y="834"/>
                </a:cubicBezTo>
                <a:cubicBezTo>
                  <a:pt x="591" y="831"/>
                  <a:pt x="591" y="831"/>
                  <a:pt x="591" y="831"/>
                </a:cubicBezTo>
                <a:cubicBezTo>
                  <a:pt x="586" y="820"/>
                  <a:pt x="586" y="820"/>
                  <a:pt x="586" y="820"/>
                </a:cubicBezTo>
                <a:cubicBezTo>
                  <a:pt x="584" y="820"/>
                  <a:pt x="583" y="821"/>
                  <a:pt x="581" y="822"/>
                </a:cubicBezTo>
                <a:close/>
                <a:moveTo>
                  <a:pt x="25" y="475"/>
                </a:moveTo>
                <a:cubicBezTo>
                  <a:pt x="13" y="477"/>
                  <a:pt x="13" y="477"/>
                  <a:pt x="13" y="477"/>
                </a:cubicBezTo>
                <a:cubicBezTo>
                  <a:pt x="13" y="483"/>
                  <a:pt x="13" y="483"/>
                  <a:pt x="13" y="483"/>
                </a:cubicBezTo>
                <a:cubicBezTo>
                  <a:pt x="26" y="481"/>
                  <a:pt x="26" y="481"/>
                  <a:pt x="26" y="481"/>
                </a:cubicBezTo>
                <a:cubicBezTo>
                  <a:pt x="26" y="479"/>
                  <a:pt x="25" y="477"/>
                  <a:pt x="25" y="475"/>
                </a:cubicBezTo>
                <a:close/>
                <a:moveTo>
                  <a:pt x="843" y="503"/>
                </a:moveTo>
                <a:cubicBezTo>
                  <a:pt x="855" y="505"/>
                  <a:pt x="855" y="505"/>
                  <a:pt x="855" y="505"/>
                </a:cubicBezTo>
                <a:cubicBezTo>
                  <a:pt x="856" y="499"/>
                  <a:pt x="856" y="499"/>
                  <a:pt x="856" y="499"/>
                </a:cubicBezTo>
                <a:cubicBezTo>
                  <a:pt x="844" y="497"/>
                  <a:pt x="844" y="497"/>
                  <a:pt x="844" y="497"/>
                </a:cubicBezTo>
                <a:cubicBezTo>
                  <a:pt x="843" y="499"/>
                  <a:pt x="843" y="501"/>
                  <a:pt x="843" y="503"/>
                </a:cubicBezTo>
                <a:close/>
                <a:moveTo>
                  <a:pt x="834" y="545"/>
                </a:moveTo>
                <a:cubicBezTo>
                  <a:pt x="846" y="549"/>
                  <a:pt x="846" y="549"/>
                  <a:pt x="846" y="549"/>
                </a:cubicBezTo>
                <a:cubicBezTo>
                  <a:pt x="847" y="543"/>
                  <a:pt x="847" y="543"/>
                  <a:pt x="847" y="543"/>
                </a:cubicBezTo>
                <a:cubicBezTo>
                  <a:pt x="835" y="540"/>
                  <a:pt x="835" y="540"/>
                  <a:pt x="835" y="540"/>
                </a:cubicBezTo>
                <a:cubicBezTo>
                  <a:pt x="835" y="542"/>
                  <a:pt x="834" y="544"/>
                  <a:pt x="834" y="545"/>
                </a:cubicBezTo>
                <a:close/>
                <a:moveTo>
                  <a:pt x="848" y="460"/>
                </a:moveTo>
                <a:cubicBezTo>
                  <a:pt x="860" y="461"/>
                  <a:pt x="860" y="461"/>
                  <a:pt x="860" y="461"/>
                </a:cubicBezTo>
                <a:cubicBezTo>
                  <a:pt x="861" y="455"/>
                  <a:pt x="861" y="455"/>
                  <a:pt x="861" y="455"/>
                </a:cubicBezTo>
                <a:cubicBezTo>
                  <a:pt x="848" y="454"/>
                  <a:pt x="848" y="454"/>
                  <a:pt x="848" y="454"/>
                </a:cubicBezTo>
                <a:cubicBezTo>
                  <a:pt x="848" y="456"/>
                  <a:pt x="848" y="458"/>
                  <a:pt x="848" y="460"/>
                </a:cubicBezTo>
                <a:close/>
                <a:moveTo>
                  <a:pt x="846" y="482"/>
                </a:moveTo>
                <a:cubicBezTo>
                  <a:pt x="858" y="483"/>
                  <a:pt x="858" y="483"/>
                  <a:pt x="858" y="483"/>
                </a:cubicBezTo>
                <a:cubicBezTo>
                  <a:pt x="859" y="477"/>
                  <a:pt x="859" y="477"/>
                  <a:pt x="859" y="477"/>
                </a:cubicBezTo>
                <a:cubicBezTo>
                  <a:pt x="846" y="476"/>
                  <a:pt x="846" y="476"/>
                  <a:pt x="846" y="476"/>
                </a:cubicBezTo>
                <a:cubicBezTo>
                  <a:pt x="846" y="478"/>
                  <a:pt x="846" y="480"/>
                  <a:pt x="846" y="482"/>
                </a:cubicBezTo>
                <a:close/>
                <a:moveTo>
                  <a:pt x="839" y="524"/>
                </a:moveTo>
                <a:cubicBezTo>
                  <a:pt x="851" y="527"/>
                  <a:pt x="851" y="527"/>
                  <a:pt x="851" y="527"/>
                </a:cubicBezTo>
                <a:cubicBezTo>
                  <a:pt x="852" y="521"/>
                  <a:pt x="852" y="521"/>
                  <a:pt x="852" y="521"/>
                </a:cubicBezTo>
                <a:cubicBezTo>
                  <a:pt x="840" y="519"/>
                  <a:pt x="840" y="519"/>
                  <a:pt x="840" y="519"/>
                </a:cubicBezTo>
                <a:cubicBezTo>
                  <a:pt x="840" y="521"/>
                  <a:pt x="839" y="523"/>
                  <a:pt x="839" y="524"/>
                </a:cubicBezTo>
                <a:close/>
                <a:moveTo>
                  <a:pt x="754" y="698"/>
                </a:moveTo>
                <a:cubicBezTo>
                  <a:pt x="764" y="706"/>
                  <a:pt x="764" y="706"/>
                  <a:pt x="764" y="706"/>
                </a:cubicBezTo>
                <a:cubicBezTo>
                  <a:pt x="768" y="701"/>
                  <a:pt x="768" y="701"/>
                  <a:pt x="768" y="701"/>
                </a:cubicBezTo>
                <a:cubicBezTo>
                  <a:pt x="758" y="693"/>
                  <a:pt x="758" y="693"/>
                  <a:pt x="758" y="693"/>
                </a:cubicBezTo>
                <a:cubicBezTo>
                  <a:pt x="757" y="695"/>
                  <a:pt x="756" y="696"/>
                  <a:pt x="754" y="698"/>
                </a:cubicBezTo>
                <a:close/>
                <a:moveTo>
                  <a:pt x="780" y="663"/>
                </a:moveTo>
                <a:cubicBezTo>
                  <a:pt x="791" y="670"/>
                  <a:pt x="791" y="670"/>
                  <a:pt x="791" y="670"/>
                </a:cubicBezTo>
                <a:cubicBezTo>
                  <a:pt x="794" y="665"/>
                  <a:pt x="794" y="665"/>
                  <a:pt x="794" y="665"/>
                </a:cubicBezTo>
                <a:cubicBezTo>
                  <a:pt x="783" y="658"/>
                  <a:pt x="783" y="658"/>
                  <a:pt x="783" y="658"/>
                </a:cubicBezTo>
                <a:cubicBezTo>
                  <a:pt x="782" y="660"/>
                  <a:pt x="781" y="661"/>
                  <a:pt x="780" y="663"/>
                </a:cubicBezTo>
                <a:close/>
                <a:moveTo>
                  <a:pt x="820" y="586"/>
                </a:moveTo>
                <a:cubicBezTo>
                  <a:pt x="832" y="591"/>
                  <a:pt x="832" y="591"/>
                  <a:pt x="832" y="591"/>
                </a:cubicBezTo>
                <a:cubicBezTo>
                  <a:pt x="834" y="585"/>
                  <a:pt x="834" y="585"/>
                  <a:pt x="834" y="585"/>
                </a:cubicBezTo>
                <a:cubicBezTo>
                  <a:pt x="822" y="581"/>
                  <a:pt x="822" y="581"/>
                  <a:pt x="822" y="581"/>
                </a:cubicBezTo>
                <a:cubicBezTo>
                  <a:pt x="821" y="583"/>
                  <a:pt x="821" y="585"/>
                  <a:pt x="820" y="586"/>
                </a:cubicBezTo>
                <a:close/>
                <a:moveTo>
                  <a:pt x="791" y="645"/>
                </a:moveTo>
                <a:cubicBezTo>
                  <a:pt x="802" y="651"/>
                  <a:pt x="802" y="651"/>
                  <a:pt x="802" y="651"/>
                </a:cubicBezTo>
                <a:cubicBezTo>
                  <a:pt x="805" y="646"/>
                  <a:pt x="805" y="646"/>
                  <a:pt x="805" y="646"/>
                </a:cubicBezTo>
                <a:cubicBezTo>
                  <a:pt x="795" y="639"/>
                  <a:pt x="795" y="639"/>
                  <a:pt x="795" y="639"/>
                </a:cubicBezTo>
                <a:cubicBezTo>
                  <a:pt x="794" y="641"/>
                  <a:pt x="793" y="643"/>
                  <a:pt x="791" y="645"/>
                </a:cubicBezTo>
                <a:close/>
                <a:moveTo>
                  <a:pt x="811" y="606"/>
                </a:moveTo>
                <a:cubicBezTo>
                  <a:pt x="823" y="611"/>
                  <a:pt x="823" y="611"/>
                  <a:pt x="823" y="611"/>
                </a:cubicBezTo>
                <a:cubicBezTo>
                  <a:pt x="825" y="606"/>
                  <a:pt x="825" y="606"/>
                  <a:pt x="825" y="606"/>
                </a:cubicBezTo>
                <a:cubicBezTo>
                  <a:pt x="814" y="601"/>
                  <a:pt x="814" y="601"/>
                  <a:pt x="814" y="601"/>
                </a:cubicBezTo>
                <a:cubicBezTo>
                  <a:pt x="813" y="603"/>
                  <a:pt x="812" y="604"/>
                  <a:pt x="811" y="606"/>
                </a:cubicBezTo>
                <a:close/>
                <a:moveTo>
                  <a:pt x="802" y="626"/>
                </a:moveTo>
                <a:cubicBezTo>
                  <a:pt x="813" y="631"/>
                  <a:pt x="813" y="631"/>
                  <a:pt x="813" y="631"/>
                </a:cubicBezTo>
                <a:cubicBezTo>
                  <a:pt x="816" y="626"/>
                  <a:pt x="816" y="626"/>
                  <a:pt x="816" y="626"/>
                </a:cubicBezTo>
                <a:cubicBezTo>
                  <a:pt x="805" y="620"/>
                  <a:pt x="805" y="620"/>
                  <a:pt x="805" y="620"/>
                </a:cubicBezTo>
                <a:cubicBezTo>
                  <a:pt x="804" y="622"/>
                  <a:pt x="803" y="624"/>
                  <a:pt x="802" y="626"/>
                </a:cubicBezTo>
                <a:close/>
                <a:moveTo>
                  <a:pt x="639" y="794"/>
                </a:moveTo>
                <a:cubicBezTo>
                  <a:pt x="646" y="805"/>
                  <a:pt x="646" y="805"/>
                  <a:pt x="646" y="805"/>
                </a:cubicBezTo>
                <a:cubicBezTo>
                  <a:pt x="651" y="802"/>
                  <a:pt x="651" y="802"/>
                  <a:pt x="651" y="802"/>
                </a:cubicBezTo>
                <a:cubicBezTo>
                  <a:pt x="645" y="791"/>
                  <a:pt x="645" y="791"/>
                  <a:pt x="645" y="791"/>
                </a:cubicBezTo>
                <a:cubicBezTo>
                  <a:pt x="643" y="792"/>
                  <a:pt x="641" y="793"/>
                  <a:pt x="639" y="794"/>
                </a:cubicBezTo>
                <a:close/>
                <a:moveTo>
                  <a:pt x="88" y="658"/>
                </a:moveTo>
                <a:cubicBezTo>
                  <a:pt x="78" y="664"/>
                  <a:pt x="78" y="664"/>
                  <a:pt x="78" y="664"/>
                </a:cubicBezTo>
                <a:cubicBezTo>
                  <a:pt x="81" y="669"/>
                  <a:pt x="81" y="669"/>
                  <a:pt x="81" y="669"/>
                </a:cubicBezTo>
                <a:cubicBezTo>
                  <a:pt x="91" y="663"/>
                  <a:pt x="91" y="663"/>
                  <a:pt x="91" y="663"/>
                </a:cubicBezTo>
                <a:cubicBezTo>
                  <a:pt x="90" y="661"/>
                  <a:pt x="89" y="659"/>
                  <a:pt x="88" y="658"/>
                </a:cubicBezTo>
                <a:close/>
                <a:moveTo>
                  <a:pt x="103" y="701"/>
                </a:moveTo>
                <a:cubicBezTo>
                  <a:pt x="107" y="705"/>
                  <a:pt x="107" y="705"/>
                  <a:pt x="107" y="705"/>
                </a:cubicBezTo>
                <a:cubicBezTo>
                  <a:pt x="117" y="697"/>
                  <a:pt x="117" y="697"/>
                  <a:pt x="117" y="697"/>
                </a:cubicBezTo>
                <a:cubicBezTo>
                  <a:pt x="116" y="696"/>
                  <a:pt x="115" y="694"/>
                  <a:pt x="113" y="693"/>
                </a:cubicBezTo>
                <a:lnTo>
                  <a:pt x="103" y="701"/>
                </a:lnTo>
                <a:close/>
                <a:moveTo>
                  <a:pt x="77" y="639"/>
                </a:moveTo>
                <a:cubicBezTo>
                  <a:pt x="66" y="645"/>
                  <a:pt x="66" y="645"/>
                  <a:pt x="66" y="645"/>
                </a:cubicBezTo>
                <a:cubicBezTo>
                  <a:pt x="69" y="650"/>
                  <a:pt x="69" y="650"/>
                  <a:pt x="69" y="650"/>
                </a:cubicBezTo>
                <a:cubicBezTo>
                  <a:pt x="80" y="644"/>
                  <a:pt x="80" y="644"/>
                  <a:pt x="80" y="644"/>
                </a:cubicBezTo>
                <a:cubicBezTo>
                  <a:pt x="79" y="642"/>
                  <a:pt x="78" y="641"/>
                  <a:pt x="77" y="639"/>
                </a:cubicBezTo>
                <a:close/>
                <a:moveTo>
                  <a:pt x="118" y="718"/>
                </a:moveTo>
                <a:cubicBezTo>
                  <a:pt x="122" y="722"/>
                  <a:pt x="122" y="722"/>
                  <a:pt x="122" y="722"/>
                </a:cubicBezTo>
                <a:cubicBezTo>
                  <a:pt x="131" y="714"/>
                  <a:pt x="131" y="714"/>
                  <a:pt x="131" y="714"/>
                </a:cubicBezTo>
                <a:cubicBezTo>
                  <a:pt x="130" y="712"/>
                  <a:pt x="129" y="711"/>
                  <a:pt x="127" y="709"/>
                </a:cubicBezTo>
                <a:lnTo>
                  <a:pt x="118" y="718"/>
                </a:lnTo>
                <a:close/>
                <a:moveTo>
                  <a:pt x="67" y="620"/>
                </a:moveTo>
                <a:cubicBezTo>
                  <a:pt x="56" y="626"/>
                  <a:pt x="56" y="626"/>
                  <a:pt x="56" y="626"/>
                </a:cubicBezTo>
                <a:cubicBezTo>
                  <a:pt x="58" y="631"/>
                  <a:pt x="58" y="631"/>
                  <a:pt x="58" y="631"/>
                </a:cubicBezTo>
                <a:cubicBezTo>
                  <a:pt x="70" y="625"/>
                  <a:pt x="70" y="625"/>
                  <a:pt x="70" y="625"/>
                </a:cubicBezTo>
                <a:cubicBezTo>
                  <a:pt x="69" y="624"/>
                  <a:pt x="68" y="622"/>
                  <a:pt x="67" y="620"/>
                </a:cubicBezTo>
                <a:close/>
                <a:moveTo>
                  <a:pt x="133" y="734"/>
                </a:moveTo>
                <a:cubicBezTo>
                  <a:pt x="137" y="738"/>
                  <a:pt x="137" y="738"/>
                  <a:pt x="137" y="738"/>
                </a:cubicBezTo>
                <a:cubicBezTo>
                  <a:pt x="146" y="729"/>
                  <a:pt x="146" y="729"/>
                  <a:pt x="146" y="729"/>
                </a:cubicBezTo>
                <a:cubicBezTo>
                  <a:pt x="145" y="728"/>
                  <a:pt x="143" y="726"/>
                  <a:pt x="142" y="725"/>
                </a:cubicBezTo>
                <a:lnTo>
                  <a:pt x="133" y="734"/>
                </a:lnTo>
                <a:close/>
                <a:moveTo>
                  <a:pt x="28" y="497"/>
                </a:moveTo>
                <a:cubicBezTo>
                  <a:pt x="15" y="499"/>
                  <a:pt x="15" y="499"/>
                  <a:pt x="15" y="499"/>
                </a:cubicBezTo>
                <a:cubicBezTo>
                  <a:pt x="16" y="505"/>
                  <a:pt x="16" y="505"/>
                  <a:pt x="16" y="505"/>
                </a:cubicBezTo>
                <a:cubicBezTo>
                  <a:pt x="29" y="503"/>
                  <a:pt x="29" y="503"/>
                  <a:pt x="29" y="503"/>
                </a:cubicBezTo>
                <a:cubicBezTo>
                  <a:pt x="29" y="501"/>
                  <a:pt x="28" y="499"/>
                  <a:pt x="28" y="497"/>
                </a:cubicBezTo>
                <a:close/>
                <a:moveTo>
                  <a:pt x="32" y="518"/>
                </a:moveTo>
                <a:cubicBezTo>
                  <a:pt x="19" y="521"/>
                  <a:pt x="19" y="521"/>
                  <a:pt x="19" y="521"/>
                </a:cubicBezTo>
                <a:cubicBezTo>
                  <a:pt x="21" y="527"/>
                  <a:pt x="21" y="527"/>
                  <a:pt x="21" y="527"/>
                </a:cubicBezTo>
                <a:cubicBezTo>
                  <a:pt x="33" y="524"/>
                  <a:pt x="33" y="524"/>
                  <a:pt x="33" y="524"/>
                </a:cubicBezTo>
                <a:cubicBezTo>
                  <a:pt x="32" y="522"/>
                  <a:pt x="32" y="520"/>
                  <a:pt x="32" y="518"/>
                </a:cubicBezTo>
                <a:close/>
                <a:moveTo>
                  <a:pt x="149" y="749"/>
                </a:moveTo>
                <a:cubicBezTo>
                  <a:pt x="153" y="753"/>
                  <a:pt x="153" y="753"/>
                  <a:pt x="153" y="753"/>
                </a:cubicBezTo>
                <a:cubicBezTo>
                  <a:pt x="162" y="744"/>
                  <a:pt x="162" y="744"/>
                  <a:pt x="162" y="744"/>
                </a:cubicBezTo>
                <a:cubicBezTo>
                  <a:pt x="160" y="743"/>
                  <a:pt x="159" y="741"/>
                  <a:pt x="157" y="740"/>
                </a:cubicBezTo>
                <a:lnTo>
                  <a:pt x="149" y="749"/>
                </a:lnTo>
                <a:close/>
                <a:moveTo>
                  <a:pt x="38" y="545"/>
                </a:moveTo>
                <a:cubicBezTo>
                  <a:pt x="38" y="543"/>
                  <a:pt x="37" y="541"/>
                  <a:pt x="37" y="539"/>
                </a:cubicBezTo>
                <a:cubicBezTo>
                  <a:pt x="24" y="542"/>
                  <a:pt x="24" y="542"/>
                  <a:pt x="24" y="542"/>
                </a:cubicBezTo>
                <a:cubicBezTo>
                  <a:pt x="26" y="548"/>
                  <a:pt x="26" y="548"/>
                  <a:pt x="26" y="548"/>
                </a:cubicBezTo>
                <a:lnTo>
                  <a:pt x="38" y="545"/>
                </a:lnTo>
                <a:close/>
                <a:moveTo>
                  <a:pt x="454" y="848"/>
                </a:moveTo>
                <a:cubicBezTo>
                  <a:pt x="455" y="860"/>
                  <a:pt x="455" y="860"/>
                  <a:pt x="455" y="860"/>
                </a:cubicBezTo>
                <a:cubicBezTo>
                  <a:pt x="461" y="860"/>
                  <a:pt x="461" y="860"/>
                  <a:pt x="461" y="860"/>
                </a:cubicBezTo>
                <a:cubicBezTo>
                  <a:pt x="460" y="847"/>
                  <a:pt x="460" y="847"/>
                  <a:pt x="460" y="847"/>
                </a:cubicBezTo>
                <a:cubicBezTo>
                  <a:pt x="458" y="847"/>
                  <a:pt x="456" y="848"/>
                  <a:pt x="454" y="848"/>
                </a:cubicBezTo>
                <a:close/>
                <a:moveTo>
                  <a:pt x="58" y="600"/>
                </a:moveTo>
                <a:cubicBezTo>
                  <a:pt x="46" y="605"/>
                  <a:pt x="46" y="605"/>
                  <a:pt x="46" y="605"/>
                </a:cubicBezTo>
                <a:cubicBezTo>
                  <a:pt x="49" y="611"/>
                  <a:pt x="49" y="611"/>
                  <a:pt x="49" y="611"/>
                </a:cubicBezTo>
                <a:cubicBezTo>
                  <a:pt x="60" y="606"/>
                  <a:pt x="60" y="606"/>
                  <a:pt x="60" y="606"/>
                </a:cubicBezTo>
                <a:cubicBezTo>
                  <a:pt x="59" y="604"/>
                  <a:pt x="58" y="602"/>
                  <a:pt x="58" y="600"/>
                </a:cubicBezTo>
                <a:close/>
                <a:moveTo>
                  <a:pt x="50" y="580"/>
                </a:moveTo>
                <a:cubicBezTo>
                  <a:pt x="38" y="585"/>
                  <a:pt x="38" y="585"/>
                  <a:pt x="38" y="585"/>
                </a:cubicBezTo>
                <a:cubicBezTo>
                  <a:pt x="40" y="590"/>
                  <a:pt x="40" y="590"/>
                  <a:pt x="40" y="590"/>
                </a:cubicBezTo>
                <a:cubicBezTo>
                  <a:pt x="52" y="586"/>
                  <a:pt x="52" y="586"/>
                  <a:pt x="52" y="586"/>
                </a:cubicBezTo>
                <a:cubicBezTo>
                  <a:pt x="51" y="584"/>
                  <a:pt x="50" y="582"/>
                  <a:pt x="50" y="580"/>
                </a:cubicBezTo>
                <a:close/>
                <a:moveTo>
                  <a:pt x="323" y="845"/>
                </a:moveTo>
                <a:cubicBezTo>
                  <a:pt x="328" y="847"/>
                  <a:pt x="328" y="847"/>
                  <a:pt x="328" y="847"/>
                </a:cubicBezTo>
                <a:cubicBezTo>
                  <a:pt x="332" y="835"/>
                  <a:pt x="332" y="835"/>
                  <a:pt x="332" y="835"/>
                </a:cubicBezTo>
                <a:cubicBezTo>
                  <a:pt x="330" y="834"/>
                  <a:pt x="328" y="834"/>
                  <a:pt x="326" y="833"/>
                </a:cubicBezTo>
                <a:lnTo>
                  <a:pt x="323" y="845"/>
                </a:lnTo>
                <a:close/>
                <a:moveTo>
                  <a:pt x="366" y="855"/>
                </a:moveTo>
                <a:cubicBezTo>
                  <a:pt x="372" y="856"/>
                  <a:pt x="372" y="856"/>
                  <a:pt x="372" y="856"/>
                </a:cubicBezTo>
                <a:cubicBezTo>
                  <a:pt x="374" y="843"/>
                  <a:pt x="374" y="843"/>
                  <a:pt x="374" y="843"/>
                </a:cubicBezTo>
                <a:cubicBezTo>
                  <a:pt x="372" y="843"/>
                  <a:pt x="370" y="843"/>
                  <a:pt x="368" y="842"/>
                </a:cubicBezTo>
                <a:lnTo>
                  <a:pt x="366" y="855"/>
                </a:lnTo>
                <a:close/>
                <a:moveTo>
                  <a:pt x="344" y="851"/>
                </a:moveTo>
                <a:cubicBezTo>
                  <a:pt x="350" y="852"/>
                  <a:pt x="350" y="852"/>
                  <a:pt x="350" y="852"/>
                </a:cubicBezTo>
                <a:cubicBezTo>
                  <a:pt x="353" y="840"/>
                  <a:pt x="353" y="840"/>
                  <a:pt x="353" y="840"/>
                </a:cubicBezTo>
                <a:cubicBezTo>
                  <a:pt x="351" y="839"/>
                  <a:pt x="349" y="839"/>
                  <a:pt x="347" y="838"/>
                </a:cubicBezTo>
                <a:lnTo>
                  <a:pt x="344" y="851"/>
                </a:lnTo>
                <a:close/>
                <a:moveTo>
                  <a:pt x="388" y="858"/>
                </a:moveTo>
                <a:cubicBezTo>
                  <a:pt x="394" y="859"/>
                  <a:pt x="394" y="859"/>
                  <a:pt x="394" y="859"/>
                </a:cubicBezTo>
                <a:cubicBezTo>
                  <a:pt x="395" y="846"/>
                  <a:pt x="395" y="846"/>
                  <a:pt x="395" y="846"/>
                </a:cubicBezTo>
                <a:cubicBezTo>
                  <a:pt x="394" y="846"/>
                  <a:pt x="392" y="846"/>
                  <a:pt x="390" y="845"/>
                </a:cubicBezTo>
                <a:lnTo>
                  <a:pt x="388" y="858"/>
                </a:lnTo>
                <a:close/>
                <a:moveTo>
                  <a:pt x="410" y="860"/>
                </a:moveTo>
                <a:cubicBezTo>
                  <a:pt x="416" y="860"/>
                  <a:pt x="416" y="860"/>
                  <a:pt x="416" y="860"/>
                </a:cubicBezTo>
                <a:cubicBezTo>
                  <a:pt x="417" y="848"/>
                  <a:pt x="417" y="848"/>
                  <a:pt x="417" y="848"/>
                </a:cubicBezTo>
                <a:cubicBezTo>
                  <a:pt x="415" y="847"/>
                  <a:pt x="413" y="847"/>
                  <a:pt x="411" y="847"/>
                </a:cubicBezTo>
                <a:lnTo>
                  <a:pt x="410" y="860"/>
                </a:lnTo>
                <a:close/>
                <a:moveTo>
                  <a:pt x="260" y="823"/>
                </a:moveTo>
                <a:cubicBezTo>
                  <a:pt x="265" y="825"/>
                  <a:pt x="265" y="825"/>
                  <a:pt x="265" y="825"/>
                </a:cubicBezTo>
                <a:cubicBezTo>
                  <a:pt x="271" y="814"/>
                  <a:pt x="271" y="814"/>
                  <a:pt x="271" y="814"/>
                </a:cubicBezTo>
                <a:cubicBezTo>
                  <a:pt x="269" y="813"/>
                  <a:pt x="267" y="812"/>
                  <a:pt x="265" y="811"/>
                </a:cubicBezTo>
                <a:lnTo>
                  <a:pt x="260" y="823"/>
                </a:lnTo>
                <a:close/>
                <a:moveTo>
                  <a:pt x="202" y="790"/>
                </a:moveTo>
                <a:cubicBezTo>
                  <a:pt x="207" y="794"/>
                  <a:pt x="207" y="794"/>
                  <a:pt x="207" y="794"/>
                </a:cubicBezTo>
                <a:cubicBezTo>
                  <a:pt x="213" y="783"/>
                  <a:pt x="213" y="783"/>
                  <a:pt x="213" y="783"/>
                </a:cubicBezTo>
                <a:cubicBezTo>
                  <a:pt x="212" y="782"/>
                  <a:pt x="210" y="781"/>
                  <a:pt x="208" y="780"/>
                </a:cubicBezTo>
                <a:lnTo>
                  <a:pt x="202" y="790"/>
                </a:lnTo>
                <a:close/>
                <a:moveTo>
                  <a:pt x="280" y="831"/>
                </a:moveTo>
                <a:cubicBezTo>
                  <a:pt x="286" y="833"/>
                  <a:pt x="286" y="833"/>
                  <a:pt x="286" y="833"/>
                </a:cubicBezTo>
                <a:cubicBezTo>
                  <a:pt x="291" y="822"/>
                  <a:pt x="291" y="822"/>
                  <a:pt x="291" y="822"/>
                </a:cubicBezTo>
                <a:cubicBezTo>
                  <a:pt x="289" y="821"/>
                  <a:pt x="287" y="820"/>
                  <a:pt x="285" y="820"/>
                </a:cubicBezTo>
                <a:lnTo>
                  <a:pt x="280" y="831"/>
                </a:lnTo>
                <a:close/>
                <a:moveTo>
                  <a:pt x="220" y="802"/>
                </a:moveTo>
                <a:cubicBezTo>
                  <a:pt x="226" y="805"/>
                  <a:pt x="226" y="805"/>
                  <a:pt x="226" y="805"/>
                </a:cubicBezTo>
                <a:cubicBezTo>
                  <a:pt x="232" y="794"/>
                  <a:pt x="232" y="794"/>
                  <a:pt x="232" y="794"/>
                </a:cubicBezTo>
                <a:cubicBezTo>
                  <a:pt x="230" y="793"/>
                  <a:pt x="229" y="792"/>
                  <a:pt x="227" y="791"/>
                </a:cubicBezTo>
                <a:lnTo>
                  <a:pt x="220" y="802"/>
                </a:lnTo>
                <a:close/>
                <a:moveTo>
                  <a:pt x="240" y="813"/>
                </a:moveTo>
                <a:cubicBezTo>
                  <a:pt x="245" y="816"/>
                  <a:pt x="245" y="816"/>
                  <a:pt x="245" y="816"/>
                </a:cubicBezTo>
                <a:cubicBezTo>
                  <a:pt x="251" y="804"/>
                  <a:pt x="251" y="804"/>
                  <a:pt x="251" y="804"/>
                </a:cubicBezTo>
                <a:cubicBezTo>
                  <a:pt x="249" y="803"/>
                  <a:pt x="247" y="803"/>
                  <a:pt x="246" y="802"/>
                </a:cubicBezTo>
                <a:lnTo>
                  <a:pt x="240" y="813"/>
                </a:lnTo>
                <a:close/>
                <a:moveTo>
                  <a:pt x="174" y="754"/>
                </a:moveTo>
                <a:cubicBezTo>
                  <a:pt x="166" y="764"/>
                  <a:pt x="166" y="764"/>
                  <a:pt x="166" y="764"/>
                </a:cubicBezTo>
                <a:cubicBezTo>
                  <a:pt x="170" y="768"/>
                  <a:pt x="170" y="768"/>
                  <a:pt x="170" y="768"/>
                </a:cubicBezTo>
                <a:cubicBezTo>
                  <a:pt x="178" y="758"/>
                  <a:pt x="178" y="758"/>
                  <a:pt x="178" y="758"/>
                </a:cubicBezTo>
                <a:cubicBezTo>
                  <a:pt x="177" y="757"/>
                  <a:pt x="175" y="755"/>
                  <a:pt x="174" y="754"/>
                </a:cubicBezTo>
                <a:close/>
                <a:moveTo>
                  <a:pt x="842" y="433"/>
                </a:moveTo>
                <a:cubicBezTo>
                  <a:pt x="842" y="391"/>
                  <a:pt x="835" y="351"/>
                  <a:pt x="823" y="313"/>
                </a:cubicBezTo>
                <a:cubicBezTo>
                  <a:pt x="851" y="304"/>
                  <a:pt x="851" y="304"/>
                  <a:pt x="851" y="304"/>
                </a:cubicBezTo>
                <a:cubicBezTo>
                  <a:pt x="849" y="298"/>
                  <a:pt x="849" y="298"/>
                  <a:pt x="849" y="298"/>
                </a:cubicBezTo>
                <a:cubicBezTo>
                  <a:pt x="822" y="307"/>
                  <a:pt x="822" y="307"/>
                  <a:pt x="822" y="307"/>
                </a:cubicBezTo>
                <a:cubicBezTo>
                  <a:pt x="808" y="268"/>
                  <a:pt x="790" y="232"/>
                  <a:pt x="766" y="199"/>
                </a:cubicBezTo>
                <a:cubicBezTo>
                  <a:pt x="790" y="182"/>
                  <a:pt x="790" y="182"/>
                  <a:pt x="790" y="182"/>
                </a:cubicBezTo>
                <a:cubicBezTo>
                  <a:pt x="786" y="177"/>
                  <a:pt x="786" y="177"/>
                  <a:pt x="786" y="177"/>
                </a:cubicBezTo>
                <a:cubicBezTo>
                  <a:pt x="763" y="194"/>
                  <a:pt x="763" y="194"/>
                  <a:pt x="763" y="194"/>
                </a:cubicBezTo>
                <a:cubicBezTo>
                  <a:pt x="739" y="161"/>
                  <a:pt x="710" y="133"/>
                  <a:pt x="677" y="108"/>
                </a:cubicBezTo>
                <a:cubicBezTo>
                  <a:pt x="694" y="85"/>
                  <a:pt x="694" y="85"/>
                  <a:pt x="694" y="85"/>
                </a:cubicBezTo>
                <a:cubicBezTo>
                  <a:pt x="689" y="81"/>
                  <a:pt x="689" y="81"/>
                  <a:pt x="689" y="81"/>
                </a:cubicBezTo>
                <a:cubicBezTo>
                  <a:pt x="672" y="105"/>
                  <a:pt x="672" y="105"/>
                  <a:pt x="672" y="105"/>
                </a:cubicBezTo>
                <a:cubicBezTo>
                  <a:pt x="639" y="81"/>
                  <a:pt x="603" y="63"/>
                  <a:pt x="564" y="50"/>
                </a:cubicBezTo>
                <a:cubicBezTo>
                  <a:pt x="573" y="22"/>
                  <a:pt x="573" y="22"/>
                  <a:pt x="573" y="22"/>
                </a:cubicBezTo>
                <a:cubicBezTo>
                  <a:pt x="567" y="20"/>
                  <a:pt x="567" y="20"/>
                  <a:pt x="567" y="20"/>
                </a:cubicBezTo>
                <a:cubicBezTo>
                  <a:pt x="558" y="48"/>
                  <a:pt x="558" y="48"/>
                  <a:pt x="558" y="48"/>
                </a:cubicBezTo>
                <a:cubicBezTo>
                  <a:pt x="521" y="36"/>
                  <a:pt x="481" y="29"/>
                  <a:pt x="439" y="29"/>
                </a:cubicBezTo>
                <a:cubicBezTo>
                  <a:pt x="439" y="0"/>
                  <a:pt x="439" y="0"/>
                  <a:pt x="439" y="0"/>
                </a:cubicBezTo>
                <a:cubicBezTo>
                  <a:pt x="433" y="0"/>
                  <a:pt x="433" y="0"/>
                  <a:pt x="433" y="0"/>
                </a:cubicBezTo>
                <a:cubicBezTo>
                  <a:pt x="433" y="29"/>
                  <a:pt x="433" y="29"/>
                  <a:pt x="433" y="29"/>
                </a:cubicBezTo>
                <a:cubicBezTo>
                  <a:pt x="391" y="29"/>
                  <a:pt x="351" y="36"/>
                  <a:pt x="313" y="48"/>
                </a:cubicBezTo>
                <a:cubicBezTo>
                  <a:pt x="304" y="21"/>
                  <a:pt x="304" y="21"/>
                  <a:pt x="304" y="21"/>
                </a:cubicBezTo>
                <a:cubicBezTo>
                  <a:pt x="298" y="22"/>
                  <a:pt x="298" y="22"/>
                  <a:pt x="298" y="22"/>
                </a:cubicBezTo>
                <a:cubicBezTo>
                  <a:pt x="307" y="50"/>
                  <a:pt x="307" y="50"/>
                  <a:pt x="307" y="50"/>
                </a:cubicBezTo>
                <a:cubicBezTo>
                  <a:pt x="268" y="63"/>
                  <a:pt x="232" y="82"/>
                  <a:pt x="199" y="105"/>
                </a:cubicBezTo>
                <a:cubicBezTo>
                  <a:pt x="182" y="82"/>
                  <a:pt x="182" y="82"/>
                  <a:pt x="182" y="82"/>
                </a:cubicBezTo>
                <a:cubicBezTo>
                  <a:pt x="177" y="85"/>
                  <a:pt x="177" y="85"/>
                  <a:pt x="177" y="85"/>
                </a:cubicBezTo>
                <a:cubicBezTo>
                  <a:pt x="194" y="109"/>
                  <a:pt x="194" y="109"/>
                  <a:pt x="194" y="109"/>
                </a:cubicBezTo>
                <a:cubicBezTo>
                  <a:pt x="162" y="133"/>
                  <a:pt x="133" y="162"/>
                  <a:pt x="109" y="194"/>
                </a:cubicBezTo>
                <a:cubicBezTo>
                  <a:pt x="85" y="177"/>
                  <a:pt x="85" y="177"/>
                  <a:pt x="85" y="177"/>
                </a:cubicBezTo>
                <a:cubicBezTo>
                  <a:pt x="82" y="182"/>
                  <a:pt x="82" y="182"/>
                  <a:pt x="82" y="182"/>
                </a:cubicBezTo>
                <a:cubicBezTo>
                  <a:pt x="105" y="199"/>
                  <a:pt x="105" y="199"/>
                  <a:pt x="105" y="199"/>
                </a:cubicBezTo>
                <a:cubicBezTo>
                  <a:pt x="82" y="232"/>
                  <a:pt x="63" y="268"/>
                  <a:pt x="50" y="307"/>
                </a:cubicBezTo>
                <a:cubicBezTo>
                  <a:pt x="23" y="298"/>
                  <a:pt x="23" y="298"/>
                  <a:pt x="23" y="298"/>
                </a:cubicBezTo>
                <a:cubicBezTo>
                  <a:pt x="21" y="304"/>
                  <a:pt x="21" y="304"/>
                  <a:pt x="21" y="304"/>
                </a:cubicBezTo>
                <a:cubicBezTo>
                  <a:pt x="48" y="313"/>
                  <a:pt x="48" y="313"/>
                  <a:pt x="48" y="313"/>
                </a:cubicBezTo>
                <a:cubicBezTo>
                  <a:pt x="36" y="351"/>
                  <a:pt x="30" y="391"/>
                  <a:pt x="29" y="432"/>
                </a:cubicBezTo>
                <a:cubicBezTo>
                  <a:pt x="0" y="432"/>
                  <a:pt x="0" y="432"/>
                  <a:pt x="0" y="432"/>
                </a:cubicBezTo>
                <a:cubicBezTo>
                  <a:pt x="0" y="438"/>
                  <a:pt x="0" y="438"/>
                  <a:pt x="0" y="438"/>
                </a:cubicBezTo>
                <a:cubicBezTo>
                  <a:pt x="29" y="438"/>
                  <a:pt x="29" y="438"/>
                  <a:pt x="29" y="438"/>
                </a:cubicBezTo>
                <a:cubicBezTo>
                  <a:pt x="30" y="480"/>
                  <a:pt x="36" y="520"/>
                  <a:pt x="48" y="558"/>
                </a:cubicBezTo>
                <a:cubicBezTo>
                  <a:pt x="21" y="567"/>
                  <a:pt x="21" y="567"/>
                  <a:pt x="21" y="567"/>
                </a:cubicBezTo>
                <a:cubicBezTo>
                  <a:pt x="23" y="573"/>
                  <a:pt x="23" y="573"/>
                  <a:pt x="23" y="573"/>
                </a:cubicBezTo>
                <a:cubicBezTo>
                  <a:pt x="50" y="564"/>
                  <a:pt x="50" y="564"/>
                  <a:pt x="50" y="564"/>
                </a:cubicBezTo>
                <a:cubicBezTo>
                  <a:pt x="63" y="603"/>
                  <a:pt x="82" y="639"/>
                  <a:pt x="105" y="672"/>
                </a:cubicBezTo>
                <a:cubicBezTo>
                  <a:pt x="82" y="689"/>
                  <a:pt x="82" y="689"/>
                  <a:pt x="82" y="689"/>
                </a:cubicBezTo>
                <a:cubicBezTo>
                  <a:pt x="85" y="694"/>
                  <a:pt x="85" y="694"/>
                  <a:pt x="85" y="694"/>
                </a:cubicBezTo>
                <a:cubicBezTo>
                  <a:pt x="109" y="677"/>
                  <a:pt x="109" y="677"/>
                  <a:pt x="109" y="677"/>
                </a:cubicBezTo>
                <a:cubicBezTo>
                  <a:pt x="133" y="709"/>
                  <a:pt x="162" y="738"/>
                  <a:pt x="194" y="762"/>
                </a:cubicBezTo>
                <a:cubicBezTo>
                  <a:pt x="177" y="786"/>
                  <a:pt x="177" y="786"/>
                  <a:pt x="177" y="786"/>
                </a:cubicBezTo>
                <a:cubicBezTo>
                  <a:pt x="182" y="789"/>
                  <a:pt x="182" y="789"/>
                  <a:pt x="182" y="789"/>
                </a:cubicBezTo>
                <a:cubicBezTo>
                  <a:pt x="199" y="766"/>
                  <a:pt x="199" y="766"/>
                  <a:pt x="199" y="766"/>
                </a:cubicBezTo>
                <a:cubicBezTo>
                  <a:pt x="232" y="789"/>
                  <a:pt x="268" y="808"/>
                  <a:pt x="307" y="821"/>
                </a:cubicBezTo>
                <a:cubicBezTo>
                  <a:pt x="298" y="849"/>
                  <a:pt x="298" y="849"/>
                  <a:pt x="298" y="849"/>
                </a:cubicBezTo>
                <a:cubicBezTo>
                  <a:pt x="304" y="851"/>
                  <a:pt x="304" y="851"/>
                  <a:pt x="304" y="851"/>
                </a:cubicBezTo>
                <a:cubicBezTo>
                  <a:pt x="313" y="823"/>
                  <a:pt x="313" y="823"/>
                  <a:pt x="313" y="823"/>
                </a:cubicBezTo>
                <a:cubicBezTo>
                  <a:pt x="351" y="835"/>
                  <a:pt x="391" y="842"/>
                  <a:pt x="433" y="842"/>
                </a:cubicBezTo>
                <a:cubicBezTo>
                  <a:pt x="433" y="871"/>
                  <a:pt x="433" y="871"/>
                  <a:pt x="433" y="871"/>
                </a:cubicBezTo>
                <a:cubicBezTo>
                  <a:pt x="439" y="871"/>
                  <a:pt x="439" y="871"/>
                  <a:pt x="439" y="871"/>
                </a:cubicBezTo>
                <a:cubicBezTo>
                  <a:pt x="439" y="842"/>
                  <a:pt x="439" y="842"/>
                  <a:pt x="439" y="842"/>
                </a:cubicBezTo>
                <a:cubicBezTo>
                  <a:pt x="480" y="842"/>
                  <a:pt x="521" y="835"/>
                  <a:pt x="558" y="823"/>
                </a:cubicBezTo>
                <a:cubicBezTo>
                  <a:pt x="567" y="851"/>
                  <a:pt x="567" y="851"/>
                  <a:pt x="567" y="851"/>
                </a:cubicBezTo>
                <a:cubicBezTo>
                  <a:pt x="573" y="849"/>
                  <a:pt x="573" y="849"/>
                  <a:pt x="573" y="849"/>
                </a:cubicBezTo>
                <a:cubicBezTo>
                  <a:pt x="564" y="821"/>
                  <a:pt x="564" y="821"/>
                  <a:pt x="564" y="821"/>
                </a:cubicBezTo>
                <a:cubicBezTo>
                  <a:pt x="603" y="808"/>
                  <a:pt x="639" y="790"/>
                  <a:pt x="672" y="766"/>
                </a:cubicBezTo>
                <a:cubicBezTo>
                  <a:pt x="689" y="790"/>
                  <a:pt x="689" y="790"/>
                  <a:pt x="689" y="790"/>
                </a:cubicBezTo>
                <a:cubicBezTo>
                  <a:pt x="694" y="786"/>
                  <a:pt x="694" y="786"/>
                  <a:pt x="694" y="786"/>
                </a:cubicBezTo>
                <a:cubicBezTo>
                  <a:pt x="677" y="763"/>
                  <a:pt x="677" y="763"/>
                  <a:pt x="677" y="763"/>
                </a:cubicBezTo>
                <a:cubicBezTo>
                  <a:pt x="710" y="739"/>
                  <a:pt x="739" y="710"/>
                  <a:pt x="763" y="677"/>
                </a:cubicBezTo>
                <a:cubicBezTo>
                  <a:pt x="786" y="694"/>
                  <a:pt x="786" y="694"/>
                  <a:pt x="786" y="694"/>
                </a:cubicBezTo>
                <a:cubicBezTo>
                  <a:pt x="790" y="689"/>
                  <a:pt x="790" y="689"/>
                  <a:pt x="790" y="689"/>
                </a:cubicBezTo>
                <a:cubicBezTo>
                  <a:pt x="766" y="672"/>
                  <a:pt x="766" y="672"/>
                  <a:pt x="766" y="672"/>
                </a:cubicBezTo>
                <a:cubicBezTo>
                  <a:pt x="790" y="639"/>
                  <a:pt x="808" y="603"/>
                  <a:pt x="822" y="564"/>
                </a:cubicBezTo>
                <a:cubicBezTo>
                  <a:pt x="849" y="573"/>
                  <a:pt x="849" y="573"/>
                  <a:pt x="849" y="573"/>
                </a:cubicBezTo>
                <a:cubicBezTo>
                  <a:pt x="851" y="568"/>
                  <a:pt x="851" y="568"/>
                  <a:pt x="851" y="568"/>
                </a:cubicBezTo>
                <a:cubicBezTo>
                  <a:pt x="823" y="559"/>
                  <a:pt x="823" y="559"/>
                  <a:pt x="823" y="559"/>
                </a:cubicBezTo>
                <a:cubicBezTo>
                  <a:pt x="835" y="521"/>
                  <a:pt x="842" y="480"/>
                  <a:pt x="842" y="439"/>
                </a:cubicBezTo>
                <a:cubicBezTo>
                  <a:pt x="871" y="439"/>
                  <a:pt x="871" y="439"/>
                  <a:pt x="871" y="439"/>
                </a:cubicBezTo>
                <a:cubicBezTo>
                  <a:pt x="871" y="433"/>
                  <a:pt x="871" y="433"/>
                  <a:pt x="871" y="433"/>
                </a:cubicBezTo>
                <a:lnTo>
                  <a:pt x="842" y="433"/>
                </a:lnTo>
                <a:close/>
                <a:moveTo>
                  <a:pt x="436" y="838"/>
                </a:moveTo>
                <a:cubicBezTo>
                  <a:pt x="214" y="838"/>
                  <a:pt x="33" y="657"/>
                  <a:pt x="33" y="436"/>
                </a:cubicBezTo>
                <a:cubicBezTo>
                  <a:pt x="33" y="214"/>
                  <a:pt x="214" y="33"/>
                  <a:pt x="436" y="33"/>
                </a:cubicBezTo>
                <a:cubicBezTo>
                  <a:pt x="658" y="33"/>
                  <a:pt x="838" y="214"/>
                  <a:pt x="838" y="436"/>
                </a:cubicBezTo>
                <a:cubicBezTo>
                  <a:pt x="838" y="657"/>
                  <a:pt x="658" y="838"/>
                  <a:pt x="436" y="838"/>
                </a:cubicBezTo>
                <a:close/>
              </a:path>
            </a:pathLst>
          </a:custGeom>
          <a:solidFill>
            <a:srgbClr val="45D8FF"/>
          </a:solidFill>
          <a:ln>
            <a:noFill/>
          </a:ln>
        </p:spPr>
        <p:txBody>
          <a:bodyPr vert="horz" wrap="square" lIns="91440" tIns="45720" rIns="91440" bIns="45720" numCol="1" anchor="t" anchorCtr="0" compatLnSpc="1"/>
          <a:lstStyle/>
          <a:p>
            <a:endParaRPr lang="zh-CN" altLang="en-US" sz="1600"/>
          </a:p>
        </p:txBody>
      </p:sp>
      <p:grpSp>
        <p:nvGrpSpPr>
          <p:cNvPr id="13" name="组合 12"/>
          <p:cNvGrpSpPr/>
          <p:nvPr/>
        </p:nvGrpSpPr>
        <p:grpSpPr>
          <a:xfrm>
            <a:off x="1507304" y="1314107"/>
            <a:ext cx="2657714" cy="2741275"/>
            <a:chOff x="1488833" y="1313148"/>
            <a:chExt cx="2657714" cy="2741275"/>
          </a:xfrm>
          <a:solidFill>
            <a:srgbClr val="45D8FF"/>
          </a:solidFill>
        </p:grpSpPr>
        <p:sp>
          <p:nvSpPr>
            <p:cNvPr id="128" name="Freeform 98"/>
            <p:cNvSpPr>
              <a:spLocks noEditPoints="1"/>
            </p:cNvSpPr>
            <p:nvPr/>
          </p:nvSpPr>
          <p:spPr bwMode="auto">
            <a:xfrm>
              <a:off x="1493929" y="2202789"/>
              <a:ext cx="2650580" cy="1849597"/>
            </a:xfrm>
            <a:custGeom>
              <a:avLst/>
              <a:gdLst>
                <a:gd name="T0" fmla="*/ 1061 w 1099"/>
                <a:gd name="T1" fmla="*/ 17 h 767"/>
                <a:gd name="T2" fmla="*/ 1046 w 1099"/>
                <a:gd name="T3" fmla="*/ 23 h 767"/>
                <a:gd name="T4" fmla="*/ 1083 w 1099"/>
                <a:gd name="T5" fmla="*/ 217 h 767"/>
                <a:gd name="T6" fmla="*/ 1079 w 1099"/>
                <a:gd name="T7" fmla="*/ 283 h 767"/>
                <a:gd name="T8" fmla="*/ 1095 w 1099"/>
                <a:gd name="T9" fmla="*/ 285 h 767"/>
                <a:gd name="T10" fmla="*/ 1099 w 1099"/>
                <a:gd name="T11" fmla="*/ 217 h 767"/>
                <a:gd name="T12" fmla="*/ 1061 w 1099"/>
                <a:gd name="T13" fmla="*/ 17 h 767"/>
                <a:gd name="T14" fmla="*/ 44 w 1099"/>
                <a:gd name="T15" fmla="*/ 0 h 767"/>
                <a:gd name="T16" fmla="*/ 0 w 1099"/>
                <a:gd name="T17" fmla="*/ 217 h 767"/>
                <a:gd name="T18" fmla="*/ 3 w 1099"/>
                <a:gd name="T19" fmla="*/ 278 h 767"/>
                <a:gd name="T20" fmla="*/ 19 w 1099"/>
                <a:gd name="T21" fmla="*/ 276 h 767"/>
                <a:gd name="T22" fmla="*/ 16 w 1099"/>
                <a:gd name="T23" fmla="*/ 217 h 767"/>
                <a:gd name="T24" fmla="*/ 59 w 1099"/>
                <a:gd name="T25" fmla="*/ 7 h 767"/>
                <a:gd name="T26" fmla="*/ 44 w 1099"/>
                <a:gd name="T27" fmla="*/ 0 h 767"/>
                <a:gd name="T28" fmla="*/ 417 w 1099"/>
                <a:gd name="T29" fmla="*/ 734 h 767"/>
                <a:gd name="T30" fmla="*/ 413 w 1099"/>
                <a:gd name="T31" fmla="*/ 750 h 767"/>
                <a:gd name="T32" fmla="*/ 549 w 1099"/>
                <a:gd name="T33" fmla="*/ 767 h 767"/>
                <a:gd name="T34" fmla="*/ 686 w 1099"/>
                <a:gd name="T35" fmla="*/ 749 h 767"/>
                <a:gd name="T36" fmla="*/ 682 w 1099"/>
                <a:gd name="T37" fmla="*/ 734 h 767"/>
                <a:gd name="T38" fmla="*/ 417 w 1099"/>
                <a:gd name="T39" fmla="*/ 73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9" h="767">
                  <a:moveTo>
                    <a:pt x="1061" y="17"/>
                  </a:moveTo>
                  <a:cubicBezTo>
                    <a:pt x="1046" y="23"/>
                    <a:pt x="1046" y="23"/>
                    <a:pt x="1046" y="23"/>
                  </a:cubicBezTo>
                  <a:cubicBezTo>
                    <a:pt x="1071" y="85"/>
                    <a:pt x="1083" y="150"/>
                    <a:pt x="1083" y="217"/>
                  </a:cubicBezTo>
                  <a:cubicBezTo>
                    <a:pt x="1083" y="239"/>
                    <a:pt x="1081" y="261"/>
                    <a:pt x="1079" y="283"/>
                  </a:cubicBezTo>
                  <a:cubicBezTo>
                    <a:pt x="1095" y="285"/>
                    <a:pt x="1095" y="285"/>
                    <a:pt x="1095" y="285"/>
                  </a:cubicBezTo>
                  <a:cubicBezTo>
                    <a:pt x="1097" y="263"/>
                    <a:pt x="1099" y="240"/>
                    <a:pt x="1099" y="217"/>
                  </a:cubicBezTo>
                  <a:cubicBezTo>
                    <a:pt x="1099" y="148"/>
                    <a:pt x="1086" y="81"/>
                    <a:pt x="1061" y="17"/>
                  </a:cubicBezTo>
                  <a:close/>
                  <a:moveTo>
                    <a:pt x="44" y="0"/>
                  </a:moveTo>
                  <a:cubicBezTo>
                    <a:pt x="14" y="69"/>
                    <a:pt x="0" y="142"/>
                    <a:pt x="0" y="217"/>
                  </a:cubicBezTo>
                  <a:cubicBezTo>
                    <a:pt x="0" y="237"/>
                    <a:pt x="1" y="258"/>
                    <a:pt x="3" y="278"/>
                  </a:cubicBezTo>
                  <a:cubicBezTo>
                    <a:pt x="19" y="276"/>
                    <a:pt x="19" y="276"/>
                    <a:pt x="19" y="276"/>
                  </a:cubicBezTo>
                  <a:cubicBezTo>
                    <a:pt x="17" y="257"/>
                    <a:pt x="16" y="237"/>
                    <a:pt x="16" y="217"/>
                  </a:cubicBezTo>
                  <a:cubicBezTo>
                    <a:pt x="16" y="144"/>
                    <a:pt x="30" y="73"/>
                    <a:pt x="59" y="7"/>
                  </a:cubicBezTo>
                  <a:lnTo>
                    <a:pt x="44" y="0"/>
                  </a:lnTo>
                  <a:close/>
                  <a:moveTo>
                    <a:pt x="417" y="734"/>
                  </a:moveTo>
                  <a:cubicBezTo>
                    <a:pt x="413" y="750"/>
                    <a:pt x="413" y="750"/>
                    <a:pt x="413" y="750"/>
                  </a:cubicBezTo>
                  <a:cubicBezTo>
                    <a:pt x="457" y="761"/>
                    <a:pt x="503" y="767"/>
                    <a:pt x="549" y="767"/>
                  </a:cubicBezTo>
                  <a:cubicBezTo>
                    <a:pt x="596" y="767"/>
                    <a:pt x="642" y="761"/>
                    <a:pt x="686" y="749"/>
                  </a:cubicBezTo>
                  <a:cubicBezTo>
                    <a:pt x="682" y="734"/>
                    <a:pt x="682" y="734"/>
                    <a:pt x="682" y="734"/>
                  </a:cubicBezTo>
                  <a:cubicBezTo>
                    <a:pt x="596" y="756"/>
                    <a:pt x="503" y="756"/>
                    <a:pt x="417" y="7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0" name="Freeform 100"/>
            <p:cNvSpPr/>
            <p:nvPr/>
          </p:nvSpPr>
          <p:spPr bwMode="auto">
            <a:xfrm>
              <a:off x="1488833" y="1657591"/>
              <a:ext cx="2657714" cy="2396832"/>
            </a:xfrm>
            <a:custGeom>
              <a:avLst/>
              <a:gdLst>
                <a:gd name="T0" fmla="*/ 551 w 1102"/>
                <a:gd name="T1" fmla="*/ 994 h 994"/>
                <a:gd name="T2" fmla="*/ 173 w 1102"/>
                <a:gd name="T3" fmla="*/ 844 h 994"/>
                <a:gd name="T4" fmla="*/ 51 w 1102"/>
                <a:gd name="T5" fmla="*/ 675 h 994"/>
                <a:gd name="T6" fmla="*/ 0 w 1102"/>
                <a:gd name="T7" fmla="*/ 443 h 994"/>
                <a:gd name="T8" fmla="*/ 0 w 1102"/>
                <a:gd name="T9" fmla="*/ 428 h 994"/>
                <a:gd name="T10" fmla="*/ 7 w 1102"/>
                <a:gd name="T11" fmla="*/ 355 h 994"/>
                <a:gd name="T12" fmla="*/ 61 w 1102"/>
                <a:gd name="T13" fmla="*/ 189 h 994"/>
                <a:gd name="T14" fmla="*/ 98 w 1102"/>
                <a:gd name="T15" fmla="*/ 128 h 994"/>
                <a:gd name="T16" fmla="*/ 222 w 1102"/>
                <a:gd name="T17" fmla="*/ 0 h 994"/>
                <a:gd name="T18" fmla="*/ 224 w 1102"/>
                <a:gd name="T19" fmla="*/ 4 h 994"/>
                <a:gd name="T20" fmla="*/ 101 w 1102"/>
                <a:gd name="T21" fmla="*/ 131 h 994"/>
                <a:gd name="T22" fmla="*/ 65 w 1102"/>
                <a:gd name="T23" fmla="*/ 191 h 994"/>
                <a:gd name="T24" fmla="*/ 11 w 1102"/>
                <a:gd name="T25" fmla="*/ 356 h 994"/>
                <a:gd name="T26" fmla="*/ 4 w 1102"/>
                <a:gd name="T27" fmla="*/ 428 h 994"/>
                <a:gd name="T28" fmla="*/ 4 w 1102"/>
                <a:gd name="T29" fmla="*/ 443 h 994"/>
                <a:gd name="T30" fmla="*/ 55 w 1102"/>
                <a:gd name="T31" fmla="*/ 674 h 994"/>
                <a:gd name="T32" fmla="*/ 176 w 1102"/>
                <a:gd name="T33" fmla="*/ 841 h 994"/>
                <a:gd name="T34" fmla="*/ 551 w 1102"/>
                <a:gd name="T35" fmla="*/ 990 h 994"/>
                <a:gd name="T36" fmla="*/ 1069 w 1102"/>
                <a:gd name="T37" fmla="*/ 620 h 994"/>
                <a:gd name="T38" fmla="*/ 1098 w 1102"/>
                <a:gd name="T39" fmla="*/ 443 h 994"/>
                <a:gd name="T40" fmla="*/ 1098 w 1102"/>
                <a:gd name="T41" fmla="*/ 418 h 994"/>
                <a:gd name="T42" fmla="*/ 1008 w 1102"/>
                <a:gd name="T43" fmla="*/ 140 h 994"/>
                <a:gd name="T44" fmla="*/ 986 w 1102"/>
                <a:gd name="T45" fmla="*/ 110 h 994"/>
                <a:gd name="T46" fmla="*/ 989 w 1102"/>
                <a:gd name="T47" fmla="*/ 108 h 994"/>
                <a:gd name="T48" fmla="*/ 1011 w 1102"/>
                <a:gd name="T49" fmla="*/ 138 h 994"/>
                <a:gd name="T50" fmla="*/ 1102 w 1102"/>
                <a:gd name="T51" fmla="*/ 418 h 994"/>
                <a:gd name="T52" fmla="*/ 1102 w 1102"/>
                <a:gd name="T53" fmla="*/ 443 h 994"/>
                <a:gd name="T54" fmla="*/ 1072 w 1102"/>
                <a:gd name="T55" fmla="*/ 622 h 994"/>
                <a:gd name="T56" fmla="*/ 551 w 1102"/>
                <a:gd name="T57" fmla="*/ 99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2" h="994">
                  <a:moveTo>
                    <a:pt x="551" y="994"/>
                  </a:moveTo>
                  <a:cubicBezTo>
                    <a:pt x="410" y="994"/>
                    <a:pt x="276" y="941"/>
                    <a:pt x="173" y="844"/>
                  </a:cubicBezTo>
                  <a:cubicBezTo>
                    <a:pt x="122" y="796"/>
                    <a:pt x="81" y="739"/>
                    <a:pt x="51" y="675"/>
                  </a:cubicBezTo>
                  <a:cubicBezTo>
                    <a:pt x="17" y="602"/>
                    <a:pt x="0" y="524"/>
                    <a:pt x="0" y="443"/>
                  </a:cubicBezTo>
                  <a:cubicBezTo>
                    <a:pt x="0" y="438"/>
                    <a:pt x="0" y="433"/>
                    <a:pt x="0" y="428"/>
                  </a:cubicBezTo>
                  <a:cubicBezTo>
                    <a:pt x="0" y="404"/>
                    <a:pt x="3" y="379"/>
                    <a:pt x="7" y="355"/>
                  </a:cubicBezTo>
                  <a:cubicBezTo>
                    <a:pt x="16" y="297"/>
                    <a:pt x="34" y="241"/>
                    <a:pt x="61" y="189"/>
                  </a:cubicBezTo>
                  <a:cubicBezTo>
                    <a:pt x="72" y="168"/>
                    <a:pt x="84" y="148"/>
                    <a:pt x="98" y="128"/>
                  </a:cubicBezTo>
                  <a:cubicBezTo>
                    <a:pt x="127" y="86"/>
                    <a:pt x="175" y="37"/>
                    <a:pt x="222" y="0"/>
                  </a:cubicBezTo>
                  <a:cubicBezTo>
                    <a:pt x="224" y="4"/>
                    <a:pt x="224" y="4"/>
                    <a:pt x="224" y="4"/>
                  </a:cubicBezTo>
                  <a:cubicBezTo>
                    <a:pt x="177" y="40"/>
                    <a:pt x="130" y="89"/>
                    <a:pt x="101" y="131"/>
                  </a:cubicBezTo>
                  <a:cubicBezTo>
                    <a:pt x="88" y="150"/>
                    <a:pt x="76" y="170"/>
                    <a:pt x="65" y="191"/>
                  </a:cubicBezTo>
                  <a:cubicBezTo>
                    <a:pt x="38" y="243"/>
                    <a:pt x="20" y="298"/>
                    <a:pt x="11" y="356"/>
                  </a:cubicBezTo>
                  <a:cubicBezTo>
                    <a:pt x="7" y="380"/>
                    <a:pt x="4" y="404"/>
                    <a:pt x="4" y="428"/>
                  </a:cubicBezTo>
                  <a:cubicBezTo>
                    <a:pt x="4" y="433"/>
                    <a:pt x="4" y="438"/>
                    <a:pt x="4" y="443"/>
                  </a:cubicBezTo>
                  <a:cubicBezTo>
                    <a:pt x="4" y="523"/>
                    <a:pt x="21" y="601"/>
                    <a:pt x="55" y="674"/>
                  </a:cubicBezTo>
                  <a:cubicBezTo>
                    <a:pt x="84" y="737"/>
                    <a:pt x="125" y="793"/>
                    <a:pt x="176" y="841"/>
                  </a:cubicBezTo>
                  <a:cubicBezTo>
                    <a:pt x="278" y="937"/>
                    <a:pt x="411" y="990"/>
                    <a:pt x="551" y="990"/>
                  </a:cubicBezTo>
                  <a:cubicBezTo>
                    <a:pt x="785" y="990"/>
                    <a:pt x="993" y="841"/>
                    <a:pt x="1069" y="620"/>
                  </a:cubicBezTo>
                  <a:cubicBezTo>
                    <a:pt x="1088" y="563"/>
                    <a:pt x="1098" y="503"/>
                    <a:pt x="1098" y="443"/>
                  </a:cubicBezTo>
                  <a:cubicBezTo>
                    <a:pt x="1098" y="435"/>
                    <a:pt x="1098" y="426"/>
                    <a:pt x="1098" y="418"/>
                  </a:cubicBezTo>
                  <a:cubicBezTo>
                    <a:pt x="1093" y="318"/>
                    <a:pt x="1062" y="222"/>
                    <a:pt x="1008" y="140"/>
                  </a:cubicBezTo>
                  <a:cubicBezTo>
                    <a:pt x="1002" y="131"/>
                    <a:pt x="992" y="117"/>
                    <a:pt x="986" y="110"/>
                  </a:cubicBezTo>
                  <a:cubicBezTo>
                    <a:pt x="989" y="108"/>
                    <a:pt x="989" y="108"/>
                    <a:pt x="989" y="108"/>
                  </a:cubicBezTo>
                  <a:cubicBezTo>
                    <a:pt x="995" y="115"/>
                    <a:pt x="1005" y="129"/>
                    <a:pt x="1011" y="138"/>
                  </a:cubicBezTo>
                  <a:cubicBezTo>
                    <a:pt x="1066" y="220"/>
                    <a:pt x="1097" y="317"/>
                    <a:pt x="1102" y="418"/>
                  </a:cubicBezTo>
                  <a:cubicBezTo>
                    <a:pt x="1102" y="426"/>
                    <a:pt x="1102" y="434"/>
                    <a:pt x="1102" y="443"/>
                  </a:cubicBezTo>
                  <a:cubicBezTo>
                    <a:pt x="1102" y="504"/>
                    <a:pt x="1092" y="564"/>
                    <a:pt x="1072" y="622"/>
                  </a:cubicBezTo>
                  <a:cubicBezTo>
                    <a:pt x="996" y="844"/>
                    <a:pt x="786" y="994"/>
                    <a:pt x="551" y="9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0" name="Freeform 167"/>
            <p:cNvSpPr>
              <a:spLocks noEditPoints="1"/>
            </p:cNvSpPr>
            <p:nvPr/>
          </p:nvSpPr>
          <p:spPr bwMode="auto">
            <a:xfrm>
              <a:off x="1922954" y="1313148"/>
              <a:ext cx="2050352" cy="624685"/>
            </a:xfrm>
            <a:custGeom>
              <a:avLst/>
              <a:gdLst>
                <a:gd name="T0" fmla="*/ 10 w 850"/>
                <a:gd name="T1" fmla="*/ 124 h 259"/>
                <a:gd name="T2" fmla="*/ 43 w 850"/>
                <a:gd name="T3" fmla="*/ 148 h 259"/>
                <a:gd name="T4" fmla="*/ 175 w 850"/>
                <a:gd name="T5" fmla="*/ 74 h 259"/>
                <a:gd name="T6" fmla="*/ 238 w 850"/>
                <a:gd name="T7" fmla="*/ 90 h 259"/>
                <a:gd name="T8" fmla="*/ 727 w 850"/>
                <a:gd name="T9" fmla="*/ 199 h 259"/>
                <a:gd name="T10" fmla="*/ 806 w 850"/>
                <a:gd name="T11" fmla="*/ 254 h 259"/>
                <a:gd name="T12" fmla="*/ 848 w 850"/>
                <a:gd name="T13" fmla="*/ 255 h 259"/>
                <a:gd name="T14" fmla="*/ 836 w 850"/>
                <a:gd name="T15" fmla="*/ 253 h 259"/>
                <a:gd name="T16" fmla="*/ 726 w 850"/>
                <a:gd name="T17" fmla="*/ 193 h 259"/>
                <a:gd name="T18" fmla="*/ 237 w 850"/>
                <a:gd name="T19" fmla="*/ 84 h 259"/>
                <a:gd name="T20" fmla="*/ 172 w 850"/>
                <a:gd name="T21" fmla="*/ 69 h 259"/>
                <a:gd name="T22" fmla="*/ 28 w 850"/>
                <a:gd name="T23" fmla="*/ 142 h 259"/>
                <a:gd name="T24" fmla="*/ 23 w 850"/>
                <a:gd name="T25" fmla="*/ 136 h 259"/>
                <a:gd name="T26" fmla="*/ 39 w 850"/>
                <a:gd name="T27" fmla="*/ 124 h 259"/>
                <a:gd name="T28" fmla="*/ 55 w 850"/>
                <a:gd name="T29" fmla="*/ 113 h 259"/>
                <a:gd name="T30" fmla="*/ 71 w 850"/>
                <a:gd name="T31" fmla="*/ 103 h 259"/>
                <a:gd name="T32" fmla="*/ 83 w 850"/>
                <a:gd name="T33" fmla="*/ 83 h 259"/>
                <a:gd name="T34" fmla="*/ 100 w 850"/>
                <a:gd name="T35" fmla="*/ 73 h 259"/>
                <a:gd name="T36" fmla="*/ 118 w 850"/>
                <a:gd name="T37" fmla="*/ 64 h 259"/>
                <a:gd name="T38" fmla="*/ 136 w 850"/>
                <a:gd name="T39" fmla="*/ 56 h 259"/>
                <a:gd name="T40" fmla="*/ 154 w 850"/>
                <a:gd name="T41" fmla="*/ 48 h 259"/>
                <a:gd name="T42" fmla="*/ 173 w 850"/>
                <a:gd name="T43" fmla="*/ 41 h 259"/>
                <a:gd name="T44" fmla="*/ 192 w 850"/>
                <a:gd name="T45" fmla="*/ 34 h 259"/>
                <a:gd name="T46" fmla="*/ 203 w 850"/>
                <a:gd name="T47" fmla="*/ 43 h 259"/>
                <a:gd name="T48" fmla="*/ 222 w 850"/>
                <a:gd name="T49" fmla="*/ 37 h 259"/>
                <a:gd name="T50" fmla="*/ 241 w 850"/>
                <a:gd name="T51" fmla="*/ 33 h 259"/>
                <a:gd name="T52" fmla="*/ 260 w 850"/>
                <a:gd name="T53" fmla="*/ 29 h 259"/>
                <a:gd name="T54" fmla="*/ 279 w 850"/>
                <a:gd name="T55" fmla="*/ 25 h 259"/>
                <a:gd name="T56" fmla="*/ 298 w 850"/>
                <a:gd name="T57" fmla="*/ 22 h 259"/>
                <a:gd name="T58" fmla="*/ 318 w 850"/>
                <a:gd name="T59" fmla="*/ 20 h 259"/>
                <a:gd name="T60" fmla="*/ 337 w 850"/>
                <a:gd name="T61" fmla="*/ 19 h 259"/>
                <a:gd name="T62" fmla="*/ 357 w 850"/>
                <a:gd name="T63" fmla="*/ 18 h 259"/>
                <a:gd name="T64" fmla="*/ 376 w 850"/>
                <a:gd name="T65" fmla="*/ 18 h 259"/>
                <a:gd name="T66" fmla="*/ 396 w 850"/>
                <a:gd name="T67" fmla="*/ 19 h 259"/>
                <a:gd name="T68" fmla="*/ 415 w 850"/>
                <a:gd name="T69" fmla="*/ 20 h 259"/>
                <a:gd name="T70" fmla="*/ 434 w 850"/>
                <a:gd name="T71" fmla="*/ 22 h 259"/>
                <a:gd name="T72" fmla="*/ 446 w 850"/>
                <a:gd name="T73" fmla="*/ 23 h 259"/>
                <a:gd name="T74" fmla="*/ 465 w 850"/>
                <a:gd name="T75" fmla="*/ 26 h 259"/>
                <a:gd name="T76" fmla="*/ 484 w 850"/>
                <a:gd name="T77" fmla="*/ 29 h 259"/>
                <a:gd name="T78" fmla="*/ 503 w 850"/>
                <a:gd name="T79" fmla="*/ 34 h 259"/>
                <a:gd name="T80" fmla="*/ 522 w 850"/>
                <a:gd name="T81" fmla="*/ 39 h 259"/>
                <a:gd name="T82" fmla="*/ 541 w 850"/>
                <a:gd name="T83" fmla="*/ 44 h 259"/>
                <a:gd name="T84" fmla="*/ 559 w 850"/>
                <a:gd name="T85" fmla="*/ 50 h 259"/>
                <a:gd name="T86" fmla="*/ 578 w 850"/>
                <a:gd name="T87" fmla="*/ 57 h 259"/>
                <a:gd name="T88" fmla="*/ 596 w 850"/>
                <a:gd name="T89" fmla="*/ 65 h 259"/>
                <a:gd name="T90" fmla="*/ 613 w 850"/>
                <a:gd name="T91" fmla="*/ 73 h 259"/>
                <a:gd name="T92" fmla="*/ 631 w 850"/>
                <a:gd name="T93" fmla="*/ 81 h 259"/>
                <a:gd name="T94" fmla="*/ 648 w 850"/>
                <a:gd name="T95" fmla="*/ 91 h 259"/>
                <a:gd name="T96" fmla="*/ 665 w 850"/>
                <a:gd name="T97" fmla="*/ 101 h 259"/>
                <a:gd name="T98" fmla="*/ 681 w 850"/>
                <a:gd name="T99" fmla="*/ 111 h 259"/>
                <a:gd name="T100" fmla="*/ 698 w 850"/>
                <a:gd name="T101" fmla="*/ 122 h 259"/>
                <a:gd name="T102" fmla="*/ 713 w 850"/>
                <a:gd name="T103" fmla="*/ 134 h 259"/>
                <a:gd name="T104" fmla="*/ 729 w 850"/>
                <a:gd name="T105" fmla="*/ 146 h 259"/>
                <a:gd name="T106" fmla="*/ 744 w 850"/>
                <a:gd name="T107" fmla="*/ 158 h 259"/>
                <a:gd name="T108" fmla="*/ 758 w 850"/>
                <a:gd name="T109" fmla="*/ 171 h 259"/>
                <a:gd name="T110" fmla="*/ 772 w 850"/>
                <a:gd name="T111" fmla="*/ 185 h 259"/>
                <a:gd name="T112" fmla="*/ 786 w 850"/>
                <a:gd name="T113" fmla="*/ 199 h 259"/>
                <a:gd name="T114" fmla="*/ 800 w 850"/>
                <a:gd name="T115" fmla="*/ 197 h 259"/>
                <a:gd name="T116" fmla="*/ 814 w 850"/>
                <a:gd name="T117" fmla="*/ 212 h 259"/>
                <a:gd name="T118" fmla="*/ 826 w 850"/>
                <a:gd name="T119" fmla="*/ 227 h 259"/>
                <a:gd name="T120" fmla="*/ 839 w 850"/>
                <a:gd name="T121" fmla="*/ 2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0" h="259">
                  <a:moveTo>
                    <a:pt x="845" y="242"/>
                  </a:moveTo>
                  <a:cubicBezTo>
                    <a:pt x="735" y="91"/>
                    <a:pt x="558" y="0"/>
                    <a:pt x="371" y="0"/>
                  </a:cubicBezTo>
                  <a:cubicBezTo>
                    <a:pt x="265" y="0"/>
                    <a:pt x="162" y="28"/>
                    <a:pt x="72" y="82"/>
                  </a:cubicBezTo>
                  <a:cubicBezTo>
                    <a:pt x="50" y="95"/>
                    <a:pt x="30" y="109"/>
                    <a:pt x="10" y="124"/>
                  </a:cubicBezTo>
                  <a:cubicBezTo>
                    <a:pt x="8" y="126"/>
                    <a:pt x="0" y="132"/>
                    <a:pt x="0" y="138"/>
                  </a:cubicBezTo>
                  <a:cubicBezTo>
                    <a:pt x="2" y="146"/>
                    <a:pt x="8" y="148"/>
                    <a:pt x="28" y="148"/>
                  </a:cubicBezTo>
                  <a:cubicBezTo>
                    <a:pt x="28" y="148"/>
                    <a:pt x="28" y="148"/>
                    <a:pt x="28" y="148"/>
                  </a:cubicBezTo>
                  <a:cubicBezTo>
                    <a:pt x="32" y="148"/>
                    <a:pt x="37" y="148"/>
                    <a:pt x="43" y="148"/>
                  </a:cubicBezTo>
                  <a:cubicBezTo>
                    <a:pt x="44" y="148"/>
                    <a:pt x="44" y="148"/>
                    <a:pt x="44" y="148"/>
                  </a:cubicBezTo>
                  <a:cubicBezTo>
                    <a:pt x="45" y="147"/>
                    <a:pt x="45" y="147"/>
                    <a:pt x="45" y="147"/>
                  </a:cubicBezTo>
                  <a:cubicBezTo>
                    <a:pt x="57" y="139"/>
                    <a:pt x="76" y="125"/>
                    <a:pt x="92" y="116"/>
                  </a:cubicBezTo>
                  <a:cubicBezTo>
                    <a:pt x="121" y="98"/>
                    <a:pt x="155" y="83"/>
                    <a:pt x="175" y="74"/>
                  </a:cubicBezTo>
                  <a:cubicBezTo>
                    <a:pt x="177" y="73"/>
                    <a:pt x="180" y="73"/>
                    <a:pt x="182" y="73"/>
                  </a:cubicBezTo>
                  <a:cubicBezTo>
                    <a:pt x="190" y="73"/>
                    <a:pt x="198" y="77"/>
                    <a:pt x="206" y="81"/>
                  </a:cubicBezTo>
                  <a:cubicBezTo>
                    <a:pt x="215" y="86"/>
                    <a:pt x="223" y="90"/>
                    <a:pt x="232" y="90"/>
                  </a:cubicBezTo>
                  <a:cubicBezTo>
                    <a:pt x="234" y="90"/>
                    <a:pt x="236" y="90"/>
                    <a:pt x="238" y="90"/>
                  </a:cubicBezTo>
                  <a:cubicBezTo>
                    <a:pt x="284" y="79"/>
                    <a:pt x="333" y="73"/>
                    <a:pt x="371" y="73"/>
                  </a:cubicBezTo>
                  <a:cubicBezTo>
                    <a:pt x="502" y="73"/>
                    <a:pt x="607" y="111"/>
                    <a:pt x="703" y="195"/>
                  </a:cubicBezTo>
                  <a:cubicBezTo>
                    <a:pt x="708" y="199"/>
                    <a:pt x="714" y="199"/>
                    <a:pt x="719" y="199"/>
                  </a:cubicBezTo>
                  <a:cubicBezTo>
                    <a:pt x="721" y="199"/>
                    <a:pt x="724" y="199"/>
                    <a:pt x="727" y="199"/>
                  </a:cubicBezTo>
                  <a:cubicBezTo>
                    <a:pt x="729" y="199"/>
                    <a:pt x="732" y="199"/>
                    <a:pt x="735" y="199"/>
                  </a:cubicBezTo>
                  <a:cubicBezTo>
                    <a:pt x="746" y="199"/>
                    <a:pt x="758" y="200"/>
                    <a:pt x="769" y="212"/>
                  </a:cubicBezTo>
                  <a:cubicBezTo>
                    <a:pt x="782" y="225"/>
                    <a:pt x="796" y="242"/>
                    <a:pt x="805" y="254"/>
                  </a:cubicBezTo>
                  <a:cubicBezTo>
                    <a:pt x="806" y="254"/>
                    <a:pt x="806" y="254"/>
                    <a:pt x="806" y="254"/>
                  </a:cubicBezTo>
                  <a:cubicBezTo>
                    <a:pt x="807" y="255"/>
                    <a:pt x="807" y="255"/>
                    <a:pt x="807" y="255"/>
                  </a:cubicBezTo>
                  <a:cubicBezTo>
                    <a:pt x="808" y="255"/>
                    <a:pt x="822" y="258"/>
                    <a:pt x="836" y="259"/>
                  </a:cubicBezTo>
                  <a:cubicBezTo>
                    <a:pt x="837" y="259"/>
                    <a:pt x="838" y="259"/>
                    <a:pt x="839" y="259"/>
                  </a:cubicBezTo>
                  <a:cubicBezTo>
                    <a:pt x="844" y="259"/>
                    <a:pt x="847" y="258"/>
                    <a:pt x="848" y="255"/>
                  </a:cubicBezTo>
                  <a:cubicBezTo>
                    <a:pt x="850" y="252"/>
                    <a:pt x="849" y="247"/>
                    <a:pt x="845" y="242"/>
                  </a:cubicBezTo>
                  <a:close/>
                  <a:moveTo>
                    <a:pt x="843" y="252"/>
                  </a:moveTo>
                  <a:cubicBezTo>
                    <a:pt x="843" y="252"/>
                    <a:pt x="842" y="253"/>
                    <a:pt x="839" y="253"/>
                  </a:cubicBezTo>
                  <a:cubicBezTo>
                    <a:pt x="838" y="253"/>
                    <a:pt x="837" y="253"/>
                    <a:pt x="836" y="253"/>
                  </a:cubicBezTo>
                  <a:cubicBezTo>
                    <a:pt x="825" y="252"/>
                    <a:pt x="813" y="250"/>
                    <a:pt x="809" y="249"/>
                  </a:cubicBezTo>
                  <a:cubicBezTo>
                    <a:pt x="800" y="237"/>
                    <a:pt x="786" y="221"/>
                    <a:pt x="774" y="208"/>
                  </a:cubicBezTo>
                  <a:cubicBezTo>
                    <a:pt x="761" y="194"/>
                    <a:pt x="746" y="193"/>
                    <a:pt x="735" y="193"/>
                  </a:cubicBezTo>
                  <a:cubicBezTo>
                    <a:pt x="732" y="193"/>
                    <a:pt x="729" y="193"/>
                    <a:pt x="726" y="193"/>
                  </a:cubicBezTo>
                  <a:cubicBezTo>
                    <a:pt x="724" y="193"/>
                    <a:pt x="721" y="193"/>
                    <a:pt x="719" y="193"/>
                  </a:cubicBezTo>
                  <a:cubicBezTo>
                    <a:pt x="713" y="193"/>
                    <a:pt x="709" y="192"/>
                    <a:pt x="707" y="190"/>
                  </a:cubicBezTo>
                  <a:cubicBezTo>
                    <a:pt x="610" y="106"/>
                    <a:pt x="503" y="67"/>
                    <a:pt x="371" y="67"/>
                  </a:cubicBezTo>
                  <a:cubicBezTo>
                    <a:pt x="332" y="67"/>
                    <a:pt x="283" y="73"/>
                    <a:pt x="237" y="84"/>
                  </a:cubicBezTo>
                  <a:cubicBezTo>
                    <a:pt x="235" y="84"/>
                    <a:pt x="234" y="84"/>
                    <a:pt x="232" y="84"/>
                  </a:cubicBezTo>
                  <a:cubicBezTo>
                    <a:pt x="225" y="84"/>
                    <a:pt x="217" y="80"/>
                    <a:pt x="209" y="76"/>
                  </a:cubicBezTo>
                  <a:cubicBezTo>
                    <a:pt x="200" y="71"/>
                    <a:pt x="191" y="67"/>
                    <a:pt x="182" y="67"/>
                  </a:cubicBezTo>
                  <a:cubicBezTo>
                    <a:pt x="179" y="67"/>
                    <a:pt x="175" y="67"/>
                    <a:pt x="172" y="69"/>
                  </a:cubicBezTo>
                  <a:cubicBezTo>
                    <a:pt x="152" y="77"/>
                    <a:pt x="118" y="93"/>
                    <a:pt x="89" y="111"/>
                  </a:cubicBezTo>
                  <a:cubicBezTo>
                    <a:pt x="73" y="120"/>
                    <a:pt x="54" y="133"/>
                    <a:pt x="42" y="142"/>
                  </a:cubicBezTo>
                  <a:cubicBezTo>
                    <a:pt x="36" y="142"/>
                    <a:pt x="32" y="142"/>
                    <a:pt x="28" y="142"/>
                  </a:cubicBezTo>
                  <a:cubicBezTo>
                    <a:pt x="28" y="142"/>
                    <a:pt x="28" y="142"/>
                    <a:pt x="28" y="142"/>
                  </a:cubicBezTo>
                  <a:cubicBezTo>
                    <a:pt x="7" y="142"/>
                    <a:pt x="7" y="140"/>
                    <a:pt x="6" y="137"/>
                  </a:cubicBezTo>
                  <a:cubicBezTo>
                    <a:pt x="6" y="136"/>
                    <a:pt x="10" y="132"/>
                    <a:pt x="14" y="129"/>
                  </a:cubicBezTo>
                  <a:cubicBezTo>
                    <a:pt x="15" y="128"/>
                    <a:pt x="16" y="128"/>
                    <a:pt x="16" y="127"/>
                  </a:cubicBezTo>
                  <a:cubicBezTo>
                    <a:pt x="23" y="136"/>
                    <a:pt x="23" y="136"/>
                    <a:pt x="23" y="136"/>
                  </a:cubicBezTo>
                  <a:cubicBezTo>
                    <a:pt x="30" y="131"/>
                    <a:pt x="30" y="131"/>
                    <a:pt x="30" y="131"/>
                  </a:cubicBezTo>
                  <a:cubicBezTo>
                    <a:pt x="23" y="122"/>
                    <a:pt x="23" y="122"/>
                    <a:pt x="23" y="122"/>
                  </a:cubicBezTo>
                  <a:cubicBezTo>
                    <a:pt x="26" y="120"/>
                    <a:pt x="29" y="117"/>
                    <a:pt x="32" y="115"/>
                  </a:cubicBezTo>
                  <a:cubicBezTo>
                    <a:pt x="39" y="124"/>
                    <a:pt x="39" y="124"/>
                    <a:pt x="39" y="124"/>
                  </a:cubicBezTo>
                  <a:cubicBezTo>
                    <a:pt x="45" y="120"/>
                    <a:pt x="45" y="120"/>
                    <a:pt x="45" y="120"/>
                  </a:cubicBezTo>
                  <a:cubicBezTo>
                    <a:pt x="39" y="110"/>
                    <a:pt x="39" y="110"/>
                    <a:pt x="39" y="110"/>
                  </a:cubicBezTo>
                  <a:cubicBezTo>
                    <a:pt x="42" y="108"/>
                    <a:pt x="46" y="106"/>
                    <a:pt x="49" y="104"/>
                  </a:cubicBezTo>
                  <a:cubicBezTo>
                    <a:pt x="55" y="113"/>
                    <a:pt x="55" y="113"/>
                    <a:pt x="55" y="113"/>
                  </a:cubicBezTo>
                  <a:cubicBezTo>
                    <a:pt x="62" y="109"/>
                    <a:pt x="62" y="109"/>
                    <a:pt x="62" y="109"/>
                  </a:cubicBezTo>
                  <a:cubicBezTo>
                    <a:pt x="55" y="99"/>
                    <a:pt x="55" y="99"/>
                    <a:pt x="55" y="99"/>
                  </a:cubicBezTo>
                  <a:cubicBezTo>
                    <a:pt x="59" y="97"/>
                    <a:pt x="62" y="95"/>
                    <a:pt x="66" y="93"/>
                  </a:cubicBezTo>
                  <a:cubicBezTo>
                    <a:pt x="71" y="103"/>
                    <a:pt x="71" y="103"/>
                    <a:pt x="71" y="103"/>
                  </a:cubicBezTo>
                  <a:cubicBezTo>
                    <a:pt x="78" y="98"/>
                    <a:pt x="78" y="98"/>
                    <a:pt x="78" y="98"/>
                  </a:cubicBezTo>
                  <a:cubicBezTo>
                    <a:pt x="72" y="89"/>
                    <a:pt x="72" y="89"/>
                    <a:pt x="72" y="89"/>
                  </a:cubicBezTo>
                  <a:cubicBezTo>
                    <a:pt x="73" y="88"/>
                    <a:pt x="74" y="88"/>
                    <a:pt x="75" y="87"/>
                  </a:cubicBezTo>
                  <a:cubicBezTo>
                    <a:pt x="77" y="86"/>
                    <a:pt x="80" y="84"/>
                    <a:pt x="83" y="83"/>
                  </a:cubicBezTo>
                  <a:cubicBezTo>
                    <a:pt x="88" y="93"/>
                    <a:pt x="88" y="93"/>
                    <a:pt x="88" y="93"/>
                  </a:cubicBezTo>
                  <a:cubicBezTo>
                    <a:pt x="95" y="89"/>
                    <a:pt x="95" y="89"/>
                    <a:pt x="95" y="89"/>
                  </a:cubicBezTo>
                  <a:cubicBezTo>
                    <a:pt x="90" y="79"/>
                    <a:pt x="90" y="79"/>
                    <a:pt x="90" y="79"/>
                  </a:cubicBezTo>
                  <a:cubicBezTo>
                    <a:pt x="93" y="77"/>
                    <a:pt x="97" y="75"/>
                    <a:pt x="100" y="73"/>
                  </a:cubicBezTo>
                  <a:cubicBezTo>
                    <a:pt x="105" y="83"/>
                    <a:pt x="105" y="83"/>
                    <a:pt x="105" y="83"/>
                  </a:cubicBezTo>
                  <a:cubicBezTo>
                    <a:pt x="113" y="79"/>
                    <a:pt x="113" y="79"/>
                    <a:pt x="113" y="79"/>
                  </a:cubicBezTo>
                  <a:cubicBezTo>
                    <a:pt x="107" y="69"/>
                    <a:pt x="107" y="69"/>
                    <a:pt x="107" y="69"/>
                  </a:cubicBezTo>
                  <a:cubicBezTo>
                    <a:pt x="111" y="68"/>
                    <a:pt x="114" y="66"/>
                    <a:pt x="118" y="64"/>
                  </a:cubicBezTo>
                  <a:cubicBezTo>
                    <a:pt x="123" y="74"/>
                    <a:pt x="123" y="74"/>
                    <a:pt x="123" y="74"/>
                  </a:cubicBezTo>
                  <a:cubicBezTo>
                    <a:pt x="130" y="71"/>
                    <a:pt x="130" y="71"/>
                    <a:pt x="130" y="71"/>
                  </a:cubicBezTo>
                  <a:cubicBezTo>
                    <a:pt x="125" y="61"/>
                    <a:pt x="125" y="61"/>
                    <a:pt x="125" y="61"/>
                  </a:cubicBezTo>
                  <a:cubicBezTo>
                    <a:pt x="129" y="59"/>
                    <a:pt x="132" y="57"/>
                    <a:pt x="136" y="56"/>
                  </a:cubicBezTo>
                  <a:cubicBezTo>
                    <a:pt x="141" y="66"/>
                    <a:pt x="141" y="66"/>
                    <a:pt x="141" y="66"/>
                  </a:cubicBezTo>
                  <a:cubicBezTo>
                    <a:pt x="148" y="63"/>
                    <a:pt x="148" y="63"/>
                    <a:pt x="148" y="63"/>
                  </a:cubicBezTo>
                  <a:cubicBezTo>
                    <a:pt x="143" y="52"/>
                    <a:pt x="143" y="52"/>
                    <a:pt x="143" y="52"/>
                  </a:cubicBezTo>
                  <a:cubicBezTo>
                    <a:pt x="147" y="51"/>
                    <a:pt x="151" y="49"/>
                    <a:pt x="154" y="48"/>
                  </a:cubicBezTo>
                  <a:cubicBezTo>
                    <a:pt x="159" y="59"/>
                    <a:pt x="159" y="59"/>
                    <a:pt x="159" y="59"/>
                  </a:cubicBezTo>
                  <a:cubicBezTo>
                    <a:pt x="166" y="56"/>
                    <a:pt x="166" y="56"/>
                    <a:pt x="166" y="56"/>
                  </a:cubicBezTo>
                  <a:cubicBezTo>
                    <a:pt x="162" y="45"/>
                    <a:pt x="162" y="45"/>
                    <a:pt x="162" y="45"/>
                  </a:cubicBezTo>
                  <a:cubicBezTo>
                    <a:pt x="166" y="43"/>
                    <a:pt x="169" y="42"/>
                    <a:pt x="173" y="41"/>
                  </a:cubicBezTo>
                  <a:cubicBezTo>
                    <a:pt x="177" y="52"/>
                    <a:pt x="177" y="52"/>
                    <a:pt x="177" y="52"/>
                  </a:cubicBezTo>
                  <a:cubicBezTo>
                    <a:pt x="184" y="49"/>
                    <a:pt x="184" y="49"/>
                    <a:pt x="184" y="49"/>
                  </a:cubicBezTo>
                  <a:cubicBezTo>
                    <a:pt x="181" y="38"/>
                    <a:pt x="181" y="38"/>
                    <a:pt x="181" y="38"/>
                  </a:cubicBezTo>
                  <a:cubicBezTo>
                    <a:pt x="184" y="37"/>
                    <a:pt x="188" y="36"/>
                    <a:pt x="192" y="34"/>
                  </a:cubicBezTo>
                  <a:cubicBezTo>
                    <a:pt x="195" y="45"/>
                    <a:pt x="195" y="45"/>
                    <a:pt x="195" y="45"/>
                  </a:cubicBezTo>
                  <a:cubicBezTo>
                    <a:pt x="199" y="44"/>
                    <a:pt x="199" y="44"/>
                    <a:pt x="199" y="44"/>
                  </a:cubicBezTo>
                  <a:cubicBezTo>
                    <a:pt x="200" y="44"/>
                    <a:pt x="200" y="44"/>
                    <a:pt x="201" y="43"/>
                  </a:cubicBezTo>
                  <a:cubicBezTo>
                    <a:pt x="203" y="43"/>
                    <a:pt x="203" y="43"/>
                    <a:pt x="203" y="43"/>
                  </a:cubicBezTo>
                  <a:cubicBezTo>
                    <a:pt x="200" y="32"/>
                    <a:pt x="200" y="32"/>
                    <a:pt x="200" y="32"/>
                  </a:cubicBezTo>
                  <a:cubicBezTo>
                    <a:pt x="203" y="31"/>
                    <a:pt x="207" y="30"/>
                    <a:pt x="211" y="29"/>
                  </a:cubicBezTo>
                  <a:cubicBezTo>
                    <a:pt x="214" y="40"/>
                    <a:pt x="214" y="40"/>
                    <a:pt x="214" y="40"/>
                  </a:cubicBezTo>
                  <a:cubicBezTo>
                    <a:pt x="222" y="37"/>
                    <a:pt x="222" y="37"/>
                    <a:pt x="222" y="37"/>
                  </a:cubicBezTo>
                  <a:cubicBezTo>
                    <a:pt x="219" y="26"/>
                    <a:pt x="219" y="26"/>
                    <a:pt x="219" y="26"/>
                  </a:cubicBezTo>
                  <a:cubicBezTo>
                    <a:pt x="223" y="25"/>
                    <a:pt x="226" y="24"/>
                    <a:pt x="230" y="23"/>
                  </a:cubicBezTo>
                  <a:cubicBezTo>
                    <a:pt x="233" y="35"/>
                    <a:pt x="233" y="35"/>
                    <a:pt x="233" y="35"/>
                  </a:cubicBezTo>
                  <a:cubicBezTo>
                    <a:pt x="241" y="33"/>
                    <a:pt x="241" y="33"/>
                    <a:pt x="241" y="33"/>
                  </a:cubicBezTo>
                  <a:cubicBezTo>
                    <a:pt x="238" y="21"/>
                    <a:pt x="238" y="21"/>
                    <a:pt x="238" y="21"/>
                  </a:cubicBezTo>
                  <a:cubicBezTo>
                    <a:pt x="242" y="21"/>
                    <a:pt x="246" y="20"/>
                    <a:pt x="250" y="19"/>
                  </a:cubicBezTo>
                  <a:cubicBezTo>
                    <a:pt x="252" y="30"/>
                    <a:pt x="252" y="30"/>
                    <a:pt x="252" y="30"/>
                  </a:cubicBezTo>
                  <a:cubicBezTo>
                    <a:pt x="260" y="29"/>
                    <a:pt x="260" y="29"/>
                    <a:pt x="260" y="29"/>
                  </a:cubicBezTo>
                  <a:cubicBezTo>
                    <a:pt x="257" y="17"/>
                    <a:pt x="257" y="17"/>
                    <a:pt x="257" y="17"/>
                  </a:cubicBezTo>
                  <a:cubicBezTo>
                    <a:pt x="261" y="16"/>
                    <a:pt x="265" y="16"/>
                    <a:pt x="269" y="15"/>
                  </a:cubicBezTo>
                  <a:cubicBezTo>
                    <a:pt x="271" y="27"/>
                    <a:pt x="271" y="27"/>
                    <a:pt x="271" y="27"/>
                  </a:cubicBezTo>
                  <a:cubicBezTo>
                    <a:pt x="279" y="25"/>
                    <a:pt x="279" y="25"/>
                    <a:pt x="279" y="25"/>
                  </a:cubicBezTo>
                  <a:cubicBezTo>
                    <a:pt x="277" y="14"/>
                    <a:pt x="277" y="14"/>
                    <a:pt x="277" y="14"/>
                  </a:cubicBezTo>
                  <a:cubicBezTo>
                    <a:pt x="281" y="13"/>
                    <a:pt x="285" y="12"/>
                    <a:pt x="289" y="12"/>
                  </a:cubicBezTo>
                  <a:cubicBezTo>
                    <a:pt x="290" y="23"/>
                    <a:pt x="290" y="23"/>
                    <a:pt x="290" y="23"/>
                  </a:cubicBezTo>
                  <a:cubicBezTo>
                    <a:pt x="298" y="22"/>
                    <a:pt x="298" y="22"/>
                    <a:pt x="298" y="22"/>
                  </a:cubicBezTo>
                  <a:cubicBezTo>
                    <a:pt x="297" y="11"/>
                    <a:pt x="297" y="11"/>
                    <a:pt x="297" y="11"/>
                  </a:cubicBezTo>
                  <a:cubicBezTo>
                    <a:pt x="301" y="10"/>
                    <a:pt x="305" y="10"/>
                    <a:pt x="309" y="9"/>
                  </a:cubicBezTo>
                  <a:cubicBezTo>
                    <a:pt x="310" y="21"/>
                    <a:pt x="310" y="21"/>
                    <a:pt x="310" y="21"/>
                  </a:cubicBezTo>
                  <a:cubicBezTo>
                    <a:pt x="318" y="20"/>
                    <a:pt x="318" y="20"/>
                    <a:pt x="318" y="20"/>
                  </a:cubicBezTo>
                  <a:cubicBezTo>
                    <a:pt x="317" y="9"/>
                    <a:pt x="317" y="9"/>
                    <a:pt x="317" y="9"/>
                  </a:cubicBezTo>
                  <a:cubicBezTo>
                    <a:pt x="321" y="8"/>
                    <a:pt x="324" y="8"/>
                    <a:pt x="328" y="8"/>
                  </a:cubicBezTo>
                  <a:cubicBezTo>
                    <a:pt x="329" y="19"/>
                    <a:pt x="329" y="19"/>
                    <a:pt x="329" y="19"/>
                  </a:cubicBezTo>
                  <a:cubicBezTo>
                    <a:pt x="337" y="19"/>
                    <a:pt x="337" y="19"/>
                    <a:pt x="337" y="19"/>
                  </a:cubicBezTo>
                  <a:cubicBezTo>
                    <a:pt x="336" y="7"/>
                    <a:pt x="336" y="7"/>
                    <a:pt x="336" y="7"/>
                  </a:cubicBezTo>
                  <a:cubicBezTo>
                    <a:pt x="340" y="7"/>
                    <a:pt x="344" y="7"/>
                    <a:pt x="348" y="6"/>
                  </a:cubicBezTo>
                  <a:cubicBezTo>
                    <a:pt x="349" y="18"/>
                    <a:pt x="349" y="18"/>
                    <a:pt x="349" y="18"/>
                  </a:cubicBezTo>
                  <a:cubicBezTo>
                    <a:pt x="357" y="18"/>
                    <a:pt x="357" y="18"/>
                    <a:pt x="357" y="18"/>
                  </a:cubicBezTo>
                  <a:cubicBezTo>
                    <a:pt x="356" y="6"/>
                    <a:pt x="356" y="6"/>
                    <a:pt x="356" y="6"/>
                  </a:cubicBezTo>
                  <a:cubicBezTo>
                    <a:pt x="360" y="6"/>
                    <a:pt x="364" y="6"/>
                    <a:pt x="368" y="6"/>
                  </a:cubicBezTo>
                  <a:cubicBezTo>
                    <a:pt x="368" y="18"/>
                    <a:pt x="368" y="18"/>
                    <a:pt x="368" y="18"/>
                  </a:cubicBezTo>
                  <a:cubicBezTo>
                    <a:pt x="376" y="18"/>
                    <a:pt x="376" y="18"/>
                    <a:pt x="376" y="18"/>
                  </a:cubicBezTo>
                  <a:cubicBezTo>
                    <a:pt x="376" y="6"/>
                    <a:pt x="376" y="6"/>
                    <a:pt x="376" y="6"/>
                  </a:cubicBezTo>
                  <a:cubicBezTo>
                    <a:pt x="380" y="6"/>
                    <a:pt x="384" y="6"/>
                    <a:pt x="388" y="6"/>
                  </a:cubicBezTo>
                  <a:cubicBezTo>
                    <a:pt x="388" y="18"/>
                    <a:pt x="388" y="18"/>
                    <a:pt x="388" y="18"/>
                  </a:cubicBezTo>
                  <a:cubicBezTo>
                    <a:pt x="396" y="19"/>
                    <a:pt x="396" y="19"/>
                    <a:pt x="396" y="19"/>
                  </a:cubicBezTo>
                  <a:cubicBezTo>
                    <a:pt x="396" y="7"/>
                    <a:pt x="396" y="7"/>
                    <a:pt x="396" y="7"/>
                  </a:cubicBezTo>
                  <a:cubicBezTo>
                    <a:pt x="400" y="7"/>
                    <a:pt x="404" y="7"/>
                    <a:pt x="408" y="7"/>
                  </a:cubicBezTo>
                  <a:cubicBezTo>
                    <a:pt x="407" y="19"/>
                    <a:pt x="407" y="19"/>
                    <a:pt x="407" y="19"/>
                  </a:cubicBezTo>
                  <a:cubicBezTo>
                    <a:pt x="415" y="20"/>
                    <a:pt x="415" y="20"/>
                    <a:pt x="415" y="20"/>
                  </a:cubicBezTo>
                  <a:cubicBezTo>
                    <a:pt x="416" y="8"/>
                    <a:pt x="416" y="8"/>
                    <a:pt x="416" y="8"/>
                  </a:cubicBezTo>
                  <a:cubicBezTo>
                    <a:pt x="420" y="8"/>
                    <a:pt x="424" y="9"/>
                    <a:pt x="428" y="9"/>
                  </a:cubicBezTo>
                  <a:cubicBezTo>
                    <a:pt x="426" y="21"/>
                    <a:pt x="426" y="21"/>
                    <a:pt x="426" y="21"/>
                  </a:cubicBezTo>
                  <a:cubicBezTo>
                    <a:pt x="434" y="22"/>
                    <a:pt x="434" y="22"/>
                    <a:pt x="434" y="22"/>
                  </a:cubicBezTo>
                  <a:cubicBezTo>
                    <a:pt x="436" y="10"/>
                    <a:pt x="436" y="10"/>
                    <a:pt x="436" y="10"/>
                  </a:cubicBezTo>
                  <a:cubicBezTo>
                    <a:pt x="440" y="10"/>
                    <a:pt x="444" y="11"/>
                    <a:pt x="448" y="11"/>
                  </a:cubicBezTo>
                  <a:cubicBezTo>
                    <a:pt x="446" y="21"/>
                    <a:pt x="446" y="21"/>
                    <a:pt x="446" y="21"/>
                  </a:cubicBezTo>
                  <a:cubicBezTo>
                    <a:pt x="446" y="23"/>
                    <a:pt x="446" y="23"/>
                    <a:pt x="446" y="23"/>
                  </a:cubicBezTo>
                  <a:cubicBezTo>
                    <a:pt x="454" y="24"/>
                    <a:pt x="454" y="24"/>
                    <a:pt x="454" y="24"/>
                  </a:cubicBezTo>
                  <a:cubicBezTo>
                    <a:pt x="456" y="12"/>
                    <a:pt x="456" y="12"/>
                    <a:pt x="456" y="12"/>
                  </a:cubicBezTo>
                  <a:cubicBezTo>
                    <a:pt x="459" y="13"/>
                    <a:pt x="463" y="14"/>
                    <a:pt x="467" y="14"/>
                  </a:cubicBezTo>
                  <a:cubicBezTo>
                    <a:pt x="465" y="26"/>
                    <a:pt x="465" y="26"/>
                    <a:pt x="465" y="26"/>
                  </a:cubicBezTo>
                  <a:cubicBezTo>
                    <a:pt x="473" y="27"/>
                    <a:pt x="473" y="27"/>
                    <a:pt x="473" y="27"/>
                  </a:cubicBezTo>
                  <a:cubicBezTo>
                    <a:pt x="475" y="16"/>
                    <a:pt x="475" y="16"/>
                    <a:pt x="475" y="16"/>
                  </a:cubicBezTo>
                  <a:cubicBezTo>
                    <a:pt x="479" y="16"/>
                    <a:pt x="483" y="17"/>
                    <a:pt x="487" y="18"/>
                  </a:cubicBezTo>
                  <a:cubicBezTo>
                    <a:pt x="484" y="29"/>
                    <a:pt x="484" y="29"/>
                    <a:pt x="484" y="29"/>
                  </a:cubicBezTo>
                  <a:cubicBezTo>
                    <a:pt x="492" y="31"/>
                    <a:pt x="492" y="31"/>
                    <a:pt x="492" y="31"/>
                  </a:cubicBezTo>
                  <a:cubicBezTo>
                    <a:pt x="495" y="20"/>
                    <a:pt x="495" y="20"/>
                    <a:pt x="495" y="20"/>
                  </a:cubicBezTo>
                  <a:cubicBezTo>
                    <a:pt x="499" y="20"/>
                    <a:pt x="502" y="21"/>
                    <a:pt x="506" y="22"/>
                  </a:cubicBezTo>
                  <a:cubicBezTo>
                    <a:pt x="503" y="34"/>
                    <a:pt x="503" y="34"/>
                    <a:pt x="503" y="34"/>
                  </a:cubicBezTo>
                  <a:cubicBezTo>
                    <a:pt x="511" y="36"/>
                    <a:pt x="511" y="36"/>
                    <a:pt x="511" y="36"/>
                  </a:cubicBezTo>
                  <a:cubicBezTo>
                    <a:pt x="514" y="24"/>
                    <a:pt x="514" y="24"/>
                    <a:pt x="514" y="24"/>
                  </a:cubicBezTo>
                  <a:cubicBezTo>
                    <a:pt x="518" y="25"/>
                    <a:pt x="522" y="26"/>
                    <a:pt x="526" y="27"/>
                  </a:cubicBezTo>
                  <a:cubicBezTo>
                    <a:pt x="522" y="39"/>
                    <a:pt x="522" y="39"/>
                    <a:pt x="522" y="39"/>
                  </a:cubicBezTo>
                  <a:cubicBezTo>
                    <a:pt x="530" y="41"/>
                    <a:pt x="530" y="41"/>
                    <a:pt x="530" y="41"/>
                  </a:cubicBezTo>
                  <a:cubicBezTo>
                    <a:pt x="533" y="30"/>
                    <a:pt x="533" y="30"/>
                    <a:pt x="533" y="30"/>
                  </a:cubicBezTo>
                  <a:cubicBezTo>
                    <a:pt x="537" y="31"/>
                    <a:pt x="541" y="32"/>
                    <a:pt x="545" y="33"/>
                  </a:cubicBezTo>
                  <a:cubicBezTo>
                    <a:pt x="541" y="44"/>
                    <a:pt x="541" y="44"/>
                    <a:pt x="541" y="44"/>
                  </a:cubicBezTo>
                  <a:cubicBezTo>
                    <a:pt x="548" y="47"/>
                    <a:pt x="548" y="47"/>
                    <a:pt x="548" y="47"/>
                  </a:cubicBezTo>
                  <a:cubicBezTo>
                    <a:pt x="552" y="35"/>
                    <a:pt x="552" y="35"/>
                    <a:pt x="552" y="35"/>
                  </a:cubicBezTo>
                  <a:cubicBezTo>
                    <a:pt x="556" y="37"/>
                    <a:pt x="560" y="38"/>
                    <a:pt x="564" y="39"/>
                  </a:cubicBezTo>
                  <a:cubicBezTo>
                    <a:pt x="559" y="50"/>
                    <a:pt x="559" y="50"/>
                    <a:pt x="559" y="50"/>
                  </a:cubicBezTo>
                  <a:cubicBezTo>
                    <a:pt x="567" y="53"/>
                    <a:pt x="567" y="53"/>
                    <a:pt x="567" y="53"/>
                  </a:cubicBezTo>
                  <a:cubicBezTo>
                    <a:pt x="571" y="42"/>
                    <a:pt x="571" y="42"/>
                    <a:pt x="571" y="42"/>
                  </a:cubicBezTo>
                  <a:cubicBezTo>
                    <a:pt x="575" y="43"/>
                    <a:pt x="579" y="45"/>
                    <a:pt x="582" y="46"/>
                  </a:cubicBezTo>
                  <a:cubicBezTo>
                    <a:pt x="578" y="57"/>
                    <a:pt x="578" y="57"/>
                    <a:pt x="578" y="57"/>
                  </a:cubicBezTo>
                  <a:cubicBezTo>
                    <a:pt x="585" y="60"/>
                    <a:pt x="585" y="60"/>
                    <a:pt x="585" y="60"/>
                  </a:cubicBezTo>
                  <a:cubicBezTo>
                    <a:pt x="590" y="49"/>
                    <a:pt x="590" y="49"/>
                    <a:pt x="590" y="49"/>
                  </a:cubicBezTo>
                  <a:cubicBezTo>
                    <a:pt x="593" y="51"/>
                    <a:pt x="597" y="52"/>
                    <a:pt x="601" y="54"/>
                  </a:cubicBezTo>
                  <a:cubicBezTo>
                    <a:pt x="596" y="65"/>
                    <a:pt x="596" y="65"/>
                    <a:pt x="596" y="65"/>
                  </a:cubicBezTo>
                  <a:cubicBezTo>
                    <a:pt x="603" y="68"/>
                    <a:pt x="603" y="68"/>
                    <a:pt x="603" y="68"/>
                  </a:cubicBezTo>
                  <a:cubicBezTo>
                    <a:pt x="608" y="57"/>
                    <a:pt x="608" y="57"/>
                    <a:pt x="608" y="57"/>
                  </a:cubicBezTo>
                  <a:cubicBezTo>
                    <a:pt x="612" y="59"/>
                    <a:pt x="615" y="60"/>
                    <a:pt x="619" y="62"/>
                  </a:cubicBezTo>
                  <a:cubicBezTo>
                    <a:pt x="613" y="73"/>
                    <a:pt x="613" y="73"/>
                    <a:pt x="613" y="73"/>
                  </a:cubicBezTo>
                  <a:cubicBezTo>
                    <a:pt x="621" y="76"/>
                    <a:pt x="621" y="76"/>
                    <a:pt x="621" y="76"/>
                  </a:cubicBezTo>
                  <a:cubicBezTo>
                    <a:pt x="626" y="66"/>
                    <a:pt x="626" y="66"/>
                    <a:pt x="626" y="66"/>
                  </a:cubicBezTo>
                  <a:cubicBezTo>
                    <a:pt x="630" y="67"/>
                    <a:pt x="633" y="69"/>
                    <a:pt x="637" y="71"/>
                  </a:cubicBezTo>
                  <a:cubicBezTo>
                    <a:pt x="631" y="81"/>
                    <a:pt x="631" y="81"/>
                    <a:pt x="631" y="81"/>
                  </a:cubicBezTo>
                  <a:cubicBezTo>
                    <a:pt x="638" y="85"/>
                    <a:pt x="638" y="85"/>
                    <a:pt x="638" y="85"/>
                  </a:cubicBezTo>
                  <a:cubicBezTo>
                    <a:pt x="644" y="75"/>
                    <a:pt x="644" y="75"/>
                    <a:pt x="644" y="75"/>
                  </a:cubicBezTo>
                  <a:cubicBezTo>
                    <a:pt x="647" y="77"/>
                    <a:pt x="651" y="79"/>
                    <a:pt x="654" y="80"/>
                  </a:cubicBezTo>
                  <a:cubicBezTo>
                    <a:pt x="648" y="91"/>
                    <a:pt x="648" y="91"/>
                    <a:pt x="648" y="91"/>
                  </a:cubicBezTo>
                  <a:cubicBezTo>
                    <a:pt x="655" y="95"/>
                    <a:pt x="655" y="95"/>
                    <a:pt x="655" y="95"/>
                  </a:cubicBezTo>
                  <a:cubicBezTo>
                    <a:pt x="661" y="84"/>
                    <a:pt x="661" y="84"/>
                    <a:pt x="661" y="84"/>
                  </a:cubicBezTo>
                  <a:cubicBezTo>
                    <a:pt x="665" y="86"/>
                    <a:pt x="668" y="88"/>
                    <a:pt x="671" y="91"/>
                  </a:cubicBezTo>
                  <a:cubicBezTo>
                    <a:pt x="665" y="101"/>
                    <a:pt x="665" y="101"/>
                    <a:pt x="665" y="101"/>
                  </a:cubicBezTo>
                  <a:cubicBezTo>
                    <a:pt x="672" y="105"/>
                    <a:pt x="672" y="105"/>
                    <a:pt x="672" y="105"/>
                  </a:cubicBezTo>
                  <a:cubicBezTo>
                    <a:pt x="678" y="95"/>
                    <a:pt x="678" y="95"/>
                    <a:pt x="678" y="95"/>
                  </a:cubicBezTo>
                  <a:cubicBezTo>
                    <a:pt x="682" y="97"/>
                    <a:pt x="685" y="99"/>
                    <a:pt x="688" y="101"/>
                  </a:cubicBezTo>
                  <a:cubicBezTo>
                    <a:pt x="681" y="111"/>
                    <a:pt x="681" y="111"/>
                    <a:pt x="681" y="111"/>
                  </a:cubicBezTo>
                  <a:cubicBezTo>
                    <a:pt x="688" y="115"/>
                    <a:pt x="688" y="115"/>
                    <a:pt x="688" y="115"/>
                  </a:cubicBezTo>
                  <a:cubicBezTo>
                    <a:pt x="695" y="106"/>
                    <a:pt x="695" y="106"/>
                    <a:pt x="695" y="106"/>
                  </a:cubicBezTo>
                  <a:cubicBezTo>
                    <a:pt x="698" y="108"/>
                    <a:pt x="702" y="110"/>
                    <a:pt x="705" y="112"/>
                  </a:cubicBezTo>
                  <a:cubicBezTo>
                    <a:pt x="698" y="122"/>
                    <a:pt x="698" y="122"/>
                    <a:pt x="698" y="122"/>
                  </a:cubicBezTo>
                  <a:cubicBezTo>
                    <a:pt x="704" y="127"/>
                    <a:pt x="704" y="127"/>
                    <a:pt x="704" y="127"/>
                  </a:cubicBezTo>
                  <a:cubicBezTo>
                    <a:pt x="711" y="117"/>
                    <a:pt x="711" y="117"/>
                    <a:pt x="711" y="117"/>
                  </a:cubicBezTo>
                  <a:cubicBezTo>
                    <a:pt x="715" y="119"/>
                    <a:pt x="718" y="122"/>
                    <a:pt x="721" y="124"/>
                  </a:cubicBezTo>
                  <a:cubicBezTo>
                    <a:pt x="713" y="134"/>
                    <a:pt x="713" y="134"/>
                    <a:pt x="713" y="134"/>
                  </a:cubicBezTo>
                  <a:cubicBezTo>
                    <a:pt x="720" y="139"/>
                    <a:pt x="720" y="139"/>
                    <a:pt x="720" y="139"/>
                  </a:cubicBezTo>
                  <a:cubicBezTo>
                    <a:pt x="727" y="129"/>
                    <a:pt x="727" y="129"/>
                    <a:pt x="727" y="129"/>
                  </a:cubicBezTo>
                  <a:cubicBezTo>
                    <a:pt x="730" y="131"/>
                    <a:pt x="734" y="134"/>
                    <a:pt x="737" y="136"/>
                  </a:cubicBezTo>
                  <a:cubicBezTo>
                    <a:pt x="729" y="146"/>
                    <a:pt x="729" y="146"/>
                    <a:pt x="729" y="146"/>
                  </a:cubicBezTo>
                  <a:cubicBezTo>
                    <a:pt x="735" y="151"/>
                    <a:pt x="735" y="151"/>
                    <a:pt x="735" y="151"/>
                  </a:cubicBezTo>
                  <a:cubicBezTo>
                    <a:pt x="743" y="142"/>
                    <a:pt x="743" y="142"/>
                    <a:pt x="743" y="142"/>
                  </a:cubicBezTo>
                  <a:cubicBezTo>
                    <a:pt x="746" y="144"/>
                    <a:pt x="749" y="147"/>
                    <a:pt x="752" y="149"/>
                  </a:cubicBezTo>
                  <a:cubicBezTo>
                    <a:pt x="744" y="158"/>
                    <a:pt x="744" y="158"/>
                    <a:pt x="744" y="158"/>
                  </a:cubicBezTo>
                  <a:cubicBezTo>
                    <a:pt x="750" y="164"/>
                    <a:pt x="750" y="164"/>
                    <a:pt x="750" y="164"/>
                  </a:cubicBezTo>
                  <a:cubicBezTo>
                    <a:pt x="758" y="155"/>
                    <a:pt x="758" y="155"/>
                    <a:pt x="758" y="155"/>
                  </a:cubicBezTo>
                  <a:cubicBezTo>
                    <a:pt x="761" y="157"/>
                    <a:pt x="764" y="160"/>
                    <a:pt x="767" y="163"/>
                  </a:cubicBezTo>
                  <a:cubicBezTo>
                    <a:pt x="758" y="171"/>
                    <a:pt x="758" y="171"/>
                    <a:pt x="758" y="171"/>
                  </a:cubicBezTo>
                  <a:cubicBezTo>
                    <a:pt x="764" y="177"/>
                    <a:pt x="764" y="177"/>
                    <a:pt x="764" y="177"/>
                  </a:cubicBezTo>
                  <a:cubicBezTo>
                    <a:pt x="773" y="168"/>
                    <a:pt x="773" y="168"/>
                    <a:pt x="773" y="168"/>
                  </a:cubicBezTo>
                  <a:cubicBezTo>
                    <a:pt x="775" y="171"/>
                    <a:pt x="778" y="174"/>
                    <a:pt x="781" y="177"/>
                  </a:cubicBezTo>
                  <a:cubicBezTo>
                    <a:pt x="772" y="185"/>
                    <a:pt x="772" y="185"/>
                    <a:pt x="772" y="185"/>
                  </a:cubicBezTo>
                  <a:cubicBezTo>
                    <a:pt x="778" y="191"/>
                    <a:pt x="778" y="191"/>
                    <a:pt x="778" y="191"/>
                  </a:cubicBezTo>
                  <a:cubicBezTo>
                    <a:pt x="787" y="182"/>
                    <a:pt x="787" y="182"/>
                    <a:pt x="787" y="182"/>
                  </a:cubicBezTo>
                  <a:cubicBezTo>
                    <a:pt x="790" y="185"/>
                    <a:pt x="792" y="188"/>
                    <a:pt x="795" y="191"/>
                  </a:cubicBezTo>
                  <a:cubicBezTo>
                    <a:pt x="786" y="199"/>
                    <a:pt x="786" y="199"/>
                    <a:pt x="786" y="199"/>
                  </a:cubicBezTo>
                  <a:cubicBezTo>
                    <a:pt x="788" y="202"/>
                    <a:pt x="788" y="202"/>
                    <a:pt x="788" y="202"/>
                  </a:cubicBezTo>
                  <a:cubicBezTo>
                    <a:pt x="789" y="202"/>
                    <a:pt x="789" y="203"/>
                    <a:pt x="790" y="204"/>
                  </a:cubicBezTo>
                  <a:cubicBezTo>
                    <a:pt x="791" y="205"/>
                    <a:pt x="791" y="205"/>
                    <a:pt x="791" y="205"/>
                  </a:cubicBezTo>
                  <a:cubicBezTo>
                    <a:pt x="800" y="197"/>
                    <a:pt x="800" y="197"/>
                    <a:pt x="800" y="197"/>
                  </a:cubicBezTo>
                  <a:cubicBezTo>
                    <a:pt x="803" y="200"/>
                    <a:pt x="806" y="203"/>
                    <a:pt x="809" y="206"/>
                  </a:cubicBezTo>
                  <a:cubicBezTo>
                    <a:pt x="799" y="214"/>
                    <a:pt x="799" y="214"/>
                    <a:pt x="799" y="214"/>
                  </a:cubicBezTo>
                  <a:cubicBezTo>
                    <a:pt x="804" y="220"/>
                    <a:pt x="804" y="220"/>
                    <a:pt x="804" y="220"/>
                  </a:cubicBezTo>
                  <a:cubicBezTo>
                    <a:pt x="814" y="212"/>
                    <a:pt x="814" y="212"/>
                    <a:pt x="814" y="212"/>
                  </a:cubicBezTo>
                  <a:cubicBezTo>
                    <a:pt x="816" y="215"/>
                    <a:pt x="819" y="218"/>
                    <a:pt x="821" y="221"/>
                  </a:cubicBezTo>
                  <a:cubicBezTo>
                    <a:pt x="811" y="229"/>
                    <a:pt x="811" y="229"/>
                    <a:pt x="811" y="229"/>
                  </a:cubicBezTo>
                  <a:cubicBezTo>
                    <a:pt x="816" y="235"/>
                    <a:pt x="816" y="235"/>
                    <a:pt x="816" y="235"/>
                  </a:cubicBezTo>
                  <a:cubicBezTo>
                    <a:pt x="826" y="227"/>
                    <a:pt x="826" y="227"/>
                    <a:pt x="826" y="227"/>
                  </a:cubicBezTo>
                  <a:cubicBezTo>
                    <a:pt x="829" y="231"/>
                    <a:pt x="831" y="234"/>
                    <a:pt x="834" y="237"/>
                  </a:cubicBezTo>
                  <a:cubicBezTo>
                    <a:pt x="823" y="244"/>
                    <a:pt x="823" y="244"/>
                    <a:pt x="823" y="244"/>
                  </a:cubicBezTo>
                  <a:cubicBezTo>
                    <a:pt x="828" y="251"/>
                    <a:pt x="828" y="251"/>
                    <a:pt x="828" y="251"/>
                  </a:cubicBezTo>
                  <a:cubicBezTo>
                    <a:pt x="839" y="243"/>
                    <a:pt x="839" y="243"/>
                    <a:pt x="839" y="243"/>
                  </a:cubicBezTo>
                  <a:cubicBezTo>
                    <a:pt x="839" y="244"/>
                    <a:pt x="840" y="245"/>
                    <a:pt x="840" y="246"/>
                  </a:cubicBezTo>
                  <a:cubicBezTo>
                    <a:pt x="843" y="250"/>
                    <a:pt x="843" y="252"/>
                    <a:pt x="84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nvGrpSpPr>
            <p:cNvPr id="5" name="组合 4"/>
            <p:cNvGrpSpPr/>
            <p:nvPr/>
          </p:nvGrpSpPr>
          <p:grpSpPr>
            <a:xfrm>
              <a:off x="2704574" y="1394673"/>
              <a:ext cx="916137" cy="299605"/>
              <a:chOff x="2704574" y="1394673"/>
              <a:chExt cx="916137" cy="299605"/>
            </a:xfrm>
            <a:grpFill/>
          </p:grpSpPr>
          <p:sp>
            <p:nvSpPr>
              <p:cNvPr id="302" name="Oval 169"/>
              <p:cNvSpPr>
                <a:spLocks noChangeArrowheads="1"/>
              </p:cNvSpPr>
              <p:nvPr/>
            </p:nvSpPr>
            <p:spPr bwMode="auto">
              <a:xfrm>
                <a:off x="3574852" y="1648419"/>
                <a:ext cx="45859" cy="458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3" name="Oval 170"/>
              <p:cNvSpPr>
                <a:spLocks noChangeArrowheads="1"/>
              </p:cNvSpPr>
              <p:nvPr/>
            </p:nvSpPr>
            <p:spPr bwMode="auto">
              <a:xfrm>
                <a:off x="3479061" y="1583200"/>
                <a:ext cx="44838" cy="438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4" name="Oval 171"/>
              <p:cNvSpPr>
                <a:spLocks noChangeArrowheads="1"/>
              </p:cNvSpPr>
              <p:nvPr/>
            </p:nvSpPr>
            <p:spPr bwMode="auto">
              <a:xfrm>
                <a:off x="3377155" y="1530208"/>
                <a:ext cx="43820" cy="42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5" name="Oval 172"/>
              <p:cNvSpPr>
                <a:spLocks noChangeArrowheads="1"/>
              </p:cNvSpPr>
              <p:nvPr/>
            </p:nvSpPr>
            <p:spPr bwMode="auto">
              <a:xfrm>
                <a:off x="3269134" y="1484350"/>
                <a:ext cx="45859" cy="458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6" name="Oval 173"/>
              <p:cNvSpPr>
                <a:spLocks noChangeArrowheads="1"/>
              </p:cNvSpPr>
              <p:nvPr/>
            </p:nvSpPr>
            <p:spPr bwMode="auto">
              <a:xfrm>
                <a:off x="3163152" y="1447665"/>
                <a:ext cx="45859" cy="438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7" name="Oval 174"/>
              <p:cNvSpPr>
                <a:spLocks noChangeArrowheads="1"/>
              </p:cNvSpPr>
              <p:nvPr/>
            </p:nvSpPr>
            <p:spPr bwMode="auto">
              <a:xfrm>
                <a:off x="3049017" y="1417093"/>
                <a:ext cx="43820" cy="45859"/>
              </a:xfrm>
              <a:prstGeom prst="ellipse">
                <a:avLst/>
              </a:prstGeom>
              <a:grpFill/>
              <a:ln>
                <a:noFill/>
              </a:ln>
            </p:spPr>
            <p:txBody>
              <a:bodyPr vert="horz" wrap="square" lIns="91440" tIns="45720" rIns="91440" bIns="45720" numCol="1" anchor="t" anchorCtr="0" compatLnSpc="1"/>
              <a:lstStyle/>
              <a:p>
                <a:endParaRPr lang="zh-CN" altLang="en-US" sz="1600"/>
              </a:p>
            </p:txBody>
          </p:sp>
          <p:sp>
            <p:nvSpPr>
              <p:cNvPr id="308" name="Oval 175"/>
              <p:cNvSpPr>
                <a:spLocks noChangeArrowheads="1"/>
              </p:cNvSpPr>
              <p:nvPr/>
            </p:nvSpPr>
            <p:spPr bwMode="auto">
              <a:xfrm>
                <a:off x="2933863" y="1401806"/>
                <a:ext cx="42801" cy="45859"/>
              </a:xfrm>
              <a:prstGeom prst="ellipse">
                <a:avLst/>
              </a:prstGeom>
              <a:grpFill/>
              <a:ln>
                <a:noFill/>
              </a:ln>
            </p:spPr>
            <p:txBody>
              <a:bodyPr vert="horz" wrap="square" lIns="91440" tIns="45720" rIns="91440" bIns="45720" numCol="1" anchor="t" anchorCtr="0" compatLnSpc="1"/>
              <a:lstStyle/>
              <a:p>
                <a:endParaRPr lang="zh-CN" altLang="en-US" sz="1600"/>
              </a:p>
            </p:txBody>
          </p:sp>
          <p:sp>
            <p:nvSpPr>
              <p:cNvPr id="309" name="Oval 176"/>
              <p:cNvSpPr>
                <a:spLocks noChangeArrowheads="1"/>
              </p:cNvSpPr>
              <p:nvPr/>
            </p:nvSpPr>
            <p:spPr bwMode="auto">
              <a:xfrm>
                <a:off x="2827881" y="1394673"/>
                <a:ext cx="45859" cy="43820"/>
              </a:xfrm>
              <a:prstGeom prst="ellipse">
                <a:avLst/>
              </a:prstGeom>
              <a:grpFill/>
              <a:ln>
                <a:noFill/>
              </a:ln>
            </p:spPr>
            <p:txBody>
              <a:bodyPr vert="horz" wrap="square" lIns="91440" tIns="45720" rIns="91440" bIns="45720" numCol="1" anchor="t" anchorCtr="0" compatLnSpc="1"/>
              <a:lstStyle/>
              <a:p>
                <a:endParaRPr lang="zh-CN" altLang="en-US" sz="1600"/>
              </a:p>
            </p:txBody>
          </p:sp>
          <p:sp>
            <p:nvSpPr>
              <p:cNvPr id="310" name="Oval 177"/>
              <p:cNvSpPr>
                <a:spLocks noChangeArrowheads="1"/>
              </p:cNvSpPr>
              <p:nvPr/>
            </p:nvSpPr>
            <p:spPr bwMode="auto">
              <a:xfrm>
                <a:off x="2704574" y="1394673"/>
                <a:ext cx="43820" cy="43820"/>
              </a:xfrm>
              <a:prstGeom prst="ellipse">
                <a:avLst/>
              </a:prstGeom>
              <a:grpFill/>
              <a:ln>
                <a:noFill/>
              </a:ln>
            </p:spPr>
            <p:txBody>
              <a:bodyPr vert="horz" wrap="square" lIns="91440" tIns="45720" rIns="91440" bIns="45720" numCol="1" anchor="t" anchorCtr="0" compatLnSpc="1"/>
              <a:lstStyle/>
              <a:p>
                <a:endParaRPr lang="zh-CN" altLang="en-US" sz="1600"/>
              </a:p>
            </p:txBody>
          </p:sp>
        </p:grpSp>
      </p:grpSp>
      <p:sp>
        <p:nvSpPr>
          <p:cNvPr id="313" name="Freeform 180"/>
          <p:cNvSpPr>
            <a:spLocks noEditPoints="1"/>
          </p:cNvSpPr>
          <p:nvPr/>
        </p:nvSpPr>
        <p:spPr bwMode="auto">
          <a:xfrm>
            <a:off x="1992378" y="1866438"/>
            <a:ext cx="1687566" cy="1717119"/>
          </a:xfrm>
          <a:custGeom>
            <a:avLst/>
            <a:gdLst>
              <a:gd name="T0" fmla="*/ 700 w 700"/>
              <a:gd name="T1" fmla="*/ 356 h 712"/>
              <a:gd name="T2" fmla="*/ 660 w 700"/>
              <a:gd name="T3" fmla="*/ 196 h 712"/>
              <a:gd name="T4" fmla="*/ 672 w 700"/>
              <a:gd name="T5" fmla="*/ 190 h 712"/>
              <a:gd name="T6" fmla="*/ 555 w 700"/>
              <a:gd name="T7" fmla="*/ 60 h 712"/>
              <a:gd name="T8" fmla="*/ 548 w 700"/>
              <a:gd name="T9" fmla="*/ 71 h 712"/>
              <a:gd name="T10" fmla="*/ 356 w 700"/>
              <a:gd name="T11" fmla="*/ 13 h 712"/>
              <a:gd name="T12" fmla="*/ 356 w 700"/>
              <a:gd name="T13" fmla="*/ 13 h 712"/>
              <a:gd name="T14" fmla="*/ 356 w 700"/>
              <a:gd name="T15" fmla="*/ 0 h 712"/>
              <a:gd name="T16" fmla="*/ 284 w 700"/>
              <a:gd name="T17" fmla="*/ 7 h 712"/>
              <a:gd name="T18" fmla="*/ 130 w 700"/>
              <a:gd name="T19" fmla="*/ 81 h 712"/>
              <a:gd name="T20" fmla="*/ 138 w 700"/>
              <a:gd name="T21" fmla="*/ 91 h 712"/>
              <a:gd name="T22" fmla="*/ 17 w 700"/>
              <a:gd name="T23" fmla="*/ 304 h 712"/>
              <a:gd name="T24" fmla="*/ 4 w 700"/>
              <a:gd name="T25" fmla="*/ 302 h 712"/>
              <a:gd name="T26" fmla="*/ 0 w 700"/>
              <a:gd name="T27" fmla="*/ 356 h 712"/>
              <a:gd name="T28" fmla="*/ 19 w 700"/>
              <a:gd name="T29" fmla="*/ 469 h 712"/>
              <a:gd name="T30" fmla="*/ 31 w 700"/>
              <a:gd name="T31" fmla="*/ 465 h 712"/>
              <a:gd name="T32" fmla="*/ 203 w 700"/>
              <a:gd name="T33" fmla="*/ 663 h 712"/>
              <a:gd name="T34" fmla="*/ 197 w 700"/>
              <a:gd name="T35" fmla="*/ 674 h 712"/>
              <a:gd name="T36" fmla="*/ 356 w 700"/>
              <a:gd name="T37" fmla="*/ 712 h 712"/>
              <a:gd name="T38" fmla="*/ 357 w 700"/>
              <a:gd name="T39" fmla="*/ 712 h 712"/>
              <a:gd name="T40" fmla="*/ 357 w 700"/>
              <a:gd name="T41" fmla="*/ 699 h 712"/>
              <a:gd name="T42" fmla="*/ 604 w 700"/>
              <a:gd name="T43" fmla="*/ 593 h 712"/>
              <a:gd name="T44" fmla="*/ 613 w 700"/>
              <a:gd name="T45" fmla="*/ 603 h 712"/>
              <a:gd name="T46" fmla="*/ 698 w 700"/>
              <a:gd name="T47" fmla="*/ 457 h 712"/>
              <a:gd name="T48" fmla="*/ 685 w 700"/>
              <a:gd name="T49" fmla="*/ 453 h 712"/>
              <a:gd name="T50" fmla="*/ 700 w 700"/>
              <a:gd name="T51" fmla="*/ 356 h 712"/>
              <a:gd name="T52" fmla="*/ 356 w 700"/>
              <a:gd name="T53" fmla="*/ 689 h 712"/>
              <a:gd name="T54" fmla="*/ 126 w 700"/>
              <a:gd name="T55" fmla="*/ 596 h 712"/>
              <a:gd name="T56" fmla="*/ 133 w 700"/>
              <a:gd name="T57" fmla="*/ 589 h 712"/>
              <a:gd name="T58" fmla="*/ 34 w 700"/>
              <a:gd name="T59" fmla="*/ 356 h 712"/>
              <a:gd name="T60" fmla="*/ 41 w 700"/>
              <a:gd name="T61" fmla="*/ 288 h 712"/>
              <a:gd name="T62" fmla="*/ 31 w 700"/>
              <a:gd name="T63" fmla="*/ 285 h 712"/>
              <a:gd name="T64" fmla="*/ 356 w 700"/>
              <a:gd name="T65" fmla="*/ 23 h 712"/>
              <a:gd name="T66" fmla="*/ 356 w 700"/>
              <a:gd name="T67" fmla="*/ 33 h 712"/>
              <a:gd name="T68" fmla="*/ 356 w 700"/>
              <a:gd name="T69" fmla="*/ 33 h 712"/>
              <a:gd name="T70" fmla="*/ 632 w 700"/>
              <a:gd name="T71" fmla="*/ 188 h 712"/>
              <a:gd name="T72" fmla="*/ 641 w 700"/>
              <a:gd name="T73" fmla="*/ 183 h 712"/>
              <a:gd name="T74" fmla="*/ 690 w 700"/>
              <a:gd name="T75" fmla="*/ 356 h 712"/>
              <a:gd name="T76" fmla="*/ 356 w 700"/>
              <a:gd name="T77" fmla="*/ 68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0" h="712">
                <a:moveTo>
                  <a:pt x="700" y="356"/>
                </a:moveTo>
                <a:cubicBezTo>
                  <a:pt x="700" y="298"/>
                  <a:pt x="685" y="244"/>
                  <a:pt x="660" y="196"/>
                </a:cubicBezTo>
                <a:cubicBezTo>
                  <a:pt x="672" y="190"/>
                  <a:pt x="672" y="190"/>
                  <a:pt x="672" y="190"/>
                </a:cubicBezTo>
                <a:cubicBezTo>
                  <a:pt x="644" y="138"/>
                  <a:pt x="604" y="93"/>
                  <a:pt x="555" y="60"/>
                </a:cubicBezTo>
                <a:cubicBezTo>
                  <a:pt x="548" y="71"/>
                  <a:pt x="548" y="71"/>
                  <a:pt x="548" y="71"/>
                </a:cubicBezTo>
                <a:cubicBezTo>
                  <a:pt x="493" y="34"/>
                  <a:pt x="427" y="13"/>
                  <a:pt x="356" y="13"/>
                </a:cubicBezTo>
                <a:cubicBezTo>
                  <a:pt x="356" y="13"/>
                  <a:pt x="356" y="13"/>
                  <a:pt x="356" y="13"/>
                </a:cubicBezTo>
                <a:cubicBezTo>
                  <a:pt x="356" y="0"/>
                  <a:pt x="356" y="0"/>
                  <a:pt x="356" y="0"/>
                </a:cubicBezTo>
                <a:cubicBezTo>
                  <a:pt x="332" y="0"/>
                  <a:pt x="308" y="2"/>
                  <a:pt x="284" y="7"/>
                </a:cubicBezTo>
                <a:cubicBezTo>
                  <a:pt x="228" y="19"/>
                  <a:pt x="174" y="44"/>
                  <a:pt x="130" y="81"/>
                </a:cubicBezTo>
                <a:cubicBezTo>
                  <a:pt x="138" y="91"/>
                  <a:pt x="138" y="91"/>
                  <a:pt x="138" y="91"/>
                </a:cubicBezTo>
                <a:cubicBezTo>
                  <a:pt x="74" y="144"/>
                  <a:pt x="30" y="219"/>
                  <a:pt x="17" y="304"/>
                </a:cubicBezTo>
                <a:cubicBezTo>
                  <a:pt x="4" y="302"/>
                  <a:pt x="4" y="302"/>
                  <a:pt x="4" y="302"/>
                </a:cubicBezTo>
                <a:cubicBezTo>
                  <a:pt x="2" y="320"/>
                  <a:pt x="0" y="338"/>
                  <a:pt x="0" y="356"/>
                </a:cubicBezTo>
                <a:cubicBezTo>
                  <a:pt x="0" y="395"/>
                  <a:pt x="6" y="433"/>
                  <a:pt x="19" y="469"/>
                </a:cubicBezTo>
                <a:cubicBezTo>
                  <a:pt x="31" y="465"/>
                  <a:pt x="31" y="465"/>
                  <a:pt x="31" y="465"/>
                </a:cubicBezTo>
                <a:cubicBezTo>
                  <a:pt x="60" y="551"/>
                  <a:pt x="122" y="622"/>
                  <a:pt x="203" y="663"/>
                </a:cubicBezTo>
                <a:cubicBezTo>
                  <a:pt x="197" y="674"/>
                  <a:pt x="197" y="674"/>
                  <a:pt x="197" y="674"/>
                </a:cubicBezTo>
                <a:cubicBezTo>
                  <a:pt x="247" y="699"/>
                  <a:pt x="300" y="712"/>
                  <a:pt x="356" y="712"/>
                </a:cubicBezTo>
                <a:cubicBezTo>
                  <a:pt x="357" y="712"/>
                  <a:pt x="357" y="712"/>
                  <a:pt x="357" y="712"/>
                </a:cubicBezTo>
                <a:cubicBezTo>
                  <a:pt x="357" y="699"/>
                  <a:pt x="357" y="699"/>
                  <a:pt x="357" y="699"/>
                </a:cubicBezTo>
                <a:cubicBezTo>
                  <a:pt x="454" y="699"/>
                  <a:pt x="541" y="658"/>
                  <a:pt x="604" y="593"/>
                </a:cubicBezTo>
                <a:cubicBezTo>
                  <a:pt x="613" y="603"/>
                  <a:pt x="613" y="603"/>
                  <a:pt x="613" y="603"/>
                </a:cubicBezTo>
                <a:cubicBezTo>
                  <a:pt x="653" y="562"/>
                  <a:pt x="682" y="511"/>
                  <a:pt x="698" y="457"/>
                </a:cubicBezTo>
                <a:cubicBezTo>
                  <a:pt x="685" y="453"/>
                  <a:pt x="685" y="453"/>
                  <a:pt x="685" y="453"/>
                </a:cubicBezTo>
                <a:cubicBezTo>
                  <a:pt x="695" y="422"/>
                  <a:pt x="700" y="390"/>
                  <a:pt x="700" y="356"/>
                </a:cubicBezTo>
                <a:close/>
                <a:moveTo>
                  <a:pt x="356" y="689"/>
                </a:moveTo>
                <a:cubicBezTo>
                  <a:pt x="267" y="689"/>
                  <a:pt x="186" y="654"/>
                  <a:pt x="126" y="596"/>
                </a:cubicBezTo>
                <a:cubicBezTo>
                  <a:pt x="133" y="589"/>
                  <a:pt x="133" y="589"/>
                  <a:pt x="133" y="589"/>
                </a:cubicBezTo>
                <a:cubicBezTo>
                  <a:pt x="69" y="527"/>
                  <a:pt x="34" y="445"/>
                  <a:pt x="34" y="356"/>
                </a:cubicBezTo>
                <a:cubicBezTo>
                  <a:pt x="34" y="333"/>
                  <a:pt x="37" y="310"/>
                  <a:pt x="41" y="288"/>
                </a:cubicBezTo>
                <a:cubicBezTo>
                  <a:pt x="31" y="285"/>
                  <a:pt x="31" y="285"/>
                  <a:pt x="31" y="285"/>
                </a:cubicBezTo>
                <a:cubicBezTo>
                  <a:pt x="63" y="135"/>
                  <a:pt x="197" y="23"/>
                  <a:pt x="356" y="23"/>
                </a:cubicBezTo>
                <a:cubicBezTo>
                  <a:pt x="356" y="33"/>
                  <a:pt x="356" y="33"/>
                  <a:pt x="356" y="33"/>
                </a:cubicBezTo>
                <a:cubicBezTo>
                  <a:pt x="356" y="33"/>
                  <a:pt x="356" y="33"/>
                  <a:pt x="356" y="33"/>
                </a:cubicBezTo>
                <a:cubicBezTo>
                  <a:pt x="470" y="33"/>
                  <a:pt x="573" y="91"/>
                  <a:pt x="632" y="188"/>
                </a:cubicBezTo>
                <a:cubicBezTo>
                  <a:pt x="641" y="183"/>
                  <a:pt x="641" y="183"/>
                  <a:pt x="641" y="183"/>
                </a:cubicBezTo>
                <a:cubicBezTo>
                  <a:pt x="672" y="233"/>
                  <a:pt x="690" y="293"/>
                  <a:pt x="690" y="356"/>
                </a:cubicBezTo>
                <a:cubicBezTo>
                  <a:pt x="690" y="540"/>
                  <a:pt x="540" y="689"/>
                  <a:pt x="356" y="689"/>
                </a:cubicBezTo>
                <a:close/>
              </a:path>
            </a:pathLst>
          </a:custGeom>
          <a:solidFill>
            <a:srgbClr val="45D8FF"/>
          </a:solidFill>
          <a:ln>
            <a:noFill/>
          </a:ln>
        </p:spPr>
        <p:txBody>
          <a:bodyPr vert="horz" wrap="square" lIns="91440" tIns="45720" rIns="91440" bIns="45720" numCol="1" anchor="t" anchorCtr="0" compatLnSpc="1"/>
          <a:lstStyle/>
          <a:p>
            <a:endParaRPr lang="zh-CN" altLang="en-US" sz="1600"/>
          </a:p>
        </p:txBody>
      </p:sp>
      <p:grpSp>
        <p:nvGrpSpPr>
          <p:cNvPr id="14" name="组合 13"/>
          <p:cNvGrpSpPr/>
          <p:nvPr/>
        </p:nvGrpSpPr>
        <p:grpSpPr>
          <a:xfrm>
            <a:off x="1652011" y="1536263"/>
            <a:ext cx="2385623" cy="2379508"/>
            <a:chOff x="1633540" y="1535304"/>
            <a:chExt cx="2385623" cy="2379508"/>
          </a:xfrm>
          <a:solidFill>
            <a:srgbClr val="45D8FF"/>
          </a:solidFill>
        </p:grpSpPr>
        <p:sp>
          <p:nvSpPr>
            <p:cNvPr id="311" name="Freeform 178"/>
            <p:cNvSpPr>
              <a:spLocks noEditPoints="1"/>
            </p:cNvSpPr>
            <p:nvPr/>
          </p:nvSpPr>
          <p:spPr bwMode="auto">
            <a:xfrm>
              <a:off x="2791194" y="1535304"/>
              <a:ext cx="1227969" cy="1400190"/>
            </a:xfrm>
            <a:custGeom>
              <a:avLst/>
              <a:gdLst>
                <a:gd name="T0" fmla="*/ 22 w 509"/>
                <a:gd name="T1" fmla="*/ 45 h 581"/>
                <a:gd name="T2" fmla="*/ 13 w 509"/>
                <a:gd name="T3" fmla="*/ 40 h 581"/>
                <a:gd name="T4" fmla="*/ 31 w 509"/>
                <a:gd name="T5" fmla="*/ 32 h 581"/>
                <a:gd name="T6" fmla="*/ 68 w 509"/>
                <a:gd name="T7" fmla="*/ 48 h 581"/>
                <a:gd name="T8" fmla="*/ 83 w 509"/>
                <a:gd name="T9" fmla="*/ 4 h 581"/>
                <a:gd name="T10" fmla="*/ 61 w 509"/>
                <a:gd name="T11" fmla="*/ 34 h 581"/>
                <a:gd name="T12" fmla="*/ 89 w 509"/>
                <a:gd name="T13" fmla="*/ 18 h 581"/>
                <a:gd name="T14" fmla="*/ 114 w 509"/>
                <a:gd name="T15" fmla="*/ 52 h 581"/>
                <a:gd name="T16" fmla="*/ 150 w 509"/>
                <a:gd name="T17" fmla="*/ 22 h 581"/>
                <a:gd name="T18" fmla="*/ 118 w 509"/>
                <a:gd name="T19" fmla="*/ 50 h 581"/>
                <a:gd name="T20" fmla="*/ 146 w 509"/>
                <a:gd name="T21" fmla="*/ 24 h 581"/>
                <a:gd name="T22" fmla="*/ 166 w 509"/>
                <a:gd name="T23" fmla="*/ 58 h 581"/>
                <a:gd name="T24" fmla="*/ 206 w 509"/>
                <a:gd name="T25" fmla="*/ 52 h 581"/>
                <a:gd name="T26" fmla="*/ 171 w 509"/>
                <a:gd name="T27" fmla="*/ 66 h 581"/>
                <a:gd name="T28" fmla="*/ 202 w 509"/>
                <a:gd name="T29" fmla="*/ 50 h 581"/>
                <a:gd name="T30" fmla="*/ 217 w 509"/>
                <a:gd name="T31" fmla="*/ 89 h 581"/>
                <a:gd name="T32" fmla="*/ 260 w 509"/>
                <a:gd name="T33" fmla="*/ 68 h 581"/>
                <a:gd name="T34" fmla="*/ 222 w 509"/>
                <a:gd name="T35" fmla="*/ 88 h 581"/>
                <a:gd name="T36" fmla="*/ 255 w 509"/>
                <a:gd name="T37" fmla="*/ 70 h 581"/>
                <a:gd name="T38" fmla="*/ 279 w 509"/>
                <a:gd name="T39" fmla="*/ 91 h 581"/>
                <a:gd name="T40" fmla="*/ 296 w 509"/>
                <a:gd name="T41" fmla="*/ 127 h 581"/>
                <a:gd name="T42" fmla="*/ 273 w 509"/>
                <a:gd name="T43" fmla="*/ 121 h 581"/>
                <a:gd name="T44" fmla="*/ 302 w 509"/>
                <a:gd name="T45" fmla="*/ 97 h 581"/>
                <a:gd name="T46" fmla="*/ 326 w 509"/>
                <a:gd name="T47" fmla="*/ 126 h 581"/>
                <a:gd name="T48" fmla="*/ 339 w 509"/>
                <a:gd name="T49" fmla="*/ 164 h 581"/>
                <a:gd name="T50" fmla="*/ 317 w 509"/>
                <a:gd name="T51" fmla="*/ 156 h 581"/>
                <a:gd name="T52" fmla="*/ 348 w 509"/>
                <a:gd name="T53" fmla="*/ 135 h 581"/>
                <a:gd name="T54" fmla="*/ 368 w 509"/>
                <a:gd name="T55" fmla="*/ 167 h 581"/>
                <a:gd name="T56" fmla="*/ 377 w 509"/>
                <a:gd name="T57" fmla="*/ 206 h 581"/>
                <a:gd name="T58" fmla="*/ 356 w 509"/>
                <a:gd name="T59" fmla="*/ 195 h 581"/>
                <a:gd name="T60" fmla="*/ 389 w 509"/>
                <a:gd name="T61" fmla="*/ 178 h 581"/>
                <a:gd name="T62" fmla="*/ 413 w 509"/>
                <a:gd name="T63" fmla="*/ 210 h 581"/>
                <a:gd name="T64" fmla="*/ 409 w 509"/>
                <a:gd name="T65" fmla="*/ 252 h 581"/>
                <a:gd name="T66" fmla="*/ 390 w 509"/>
                <a:gd name="T67" fmla="*/ 239 h 581"/>
                <a:gd name="T68" fmla="*/ 426 w 509"/>
                <a:gd name="T69" fmla="*/ 232 h 581"/>
                <a:gd name="T70" fmla="*/ 443 w 509"/>
                <a:gd name="T71" fmla="*/ 260 h 581"/>
                <a:gd name="T72" fmla="*/ 429 w 509"/>
                <a:gd name="T73" fmla="*/ 304 h 581"/>
                <a:gd name="T74" fmla="*/ 421 w 509"/>
                <a:gd name="T75" fmla="*/ 275 h 581"/>
                <a:gd name="T76" fmla="*/ 451 w 509"/>
                <a:gd name="T77" fmla="*/ 289 h 581"/>
                <a:gd name="T78" fmla="*/ 479 w 509"/>
                <a:gd name="T79" fmla="*/ 323 h 581"/>
                <a:gd name="T80" fmla="*/ 439 w 509"/>
                <a:gd name="T81" fmla="*/ 347 h 581"/>
                <a:gd name="T82" fmla="*/ 440 w 509"/>
                <a:gd name="T83" fmla="*/ 330 h 581"/>
                <a:gd name="T84" fmla="*/ 477 w 509"/>
                <a:gd name="T85" fmla="*/ 339 h 581"/>
                <a:gd name="T86" fmla="*/ 496 w 509"/>
                <a:gd name="T87" fmla="*/ 399 h 581"/>
                <a:gd name="T88" fmla="*/ 453 w 509"/>
                <a:gd name="T89" fmla="*/ 381 h 581"/>
                <a:gd name="T90" fmla="*/ 456 w 509"/>
                <a:gd name="T91" fmla="*/ 390 h 581"/>
                <a:gd name="T92" fmla="*/ 493 w 509"/>
                <a:gd name="T93" fmla="*/ 391 h 581"/>
                <a:gd name="T94" fmla="*/ 472 w 509"/>
                <a:gd name="T95" fmla="*/ 430 h 581"/>
                <a:gd name="T96" fmla="*/ 496 w 509"/>
                <a:gd name="T97" fmla="*/ 463 h 581"/>
                <a:gd name="T98" fmla="*/ 502 w 509"/>
                <a:gd name="T99" fmla="*/ 450 h 581"/>
                <a:gd name="T100" fmla="*/ 467 w 509"/>
                <a:gd name="T101" fmla="*/ 438 h 581"/>
                <a:gd name="T102" fmla="*/ 496 w 509"/>
                <a:gd name="T103" fmla="*/ 487 h 581"/>
                <a:gd name="T104" fmla="*/ 496 w 509"/>
                <a:gd name="T105" fmla="*/ 522 h 581"/>
                <a:gd name="T106" fmla="*/ 496 w 509"/>
                <a:gd name="T107" fmla="*/ 520 h 581"/>
                <a:gd name="T108" fmla="*/ 496 w 509"/>
                <a:gd name="T109" fmla="*/ 492 h 581"/>
                <a:gd name="T110" fmla="*/ 459 w 509"/>
                <a:gd name="T111" fmla="*/ 554 h 581"/>
                <a:gd name="T112" fmla="*/ 505 w 509"/>
                <a:gd name="T113" fmla="*/ 560 h 581"/>
                <a:gd name="T114" fmla="*/ 470 w 509"/>
                <a:gd name="T115" fmla="*/ 573 h 581"/>
                <a:gd name="T116" fmla="*/ 498 w 509"/>
                <a:gd name="T117" fmla="*/ 55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9" h="581">
                  <a:moveTo>
                    <a:pt x="22" y="0"/>
                  </a:moveTo>
                  <a:cubicBezTo>
                    <a:pt x="13" y="0"/>
                    <a:pt x="13" y="0"/>
                    <a:pt x="13" y="0"/>
                  </a:cubicBezTo>
                  <a:cubicBezTo>
                    <a:pt x="6" y="0"/>
                    <a:pt x="0" y="5"/>
                    <a:pt x="0" y="13"/>
                  </a:cubicBezTo>
                  <a:cubicBezTo>
                    <a:pt x="0" y="32"/>
                    <a:pt x="0" y="32"/>
                    <a:pt x="0" y="32"/>
                  </a:cubicBezTo>
                  <a:cubicBezTo>
                    <a:pt x="0" y="39"/>
                    <a:pt x="6" y="45"/>
                    <a:pt x="13" y="45"/>
                  </a:cubicBezTo>
                  <a:cubicBezTo>
                    <a:pt x="22" y="45"/>
                    <a:pt x="22" y="45"/>
                    <a:pt x="22" y="45"/>
                  </a:cubicBezTo>
                  <a:cubicBezTo>
                    <a:pt x="30" y="45"/>
                    <a:pt x="35" y="39"/>
                    <a:pt x="35" y="32"/>
                  </a:cubicBezTo>
                  <a:cubicBezTo>
                    <a:pt x="35" y="13"/>
                    <a:pt x="35" y="13"/>
                    <a:pt x="35" y="13"/>
                  </a:cubicBezTo>
                  <a:cubicBezTo>
                    <a:pt x="35" y="5"/>
                    <a:pt x="30" y="0"/>
                    <a:pt x="22" y="0"/>
                  </a:cubicBezTo>
                  <a:close/>
                  <a:moveTo>
                    <a:pt x="31" y="32"/>
                  </a:moveTo>
                  <a:cubicBezTo>
                    <a:pt x="31" y="37"/>
                    <a:pt x="27" y="40"/>
                    <a:pt x="22" y="40"/>
                  </a:cubicBezTo>
                  <a:cubicBezTo>
                    <a:pt x="13" y="40"/>
                    <a:pt x="13" y="40"/>
                    <a:pt x="13" y="40"/>
                  </a:cubicBezTo>
                  <a:cubicBezTo>
                    <a:pt x="9" y="40"/>
                    <a:pt x="5" y="37"/>
                    <a:pt x="5" y="32"/>
                  </a:cubicBezTo>
                  <a:cubicBezTo>
                    <a:pt x="5" y="13"/>
                    <a:pt x="5" y="13"/>
                    <a:pt x="5" y="13"/>
                  </a:cubicBezTo>
                  <a:cubicBezTo>
                    <a:pt x="5" y="8"/>
                    <a:pt x="9" y="4"/>
                    <a:pt x="13" y="4"/>
                  </a:cubicBezTo>
                  <a:cubicBezTo>
                    <a:pt x="22" y="4"/>
                    <a:pt x="22" y="4"/>
                    <a:pt x="22" y="4"/>
                  </a:cubicBezTo>
                  <a:cubicBezTo>
                    <a:pt x="27" y="4"/>
                    <a:pt x="31" y="8"/>
                    <a:pt x="31" y="13"/>
                  </a:cubicBezTo>
                  <a:lnTo>
                    <a:pt x="31" y="32"/>
                  </a:lnTo>
                  <a:close/>
                  <a:moveTo>
                    <a:pt x="83" y="4"/>
                  </a:moveTo>
                  <a:cubicBezTo>
                    <a:pt x="73" y="3"/>
                    <a:pt x="73" y="3"/>
                    <a:pt x="73" y="3"/>
                  </a:cubicBezTo>
                  <a:cubicBezTo>
                    <a:pt x="66" y="2"/>
                    <a:pt x="60" y="7"/>
                    <a:pt x="59" y="14"/>
                  </a:cubicBezTo>
                  <a:cubicBezTo>
                    <a:pt x="56" y="34"/>
                    <a:pt x="56" y="34"/>
                    <a:pt x="56" y="34"/>
                  </a:cubicBezTo>
                  <a:cubicBezTo>
                    <a:pt x="56" y="37"/>
                    <a:pt x="57" y="41"/>
                    <a:pt x="59" y="43"/>
                  </a:cubicBezTo>
                  <a:cubicBezTo>
                    <a:pt x="61" y="46"/>
                    <a:pt x="64" y="48"/>
                    <a:pt x="68" y="48"/>
                  </a:cubicBezTo>
                  <a:cubicBezTo>
                    <a:pt x="77" y="50"/>
                    <a:pt x="77" y="50"/>
                    <a:pt x="77" y="50"/>
                  </a:cubicBezTo>
                  <a:cubicBezTo>
                    <a:pt x="77" y="50"/>
                    <a:pt x="78" y="50"/>
                    <a:pt x="79" y="50"/>
                  </a:cubicBezTo>
                  <a:cubicBezTo>
                    <a:pt x="85" y="50"/>
                    <a:pt x="91" y="45"/>
                    <a:pt x="91" y="38"/>
                  </a:cubicBezTo>
                  <a:cubicBezTo>
                    <a:pt x="94" y="19"/>
                    <a:pt x="94" y="19"/>
                    <a:pt x="94" y="19"/>
                  </a:cubicBezTo>
                  <a:cubicBezTo>
                    <a:pt x="94" y="15"/>
                    <a:pt x="93" y="12"/>
                    <a:pt x="91" y="9"/>
                  </a:cubicBezTo>
                  <a:cubicBezTo>
                    <a:pt x="89" y="6"/>
                    <a:pt x="86" y="5"/>
                    <a:pt x="83" y="4"/>
                  </a:cubicBezTo>
                  <a:close/>
                  <a:moveTo>
                    <a:pt x="89" y="18"/>
                  </a:moveTo>
                  <a:cubicBezTo>
                    <a:pt x="87" y="38"/>
                    <a:pt x="87" y="38"/>
                    <a:pt x="87" y="38"/>
                  </a:cubicBezTo>
                  <a:cubicBezTo>
                    <a:pt x="86" y="42"/>
                    <a:pt x="82" y="45"/>
                    <a:pt x="78" y="45"/>
                  </a:cubicBezTo>
                  <a:cubicBezTo>
                    <a:pt x="68" y="44"/>
                    <a:pt x="68" y="44"/>
                    <a:pt x="68" y="44"/>
                  </a:cubicBezTo>
                  <a:cubicBezTo>
                    <a:pt x="66" y="43"/>
                    <a:pt x="64" y="42"/>
                    <a:pt x="63" y="41"/>
                  </a:cubicBezTo>
                  <a:cubicBezTo>
                    <a:pt x="61" y="39"/>
                    <a:pt x="61" y="37"/>
                    <a:pt x="61" y="34"/>
                  </a:cubicBezTo>
                  <a:cubicBezTo>
                    <a:pt x="64" y="15"/>
                    <a:pt x="64" y="15"/>
                    <a:pt x="64" y="15"/>
                  </a:cubicBezTo>
                  <a:cubicBezTo>
                    <a:pt x="64" y="11"/>
                    <a:pt x="68" y="8"/>
                    <a:pt x="72" y="8"/>
                  </a:cubicBezTo>
                  <a:cubicBezTo>
                    <a:pt x="73" y="8"/>
                    <a:pt x="73" y="8"/>
                    <a:pt x="73" y="8"/>
                  </a:cubicBezTo>
                  <a:cubicBezTo>
                    <a:pt x="82" y="9"/>
                    <a:pt x="82" y="9"/>
                    <a:pt x="82" y="9"/>
                  </a:cubicBezTo>
                  <a:cubicBezTo>
                    <a:pt x="84" y="9"/>
                    <a:pt x="86" y="10"/>
                    <a:pt x="87" y="12"/>
                  </a:cubicBezTo>
                  <a:cubicBezTo>
                    <a:pt x="89" y="14"/>
                    <a:pt x="89" y="16"/>
                    <a:pt x="89" y="18"/>
                  </a:cubicBezTo>
                  <a:close/>
                  <a:moveTo>
                    <a:pt x="142" y="16"/>
                  </a:moveTo>
                  <a:cubicBezTo>
                    <a:pt x="133" y="14"/>
                    <a:pt x="133" y="14"/>
                    <a:pt x="133" y="14"/>
                  </a:cubicBezTo>
                  <a:cubicBezTo>
                    <a:pt x="132" y="13"/>
                    <a:pt x="131" y="13"/>
                    <a:pt x="130" y="13"/>
                  </a:cubicBezTo>
                  <a:cubicBezTo>
                    <a:pt x="124" y="13"/>
                    <a:pt x="118" y="17"/>
                    <a:pt x="117" y="23"/>
                  </a:cubicBezTo>
                  <a:cubicBezTo>
                    <a:pt x="112" y="42"/>
                    <a:pt x="112" y="42"/>
                    <a:pt x="112" y="42"/>
                  </a:cubicBezTo>
                  <a:cubicBezTo>
                    <a:pt x="111" y="46"/>
                    <a:pt x="112" y="49"/>
                    <a:pt x="114" y="52"/>
                  </a:cubicBezTo>
                  <a:cubicBezTo>
                    <a:pt x="115" y="55"/>
                    <a:pt x="118" y="57"/>
                    <a:pt x="122" y="58"/>
                  </a:cubicBezTo>
                  <a:cubicBezTo>
                    <a:pt x="131" y="60"/>
                    <a:pt x="131" y="60"/>
                    <a:pt x="131" y="60"/>
                  </a:cubicBezTo>
                  <a:cubicBezTo>
                    <a:pt x="132" y="61"/>
                    <a:pt x="133" y="61"/>
                    <a:pt x="134" y="61"/>
                  </a:cubicBezTo>
                  <a:cubicBezTo>
                    <a:pt x="140" y="61"/>
                    <a:pt x="145" y="57"/>
                    <a:pt x="146" y="51"/>
                  </a:cubicBezTo>
                  <a:cubicBezTo>
                    <a:pt x="151" y="32"/>
                    <a:pt x="151" y="32"/>
                    <a:pt x="151" y="32"/>
                  </a:cubicBezTo>
                  <a:cubicBezTo>
                    <a:pt x="152" y="28"/>
                    <a:pt x="151" y="25"/>
                    <a:pt x="150" y="22"/>
                  </a:cubicBezTo>
                  <a:cubicBezTo>
                    <a:pt x="148" y="19"/>
                    <a:pt x="145" y="17"/>
                    <a:pt x="142" y="16"/>
                  </a:cubicBezTo>
                  <a:close/>
                  <a:moveTo>
                    <a:pt x="147" y="31"/>
                  </a:moveTo>
                  <a:cubicBezTo>
                    <a:pt x="142" y="50"/>
                    <a:pt x="142" y="50"/>
                    <a:pt x="142" y="50"/>
                  </a:cubicBezTo>
                  <a:cubicBezTo>
                    <a:pt x="141" y="54"/>
                    <a:pt x="136" y="57"/>
                    <a:pt x="132" y="56"/>
                  </a:cubicBezTo>
                  <a:cubicBezTo>
                    <a:pt x="123" y="53"/>
                    <a:pt x="123" y="53"/>
                    <a:pt x="123" y="53"/>
                  </a:cubicBezTo>
                  <a:cubicBezTo>
                    <a:pt x="121" y="53"/>
                    <a:pt x="119" y="52"/>
                    <a:pt x="118" y="50"/>
                  </a:cubicBezTo>
                  <a:cubicBezTo>
                    <a:pt x="117" y="48"/>
                    <a:pt x="116" y="46"/>
                    <a:pt x="117" y="43"/>
                  </a:cubicBezTo>
                  <a:cubicBezTo>
                    <a:pt x="122" y="24"/>
                    <a:pt x="122" y="24"/>
                    <a:pt x="122" y="24"/>
                  </a:cubicBezTo>
                  <a:cubicBezTo>
                    <a:pt x="122" y="21"/>
                    <a:pt x="126" y="18"/>
                    <a:pt x="130" y="18"/>
                  </a:cubicBezTo>
                  <a:cubicBezTo>
                    <a:pt x="130" y="18"/>
                    <a:pt x="131" y="18"/>
                    <a:pt x="132" y="18"/>
                  </a:cubicBezTo>
                  <a:cubicBezTo>
                    <a:pt x="141" y="21"/>
                    <a:pt x="141" y="21"/>
                    <a:pt x="141" y="21"/>
                  </a:cubicBezTo>
                  <a:cubicBezTo>
                    <a:pt x="143" y="21"/>
                    <a:pt x="144" y="22"/>
                    <a:pt x="146" y="24"/>
                  </a:cubicBezTo>
                  <a:cubicBezTo>
                    <a:pt x="147" y="26"/>
                    <a:pt x="147" y="28"/>
                    <a:pt x="147" y="31"/>
                  </a:cubicBezTo>
                  <a:close/>
                  <a:moveTo>
                    <a:pt x="199" y="35"/>
                  </a:moveTo>
                  <a:cubicBezTo>
                    <a:pt x="190" y="32"/>
                    <a:pt x="190" y="32"/>
                    <a:pt x="190" y="32"/>
                  </a:cubicBezTo>
                  <a:cubicBezTo>
                    <a:pt x="189" y="31"/>
                    <a:pt x="187" y="31"/>
                    <a:pt x="186" y="31"/>
                  </a:cubicBezTo>
                  <a:cubicBezTo>
                    <a:pt x="180" y="31"/>
                    <a:pt x="175" y="34"/>
                    <a:pt x="173" y="39"/>
                  </a:cubicBezTo>
                  <a:cubicBezTo>
                    <a:pt x="166" y="58"/>
                    <a:pt x="166" y="58"/>
                    <a:pt x="166" y="58"/>
                  </a:cubicBezTo>
                  <a:cubicBezTo>
                    <a:pt x="165" y="61"/>
                    <a:pt x="165" y="64"/>
                    <a:pt x="167" y="67"/>
                  </a:cubicBezTo>
                  <a:cubicBezTo>
                    <a:pt x="168" y="71"/>
                    <a:pt x="171" y="73"/>
                    <a:pt x="174" y="74"/>
                  </a:cubicBezTo>
                  <a:cubicBezTo>
                    <a:pt x="183" y="78"/>
                    <a:pt x="183" y="78"/>
                    <a:pt x="183" y="78"/>
                  </a:cubicBezTo>
                  <a:cubicBezTo>
                    <a:pt x="184" y="78"/>
                    <a:pt x="186" y="79"/>
                    <a:pt x="187" y="79"/>
                  </a:cubicBezTo>
                  <a:cubicBezTo>
                    <a:pt x="193" y="79"/>
                    <a:pt x="197" y="75"/>
                    <a:pt x="199" y="70"/>
                  </a:cubicBezTo>
                  <a:cubicBezTo>
                    <a:pt x="206" y="52"/>
                    <a:pt x="206" y="52"/>
                    <a:pt x="206" y="52"/>
                  </a:cubicBezTo>
                  <a:cubicBezTo>
                    <a:pt x="209" y="45"/>
                    <a:pt x="206" y="38"/>
                    <a:pt x="199" y="35"/>
                  </a:cubicBezTo>
                  <a:close/>
                  <a:moveTo>
                    <a:pt x="202" y="50"/>
                  </a:moveTo>
                  <a:cubicBezTo>
                    <a:pt x="195" y="68"/>
                    <a:pt x="195" y="68"/>
                    <a:pt x="195" y="68"/>
                  </a:cubicBezTo>
                  <a:cubicBezTo>
                    <a:pt x="193" y="73"/>
                    <a:pt x="188" y="75"/>
                    <a:pt x="184" y="73"/>
                  </a:cubicBezTo>
                  <a:cubicBezTo>
                    <a:pt x="176" y="70"/>
                    <a:pt x="176" y="70"/>
                    <a:pt x="176" y="70"/>
                  </a:cubicBezTo>
                  <a:cubicBezTo>
                    <a:pt x="174" y="69"/>
                    <a:pt x="172" y="68"/>
                    <a:pt x="171" y="66"/>
                  </a:cubicBezTo>
                  <a:cubicBezTo>
                    <a:pt x="170" y="64"/>
                    <a:pt x="170" y="61"/>
                    <a:pt x="171" y="59"/>
                  </a:cubicBezTo>
                  <a:cubicBezTo>
                    <a:pt x="178" y="41"/>
                    <a:pt x="178" y="41"/>
                    <a:pt x="178" y="41"/>
                  </a:cubicBezTo>
                  <a:cubicBezTo>
                    <a:pt x="179" y="38"/>
                    <a:pt x="182" y="36"/>
                    <a:pt x="186" y="36"/>
                  </a:cubicBezTo>
                  <a:cubicBezTo>
                    <a:pt x="187" y="36"/>
                    <a:pt x="188" y="36"/>
                    <a:pt x="189" y="36"/>
                  </a:cubicBezTo>
                  <a:cubicBezTo>
                    <a:pt x="197" y="39"/>
                    <a:pt x="197" y="39"/>
                    <a:pt x="197" y="39"/>
                  </a:cubicBezTo>
                  <a:cubicBezTo>
                    <a:pt x="201" y="41"/>
                    <a:pt x="204" y="46"/>
                    <a:pt x="202" y="50"/>
                  </a:cubicBezTo>
                  <a:close/>
                  <a:moveTo>
                    <a:pt x="253" y="61"/>
                  </a:moveTo>
                  <a:cubicBezTo>
                    <a:pt x="245" y="56"/>
                    <a:pt x="245" y="56"/>
                    <a:pt x="245" y="56"/>
                  </a:cubicBezTo>
                  <a:cubicBezTo>
                    <a:pt x="243" y="55"/>
                    <a:pt x="241" y="55"/>
                    <a:pt x="239" y="55"/>
                  </a:cubicBezTo>
                  <a:cubicBezTo>
                    <a:pt x="234" y="55"/>
                    <a:pt x="230" y="58"/>
                    <a:pt x="228" y="62"/>
                  </a:cubicBezTo>
                  <a:cubicBezTo>
                    <a:pt x="218" y="79"/>
                    <a:pt x="218" y="79"/>
                    <a:pt x="218" y="79"/>
                  </a:cubicBezTo>
                  <a:cubicBezTo>
                    <a:pt x="217" y="82"/>
                    <a:pt x="216" y="86"/>
                    <a:pt x="217" y="89"/>
                  </a:cubicBezTo>
                  <a:cubicBezTo>
                    <a:pt x="218" y="92"/>
                    <a:pt x="221" y="95"/>
                    <a:pt x="224" y="97"/>
                  </a:cubicBezTo>
                  <a:cubicBezTo>
                    <a:pt x="232" y="101"/>
                    <a:pt x="232" y="101"/>
                    <a:pt x="232" y="101"/>
                  </a:cubicBezTo>
                  <a:cubicBezTo>
                    <a:pt x="234" y="102"/>
                    <a:pt x="236" y="103"/>
                    <a:pt x="238" y="103"/>
                  </a:cubicBezTo>
                  <a:cubicBezTo>
                    <a:pt x="243" y="103"/>
                    <a:pt x="247" y="100"/>
                    <a:pt x="250" y="96"/>
                  </a:cubicBezTo>
                  <a:cubicBezTo>
                    <a:pt x="259" y="78"/>
                    <a:pt x="259" y="78"/>
                    <a:pt x="259" y="78"/>
                  </a:cubicBezTo>
                  <a:cubicBezTo>
                    <a:pt x="260" y="75"/>
                    <a:pt x="261" y="72"/>
                    <a:pt x="260" y="68"/>
                  </a:cubicBezTo>
                  <a:cubicBezTo>
                    <a:pt x="259" y="65"/>
                    <a:pt x="257" y="62"/>
                    <a:pt x="253" y="61"/>
                  </a:cubicBezTo>
                  <a:close/>
                  <a:moveTo>
                    <a:pt x="255" y="76"/>
                  </a:moveTo>
                  <a:cubicBezTo>
                    <a:pt x="245" y="94"/>
                    <a:pt x="245" y="94"/>
                    <a:pt x="245" y="94"/>
                  </a:cubicBezTo>
                  <a:cubicBezTo>
                    <a:pt x="243" y="97"/>
                    <a:pt x="238" y="99"/>
                    <a:pt x="234" y="97"/>
                  </a:cubicBezTo>
                  <a:cubicBezTo>
                    <a:pt x="226" y="93"/>
                    <a:pt x="226" y="93"/>
                    <a:pt x="226" y="93"/>
                  </a:cubicBezTo>
                  <a:cubicBezTo>
                    <a:pt x="224" y="92"/>
                    <a:pt x="223" y="90"/>
                    <a:pt x="222" y="88"/>
                  </a:cubicBezTo>
                  <a:cubicBezTo>
                    <a:pt x="221" y="86"/>
                    <a:pt x="222" y="83"/>
                    <a:pt x="223" y="81"/>
                  </a:cubicBezTo>
                  <a:cubicBezTo>
                    <a:pt x="232" y="64"/>
                    <a:pt x="232" y="64"/>
                    <a:pt x="232" y="64"/>
                  </a:cubicBezTo>
                  <a:cubicBezTo>
                    <a:pt x="233" y="61"/>
                    <a:pt x="236" y="60"/>
                    <a:pt x="239" y="60"/>
                  </a:cubicBezTo>
                  <a:cubicBezTo>
                    <a:pt x="241" y="60"/>
                    <a:pt x="242" y="60"/>
                    <a:pt x="243" y="61"/>
                  </a:cubicBezTo>
                  <a:cubicBezTo>
                    <a:pt x="251" y="65"/>
                    <a:pt x="251" y="65"/>
                    <a:pt x="251" y="65"/>
                  </a:cubicBezTo>
                  <a:cubicBezTo>
                    <a:pt x="253" y="66"/>
                    <a:pt x="255" y="68"/>
                    <a:pt x="255" y="70"/>
                  </a:cubicBezTo>
                  <a:cubicBezTo>
                    <a:pt x="256" y="72"/>
                    <a:pt x="256" y="74"/>
                    <a:pt x="255" y="76"/>
                  </a:cubicBezTo>
                  <a:close/>
                  <a:moveTo>
                    <a:pt x="310" y="101"/>
                  </a:moveTo>
                  <a:cubicBezTo>
                    <a:pt x="309" y="98"/>
                    <a:pt x="307" y="95"/>
                    <a:pt x="304" y="93"/>
                  </a:cubicBezTo>
                  <a:cubicBezTo>
                    <a:pt x="297" y="88"/>
                    <a:pt x="297" y="88"/>
                    <a:pt x="297" y="88"/>
                  </a:cubicBezTo>
                  <a:cubicBezTo>
                    <a:pt x="295" y="86"/>
                    <a:pt x="292" y="85"/>
                    <a:pt x="289" y="85"/>
                  </a:cubicBezTo>
                  <a:cubicBezTo>
                    <a:pt x="285" y="85"/>
                    <a:pt x="281" y="87"/>
                    <a:pt x="279" y="91"/>
                  </a:cubicBezTo>
                  <a:cubicBezTo>
                    <a:pt x="267" y="107"/>
                    <a:pt x="267" y="107"/>
                    <a:pt x="267" y="107"/>
                  </a:cubicBezTo>
                  <a:cubicBezTo>
                    <a:pt x="265" y="110"/>
                    <a:pt x="265" y="113"/>
                    <a:pt x="265" y="117"/>
                  </a:cubicBezTo>
                  <a:cubicBezTo>
                    <a:pt x="266" y="120"/>
                    <a:pt x="268" y="123"/>
                    <a:pt x="271" y="125"/>
                  </a:cubicBezTo>
                  <a:cubicBezTo>
                    <a:pt x="278" y="131"/>
                    <a:pt x="278" y="131"/>
                    <a:pt x="278" y="131"/>
                  </a:cubicBezTo>
                  <a:cubicBezTo>
                    <a:pt x="280" y="132"/>
                    <a:pt x="283" y="133"/>
                    <a:pt x="286" y="133"/>
                  </a:cubicBezTo>
                  <a:cubicBezTo>
                    <a:pt x="290" y="133"/>
                    <a:pt x="294" y="131"/>
                    <a:pt x="296" y="127"/>
                  </a:cubicBezTo>
                  <a:cubicBezTo>
                    <a:pt x="308" y="111"/>
                    <a:pt x="308" y="111"/>
                    <a:pt x="308" y="111"/>
                  </a:cubicBezTo>
                  <a:cubicBezTo>
                    <a:pt x="310" y="108"/>
                    <a:pt x="310" y="105"/>
                    <a:pt x="310" y="101"/>
                  </a:cubicBezTo>
                  <a:close/>
                  <a:moveTo>
                    <a:pt x="304" y="108"/>
                  </a:moveTo>
                  <a:cubicBezTo>
                    <a:pt x="292" y="125"/>
                    <a:pt x="292" y="125"/>
                    <a:pt x="292" y="125"/>
                  </a:cubicBezTo>
                  <a:cubicBezTo>
                    <a:pt x="290" y="128"/>
                    <a:pt x="285" y="129"/>
                    <a:pt x="281" y="127"/>
                  </a:cubicBezTo>
                  <a:cubicBezTo>
                    <a:pt x="273" y="121"/>
                    <a:pt x="273" y="121"/>
                    <a:pt x="273" y="121"/>
                  </a:cubicBezTo>
                  <a:cubicBezTo>
                    <a:pt x="272" y="120"/>
                    <a:pt x="270" y="118"/>
                    <a:pt x="270" y="116"/>
                  </a:cubicBezTo>
                  <a:cubicBezTo>
                    <a:pt x="270" y="114"/>
                    <a:pt x="270" y="112"/>
                    <a:pt x="271" y="110"/>
                  </a:cubicBezTo>
                  <a:cubicBezTo>
                    <a:pt x="283" y="94"/>
                    <a:pt x="283" y="94"/>
                    <a:pt x="283" y="94"/>
                  </a:cubicBezTo>
                  <a:cubicBezTo>
                    <a:pt x="284" y="91"/>
                    <a:pt x="287" y="90"/>
                    <a:pt x="289" y="90"/>
                  </a:cubicBezTo>
                  <a:cubicBezTo>
                    <a:pt x="291" y="90"/>
                    <a:pt x="293" y="91"/>
                    <a:pt x="294" y="92"/>
                  </a:cubicBezTo>
                  <a:cubicBezTo>
                    <a:pt x="302" y="97"/>
                    <a:pt x="302" y="97"/>
                    <a:pt x="302" y="97"/>
                  </a:cubicBezTo>
                  <a:cubicBezTo>
                    <a:pt x="303" y="98"/>
                    <a:pt x="305" y="100"/>
                    <a:pt x="305" y="102"/>
                  </a:cubicBezTo>
                  <a:cubicBezTo>
                    <a:pt x="305" y="104"/>
                    <a:pt x="305" y="107"/>
                    <a:pt x="304" y="108"/>
                  </a:cubicBezTo>
                  <a:close/>
                  <a:moveTo>
                    <a:pt x="355" y="140"/>
                  </a:moveTo>
                  <a:cubicBezTo>
                    <a:pt x="355" y="137"/>
                    <a:pt x="354" y="134"/>
                    <a:pt x="351" y="131"/>
                  </a:cubicBezTo>
                  <a:cubicBezTo>
                    <a:pt x="344" y="125"/>
                    <a:pt x="344" y="125"/>
                    <a:pt x="344" y="125"/>
                  </a:cubicBezTo>
                  <a:cubicBezTo>
                    <a:pt x="339" y="120"/>
                    <a:pt x="330" y="121"/>
                    <a:pt x="326" y="126"/>
                  </a:cubicBezTo>
                  <a:cubicBezTo>
                    <a:pt x="313" y="141"/>
                    <a:pt x="313" y="141"/>
                    <a:pt x="313" y="141"/>
                  </a:cubicBezTo>
                  <a:cubicBezTo>
                    <a:pt x="310" y="143"/>
                    <a:pt x="309" y="147"/>
                    <a:pt x="309" y="150"/>
                  </a:cubicBezTo>
                  <a:cubicBezTo>
                    <a:pt x="309" y="154"/>
                    <a:pt x="311" y="157"/>
                    <a:pt x="314" y="159"/>
                  </a:cubicBezTo>
                  <a:cubicBezTo>
                    <a:pt x="320" y="165"/>
                    <a:pt x="320" y="165"/>
                    <a:pt x="320" y="165"/>
                  </a:cubicBezTo>
                  <a:cubicBezTo>
                    <a:pt x="323" y="167"/>
                    <a:pt x="326" y="169"/>
                    <a:pt x="329" y="169"/>
                  </a:cubicBezTo>
                  <a:cubicBezTo>
                    <a:pt x="333" y="169"/>
                    <a:pt x="336" y="167"/>
                    <a:pt x="339" y="164"/>
                  </a:cubicBezTo>
                  <a:cubicBezTo>
                    <a:pt x="352" y="150"/>
                    <a:pt x="352" y="150"/>
                    <a:pt x="352" y="150"/>
                  </a:cubicBezTo>
                  <a:cubicBezTo>
                    <a:pt x="354" y="147"/>
                    <a:pt x="356" y="144"/>
                    <a:pt x="355" y="140"/>
                  </a:cubicBezTo>
                  <a:close/>
                  <a:moveTo>
                    <a:pt x="348" y="146"/>
                  </a:moveTo>
                  <a:cubicBezTo>
                    <a:pt x="335" y="161"/>
                    <a:pt x="335" y="161"/>
                    <a:pt x="335" y="161"/>
                  </a:cubicBezTo>
                  <a:cubicBezTo>
                    <a:pt x="332" y="164"/>
                    <a:pt x="327" y="165"/>
                    <a:pt x="324" y="162"/>
                  </a:cubicBezTo>
                  <a:cubicBezTo>
                    <a:pt x="317" y="156"/>
                    <a:pt x="317" y="156"/>
                    <a:pt x="317" y="156"/>
                  </a:cubicBezTo>
                  <a:cubicBezTo>
                    <a:pt x="315" y="154"/>
                    <a:pt x="314" y="152"/>
                    <a:pt x="314" y="150"/>
                  </a:cubicBezTo>
                  <a:cubicBezTo>
                    <a:pt x="314" y="148"/>
                    <a:pt x="315" y="146"/>
                    <a:pt x="316" y="144"/>
                  </a:cubicBezTo>
                  <a:cubicBezTo>
                    <a:pt x="329" y="129"/>
                    <a:pt x="329" y="129"/>
                    <a:pt x="329" y="129"/>
                  </a:cubicBezTo>
                  <a:cubicBezTo>
                    <a:pt x="331" y="128"/>
                    <a:pt x="333" y="127"/>
                    <a:pt x="335" y="127"/>
                  </a:cubicBezTo>
                  <a:cubicBezTo>
                    <a:pt x="338" y="127"/>
                    <a:pt x="339" y="127"/>
                    <a:pt x="341" y="129"/>
                  </a:cubicBezTo>
                  <a:cubicBezTo>
                    <a:pt x="348" y="135"/>
                    <a:pt x="348" y="135"/>
                    <a:pt x="348" y="135"/>
                  </a:cubicBezTo>
                  <a:cubicBezTo>
                    <a:pt x="349" y="136"/>
                    <a:pt x="350" y="138"/>
                    <a:pt x="351" y="141"/>
                  </a:cubicBezTo>
                  <a:cubicBezTo>
                    <a:pt x="351" y="143"/>
                    <a:pt x="350" y="145"/>
                    <a:pt x="348" y="146"/>
                  </a:cubicBezTo>
                  <a:close/>
                  <a:moveTo>
                    <a:pt x="396" y="184"/>
                  </a:moveTo>
                  <a:cubicBezTo>
                    <a:pt x="396" y="181"/>
                    <a:pt x="395" y="178"/>
                    <a:pt x="393" y="175"/>
                  </a:cubicBezTo>
                  <a:cubicBezTo>
                    <a:pt x="387" y="168"/>
                    <a:pt x="387" y="168"/>
                    <a:pt x="387" y="168"/>
                  </a:cubicBezTo>
                  <a:cubicBezTo>
                    <a:pt x="382" y="163"/>
                    <a:pt x="373" y="162"/>
                    <a:pt x="368" y="167"/>
                  </a:cubicBezTo>
                  <a:cubicBezTo>
                    <a:pt x="353" y="180"/>
                    <a:pt x="353" y="180"/>
                    <a:pt x="353" y="180"/>
                  </a:cubicBezTo>
                  <a:cubicBezTo>
                    <a:pt x="351" y="182"/>
                    <a:pt x="349" y="185"/>
                    <a:pt x="349" y="189"/>
                  </a:cubicBezTo>
                  <a:cubicBezTo>
                    <a:pt x="349" y="192"/>
                    <a:pt x="350" y="195"/>
                    <a:pt x="352" y="198"/>
                  </a:cubicBezTo>
                  <a:cubicBezTo>
                    <a:pt x="358" y="205"/>
                    <a:pt x="358" y="205"/>
                    <a:pt x="358" y="205"/>
                  </a:cubicBezTo>
                  <a:cubicBezTo>
                    <a:pt x="361" y="208"/>
                    <a:pt x="364" y="209"/>
                    <a:pt x="368" y="209"/>
                  </a:cubicBezTo>
                  <a:cubicBezTo>
                    <a:pt x="371" y="209"/>
                    <a:pt x="374" y="208"/>
                    <a:pt x="377" y="206"/>
                  </a:cubicBezTo>
                  <a:cubicBezTo>
                    <a:pt x="391" y="193"/>
                    <a:pt x="391" y="193"/>
                    <a:pt x="391" y="193"/>
                  </a:cubicBezTo>
                  <a:cubicBezTo>
                    <a:pt x="394" y="191"/>
                    <a:pt x="396" y="188"/>
                    <a:pt x="396" y="184"/>
                  </a:cubicBezTo>
                  <a:close/>
                  <a:moveTo>
                    <a:pt x="388" y="190"/>
                  </a:moveTo>
                  <a:cubicBezTo>
                    <a:pt x="373" y="203"/>
                    <a:pt x="373" y="203"/>
                    <a:pt x="373" y="203"/>
                  </a:cubicBezTo>
                  <a:cubicBezTo>
                    <a:pt x="370" y="206"/>
                    <a:pt x="365" y="205"/>
                    <a:pt x="362" y="202"/>
                  </a:cubicBezTo>
                  <a:cubicBezTo>
                    <a:pt x="356" y="195"/>
                    <a:pt x="356" y="195"/>
                    <a:pt x="356" y="195"/>
                  </a:cubicBezTo>
                  <a:cubicBezTo>
                    <a:pt x="354" y="193"/>
                    <a:pt x="354" y="191"/>
                    <a:pt x="354" y="189"/>
                  </a:cubicBezTo>
                  <a:cubicBezTo>
                    <a:pt x="354" y="187"/>
                    <a:pt x="355" y="185"/>
                    <a:pt x="357" y="183"/>
                  </a:cubicBezTo>
                  <a:cubicBezTo>
                    <a:pt x="371" y="170"/>
                    <a:pt x="371" y="170"/>
                    <a:pt x="371" y="170"/>
                  </a:cubicBezTo>
                  <a:cubicBezTo>
                    <a:pt x="373" y="169"/>
                    <a:pt x="375" y="168"/>
                    <a:pt x="377" y="168"/>
                  </a:cubicBezTo>
                  <a:cubicBezTo>
                    <a:pt x="379" y="168"/>
                    <a:pt x="381" y="169"/>
                    <a:pt x="383" y="171"/>
                  </a:cubicBezTo>
                  <a:cubicBezTo>
                    <a:pt x="389" y="178"/>
                    <a:pt x="389" y="178"/>
                    <a:pt x="389" y="178"/>
                  </a:cubicBezTo>
                  <a:cubicBezTo>
                    <a:pt x="391" y="180"/>
                    <a:pt x="391" y="182"/>
                    <a:pt x="391" y="184"/>
                  </a:cubicBezTo>
                  <a:cubicBezTo>
                    <a:pt x="391" y="186"/>
                    <a:pt x="390" y="188"/>
                    <a:pt x="388" y="190"/>
                  </a:cubicBezTo>
                  <a:close/>
                  <a:moveTo>
                    <a:pt x="431" y="233"/>
                  </a:moveTo>
                  <a:cubicBezTo>
                    <a:pt x="431" y="230"/>
                    <a:pt x="431" y="226"/>
                    <a:pt x="429" y="223"/>
                  </a:cubicBezTo>
                  <a:cubicBezTo>
                    <a:pt x="424" y="216"/>
                    <a:pt x="424" y="216"/>
                    <a:pt x="424" y="216"/>
                  </a:cubicBezTo>
                  <a:cubicBezTo>
                    <a:pt x="421" y="212"/>
                    <a:pt x="417" y="210"/>
                    <a:pt x="413" y="210"/>
                  </a:cubicBezTo>
                  <a:cubicBezTo>
                    <a:pt x="410" y="210"/>
                    <a:pt x="408" y="211"/>
                    <a:pt x="405" y="212"/>
                  </a:cubicBezTo>
                  <a:cubicBezTo>
                    <a:pt x="389" y="223"/>
                    <a:pt x="389" y="223"/>
                    <a:pt x="389" y="223"/>
                  </a:cubicBezTo>
                  <a:cubicBezTo>
                    <a:pt x="383" y="227"/>
                    <a:pt x="382" y="235"/>
                    <a:pt x="386" y="241"/>
                  </a:cubicBezTo>
                  <a:cubicBezTo>
                    <a:pt x="391" y="249"/>
                    <a:pt x="391" y="249"/>
                    <a:pt x="391" y="249"/>
                  </a:cubicBezTo>
                  <a:cubicBezTo>
                    <a:pt x="393" y="253"/>
                    <a:pt x="397" y="255"/>
                    <a:pt x="402" y="255"/>
                  </a:cubicBezTo>
                  <a:cubicBezTo>
                    <a:pt x="404" y="255"/>
                    <a:pt x="407" y="254"/>
                    <a:pt x="409" y="252"/>
                  </a:cubicBezTo>
                  <a:cubicBezTo>
                    <a:pt x="425" y="241"/>
                    <a:pt x="425" y="241"/>
                    <a:pt x="425" y="241"/>
                  </a:cubicBezTo>
                  <a:cubicBezTo>
                    <a:pt x="428" y="239"/>
                    <a:pt x="430" y="237"/>
                    <a:pt x="431" y="233"/>
                  </a:cubicBezTo>
                  <a:close/>
                  <a:moveTo>
                    <a:pt x="423" y="237"/>
                  </a:moveTo>
                  <a:cubicBezTo>
                    <a:pt x="406" y="248"/>
                    <a:pt x="406" y="248"/>
                    <a:pt x="406" y="248"/>
                  </a:cubicBezTo>
                  <a:cubicBezTo>
                    <a:pt x="403" y="251"/>
                    <a:pt x="397" y="250"/>
                    <a:pt x="395" y="246"/>
                  </a:cubicBezTo>
                  <a:cubicBezTo>
                    <a:pt x="390" y="239"/>
                    <a:pt x="390" y="239"/>
                    <a:pt x="390" y="239"/>
                  </a:cubicBezTo>
                  <a:cubicBezTo>
                    <a:pt x="387" y="235"/>
                    <a:pt x="388" y="230"/>
                    <a:pt x="392" y="227"/>
                  </a:cubicBezTo>
                  <a:cubicBezTo>
                    <a:pt x="408" y="216"/>
                    <a:pt x="408" y="216"/>
                    <a:pt x="408" y="216"/>
                  </a:cubicBezTo>
                  <a:cubicBezTo>
                    <a:pt x="410" y="215"/>
                    <a:pt x="411" y="215"/>
                    <a:pt x="413" y="215"/>
                  </a:cubicBezTo>
                  <a:cubicBezTo>
                    <a:pt x="415" y="215"/>
                    <a:pt x="418" y="216"/>
                    <a:pt x="420" y="218"/>
                  </a:cubicBezTo>
                  <a:cubicBezTo>
                    <a:pt x="425" y="226"/>
                    <a:pt x="425" y="226"/>
                    <a:pt x="425" y="226"/>
                  </a:cubicBezTo>
                  <a:cubicBezTo>
                    <a:pt x="426" y="228"/>
                    <a:pt x="426" y="230"/>
                    <a:pt x="426" y="232"/>
                  </a:cubicBezTo>
                  <a:cubicBezTo>
                    <a:pt x="426" y="234"/>
                    <a:pt x="424" y="236"/>
                    <a:pt x="423" y="237"/>
                  </a:cubicBezTo>
                  <a:close/>
                  <a:moveTo>
                    <a:pt x="453" y="293"/>
                  </a:moveTo>
                  <a:cubicBezTo>
                    <a:pt x="456" y="292"/>
                    <a:pt x="458" y="289"/>
                    <a:pt x="459" y="286"/>
                  </a:cubicBezTo>
                  <a:cubicBezTo>
                    <a:pt x="460" y="282"/>
                    <a:pt x="460" y="279"/>
                    <a:pt x="459" y="276"/>
                  </a:cubicBezTo>
                  <a:cubicBezTo>
                    <a:pt x="454" y="267"/>
                    <a:pt x="454" y="267"/>
                    <a:pt x="454" y="267"/>
                  </a:cubicBezTo>
                  <a:cubicBezTo>
                    <a:pt x="452" y="263"/>
                    <a:pt x="448" y="260"/>
                    <a:pt x="443" y="260"/>
                  </a:cubicBezTo>
                  <a:cubicBezTo>
                    <a:pt x="441" y="260"/>
                    <a:pt x="439" y="261"/>
                    <a:pt x="437" y="262"/>
                  </a:cubicBezTo>
                  <a:cubicBezTo>
                    <a:pt x="419" y="271"/>
                    <a:pt x="419" y="271"/>
                    <a:pt x="419" y="271"/>
                  </a:cubicBezTo>
                  <a:cubicBezTo>
                    <a:pt x="416" y="272"/>
                    <a:pt x="414" y="275"/>
                    <a:pt x="413" y="278"/>
                  </a:cubicBezTo>
                  <a:cubicBezTo>
                    <a:pt x="412" y="282"/>
                    <a:pt x="412" y="285"/>
                    <a:pt x="414" y="288"/>
                  </a:cubicBezTo>
                  <a:cubicBezTo>
                    <a:pt x="418" y="297"/>
                    <a:pt x="418" y="297"/>
                    <a:pt x="418" y="297"/>
                  </a:cubicBezTo>
                  <a:cubicBezTo>
                    <a:pt x="420" y="301"/>
                    <a:pt x="424" y="304"/>
                    <a:pt x="429" y="304"/>
                  </a:cubicBezTo>
                  <a:cubicBezTo>
                    <a:pt x="431" y="304"/>
                    <a:pt x="434" y="303"/>
                    <a:pt x="435" y="302"/>
                  </a:cubicBezTo>
                  <a:lnTo>
                    <a:pt x="453" y="293"/>
                  </a:lnTo>
                  <a:close/>
                  <a:moveTo>
                    <a:pt x="422" y="294"/>
                  </a:moveTo>
                  <a:cubicBezTo>
                    <a:pt x="418" y="286"/>
                    <a:pt x="418" y="286"/>
                    <a:pt x="418" y="286"/>
                  </a:cubicBezTo>
                  <a:cubicBezTo>
                    <a:pt x="417" y="284"/>
                    <a:pt x="417" y="282"/>
                    <a:pt x="417" y="280"/>
                  </a:cubicBezTo>
                  <a:cubicBezTo>
                    <a:pt x="418" y="278"/>
                    <a:pt x="420" y="276"/>
                    <a:pt x="421" y="275"/>
                  </a:cubicBezTo>
                  <a:cubicBezTo>
                    <a:pt x="439" y="266"/>
                    <a:pt x="439" y="266"/>
                    <a:pt x="439" y="266"/>
                  </a:cubicBezTo>
                  <a:cubicBezTo>
                    <a:pt x="440" y="265"/>
                    <a:pt x="441" y="265"/>
                    <a:pt x="443" y="265"/>
                  </a:cubicBezTo>
                  <a:cubicBezTo>
                    <a:pt x="446" y="265"/>
                    <a:pt x="449" y="267"/>
                    <a:pt x="450" y="270"/>
                  </a:cubicBezTo>
                  <a:cubicBezTo>
                    <a:pt x="454" y="278"/>
                    <a:pt x="454" y="278"/>
                    <a:pt x="454" y="278"/>
                  </a:cubicBezTo>
                  <a:cubicBezTo>
                    <a:pt x="455" y="280"/>
                    <a:pt x="455" y="282"/>
                    <a:pt x="455" y="284"/>
                  </a:cubicBezTo>
                  <a:cubicBezTo>
                    <a:pt x="454" y="286"/>
                    <a:pt x="453" y="288"/>
                    <a:pt x="451" y="289"/>
                  </a:cubicBezTo>
                  <a:cubicBezTo>
                    <a:pt x="433" y="298"/>
                    <a:pt x="433" y="298"/>
                    <a:pt x="433" y="298"/>
                  </a:cubicBezTo>
                  <a:cubicBezTo>
                    <a:pt x="429" y="300"/>
                    <a:pt x="424" y="298"/>
                    <a:pt x="422" y="294"/>
                  </a:cubicBezTo>
                  <a:close/>
                  <a:moveTo>
                    <a:pt x="474" y="348"/>
                  </a:moveTo>
                  <a:cubicBezTo>
                    <a:pt x="477" y="347"/>
                    <a:pt x="480" y="345"/>
                    <a:pt x="481" y="341"/>
                  </a:cubicBezTo>
                  <a:cubicBezTo>
                    <a:pt x="483" y="338"/>
                    <a:pt x="483" y="335"/>
                    <a:pt x="482" y="331"/>
                  </a:cubicBezTo>
                  <a:cubicBezTo>
                    <a:pt x="479" y="323"/>
                    <a:pt x="479" y="323"/>
                    <a:pt x="479" y="323"/>
                  </a:cubicBezTo>
                  <a:cubicBezTo>
                    <a:pt x="477" y="318"/>
                    <a:pt x="472" y="314"/>
                    <a:pt x="466" y="314"/>
                  </a:cubicBezTo>
                  <a:cubicBezTo>
                    <a:pt x="465" y="314"/>
                    <a:pt x="463" y="314"/>
                    <a:pt x="462" y="315"/>
                  </a:cubicBezTo>
                  <a:cubicBezTo>
                    <a:pt x="443" y="322"/>
                    <a:pt x="443" y="322"/>
                    <a:pt x="443" y="322"/>
                  </a:cubicBezTo>
                  <a:cubicBezTo>
                    <a:pt x="440" y="323"/>
                    <a:pt x="438" y="325"/>
                    <a:pt x="436" y="328"/>
                  </a:cubicBezTo>
                  <a:cubicBezTo>
                    <a:pt x="435" y="332"/>
                    <a:pt x="434" y="335"/>
                    <a:pt x="436" y="338"/>
                  </a:cubicBezTo>
                  <a:cubicBezTo>
                    <a:pt x="439" y="347"/>
                    <a:pt x="439" y="347"/>
                    <a:pt x="439" y="347"/>
                  </a:cubicBezTo>
                  <a:cubicBezTo>
                    <a:pt x="441" y="352"/>
                    <a:pt x="446" y="356"/>
                    <a:pt x="451" y="356"/>
                  </a:cubicBezTo>
                  <a:cubicBezTo>
                    <a:pt x="453" y="356"/>
                    <a:pt x="454" y="355"/>
                    <a:pt x="456" y="355"/>
                  </a:cubicBezTo>
                  <a:lnTo>
                    <a:pt x="474" y="348"/>
                  </a:lnTo>
                  <a:close/>
                  <a:moveTo>
                    <a:pt x="443" y="345"/>
                  </a:moveTo>
                  <a:cubicBezTo>
                    <a:pt x="440" y="337"/>
                    <a:pt x="440" y="337"/>
                    <a:pt x="440" y="337"/>
                  </a:cubicBezTo>
                  <a:cubicBezTo>
                    <a:pt x="439" y="335"/>
                    <a:pt x="439" y="332"/>
                    <a:pt x="440" y="330"/>
                  </a:cubicBezTo>
                  <a:cubicBezTo>
                    <a:pt x="441" y="328"/>
                    <a:pt x="443" y="327"/>
                    <a:pt x="445" y="326"/>
                  </a:cubicBezTo>
                  <a:cubicBezTo>
                    <a:pt x="464" y="319"/>
                    <a:pt x="464" y="319"/>
                    <a:pt x="464" y="319"/>
                  </a:cubicBezTo>
                  <a:cubicBezTo>
                    <a:pt x="464" y="319"/>
                    <a:pt x="465" y="319"/>
                    <a:pt x="466" y="319"/>
                  </a:cubicBezTo>
                  <a:cubicBezTo>
                    <a:pt x="470" y="319"/>
                    <a:pt x="473" y="321"/>
                    <a:pt x="474" y="324"/>
                  </a:cubicBezTo>
                  <a:cubicBezTo>
                    <a:pt x="477" y="333"/>
                    <a:pt x="477" y="333"/>
                    <a:pt x="477" y="333"/>
                  </a:cubicBezTo>
                  <a:cubicBezTo>
                    <a:pt x="478" y="335"/>
                    <a:pt x="478" y="337"/>
                    <a:pt x="477" y="339"/>
                  </a:cubicBezTo>
                  <a:cubicBezTo>
                    <a:pt x="476" y="341"/>
                    <a:pt x="474" y="343"/>
                    <a:pt x="472" y="344"/>
                  </a:cubicBezTo>
                  <a:cubicBezTo>
                    <a:pt x="454" y="350"/>
                    <a:pt x="454" y="350"/>
                    <a:pt x="454" y="350"/>
                  </a:cubicBezTo>
                  <a:cubicBezTo>
                    <a:pt x="450" y="352"/>
                    <a:pt x="445" y="350"/>
                    <a:pt x="443" y="345"/>
                  </a:cubicBezTo>
                  <a:close/>
                  <a:moveTo>
                    <a:pt x="469" y="410"/>
                  </a:moveTo>
                  <a:cubicBezTo>
                    <a:pt x="488" y="405"/>
                    <a:pt x="488" y="405"/>
                    <a:pt x="488" y="405"/>
                  </a:cubicBezTo>
                  <a:cubicBezTo>
                    <a:pt x="492" y="404"/>
                    <a:pt x="495" y="402"/>
                    <a:pt x="496" y="399"/>
                  </a:cubicBezTo>
                  <a:cubicBezTo>
                    <a:pt x="498" y="396"/>
                    <a:pt x="499" y="393"/>
                    <a:pt x="498" y="390"/>
                  </a:cubicBezTo>
                  <a:cubicBezTo>
                    <a:pt x="496" y="380"/>
                    <a:pt x="496" y="380"/>
                    <a:pt x="496" y="380"/>
                  </a:cubicBezTo>
                  <a:cubicBezTo>
                    <a:pt x="495" y="375"/>
                    <a:pt x="489" y="370"/>
                    <a:pt x="483" y="370"/>
                  </a:cubicBezTo>
                  <a:cubicBezTo>
                    <a:pt x="482" y="370"/>
                    <a:pt x="481" y="370"/>
                    <a:pt x="480" y="371"/>
                  </a:cubicBezTo>
                  <a:cubicBezTo>
                    <a:pt x="461" y="375"/>
                    <a:pt x="461" y="375"/>
                    <a:pt x="461" y="375"/>
                  </a:cubicBezTo>
                  <a:cubicBezTo>
                    <a:pt x="458" y="376"/>
                    <a:pt x="455" y="378"/>
                    <a:pt x="453" y="381"/>
                  </a:cubicBezTo>
                  <a:cubicBezTo>
                    <a:pt x="451" y="384"/>
                    <a:pt x="451" y="387"/>
                    <a:pt x="451" y="391"/>
                  </a:cubicBezTo>
                  <a:cubicBezTo>
                    <a:pt x="453" y="400"/>
                    <a:pt x="453" y="400"/>
                    <a:pt x="453" y="400"/>
                  </a:cubicBezTo>
                  <a:cubicBezTo>
                    <a:pt x="455" y="406"/>
                    <a:pt x="460" y="410"/>
                    <a:pt x="466" y="410"/>
                  </a:cubicBezTo>
                  <a:cubicBezTo>
                    <a:pt x="467" y="410"/>
                    <a:pt x="468" y="410"/>
                    <a:pt x="469" y="410"/>
                  </a:cubicBezTo>
                  <a:close/>
                  <a:moveTo>
                    <a:pt x="458" y="399"/>
                  </a:moveTo>
                  <a:cubicBezTo>
                    <a:pt x="456" y="390"/>
                    <a:pt x="456" y="390"/>
                    <a:pt x="456" y="390"/>
                  </a:cubicBezTo>
                  <a:cubicBezTo>
                    <a:pt x="456" y="388"/>
                    <a:pt x="456" y="385"/>
                    <a:pt x="457" y="383"/>
                  </a:cubicBezTo>
                  <a:cubicBezTo>
                    <a:pt x="458" y="382"/>
                    <a:pt x="460" y="380"/>
                    <a:pt x="462" y="380"/>
                  </a:cubicBezTo>
                  <a:cubicBezTo>
                    <a:pt x="481" y="375"/>
                    <a:pt x="481" y="375"/>
                    <a:pt x="481" y="375"/>
                  </a:cubicBezTo>
                  <a:cubicBezTo>
                    <a:pt x="482" y="375"/>
                    <a:pt x="483" y="375"/>
                    <a:pt x="483" y="375"/>
                  </a:cubicBezTo>
                  <a:cubicBezTo>
                    <a:pt x="487" y="375"/>
                    <a:pt x="490" y="378"/>
                    <a:pt x="491" y="382"/>
                  </a:cubicBezTo>
                  <a:cubicBezTo>
                    <a:pt x="493" y="391"/>
                    <a:pt x="493" y="391"/>
                    <a:pt x="493" y="391"/>
                  </a:cubicBezTo>
                  <a:cubicBezTo>
                    <a:pt x="494" y="393"/>
                    <a:pt x="494" y="395"/>
                    <a:pt x="492" y="397"/>
                  </a:cubicBezTo>
                  <a:cubicBezTo>
                    <a:pt x="491" y="399"/>
                    <a:pt x="489" y="400"/>
                    <a:pt x="487" y="400"/>
                  </a:cubicBezTo>
                  <a:cubicBezTo>
                    <a:pt x="468" y="405"/>
                    <a:pt x="468" y="405"/>
                    <a:pt x="468" y="405"/>
                  </a:cubicBezTo>
                  <a:cubicBezTo>
                    <a:pt x="464" y="406"/>
                    <a:pt x="459" y="403"/>
                    <a:pt x="458" y="399"/>
                  </a:cubicBezTo>
                  <a:close/>
                  <a:moveTo>
                    <a:pt x="492" y="428"/>
                  </a:moveTo>
                  <a:cubicBezTo>
                    <a:pt x="472" y="430"/>
                    <a:pt x="472" y="430"/>
                    <a:pt x="472" y="430"/>
                  </a:cubicBezTo>
                  <a:cubicBezTo>
                    <a:pt x="469" y="431"/>
                    <a:pt x="466" y="432"/>
                    <a:pt x="464" y="435"/>
                  </a:cubicBezTo>
                  <a:cubicBezTo>
                    <a:pt x="461" y="438"/>
                    <a:pt x="460" y="441"/>
                    <a:pt x="461" y="445"/>
                  </a:cubicBezTo>
                  <a:cubicBezTo>
                    <a:pt x="462" y="454"/>
                    <a:pt x="462" y="454"/>
                    <a:pt x="462" y="454"/>
                  </a:cubicBezTo>
                  <a:cubicBezTo>
                    <a:pt x="462" y="461"/>
                    <a:pt x="468" y="466"/>
                    <a:pt x="475" y="466"/>
                  </a:cubicBezTo>
                  <a:cubicBezTo>
                    <a:pt x="475" y="466"/>
                    <a:pt x="476" y="466"/>
                    <a:pt x="476" y="466"/>
                  </a:cubicBezTo>
                  <a:cubicBezTo>
                    <a:pt x="496" y="463"/>
                    <a:pt x="496" y="463"/>
                    <a:pt x="496" y="463"/>
                  </a:cubicBezTo>
                  <a:cubicBezTo>
                    <a:pt x="499" y="463"/>
                    <a:pt x="502" y="461"/>
                    <a:pt x="504" y="459"/>
                  </a:cubicBezTo>
                  <a:cubicBezTo>
                    <a:pt x="507" y="456"/>
                    <a:pt x="508" y="453"/>
                    <a:pt x="507" y="449"/>
                  </a:cubicBezTo>
                  <a:cubicBezTo>
                    <a:pt x="506" y="440"/>
                    <a:pt x="506" y="440"/>
                    <a:pt x="506" y="440"/>
                  </a:cubicBezTo>
                  <a:cubicBezTo>
                    <a:pt x="505" y="433"/>
                    <a:pt x="499" y="428"/>
                    <a:pt x="492" y="428"/>
                  </a:cubicBezTo>
                  <a:close/>
                  <a:moveTo>
                    <a:pt x="501" y="440"/>
                  </a:moveTo>
                  <a:cubicBezTo>
                    <a:pt x="502" y="450"/>
                    <a:pt x="502" y="450"/>
                    <a:pt x="502" y="450"/>
                  </a:cubicBezTo>
                  <a:cubicBezTo>
                    <a:pt x="503" y="452"/>
                    <a:pt x="502" y="454"/>
                    <a:pt x="501" y="456"/>
                  </a:cubicBezTo>
                  <a:cubicBezTo>
                    <a:pt x="499" y="457"/>
                    <a:pt x="497" y="458"/>
                    <a:pt x="495" y="459"/>
                  </a:cubicBezTo>
                  <a:cubicBezTo>
                    <a:pt x="475" y="461"/>
                    <a:pt x="475" y="461"/>
                    <a:pt x="475" y="461"/>
                  </a:cubicBezTo>
                  <a:cubicBezTo>
                    <a:pt x="471" y="461"/>
                    <a:pt x="467" y="458"/>
                    <a:pt x="466" y="453"/>
                  </a:cubicBezTo>
                  <a:cubicBezTo>
                    <a:pt x="465" y="444"/>
                    <a:pt x="465" y="444"/>
                    <a:pt x="465" y="444"/>
                  </a:cubicBezTo>
                  <a:cubicBezTo>
                    <a:pt x="465" y="442"/>
                    <a:pt x="466" y="440"/>
                    <a:pt x="467" y="438"/>
                  </a:cubicBezTo>
                  <a:cubicBezTo>
                    <a:pt x="469" y="436"/>
                    <a:pt x="471" y="435"/>
                    <a:pt x="473" y="435"/>
                  </a:cubicBezTo>
                  <a:cubicBezTo>
                    <a:pt x="492" y="433"/>
                    <a:pt x="492" y="433"/>
                    <a:pt x="492" y="433"/>
                  </a:cubicBezTo>
                  <a:cubicBezTo>
                    <a:pt x="493" y="433"/>
                    <a:pt x="493" y="433"/>
                    <a:pt x="493" y="433"/>
                  </a:cubicBezTo>
                  <a:cubicBezTo>
                    <a:pt x="497" y="433"/>
                    <a:pt x="501" y="436"/>
                    <a:pt x="501" y="440"/>
                  </a:cubicBezTo>
                  <a:close/>
                  <a:moveTo>
                    <a:pt x="505" y="491"/>
                  </a:moveTo>
                  <a:cubicBezTo>
                    <a:pt x="503" y="488"/>
                    <a:pt x="500" y="487"/>
                    <a:pt x="496" y="487"/>
                  </a:cubicBezTo>
                  <a:cubicBezTo>
                    <a:pt x="476" y="487"/>
                    <a:pt x="476" y="487"/>
                    <a:pt x="476" y="487"/>
                  </a:cubicBezTo>
                  <a:cubicBezTo>
                    <a:pt x="469" y="487"/>
                    <a:pt x="463" y="492"/>
                    <a:pt x="463" y="499"/>
                  </a:cubicBezTo>
                  <a:cubicBezTo>
                    <a:pt x="463" y="509"/>
                    <a:pt x="463" y="509"/>
                    <a:pt x="463" y="509"/>
                  </a:cubicBezTo>
                  <a:cubicBezTo>
                    <a:pt x="463" y="516"/>
                    <a:pt x="469" y="522"/>
                    <a:pt x="476" y="522"/>
                  </a:cubicBezTo>
                  <a:cubicBezTo>
                    <a:pt x="496" y="522"/>
                    <a:pt x="496" y="522"/>
                    <a:pt x="496" y="522"/>
                  </a:cubicBezTo>
                  <a:cubicBezTo>
                    <a:pt x="496" y="522"/>
                    <a:pt x="496" y="522"/>
                    <a:pt x="496" y="522"/>
                  </a:cubicBezTo>
                  <a:cubicBezTo>
                    <a:pt x="503" y="522"/>
                    <a:pt x="509" y="517"/>
                    <a:pt x="509" y="509"/>
                  </a:cubicBezTo>
                  <a:cubicBezTo>
                    <a:pt x="509" y="500"/>
                    <a:pt x="509" y="500"/>
                    <a:pt x="509" y="500"/>
                  </a:cubicBezTo>
                  <a:cubicBezTo>
                    <a:pt x="509" y="497"/>
                    <a:pt x="508" y="493"/>
                    <a:pt x="505" y="491"/>
                  </a:cubicBezTo>
                  <a:close/>
                  <a:moveTo>
                    <a:pt x="504" y="509"/>
                  </a:moveTo>
                  <a:cubicBezTo>
                    <a:pt x="504" y="514"/>
                    <a:pt x="500" y="517"/>
                    <a:pt x="496" y="517"/>
                  </a:cubicBezTo>
                  <a:cubicBezTo>
                    <a:pt x="496" y="520"/>
                    <a:pt x="496" y="520"/>
                    <a:pt x="496" y="520"/>
                  </a:cubicBezTo>
                  <a:cubicBezTo>
                    <a:pt x="496" y="517"/>
                    <a:pt x="496" y="517"/>
                    <a:pt x="496" y="517"/>
                  </a:cubicBezTo>
                  <a:cubicBezTo>
                    <a:pt x="476" y="517"/>
                    <a:pt x="476" y="517"/>
                    <a:pt x="476" y="517"/>
                  </a:cubicBezTo>
                  <a:cubicBezTo>
                    <a:pt x="471" y="517"/>
                    <a:pt x="468" y="513"/>
                    <a:pt x="468" y="509"/>
                  </a:cubicBezTo>
                  <a:cubicBezTo>
                    <a:pt x="468" y="499"/>
                    <a:pt x="468" y="499"/>
                    <a:pt x="468" y="499"/>
                  </a:cubicBezTo>
                  <a:cubicBezTo>
                    <a:pt x="468" y="495"/>
                    <a:pt x="472" y="491"/>
                    <a:pt x="476" y="491"/>
                  </a:cubicBezTo>
                  <a:cubicBezTo>
                    <a:pt x="496" y="492"/>
                    <a:pt x="496" y="492"/>
                    <a:pt x="496" y="492"/>
                  </a:cubicBezTo>
                  <a:cubicBezTo>
                    <a:pt x="498" y="492"/>
                    <a:pt x="500" y="493"/>
                    <a:pt x="502" y="494"/>
                  </a:cubicBezTo>
                  <a:cubicBezTo>
                    <a:pt x="504" y="496"/>
                    <a:pt x="504" y="498"/>
                    <a:pt x="504" y="500"/>
                  </a:cubicBezTo>
                  <a:lnTo>
                    <a:pt x="504" y="509"/>
                  </a:lnTo>
                  <a:close/>
                  <a:moveTo>
                    <a:pt x="493" y="546"/>
                  </a:moveTo>
                  <a:cubicBezTo>
                    <a:pt x="474" y="543"/>
                    <a:pt x="474" y="543"/>
                    <a:pt x="474" y="543"/>
                  </a:cubicBezTo>
                  <a:cubicBezTo>
                    <a:pt x="467" y="542"/>
                    <a:pt x="460" y="547"/>
                    <a:pt x="459" y="554"/>
                  </a:cubicBezTo>
                  <a:cubicBezTo>
                    <a:pt x="458" y="563"/>
                    <a:pt x="458" y="563"/>
                    <a:pt x="458" y="563"/>
                  </a:cubicBezTo>
                  <a:cubicBezTo>
                    <a:pt x="457" y="570"/>
                    <a:pt x="462" y="577"/>
                    <a:pt x="469" y="578"/>
                  </a:cubicBezTo>
                  <a:cubicBezTo>
                    <a:pt x="489" y="581"/>
                    <a:pt x="489" y="581"/>
                    <a:pt x="489" y="581"/>
                  </a:cubicBezTo>
                  <a:cubicBezTo>
                    <a:pt x="489" y="581"/>
                    <a:pt x="490" y="581"/>
                    <a:pt x="490" y="581"/>
                  </a:cubicBezTo>
                  <a:cubicBezTo>
                    <a:pt x="497" y="581"/>
                    <a:pt x="502" y="576"/>
                    <a:pt x="503" y="570"/>
                  </a:cubicBezTo>
                  <a:cubicBezTo>
                    <a:pt x="505" y="560"/>
                    <a:pt x="505" y="560"/>
                    <a:pt x="505" y="560"/>
                  </a:cubicBezTo>
                  <a:cubicBezTo>
                    <a:pt x="505" y="557"/>
                    <a:pt x="504" y="553"/>
                    <a:pt x="502" y="551"/>
                  </a:cubicBezTo>
                  <a:cubicBezTo>
                    <a:pt x="500" y="548"/>
                    <a:pt x="497" y="546"/>
                    <a:pt x="493" y="546"/>
                  </a:cubicBezTo>
                  <a:close/>
                  <a:moveTo>
                    <a:pt x="500" y="560"/>
                  </a:moveTo>
                  <a:cubicBezTo>
                    <a:pt x="499" y="569"/>
                    <a:pt x="499" y="569"/>
                    <a:pt x="499" y="569"/>
                  </a:cubicBezTo>
                  <a:cubicBezTo>
                    <a:pt x="498" y="573"/>
                    <a:pt x="494" y="577"/>
                    <a:pt x="489" y="576"/>
                  </a:cubicBezTo>
                  <a:cubicBezTo>
                    <a:pt x="470" y="573"/>
                    <a:pt x="470" y="573"/>
                    <a:pt x="470" y="573"/>
                  </a:cubicBezTo>
                  <a:cubicBezTo>
                    <a:pt x="465" y="572"/>
                    <a:pt x="462" y="568"/>
                    <a:pt x="463" y="564"/>
                  </a:cubicBezTo>
                  <a:cubicBezTo>
                    <a:pt x="464" y="555"/>
                    <a:pt x="464" y="555"/>
                    <a:pt x="464" y="555"/>
                  </a:cubicBezTo>
                  <a:cubicBezTo>
                    <a:pt x="465" y="551"/>
                    <a:pt x="468" y="548"/>
                    <a:pt x="472" y="548"/>
                  </a:cubicBezTo>
                  <a:cubicBezTo>
                    <a:pt x="473" y="548"/>
                    <a:pt x="473" y="548"/>
                    <a:pt x="473" y="548"/>
                  </a:cubicBezTo>
                  <a:cubicBezTo>
                    <a:pt x="493" y="550"/>
                    <a:pt x="493" y="550"/>
                    <a:pt x="493" y="550"/>
                  </a:cubicBezTo>
                  <a:cubicBezTo>
                    <a:pt x="495" y="551"/>
                    <a:pt x="497" y="552"/>
                    <a:pt x="498" y="554"/>
                  </a:cubicBezTo>
                  <a:cubicBezTo>
                    <a:pt x="500" y="555"/>
                    <a:pt x="500" y="557"/>
                    <a:pt x="500" y="5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12" name="Freeform 179"/>
            <p:cNvSpPr>
              <a:spLocks noEditPoints="1"/>
            </p:cNvSpPr>
            <p:nvPr/>
          </p:nvSpPr>
          <p:spPr bwMode="auto">
            <a:xfrm>
              <a:off x="1926012" y="3454196"/>
              <a:ext cx="1366562" cy="460616"/>
            </a:xfrm>
            <a:custGeom>
              <a:avLst/>
              <a:gdLst>
                <a:gd name="T0" fmla="*/ 536 w 567"/>
                <a:gd name="T1" fmla="*/ 129 h 191"/>
                <a:gd name="T2" fmla="*/ 566 w 567"/>
                <a:gd name="T3" fmla="*/ 147 h 191"/>
                <a:gd name="T4" fmla="*/ 541 w 567"/>
                <a:gd name="T5" fmla="*/ 136 h 191"/>
                <a:gd name="T6" fmla="*/ 561 w 567"/>
                <a:gd name="T7" fmla="*/ 139 h 191"/>
                <a:gd name="T8" fmla="*/ 498 w 567"/>
                <a:gd name="T9" fmla="*/ 142 h 191"/>
                <a:gd name="T10" fmla="*/ 526 w 567"/>
                <a:gd name="T11" fmla="*/ 162 h 191"/>
                <a:gd name="T12" fmla="*/ 505 w 567"/>
                <a:gd name="T13" fmla="*/ 160 h 191"/>
                <a:gd name="T14" fmla="*/ 519 w 567"/>
                <a:gd name="T15" fmla="*/ 144 h 191"/>
                <a:gd name="T16" fmla="*/ 459 w 567"/>
                <a:gd name="T17" fmla="*/ 151 h 191"/>
                <a:gd name="T18" fmla="*/ 485 w 567"/>
                <a:gd name="T19" fmla="*/ 174 h 191"/>
                <a:gd name="T20" fmla="*/ 464 w 567"/>
                <a:gd name="T21" fmla="*/ 170 h 191"/>
                <a:gd name="T22" fmla="*/ 479 w 567"/>
                <a:gd name="T23" fmla="*/ 155 h 191"/>
                <a:gd name="T24" fmla="*/ 419 w 567"/>
                <a:gd name="T25" fmla="*/ 157 h 191"/>
                <a:gd name="T26" fmla="*/ 443 w 567"/>
                <a:gd name="T27" fmla="*/ 182 h 191"/>
                <a:gd name="T28" fmla="*/ 423 w 567"/>
                <a:gd name="T29" fmla="*/ 176 h 191"/>
                <a:gd name="T30" fmla="*/ 439 w 567"/>
                <a:gd name="T31" fmla="*/ 163 h 191"/>
                <a:gd name="T32" fmla="*/ 376 w 567"/>
                <a:gd name="T33" fmla="*/ 168 h 191"/>
                <a:gd name="T34" fmla="*/ 403 w 567"/>
                <a:gd name="T35" fmla="*/ 167 h 191"/>
                <a:gd name="T36" fmla="*/ 380 w 567"/>
                <a:gd name="T37" fmla="*/ 168 h 191"/>
                <a:gd name="T38" fmla="*/ 397 w 567"/>
                <a:gd name="T39" fmla="*/ 183 h 191"/>
                <a:gd name="T40" fmla="*/ 349 w 567"/>
                <a:gd name="T41" fmla="*/ 191 h 191"/>
                <a:gd name="T42" fmla="*/ 346 w 567"/>
                <a:gd name="T43" fmla="*/ 186 h 191"/>
                <a:gd name="T44" fmla="*/ 357 w 567"/>
                <a:gd name="T45" fmla="*/ 168 h 191"/>
                <a:gd name="T46" fmla="*/ 303 w 567"/>
                <a:gd name="T47" fmla="*/ 187 h 191"/>
                <a:gd name="T48" fmla="*/ 316 w 567"/>
                <a:gd name="T49" fmla="*/ 165 h 191"/>
                <a:gd name="T50" fmla="*/ 306 w 567"/>
                <a:gd name="T51" fmla="*/ 156 h 191"/>
                <a:gd name="T52" fmla="*/ 254 w 567"/>
                <a:gd name="T53" fmla="*/ 154 h 191"/>
                <a:gd name="T54" fmla="*/ 280 w 567"/>
                <a:gd name="T55" fmla="*/ 160 h 191"/>
                <a:gd name="T56" fmla="*/ 256 w 567"/>
                <a:gd name="T57" fmla="*/ 165 h 191"/>
                <a:gd name="T58" fmla="*/ 233 w 567"/>
                <a:gd name="T59" fmla="*/ 135 h 191"/>
                <a:gd name="T60" fmla="*/ 222 w 567"/>
                <a:gd name="T61" fmla="*/ 168 h 191"/>
                <a:gd name="T62" fmla="*/ 233 w 567"/>
                <a:gd name="T63" fmla="*/ 159 h 191"/>
                <a:gd name="T64" fmla="*/ 228 w 567"/>
                <a:gd name="T65" fmla="*/ 139 h 191"/>
                <a:gd name="T66" fmla="*/ 176 w 567"/>
                <a:gd name="T67" fmla="*/ 127 h 191"/>
                <a:gd name="T68" fmla="*/ 201 w 567"/>
                <a:gd name="T69" fmla="*/ 137 h 191"/>
                <a:gd name="T70" fmla="*/ 176 w 567"/>
                <a:gd name="T71" fmla="*/ 139 h 191"/>
                <a:gd name="T72" fmla="*/ 159 w 567"/>
                <a:gd name="T73" fmla="*/ 104 h 191"/>
                <a:gd name="T74" fmla="*/ 142 w 567"/>
                <a:gd name="T75" fmla="*/ 136 h 191"/>
                <a:gd name="T76" fmla="*/ 155 w 567"/>
                <a:gd name="T77" fmla="*/ 128 h 191"/>
                <a:gd name="T78" fmla="*/ 154 w 567"/>
                <a:gd name="T79" fmla="*/ 107 h 191"/>
                <a:gd name="T80" fmla="*/ 105 w 567"/>
                <a:gd name="T81" fmla="*/ 86 h 191"/>
                <a:gd name="T82" fmla="*/ 128 w 567"/>
                <a:gd name="T83" fmla="*/ 101 h 191"/>
                <a:gd name="T84" fmla="*/ 103 w 567"/>
                <a:gd name="T85" fmla="*/ 98 h 191"/>
                <a:gd name="T86" fmla="*/ 91 w 567"/>
                <a:gd name="T87" fmla="*/ 62 h 191"/>
                <a:gd name="T88" fmla="*/ 70 w 567"/>
                <a:gd name="T89" fmla="*/ 89 h 191"/>
                <a:gd name="T90" fmla="*/ 83 w 567"/>
                <a:gd name="T91" fmla="*/ 84 h 191"/>
                <a:gd name="T92" fmla="*/ 86 w 567"/>
                <a:gd name="T93" fmla="*/ 63 h 191"/>
                <a:gd name="T94" fmla="*/ 34 w 567"/>
                <a:gd name="T95" fmla="*/ 43 h 191"/>
                <a:gd name="T96" fmla="*/ 61 w 567"/>
                <a:gd name="T97" fmla="*/ 36 h 191"/>
                <a:gd name="T98" fmla="*/ 45 w 567"/>
                <a:gd name="T99" fmla="*/ 38 h 191"/>
                <a:gd name="T100" fmla="*/ 30 w 567"/>
                <a:gd name="T101" fmla="*/ 5 h 191"/>
                <a:gd name="T102" fmla="*/ 23 w 567"/>
                <a:gd name="T103" fmla="*/ 32 h 191"/>
                <a:gd name="T104" fmla="*/ 8 w 567"/>
                <a:gd name="T105" fmla="*/ 26 h 191"/>
                <a:gd name="T106" fmla="*/ 28 w 567"/>
                <a:gd name="T107" fmla="*/ 2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7" h="191">
                  <a:moveTo>
                    <a:pt x="566" y="137"/>
                  </a:moveTo>
                  <a:cubicBezTo>
                    <a:pt x="562" y="127"/>
                    <a:pt x="562" y="127"/>
                    <a:pt x="562" y="127"/>
                  </a:cubicBezTo>
                  <a:cubicBezTo>
                    <a:pt x="560" y="123"/>
                    <a:pt x="555" y="120"/>
                    <a:pt x="550" y="120"/>
                  </a:cubicBezTo>
                  <a:cubicBezTo>
                    <a:pt x="549" y="120"/>
                    <a:pt x="547" y="120"/>
                    <a:pt x="546" y="121"/>
                  </a:cubicBezTo>
                  <a:cubicBezTo>
                    <a:pt x="543" y="122"/>
                    <a:pt x="543" y="122"/>
                    <a:pt x="543" y="122"/>
                  </a:cubicBezTo>
                  <a:cubicBezTo>
                    <a:pt x="540" y="123"/>
                    <a:pt x="537" y="126"/>
                    <a:pt x="536" y="129"/>
                  </a:cubicBezTo>
                  <a:cubicBezTo>
                    <a:pt x="535" y="132"/>
                    <a:pt x="535" y="135"/>
                    <a:pt x="536" y="138"/>
                  </a:cubicBezTo>
                  <a:cubicBezTo>
                    <a:pt x="540" y="148"/>
                    <a:pt x="540" y="148"/>
                    <a:pt x="540" y="148"/>
                  </a:cubicBezTo>
                  <a:cubicBezTo>
                    <a:pt x="542" y="153"/>
                    <a:pt x="547" y="155"/>
                    <a:pt x="552" y="155"/>
                  </a:cubicBezTo>
                  <a:cubicBezTo>
                    <a:pt x="553" y="155"/>
                    <a:pt x="555" y="155"/>
                    <a:pt x="556" y="155"/>
                  </a:cubicBezTo>
                  <a:cubicBezTo>
                    <a:pt x="559" y="153"/>
                    <a:pt x="559" y="153"/>
                    <a:pt x="559" y="153"/>
                  </a:cubicBezTo>
                  <a:cubicBezTo>
                    <a:pt x="562" y="152"/>
                    <a:pt x="565" y="150"/>
                    <a:pt x="566" y="147"/>
                  </a:cubicBezTo>
                  <a:cubicBezTo>
                    <a:pt x="567" y="144"/>
                    <a:pt x="567" y="140"/>
                    <a:pt x="566" y="137"/>
                  </a:cubicBezTo>
                  <a:close/>
                  <a:moveTo>
                    <a:pt x="561" y="145"/>
                  </a:moveTo>
                  <a:cubicBezTo>
                    <a:pt x="561" y="147"/>
                    <a:pt x="559" y="148"/>
                    <a:pt x="557" y="149"/>
                  </a:cubicBezTo>
                  <a:cubicBezTo>
                    <a:pt x="554" y="150"/>
                    <a:pt x="554" y="150"/>
                    <a:pt x="554" y="150"/>
                  </a:cubicBezTo>
                  <a:cubicBezTo>
                    <a:pt x="551" y="152"/>
                    <a:pt x="546" y="150"/>
                    <a:pt x="545" y="146"/>
                  </a:cubicBezTo>
                  <a:cubicBezTo>
                    <a:pt x="541" y="136"/>
                    <a:pt x="541" y="136"/>
                    <a:pt x="541" y="136"/>
                  </a:cubicBezTo>
                  <a:cubicBezTo>
                    <a:pt x="540" y="134"/>
                    <a:pt x="540" y="132"/>
                    <a:pt x="541" y="130"/>
                  </a:cubicBezTo>
                  <a:cubicBezTo>
                    <a:pt x="541" y="129"/>
                    <a:pt x="543" y="127"/>
                    <a:pt x="545" y="127"/>
                  </a:cubicBezTo>
                  <a:cubicBezTo>
                    <a:pt x="548" y="125"/>
                    <a:pt x="548" y="125"/>
                    <a:pt x="548" y="125"/>
                  </a:cubicBezTo>
                  <a:cubicBezTo>
                    <a:pt x="549" y="125"/>
                    <a:pt x="549" y="125"/>
                    <a:pt x="550" y="125"/>
                  </a:cubicBezTo>
                  <a:cubicBezTo>
                    <a:pt x="553" y="125"/>
                    <a:pt x="556" y="126"/>
                    <a:pt x="557" y="129"/>
                  </a:cubicBezTo>
                  <a:cubicBezTo>
                    <a:pt x="561" y="139"/>
                    <a:pt x="561" y="139"/>
                    <a:pt x="561" y="139"/>
                  </a:cubicBezTo>
                  <a:cubicBezTo>
                    <a:pt x="562" y="141"/>
                    <a:pt x="562" y="143"/>
                    <a:pt x="561" y="145"/>
                  </a:cubicBezTo>
                  <a:close/>
                  <a:moveTo>
                    <a:pt x="523" y="142"/>
                  </a:moveTo>
                  <a:cubicBezTo>
                    <a:pt x="522" y="137"/>
                    <a:pt x="517" y="134"/>
                    <a:pt x="512" y="134"/>
                  </a:cubicBezTo>
                  <a:cubicBezTo>
                    <a:pt x="511" y="134"/>
                    <a:pt x="509" y="134"/>
                    <a:pt x="508" y="135"/>
                  </a:cubicBezTo>
                  <a:cubicBezTo>
                    <a:pt x="505" y="136"/>
                    <a:pt x="505" y="136"/>
                    <a:pt x="505" y="136"/>
                  </a:cubicBezTo>
                  <a:cubicBezTo>
                    <a:pt x="502" y="137"/>
                    <a:pt x="500" y="139"/>
                    <a:pt x="498" y="142"/>
                  </a:cubicBezTo>
                  <a:cubicBezTo>
                    <a:pt x="497" y="144"/>
                    <a:pt x="496" y="148"/>
                    <a:pt x="497" y="151"/>
                  </a:cubicBezTo>
                  <a:cubicBezTo>
                    <a:pt x="501" y="161"/>
                    <a:pt x="501" y="161"/>
                    <a:pt x="501" y="161"/>
                  </a:cubicBezTo>
                  <a:cubicBezTo>
                    <a:pt x="502" y="166"/>
                    <a:pt x="507" y="170"/>
                    <a:pt x="512" y="170"/>
                  </a:cubicBezTo>
                  <a:cubicBezTo>
                    <a:pt x="513" y="170"/>
                    <a:pt x="515" y="169"/>
                    <a:pt x="516" y="169"/>
                  </a:cubicBezTo>
                  <a:cubicBezTo>
                    <a:pt x="519" y="168"/>
                    <a:pt x="519" y="168"/>
                    <a:pt x="519" y="168"/>
                  </a:cubicBezTo>
                  <a:cubicBezTo>
                    <a:pt x="522" y="167"/>
                    <a:pt x="524" y="165"/>
                    <a:pt x="526" y="162"/>
                  </a:cubicBezTo>
                  <a:cubicBezTo>
                    <a:pt x="527" y="159"/>
                    <a:pt x="528" y="156"/>
                    <a:pt x="527" y="153"/>
                  </a:cubicBezTo>
                  <a:lnTo>
                    <a:pt x="523" y="142"/>
                  </a:lnTo>
                  <a:close/>
                  <a:moveTo>
                    <a:pt x="522" y="160"/>
                  </a:moveTo>
                  <a:cubicBezTo>
                    <a:pt x="521" y="162"/>
                    <a:pt x="519" y="163"/>
                    <a:pt x="517" y="163"/>
                  </a:cubicBezTo>
                  <a:cubicBezTo>
                    <a:pt x="514" y="164"/>
                    <a:pt x="514" y="164"/>
                    <a:pt x="514" y="164"/>
                  </a:cubicBezTo>
                  <a:cubicBezTo>
                    <a:pt x="510" y="166"/>
                    <a:pt x="506" y="163"/>
                    <a:pt x="505" y="160"/>
                  </a:cubicBezTo>
                  <a:cubicBezTo>
                    <a:pt x="502" y="149"/>
                    <a:pt x="502" y="149"/>
                    <a:pt x="502" y="149"/>
                  </a:cubicBezTo>
                  <a:cubicBezTo>
                    <a:pt x="501" y="147"/>
                    <a:pt x="501" y="145"/>
                    <a:pt x="502" y="144"/>
                  </a:cubicBezTo>
                  <a:cubicBezTo>
                    <a:pt x="503" y="142"/>
                    <a:pt x="505" y="141"/>
                    <a:pt x="507" y="140"/>
                  </a:cubicBezTo>
                  <a:cubicBezTo>
                    <a:pt x="510" y="139"/>
                    <a:pt x="510" y="139"/>
                    <a:pt x="510" y="139"/>
                  </a:cubicBezTo>
                  <a:cubicBezTo>
                    <a:pt x="510" y="139"/>
                    <a:pt x="511" y="139"/>
                    <a:pt x="512" y="139"/>
                  </a:cubicBezTo>
                  <a:cubicBezTo>
                    <a:pt x="515" y="139"/>
                    <a:pt x="518" y="141"/>
                    <a:pt x="519" y="144"/>
                  </a:cubicBezTo>
                  <a:cubicBezTo>
                    <a:pt x="522" y="154"/>
                    <a:pt x="522" y="154"/>
                    <a:pt x="522" y="154"/>
                  </a:cubicBezTo>
                  <a:cubicBezTo>
                    <a:pt x="523" y="156"/>
                    <a:pt x="523" y="158"/>
                    <a:pt x="522" y="160"/>
                  </a:cubicBezTo>
                  <a:close/>
                  <a:moveTo>
                    <a:pt x="484" y="154"/>
                  </a:moveTo>
                  <a:cubicBezTo>
                    <a:pt x="483" y="148"/>
                    <a:pt x="476" y="144"/>
                    <a:pt x="470" y="145"/>
                  </a:cubicBezTo>
                  <a:cubicBezTo>
                    <a:pt x="466" y="146"/>
                    <a:pt x="466" y="146"/>
                    <a:pt x="466" y="146"/>
                  </a:cubicBezTo>
                  <a:cubicBezTo>
                    <a:pt x="463" y="146"/>
                    <a:pt x="461" y="148"/>
                    <a:pt x="459" y="151"/>
                  </a:cubicBezTo>
                  <a:cubicBezTo>
                    <a:pt x="457" y="154"/>
                    <a:pt x="457" y="157"/>
                    <a:pt x="457" y="160"/>
                  </a:cubicBezTo>
                  <a:cubicBezTo>
                    <a:pt x="460" y="171"/>
                    <a:pt x="460" y="171"/>
                    <a:pt x="460" y="171"/>
                  </a:cubicBezTo>
                  <a:cubicBezTo>
                    <a:pt x="461" y="176"/>
                    <a:pt x="466" y="180"/>
                    <a:pt x="471" y="180"/>
                  </a:cubicBezTo>
                  <a:cubicBezTo>
                    <a:pt x="472" y="180"/>
                    <a:pt x="473" y="180"/>
                    <a:pt x="474" y="180"/>
                  </a:cubicBezTo>
                  <a:cubicBezTo>
                    <a:pt x="477" y="179"/>
                    <a:pt x="477" y="179"/>
                    <a:pt x="477" y="179"/>
                  </a:cubicBezTo>
                  <a:cubicBezTo>
                    <a:pt x="480" y="179"/>
                    <a:pt x="483" y="177"/>
                    <a:pt x="485" y="174"/>
                  </a:cubicBezTo>
                  <a:cubicBezTo>
                    <a:pt x="487" y="171"/>
                    <a:pt x="487" y="168"/>
                    <a:pt x="486" y="165"/>
                  </a:cubicBezTo>
                  <a:lnTo>
                    <a:pt x="484" y="154"/>
                  </a:lnTo>
                  <a:close/>
                  <a:moveTo>
                    <a:pt x="481" y="171"/>
                  </a:moveTo>
                  <a:cubicBezTo>
                    <a:pt x="480" y="173"/>
                    <a:pt x="478" y="174"/>
                    <a:pt x="476" y="175"/>
                  </a:cubicBezTo>
                  <a:cubicBezTo>
                    <a:pt x="473" y="175"/>
                    <a:pt x="473" y="175"/>
                    <a:pt x="473" y="175"/>
                  </a:cubicBezTo>
                  <a:cubicBezTo>
                    <a:pt x="469" y="176"/>
                    <a:pt x="465" y="174"/>
                    <a:pt x="464" y="170"/>
                  </a:cubicBezTo>
                  <a:cubicBezTo>
                    <a:pt x="462" y="159"/>
                    <a:pt x="462" y="159"/>
                    <a:pt x="462" y="159"/>
                  </a:cubicBezTo>
                  <a:cubicBezTo>
                    <a:pt x="462" y="157"/>
                    <a:pt x="462" y="155"/>
                    <a:pt x="463" y="154"/>
                  </a:cubicBezTo>
                  <a:cubicBezTo>
                    <a:pt x="464" y="152"/>
                    <a:pt x="466" y="151"/>
                    <a:pt x="467" y="150"/>
                  </a:cubicBezTo>
                  <a:cubicBezTo>
                    <a:pt x="471" y="150"/>
                    <a:pt x="471" y="150"/>
                    <a:pt x="471" y="150"/>
                  </a:cubicBezTo>
                  <a:cubicBezTo>
                    <a:pt x="471" y="150"/>
                    <a:pt x="472" y="149"/>
                    <a:pt x="472" y="149"/>
                  </a:cubicBezTo>
                  <a:cubicBezTo>
                    <a:pt x="476" y="149"/>
                    <a:pt x="479" y="152"/>
                    <a:pt x="479" y="155"/>
                  </a:cubicBezTo>
                  <a:cubicBezTo>
                    <a:pt x="482" y="166"/>
                    <a:pt x="482" y="166"/>
                    <a:pt x="482" y="166"/>
                  </a:cubicBezTo>
                  <a:cubicBezTo>
                    <a:pt x="482" y="168"/>
                    <a:pt x="482" y="170"/>
                    <a:pt x="481" y="171"/>
                  </a:cubicBezTo>
                  <a:close/>
                  <a:moveTo>
                    <a:pt x="444" y="162"/>
                  </a:moveTo>
                  <a:cubicBezTo>
                    <a:pt x="443" y="156"/>
                    <a:pt x="437" y="151"/>
                    <a:pt x="430" y="152"/>
                  </a:cubicBezTo>
                  <a:cubicBezTo>
                    <a:pt x="427" y="152"/>
                    <a:pt x="427" y="152"/>
                    <a:pt x="427" y="152"/>
                  </a:cubicBezTo>
                  <a:cubicBezTo>
                    <a:pt x="424" y="153"/>
                    <a:pt x="421" y="154"/>
                    <a:pt x="419" y="157"/>
                  </a:cubicBezTo>
                  <a:cubicBezTo>
                    <a:pt x="417" y="160"/>
                    <a:pt x="416" y="163"/>
                    <a:pt x="417" y="166"/>
                  </a:cubicBezTo>
                  <a:cubicBezTo>
                    <a:pt x="418" y="177"/>
                    <a:pt x="418" y="177"/>
                    <a:pt x="418" y="177"/>
                  </a:cubicBezTo>
                  <a:cubicBezTo>
                    <a:pt x="419" y="183"/>
                    <a:pt x="424" y="187"/>
                    <a:pt x="430" y="187"/>
                  </a:cubicBezTo>
                  <a:cubicBezTo>
                    <a:pt x="431" y="187"/>
                    <a:pt x="431" y="187"/>
                    <a:pt x="432" y="187"/>
                  </a:cubicBezTo>
                  <a:cubicBezTo>
                    <a:pt x="435" y="187"/>
                    <a:pt x="435" y="187"/>
                    <a:pt x="435" y="187"/>
                  </a:cubicBezTo>
                  <a:cubicBezTo>
                    <a:pt x="438" y="186"/>
                    <a:pt x="441" y="185"/>
                    <a:pt x="443" y="182"/>
                  </a:cubicBezTo>
                  <a:cubicBezTo>
                    <a:pt x="445" y="180"/>
                    <a:pt x="446" y="176"/>
                    <a:pt x="445" y="173"/>
                  </a:cubicBezTo>
                  <a:lnTo>
                    <a:pt x="444" y="162"/>
                  </a:lnTo>
                  <a:close/>
                  <a:moveTo>
                    <a:pt x="439" y="179"/>
                  </a:moveTo>
                  <a:cubicBezTo>
                    <a:pt x="438" y="181"/>
                    <a:pt x="436" y="182"/>
                    <a:pt x="434" y="182"/>
                  </a:cubicBezTo>
                  <a:cubicBezTo>
                    <a:pt x="431" y="182"/>
                    <a:pt x="431" y="182"/>
                    <a:pt x="431" y="182"/>
                  </a:cubicBezTo>
                  <a:cubicBezTo>
                    <a:pt x="427" y="183"/>
                    <a:pt x="423" y="180"/>
                    <a:pt x="423" y="176"/>
                  </a:cubicBezTo>
                  <a:cubicBezTo>
                    <a:pt x="421" y="165"/>
                    <a:pt x="421" y="165"/>
                    <a:pt x="421" y="165"/>
                  </a:cubicBezTo>
                  <a:cubicBezTo>
                    <a:pt x="421" y="163"/>
                    <a:pt x="422" y="161"/>
                    <a:pt x="423" y="160"/>
                  </a:cubicBezTo>
                  <a:cubicBezTo>
                    <a:pt x="424" y="158"/>
                    <a:pt x="426" y="157"/>
                    <a:pt x="428" y="157"/>
                  </a:cubicBezTo>
                  <a:cubicBezTo>
                    <a:pt x="431" y="157"/>
                    <a:pt x="431" y="157"/>
                    <a:pt x="431" y="157"/>
                  </a:cubicBezTo>
                  <a:cubicBezTo>
                    <a:pt x="432" y="157"/>
                    <a:pt x="432" y="157"/>
                    <a:pt x="432" y="157"/>
                  </a:cubicBezTo>
                  <a:cubicBezTo>
                    <a:pt x="435" y="157"/>
                    <a:pt x="439" y="159"/>
                    <a:pt x="439" y="163"/>
                  </a:cubicBezTo>
                  <a:cubicBezTo>
                    <a:pt x="440" y="174"/>
                    <a:pt x="440" y="174"/>
                    <a:pt x="440" y="174"/>
                  </a:cubicBezTo>
                  <a:cubicBezTo>
                    <a:pt x="441" y="176"/>
                    <a:pt x="440" y="178"/>
                    <a:pt x="439" y="179"/>
                  </a:cubicBezTo>
                  <a:close/>
                  <a:moveTo>
                    <a:pt x="391" y="155"/>
                  </a:moveTo>
                  <a:cubicBezTo>
                    <a:pt x="387" y="156"/>
                    <a:pt x="387" y="156"/>
                    <a:pt x="387" y="156"/>
                  </a:cubicBezTo>
                  <a:cubicBezTo>
                    <a:pt x="384" y="156"/>
                    <a:pt x="381" y="157"/>
                    <a:pt x="379" y="160"/>
                  </a:cubicBezTo>
                  <a:cubicBezTo>
                    <a:pt x="377" y="162"/>
                    <a:pt x="375" y="165"/>
                    <a:pt x="376" y="168"/>
                  </a:cubicBezTo>
                  <a:cubicBezTo>
                    <a:pt x="376" y="179"/>
                    <a:pt x="376" y="179"/>
                    <a:pt x="376" y="179"/>
                  </a:cubicBezTo>
                  <a:cubicBezTo>
                    <a:pt x="376" y="186"/>
                    <a:pt x="382" y="191"/>
                    <a:pt x="388" y="191"/>
                  </a:cubicBezTo>
                  <a:cubicBezTo>
                    <a:pt x="392" y="191"/>
                    <a:pt x="392" y="191"/>
                    <a:pt x="392" y="191"/>
                  </a:cubicBezTo>
                  <a:cubicBezTo>
                    <a:pt x="395" y="190"/>
                    <a:pt x="398" y="189"/>
                    <a:pt x="400" y="187"/>
                  </a:cubicBezTo>
                  <a:cubicBezTo>
                    <a:pt x="403" y="184"/>
                    <a:pt x="404" y="181"/>
                    <a:pt x="403" y="178"/>
                  </a:cubicBezTo>
                  <a:cubicBezTo>
                    <a:pt x="403" y="167"/>
                    <a:pt x="403" y="167"/>
                    <a:pt x="403" y="167"/>
                  </a:cubicBezTo>
                  <a:cubicBezTo>
                    <a:pt x="403" y="161"/>
                    <a:pt x="397" y="155"/>
                    <a:pt x="391" y="155"/>
                  </a:cubicBezTo>
                  <a:close/>
                  <a:moveTo>
                    <a:pt x="397" y="183"/>
                  </a:moveTo>
                  <a:cubicBezTo>
                    <a:pt x="395" y="185"/>
                    <a:pt x="394" y="186"/>
                    <a:pt x="392" y="186"/>
                  </a:cubicBezTo>
                  <a:cubicBezTo>
                    <a:pt x="388" y="186"/>
                    <a:pt x="388" y="186"/>
                    <a:pt x="388" y="186"/>
                  </a:cubicBezTo>
                  <a:cubicBezTo>
                    <a:pt x="384" y="186"/>
                    <a:pt x="381" y="183"/>
                    <a:pt x="381" y="179"/>
                  </a:cubicBezTo>
                  <a:cubicBezTo>
                    <a:pt x="380" y="168"/>
                    <a:pt x="380" y="168"/>
                    <a:pt x="380" y="168"/>
                  </a:cubicBezTo>
                  <a:cubicBezTo>
                    <a:pt x="380" y="166"/>
                    <a:pt x="381" y="164"/>
                    <a:pt x="382" y="163"/>
                  </a:cubicBezTo>
                  <a:cubicBezTo>
                    <a:pt x="384" y="161"/>
                    <a:pt x="385" y="161"/>
                    <a:pt x="387" y="160"/>
                  </a:cubicBezTo>
                  <a:cubicBezTo>
                    <a:pt x="391" y="160"/>
                    <a:pt x="391" y="160"/>
                    <a:pt x="391" y="160"/>
                  </a:cubicBezTo>
                  <a:cubicBezTo>
                    <a:pt x="395" y="160"/>
                    <a:pt x="398" y="163"/>
                    <a:pt x="398" y="167"/>
                  </a:cubicBezTo>
                  <a:cubicBezTo>
                    <a:pt x="399" y="178"/>
                    <a:pt x="399" y="178"/>
                    <a:pt x="399" y="178"/>
                  </a:cubicBezTo>
                  <a:cubicBezTo>
                    <a:pt x="399" y="180"/>
                    <a:pt x="398" y="182"/>
                    <a:pt x="397" y="183"/>
                  </a:cubicBezTo>
                  <a:close/>
                  <a:moveTo>
                    <a:pt x="350" y="156"/>
                  </a:moveTo>
                  <a:cubicBezTo>
                    <a:pt x="347" y="155"/>
                    <a:pt x="347" y="155"/>
                    <a:pt x="347" y="155"/>
                  </a:cubicBezTo>
                  <a:cubicBezTo>
                    <a:pt x="340" y="155"/>
                    <a:pt x="335" y="160"/>
                    <a:pt x="335" y="167"/>
                  </a:cubicBezTo>
                  <a:cubicBezTo>
                    <a:pt x="334" y="178"/>
                    <a:pt x="334" y="178"/>
                    <a:pt x="334" y="178"/>
                  </a:cubicBezTo>
                  <a:cubicBezTo>
                    <a:pt x="334" y="185"/>
                    <a:pt x="339" y="190"/>
                    <a:pt x="346" y="190"/>
                  </a:cubicBezTo>
                  <a:cubicBezTo>
                    <a:pt x="349" y="191"/>
                    <a:pt x="349" y="191"/>
                    <a:pt x="349" y="191"/>
                  </a:cubicBezTo>
                  <a:cubicBezTo>
                    <a:pt x="356" y="191"/>
                    <a:pt x="361" y="186"/>
                    <a:pt x="361" y="179"/>
                  </a:cubicBezTo>
                  <a:cubicBezTo>
                    <a:pt x="362" y="168"/>
                    <a:pt x="362" y="168"/>
                    <a:pt x="362" y="168"/>
                  </a:cubicBezTo>
                  <a:cubicBezTo>
                    <a:pt x="362" y="161"/>
                    <a:pt x="357" y="156"/>
                    <a:pt x="350" y="156"/>
                  </a:cubicBezTo>
                  <a:close/>
                  <a:moveTo>
                    <a:pt x="357" y="179"/>
                  </a:moveTo>
                  <a:cubicBezTo>
                    <a:pt x="357" y="183"/>
                    <a:pt x="353" y="186"/>
                    <a:pt x="349" y="186"/>
                  </a:cubicBezTo>
                  <a:cubicBezTo>
                    <a:pt x="346" y="186"/>
                    <a:pt x="346" y="186"/>
                    <a:pt x="346" y="186"/>
                  </a:cubicBezTo>
                  <a:cubicBezTo>
                    <a:pt x="342" y="186"/>
                    <a:pt x="339" y="182"/>
                    <a:pt x="339" y="178"/>
                  </a:cubicBezTo>
                  <a:cubicBezTo>
                    <a:pt x="339" y="167"/>
                    <a:pt x="339" y="167"/>
                    <a:pt x="339" y="167"/>
                  </a:cubicBezTo>
                  <a:cubicBezTo>
                    <a:pt x="340" y="163"/>
                    <a:pt x="343" y="160"/>
                    <a:pt x="347" y="160"/>
                  </a:cubicBezTo>
                  <a:cubicBezTo>
                    <a:pt x="347" y="160"/>
                    <a:pt x="347" y="160"/>
                    <a:pt x="347" y="160"/>
                  </a:cubicBezTo>
                  <a:cubicBezTo>
                    <a:pt x="350" y="160"/>
                    <a:pt x="350" y="160"/>
                    <a:pt x="350" y="160"/>
                  </a:cubicBezTo>
                  <a:cubicBezTo>
                    <a:pt x="354" y="161"/>
                    <a:pt x="357" y="164"/>
                    <a:pt x="357" y="168"/>
                  </a:cubicBezTo>
                  <a:lnTo>
                    <a:pt x="357" y="179"/>
                  </a:lnTo>
                  <a:close/>
                  <a:moveTo>
                    <a:pt x="311" y="152"/>
                  </a:moveTo>
                  <a:cubicBezTo>
                    <a:pt x="307" y="152"/>
                    <a:pt x="307" y="152"/>
                    <a:pt x="307" y="152"/>
                  </a:cubicBezTo>
                  <a:cubicBezTo>
                    <a:pt x="301" y="151"/>
                    <a:pt x="295" y="156"/>
                    <a:pt x="294" y="162"/>
                  </a:cubicBezTo>
                  <a:cubicBezTo>
                    <a:pt x="292" y="173"/>
                    <a:pt x="292" y="173"/>
                    <a:pt x="292" y="173"/>
                  </a:cubicBezTo>
                  <a:cubicBezTo>
                    <a:pt x="291" y="180"/>
                    <a:pt x="296" y="186"/>
                    <a:pt x="303" y="187"/>
                  </a:cubicBezTo>
                  <a:cubicBezTo>
                    <a:pt x="306" y="187"/>
                    <a:pt x="306" y="187"/>
                    <a:pt x="306" y="187"/>
                  </a:cubicBezTo>
                  <a:cubicBezTo>
                    <a:pt x="307" y="187"/>
                    <a:pt x="307" y="187"/>
                    <a:pt x="308" y="187"/>
                  </a:cubicBezTo>
                  <a:cubicBezTo>
                    <a:pt x="314" y="187"/>
                    <a:pt x="319" y="183"/>
                    <a:pt x="320" y="177"/>
                  </a:cubicBezTo>
                  <a:cubicBezTo>
                    <a:pt x="321" y="166"/>
                    <a:pt x="321" y="166"/>
                    <a:pt x="321" y="166"/>
                  </a:cubicBezTo>
                  <a:cubicBezTo>
                    <a:pt x="322" y="159"/>
                    <a:pt x="317" y="153"/>
                    <a:pt x="311" y="152"/>
                  </a:cubicBezTo>
                  <a:close/>
                  <a:moveTo>
                    <a:pt x="316" y="165"/>
                  </a:moveTo>
                  <a:cubicBezTo>
                    <a:pt x="315" y="176"/>
                    <a:pt x="315" y="176"/>
                    <a:pt x="315" y="176"/>
                  </a:cubicBezTo>
                  <a:cubicBezTo>
                    <a:pt x="314" y="180"/>
                    <a:pt x="311" y="183"/>
                    <a:pt x="307" y="182"/>
                  </a:cubicBezTo>
                  <a:cubicBezTo>
                    <a:pt x="303" y="182"/>
                    <a:pt x="303" y="182"/>
                    <a:pt x="303" y="182"/>
                  </a:cubicBezTo>
                  <a:cubicBezTo>
                    <a:pt x="299" y="181"/>
                    <a:pt x="297" y="178"/>
                    <a:pt x="297" y="174"/>
                  </a:cubicBezTo>
                  <a:cubicBezTo>
                    <a:pt x="299" y="163"/>
                    <a:pt x="299" y="163"/>
                    <a:pt x="299" y="163"/>
                  </a:cubicBezTo>
                  <a:cubicBezTo>
                    <a:pt x="299" y="159"/>
                    <a:pt x="302" y="156"/>
                    <a:pt x="306" y="156"/>
                  </a:cubicBezTo>
                  <a:cubicBezTo>
                    <a:pt x="307" y="156"/>
                    <a:pt x="307" y="156"/>
                    <a:pt x="307" y="156"/>
                  </a:cubicBezTo>
                  <a:cubicBezTo>
                    <a:pt x="310" y="157"/>
                    <a:pt x="310" y="157"/>
                    <a:pt x="310" y="157"/>
                  </a:cubicBezTo>
                  <a:cubicBezTo>
                    <a:pt x="314" y="157"/>
                    <a:pt x="317" y="161"/>
                    <a:pt x="316" y="165"/>
                  </a:cubicBezTo>
                  <a:close/>
                  <a:moveTo>
                    <a:pt x="271" y="145"/>
                  </a:moveTo>
                  <a:cubicBezTo>
                    <a:pt x="268" y="145"/>
                    <a:pt x="268" y="145"/>
                    <a:pt x="268" y="145"/>
                  </a:cubicBezTo>
                  <a:cubicBezTo>
                    <a:pt x="262" y="143"/>
                    <a:pt x="255" y="147"/>
                    <a:pt x="254" y="154"/>
                  </a:cubicBezTo>
                  <a:cubicBezTo>
                    <a:pt x="251" y="164"/>
                    <a:pt x="251" y="164"/>
                    <a:pt x="251" y="164"/>
                  </a:cubicBezTo>
                  <a:cubicBezTo>
                    <a:pt x="250" y="171"/>
                    <a:pt x="254" y="177"/>
                    <a:pt x="260" y="179"/>
                  </a:cubicBezTo>
                  <a:cubicBezTo>
                    <a:pt x="264" y="180"/>
                    <a:pt x="264" y="180"/>
                    <a:pt x="264" y="180"/>
                  </a:cubicBezTo>
                  <a:cubicBezTo>
                    <a:pt x="264" y="180"/>
                    <a:pt x="265" y="180"/>
                    <a:pt x="266" y="180"/>
                  </a:cubicBezTo>
                  <a:cubicBezTo>
                    <a:pt x="272" y="180"/>
                    <a:pt x="277" y="176"/>
                    <a:pt x="278" y="170"/>
                  </a:cubicBezTo>
                  <a:cubicBezTo>
                    <a:pt x="280" y="160"/>
                    <a:pt x="280" y="160"/>
                    <a:pt x="280" y="160"/>
                  </a:cubicBezTo>
                  <a:cubicBezTo>
                    <a:pt x="282" y="153"/>
                    <a:pt x="278" y="147"/>
                    <a:pt x="271" y="145"/>
                  </a:cubicBezTo>
                  <a:close/>
                  <a:moveTo>
                    <a:pt x="276" y="159"/>
                  </a:moveTo>
                  <a:cubicBezTo>
                    <a:pt x="273" y="169"/>
                    <a:pt x="273" y="169"/>
                    <a:pt x="273" y="169"/>
                  </a:cubicBezTo>
                  <a:cubicBezTo>
                    <a:pt x="272" y="173"/>
                    <a:pt x="269" y="176"/>
                    <a:pt x="265" y="175"/>
                  </a:cubicBezTo>
                  <a:cubicBezTo>
                    <a:pt x="261" y="174"/>
                    <a:pt x="261" y="174"/>
                    <a:pt x="261" y="174"/>
                  </a:cubicBezTo>
                  <a:cubicBezTo>
                    <a:pt x="258" y="173"/>
                    <a:pt x="255" y="169"/>
                    <a:pt x="256" y="165"/>
                  </a:cubicBezTo>
                  <a:cubicBezTo>
                    <a:pt x="258" y="155"/>
                    <a:pt x="258" y="155"/>
                    <a:pt x="258" y="155"/>
                  </a:cubicBezTo>
                  <a:cubicBezTo>
                    <a:pt x="259" y="151"/>
                    <a:pt x="262" y="149"/>
                    <a:pt x="265" y="149"/>
                  </a:cubicBezTo>
                  <a:cubicBezTo>
                    <a:pt x="266" y="149"/>
                    <a:pt x="266" y="149"/>
                    <a:pt x="267" y="149"/>
                  </a:cubicBezTo>
                  <a:cubicBezTo>
                    <a:pt x="270" y="150"/>
                    <a:pt x="270" y="150"/>
                    <a:pt x="270" y="150"/>
                  </a:cubicBezTo>
                  <a:cubicBezTo>
                    <a:pt x="274" y="151"/>
                    <a:pt x="277" y="155"/>
                    <a:pt x="276" y="159"/>
                  </a:cubicBezTo>
                  <a:close/>
                  <a:moveTo>
                    <a:pt x="233" y="135"/>
                  </a:moveTo>
                  <a:cubicBezTo>
                    <a:pt x="229" y="134"/>
                    <a:pt x="229" y="134"/>
                    <a:pt x="229" y="134"/>
                  </a:cubicBezTo>
                  <a:cubicBezTo>
                    <a:pt x="228" y="134"/>
                    <a:pt x="227" y="133"/>
                    <a:pt x="226" y="133"/>
                  </a:cubicBezTo>
                  <a:cubicBezTo>
                    <a:pt x="220" y="133"/>
                    <a:pt x="216" y="137"/>
                    <a:pt x="214" y="142"/>
                  </a:cubicBezTo>
                  <a:cubicBezTo>
                    <a:pt x="211" y="152"/>
                    <a:pt x="211" y="152"/>
                    <a:pt x="211" y="152"/>
                  </a:cubicBezTo>
                  <a:cubicBezTo>
                    <a:pt x="209" y="159"/>
                    <a:pt x="213" y="165"/>
                    <a:pt x="219" y="167"/>
                  </a:cubicBezTo>
                  <a:cubicBezTo>
                    <a:pt x="222" y="168"/>
                    <a:pt x="222" y="168"/>
                    <a:pt x="222" y="168"/>
                  </a:cubicBezTo>
                  <a:cubicBezTo>
                    <a:pt x="223" y="169"/>
                    <a:pt x="224" y="169"/>
                    <a:pt x="226" y="169"/>
                  </a:cubicBezTo>
                  <a:cubicBezTo>
                    <a:pt x="231" y="169"/>
                    <a:pt x="236" y="166"/>
                    <a:pt x="237" y="161"/>
                  </a:cubicBezTo>
                  <a:cubicBezTo>
                    <a:pt x="240" y="150"/>
                    <a:pt x="240" y="150"/>
                    <a:pt x="240" y="150"/>
                  </a:cubicBezTo>
                  <a:cubicBezTo>
                    <a:pt x="242" y="144"/>
                    <a:pt x="239" y="137"/>
                    <a:pt x="233" y="135"/>
                  </a:cubicBezTo>
                  <a:close/>
                  <a:moveTo>
                    <a:pt x="236" y="149"/>
                  </a:moveTo>
                  <a:cubicBezTo>
                    <a:pt x="233" y="159"/>
                    <a:pt x="233" y="159"/>
                    <a:pt x="233" y="159"/>
                  </a:cubicBezTo>
                  <a:cubicBezTo>
                    <a:pt x="231" y="163"/>
                    <a:pt x="227" y="165"/>
                    <a:pt x="223" y="164"/>
                  </a:cubicBezTo>
                  <a:cubicBezTo>
                    <a:pt x="220" y="163"/>
                    <a:pt x="220" y="163"/>
                    <a:pt x="220" y="163"/>
                  </a:cubicBezTo>
                  <a:cubicBezTo>
                    <a:pt x="216" y="162"/>
                    <a:pt x="214" y="158"/>
                    <a:pt x="216" y="154"/>
                  </a:cubicBezTo>
                  <a:cubicBezTo>
                    <a:pt x="219" y="143"/>
                    <a:pt x="219" y="143"/>
                    <a:pt x="219" y="143"/>
                  </a:cubicBezTo>
                  <a:cubicBezTo>
                    <a:pt x="220" y="140"/>
                    <a:pt x="223" y="138"/>
                    <a:pt x="226" y="138"/>
                  </a:cubicBezTo>
                  <a:cubicBezTo>
                    <a:pt x="227" y="138"/>
                    <a:pt x="227" y="138"/>
                    <a:pt x="228" y="139"/>
                  </a:cubicBezTo>
                  <a:cubicBezTo>
                    <a:pt x="231" y="139"/>
                    <a:pt x="231" y="139"/>
                    <a:pt x="231" y="139"/>
                  </a:cubicBezTo>
                  <a:cubicBezTo>
                    <a:pt x="235" y="141"/>
                    <a:pt x="237" y="145"/>
                    <a:pt x="236" y="149"/>
                  </a:cubicBezTo>
                  <a:close/>
                  <a:moveTo>
                    <a:pt x="195" y="121"/>
                  </a:moveTo>
                  <a:cubicBezTo>
                    <a:pt x="192" y="120"/>
                    <a:pt x="192" y="120"/>
                    <a:pt x="192" y="120"/>
                  </a:cubicBezTo>
                  <a:cubicBezTo>
                    <a:pt x="190" y="119"/>
                    <a:pt x="189" y="119"/>
                    <a:pt x="187" y="119"/>
                  </a:cubicBezTo>
                  <a:cubicBezTo>
                    <a:pt x="182" y="119"/>
                    <a:pt x="178" y="122"/>
                    <a:pt x="176" y="127"/>
                  </a:cubicBezTo>
                  <a:cubicBezTo>
                    <a:pt x="172" y="137"/>
                    <a:pt x="172" y="137"/>
                    <a:pt x="172" y="137"/>
                  </a:cubicBezTo>
                  <a:cubicBezTo>
                    <a:pt x="169" y="143"/>
                    <a:pt x="172" y="150"/>
                    <a:pt x="178" y="152"/>
                  </a:cubicBezTo>
                  <a:cubicBezTo>
                    <a:pt x="182" y="154"/>
                    <a:pt x="182" y="154"/>
                    <a:pt x="182" y="154"/>
                  </a:cubicBezTo>
                  <a:cubicBezTo>
                    <a:pt x="183" y="154"/>
                    <a:pt x="185" y="155"/>
                    <a:pt x="186" y="155"/>
                  </a:cubicBezTo>
                  <a:cubicBezTo>
                    <a:pt x="191" y="155"/>
                    <a:pt x="195" y="152"/>
                    <a:pt x="197" y="147"/>
                  </a:cubicBezTo>
                  <a:cubicBezTo>
                    <a:pt x="201" y="137"/>
                    <a:pt x="201" y="137"/>
                    <a:pt x="201" y="137"/>
                  </a:cubicBezTo>
                  <a:cubicBezTo>
                    <a:pt x="204" y="131"/>
                    <a:pt x="201" y="124"/>
                    <a:pt x="195" y="121"/>
                  </a:cubicBezTo>
                  <a:close/>
                  <a:moveTo>
                    <a:pt x="197" y="135"/>
                  </a:moveTo>
                  <a:cubicBezTo>
                    <a:pt x="193" y="145"/>
                    <a:pt x="193" y="145"/>
                    <a:pt x="193" y="145"/>
                  </a:cubicBezTo>
                  <a:cubicBezTo>
                    <a:pt x="191" y="149"/>
                    <a:pt x="187" y="151"/>
                    <a:pt x="183" y="149"/>
                  </a:cubicBezTo>
                  <a:cubicBezTo>
                    <a:pt x="180" y="148"/>
                    <a:pt x="180" y="148"/>
                    <a:pt x="180" y="148"/>
                  </a:cubicBezTo>
                  <a:cubicBezTo>
                    <a:pt x="177" y="147"/>
                    <a:pt x="175" y="142"/>
                    <a:pt x="176" y="139"/>
                  </a:cubicBezTo>
                  <a:cubicBezTo>
                    <a:pt x="181" y="128"/>
                    <a:pt x="181" y="128"/>
                    <a:pt x="181" y="128"/>
                  </a:cubicBezTo>
                  <a:cubicBezTo>
                    <a:pt x="182" y="126"/>
                    <a:pt x="184" y="124"/>
                    <a:pt x="187" y="124"/>
                  </a:cubicBezTo>
                  <a:cubicBezTo>
                    <a:pt x="188" y="124"/>
                    <a:pt x="189" y="124"/>
                    <a:pt x="190" y="124"/>
                  </a:cubicBezTo>
                  <a:cubicBezTo>
                    <a:pt x="193" y="126"/>
                    <a:pt x="193" y="126"/>
                    <a:pt x="193" y="126"/>
                  </a:cubicBezTo>
                  <a:cubicBezTo>
                    <a:pt x="197" y="127"/>
                    <a:pt x="199" y="132"/>
                    <a:pt x="197" y="135"/>
                  </a:cubicBezTo>
                  <a:close/>
                  <a:moveTo>
                    <a:pt x="159" y="104"/>
                  </a:moveTo>
                  <a:cubicBezTo>
                    <a:pt x="156" y="103"/>
                    <a:pt x="156" y="103"/>
                    <a:pt x="156" y="103"/>
                  </a:cubicBezTo>
                  <a:cubicBezTo>
                    <a:pt x="154" y="102"/>
                    <a:pt x="152" y="102"/>
                    <a:pt x="150" y="102"/>
                  </a:cubicBezTo>
                  <a:cubicBezTo>
                    <a:pt x="146" y="102"/>
                    <a:pt x="142" y="104"/>
                    <a:pt x="139" y="108"/>
                  </a:cubicBezTo>
                  <a:cubicBezTo>
                    <a:pt x="134" y="118"/>
                    <a:pt x="134" y="118"/>
                    <a:pt x="134" y="118"/>
                  </a:cubicBezTo>
                  <a:cubicBezTo>
                    <a:pt x="131" y="124"/>
                    <a:pt x="134" y="131"/>
                    <a:pt x="140" y="134"/>
                  </a:cubicBezTo>
                  <a:cubicBezTo>
                    <a:pt x="142" y="136"/>
                    <a:pt x="142" y="136"/>
                    <a:pt x="142" y="136"/>
                  </a:cubicBezTo>
                  <a:cubicBezTo>
                    <a:pt x="144" y="136"/>
                    <a:pt x="146" y="137"/>
                    <a:pt x="148" y="137"/>
                  </a:cubicBezTo>
                  <a:cubicBezTo>
                    <a:pt x="153" y="137"/>
                    <a:pt x="157" y="134"/>
                    <a:pt x="159" y="130"/>
                  </a:cubicBezTo>
                  <a:cubicBezTo>
                    <a:pt x="164" y="121"/>
                    <a:pt x="164" y="121"/>
                    <a:pt x="164" y="121"/>
                  </a:cubicBezTo>
                  <a:cubicBezTo>
                    <a:pt x="167" y="115"/>
                    <a:pt x="165" y="108"/>
                    <a:pt x="159" y="104"/>
                  </a:cubicBezTo>
                  <a:close/>
                  <a:moveTo>
                    <a:pt x="160" y="118"/>
                  </a:moveTo>
                  <a:cubicBezTo>
                    <a:pt x="155" y="128"/>
                    <a:pt x="155" y="128"/>
                    <a:pt x="155" y="128"/>
                  </a:cubicBezTo>
                  <a:cubicBezTo>
                    <a:pt x="153" y="132"/>
                    <a:pt x="148" y="133"/>
                    <a:pt x="145" y="131"/>
                  </a:cubicBezTo>
                  <a:cubicBezTo>
                    <a:pt x="142" y="130"/>
                    <a:pt x="142" y="130"/>
                    <a:pt x="142" y="130"/>
                  </a:cubicBezTo>
                  <a:cubicBezTo>
                    <a:pt x="138" y="128"/>
                    <a:pt x="137" y="124"/>
                    <a:pt x="139" y="120"/>
                  </a:cubicBezTo>
                  <a:cubicBezTo>
                    <a:pt x="144" y="110"/>
                    <a:pt x="144" y="110"/>
                    <a:pt x="144" y="110"/>
                  </a:cubicBezTo>
                  <a:cubicBezTo>
                    <a:pt x="145" y="108"/>
                    <a:pt x="147" y="106"/>
                    <a:pt x="150" y="106"/>
                  </a:cubicBezTo>
                  <a:cubicBezTo>
                    <a:pt x="151" y="106"/>
                    <a:pt x="152" y="107"/>
                    <a:pt x="154" y="107"/>
                  </a:cubicBezTo>
                  <a:cubicBezTo>
                    <a:pt x="156" y="109"/>
                    <a:pt x="156" y="109"/>
                    <a:pt x="156" y="109"/>
                  </a:cubicBezTo>
                  <a:cubicBezTo>
                    <a:pt x="160" y="111"/>
                    <a:pt x="161" y="115"/>
                    <a:pt x="160" y="118"/>
                  </a:cubicBezTo>
                  <a:close/>
                  <a:moveTo>
                    <a:pt x="124" y="84"/>
                  </a:moveTo>
                  <a:cubicBezTo>
                    <a:pt x="121" y="83"/>
                    <a:pt x="121" y="83"/>
                    <a:pt x="121" y="83"/>
                  </a:cubicBezTo>
                  <a:cubicBezTo>
                    <a:pt x="119" y="81"/>
                    <a:pt x="117" y="81"/>
                    <a:pt x="115" y="81"/>
                  </a:cubicBezTo>
                  <a:cubicBezTo>
                    <a:pt x="111" y="81"/>
                    <a:pt x="107" y="83"/>
                    <a:pt x="105" y="86"/>
                  </a:cubicBezTo>
                  <a:cubicBezTo>
                    <a:pt x="99" y="96"/>
                    <a:pt x="99" y="96"/>
                    <a:pt x="99" y="96"/>
                  </a:cubicBezTo>
                  <a:cubicBezTo>
                    <a:pt x="95" y="101"/>
                    <a:pt x="97" y="109"/>
                    <a:pt x="102" y="112"/>
                  </a:cubicBezTo>
                  <a:cubicBezTo>
                    <a:pt x="105" y="114"/>
                    <a:pt x="105" y="114"/>
                    <a:pt x="105" y="114"/>
                  </a:cubicBezTo>
                  <a:cubicBezTo>
                    <a:pt x="107" y="115"/>
                    <a:pt x="109" y="116"/>
                    <a:pt x="112" y="116"/>
                  </a:cubicBezTo>
                  <a:cubicBezTo>
                    <a:pt x="116" y="116"/>
                    <a:pt x="120" y="114"/>
                    <a:pt x="122" y="110"/>
                  </a:cubicBezTo>
                  <a:cubicBezTo>
                    <a:pt x="128" y="101"/>
                    <a:pt x="128" y="101"/>
                    <a:pt x="128" y="101"/>
                  </a:cubicBezTo>
                  <a:cubicBezTo>
                    <a:pt x="131" y="96"/>
                    <a:pt x="130" y="88"/>
                    <a:pt x="124" y="84"/>
                  </a:cubicBezTo>
                  <a:close/>
                  <a:moveTo>
                    <a:pt x="124" y="99"/>
                  </a:moveTo>
                  <a:cubicBezTo>
                    <a:pt x="118" y="108"/>
                    <a:pt x="118" y="108"/>
                    <a:pt x="118" y="108"/>
                  </a:cubicBezTo>
                  <a:cubicBezTo>
                    <a:pt x="116" y="111"/>
                    <a:pt x="111" y="112"/>
                    <a:pt x="108" y="110"/>
                  </a:cubicBezTo>
                  <a:cubicBezTo>
                    <a:pt x="105" y="108"/>
                    <a:pt x="105" y="108"/>
                    <a:pt x="105" y="108"/>
                  </a:cubicBezTo>
                  <a:cubicBezTo>
                    <a:pt x="102" y="106"/>
                    <a:pt x="101" y="102"/>
                    <a:pt x="103" y="98"/>
                  </a:cubicBezTo>
                  <a:cubicBezTo>
                    <a:pt x="109" y="89"/>
                    <a:pt x="109" y="89"/>
                    <a:pt x="109" y="89"/>
                  </a:cubicBezTo>
                  <a:cubicBezTo>
                    <a:pt x="110" y="87"/>
                    <a:pt x="112" y="86"/>
                    <a:pt x="115" y="86"/>
                  </a:cubicBezTo>
                  <a:cubicBezTo>
                    <a:pt x="116" y="86"/>
                    <a:pt x="117" y="86"/>
                    <a:pt x="119" y="87"/>
                  </a:cubicBezTo>
                  <a:cubicBezTo>
                    <a:pt x="121" y="89"/>
                    <a:pt x="121" y="89"/>
                    <a:pt x="121" y="89"/>
                  </a:cubicBezTo>
                  <a:cubicBezTo>
                    <a:pt x="125" y="91"/>
                    <a:pt x="126" y="95"/>
                    <a:pt x="124" y="99"/>
                  </a:cubicBezTo>
                  <a:close/>
                  <a:moveTo>
                    <a:pt x="91" y="62"/>
                  </a:moveTo>
                  <a:cubicBezTo>
                    <a:pt x="89" y="60"/>
                    <a:pt x="89" y="60"/>
                    <a:pt x="89" y="60"/>
                  </a:cubicBezTo>
                  <a:cubicBezTo>
                    <a:pt x="86" y="58"/>
                    <a:pt x="84" y="57"/>
                    <a:pt x="81" y="57"/>
                  </a:cubicBezTo>
                  <a:cubicBezTo>
                    <a:pt x="77" y="57"/>
                    <a:pt x="74" y="59"/>
                    <a:pt x="72" y="62"/>
                  </a:cubicBezTo>
                  <a:cubicBezTo>
                    <a:pt x="65" y="71"/>
                    <a:pt x="65" y="71"/>
                    <a:pt x="65" y="71"/>
                  </a:cubicBezTo>
                  <a:cubicBezTo>
                    <a:pt x="61" y="76"/>
                    <a:pt x="62" y="83"/>
                    <a:pt x="67" y="87"/>
                  </a:cubicBezTo>
                  <a:cubicBezTo>
                    <a:pt x="70" y="89"/>
                    <a:pt x="70" y="89"/>
                    <a:pt x="70" y="89"/>
                  </a:cubicBezTo>
                  <a:cubicBezTo>
                    <a:pt x="72" y="91"/>
                    <a:pt x="75" y="92"/>
                    <a:pt x="77" y="92"/>
                  </a:cubicBezTo>
                  <a:cubicBezTo>
                    <a:pt x="81" y="92"/>
                    <a:pt x="84" y="90"/>
                    <a:pt x="87" y="87"/>
                  </a:cubicBezTo>
                  <a:cubicBezTo>
                    <a:pt x="93" y="79"/>
                    <a:pt x="93" y="79"/>
                    <a:pt x="93" y="79"/>
                  </a:cubicBezTo>
                  <a:cubicBezTo>
                    <a:pt x="98" y="73"/>
                    <a:pt x="97" y="66"/>
                    <a:pt x="91" y="62"/>
                  </a:cubicBezTo>
                  <a:close/>
                  <a:moveTo>
                    <a:pt x="90" y="76"/>
                  </a:moveTo>
                  <a:cubicBezTo>
                    <a:pt x="83" y="84"/>
                    <a:pt x="83" y="84"/>
                    <a:pt x="83" y="84"/>
                  </a:cubicBezTo>
                  <a:cubicBezTo>
                    <a:pt x="81" y="87"/>
                    <a:pt x="76" y="88"/>
                    <a:pt x="73" y="86"/>
                  </a:cubicBezTo>
                  <a:cubicBezTo>
                    <a:pt x="70" y="84"/>
                    <a:pt x="70" y="84"/>
                    <a:pt x="70" y="84"/>
                  </a:cubicBezTo>
                  <a:cubicBezTo>
                    <a:pt x="67" y="81"/>
                    <a:pt x="66" y="77"/>
                    <a:pt x="69" y="73"/>
                  </a:cubicBezTo>
                  <a:cubicBezTo>
                    <a:pt x="75" y="65"/>
                    <a:pt x="75" y="65"/>
                    <a:pt x="75" y="65"/>
                  </a:cubicBezTo>
                  <a:cubicBezTo>
                    <a:pt x="77" y="63"/>
                    <a:pt x="79" y="62"/>
                    <a:pt x="81" y="62"/>
                  </a:cubicBezTo>
                  <a:cubicBezTo>
                    <a:pt x="83" y="62"/>
                    <a:pt x="84" y="62"/>
                    <a:pt x="86" y="63"/>
                  </a:cubicBezTo>
                  <a:cubicBezTo>
                    <a:pt x="88" y="65"/>
                    <a:pt x="88" y="65"/>
                    <a:pt x="88" y="65"/>
                  </a:cubicBezTo>
                  <a:cubicBezTo>
                    <a:pt x="91" y="68"/>
                    <a:pt x="92" y="72"/>
                    <a:pt x="90" y="76"/>
                  </a:cubicBezTo>
                  <a:close/>
                  <a:moveTo>
                    <a:pt x="61" y="36"/>
                  </a:moveTo>
                  <a:cubicBezTo>
                    <a:pt x="58" y="34"/>
                    <a:pt x="58" y="34"/>
                    <a:pt x="58" y="34"/>
                  </a:cubicBezTo>
                  <a:cubicBezTo>
                    <a:pt x="53" y="29"/>
                    <a:pt x="45" y="30"/>
                    <a:pt x="41" y="34"/>
                  </a:cubicBezTo>
                  <a:cubicBezTo>
                    <a:pt x="34" y="43"/>
                    <a:pt x="34" y="43"/>
                    <a:pt x="34" y="43"/>
                  </a:cubicBezTo>
                  <a:cubicBezTo>
                    <a:pt x="29" y="47"/>
                    <a:pt x="30" y="55"/>
                    <a:pt x="34" y="60"/>
                  </a:cubicBezTo>
                  <a:cubicBezTo>
                    <a:pt x="37" y="62"/>
                    <a:pt x="37" y="62"/>
                    <a:pt x="37" y="62"/>
                  </a:cubicBezTo>
                  <a:cubicBezTo>
                    <a:pt x="39" y="64"/>
                    <a:pt x="42" y="65"/>
                    <a:pt x="45" y="65"/>
                  </a:cubicBezTo>
                  <a:cubicBezTo>
                    <a:pt x="48" y="65"/>
                    <a:pt x="52" y="64"/>
                    <a:pt x="54" y="61"/>
                  </a:cubicBezTo>
                  <a:cubicBezTo>
                    <a:pt x="61" y="53"/>
                    <a:pt x="61" y="53"/>
                    <a:pt x="61" y="53"/>
                  </a:cubicBezTo>
                  <a:cubicBezTo>
                    <a:pt x="66" y="48"/>
                    <a:pt x="65" y="40"/>
                    <a:pt x="61" y="36"/>
                  </a:cubicBezTo>
                  <a:close/>
                  <a:moveTo>
                    <a:pt x="58" y="50"/>
                  </a:moveTo>
                  <a:cubicBezTo>
                    <a:pt x="50" y="58"/>
                    <a:pt x="50" y="58"/>
                    <a:pt x="50" y="58"/>
                  </a:cubicBezTo>
                  <a:cubicBezTo>
                    <a:pt x="48" y="61"/>
                    <a:pt x="43" y="61"/>
                    <a:pt x="40" y="58"/>
                  </a:cubicBezTo>
                  <a:cubicBezTo>
                    <a:pt x="38" y="56"/>
                    <a:pt x="38" y="56"/>
                    <a:pt x="38" y="56"/>
                  </a:cubicBezTo>
                  <a:cubicBezTo>
                    <a:pt x="35" y="53"/>
                    <a:pt x="34" y="49"/>
                    <a:pt x="37" y="46"/>
                  </a:cubicBezTo>
                  <a:cubicBezTo>
                    <a:pt x="45" y="38"/>
                    <a:pt x="45" y="38"/>
                    <a:pt x="45" y="38"/>
                  </a:cubicBezTo>
                  <a:cubicBezTo>
                    <a:pt x="46" y="36"/>
                    <a:pt x="48" y="35"/>
                    <a:pt x="50" y="35"/>
                  </a:cubicBezTo>
                  <a:cubicBezTo>
                    <a:pt x="52" y="35"/>
                    <a:pt x="54" y="36"/>
                    <a:pt x="55" y="37"/>
                  </a:cubicBezTo>
                  <a:cubicBezTo>
                    <a:pt x="57" y="39"/>
                    <a:pt x="57" y="39"/>
                    <a:pt x="57" y="39"/>
                  </a:cubicBezTo>
                  <a:cubicBezTo>
                    <a:pt x="60" y="42"/>
                    <a:pt x="60" y="47"/>
                    <a:pt x="58" y="50"/>
                  </a:cubicBezTo>
                  <a:close/>
                  <a:moveTo>
                    <a:pt x="32" y="8"/>
                  </a:moveTo>
                  <a:cubicBezTo>
                    <a:pt x="30" y="5"/>
                    <a:pt x="30" y="5"/>
                    <a:pt x="30" y="5"/>
                  </a:cubicBezTo>
                  <a:cubicBezTo>
                    <a:pt x="26" y="1"/>
                    <a:pt x="18" y="0"/>
                    <a:pt x="13" y="5"/>
                  </a:cubicBezTo>
                  <a:cubicBezTo>
                    <a:pt x="5" y="12"/>
                    <a:pt x="5" y="12"/>
                    <a:pt x="5" y="12"/>
                  </a:cubicBezTo>
                  <a:cubicBezTo>
                    <a:pt x="0" y="16"/>
                    <a:pt x="0" y="24"/>
                    <a:pt x="4" y="29"/>
                  </a:cubicBezTo>
                  <a:cubicBezTo>
                    <a:pt x="6" y="31"/>
                    <a:pt x="6" y="31"/>
                    <a:pt x="6" y="31"/>
                  </a:cubicBezTo>
                  <a:cubicBezTo>
                    <a:pt x="9" y="34"/>
                    <a:pt x="12" y="35"/>
                    <a:pt x="15" y="35"/>
                  </a:cubicBezTo>
                  <a:cubicBezTo>
                    <a:pt x="18" y="35"/>
                    <a:pt x="21" y="34"/>
                    <a:pt x="23" y="32"/>
                  </a:cubicBezTo>
                  <a:cubicBezTo>
                    <a:pt x="32" y="25"/>
                    <a:pt x="32" y="25"/>
                    <a:pt x="32" y="25"/>
                  </a:cubicBezTo>
                  <a:cubicBezTo>
                    <a:pt x="36" y="20"/>
                    <a:pt x="37" y="13"/>
                    <a:pt x="32" y="8"/>
                  </a:cubicBezTo>
                  <a:close/>
                  <a:moveTo>
                    <a:pt x="28" y="21"/>
                  </a:moveTo>
                  <a:cubicBezTo>
                    <a:pt x="20" y="29"/>
                    <a:pt x="20" y="29"/>
                    <a:pt x="20" y="29"/>
                  </a:cubicBezTo>
                  <a:cubicBezTo>
                    <a:pt x="17" y="31"/>
                    <a:pt x="13" y="31"/>
                    <a:pt x="10" y="28"/>
                  </a:cubicBezTo>
                  <a:cubicBezTo>
                    <a:pt x="8" y="26"/>
                    <a:pt x="8" y="26"/>
                    <a:pt x="8" y="26"/>
                  </a:cubicBezTo>
                  <a:cubicBezTo>
                    <a:pt x="5" y="23"/>
                    <a:pt x="5" y="18"/>
                    <a:pt x="8" y="15"/>
                  </a:cubicBezTo>
                  <a:cubicBezTo>
                    <a:pt x="16" y="8"/>
                    <a:pt x="16" y="8"/>
                    <a:pt x="16" y="8"/>
                  </a:cubicBezTo>
                  <a:cubicBezTo>
                    <a:pt x="18" y="7"/>
                    <a:pt x="19" y="6"/>
                    <a:pt x="21" y="6"/>
                  </a:cubicBezTo>
                  <a:cubicBezTo>
                    <a:pt x="23" y="6"/>
                    <a:pt x="25" y="7"/>
                    <a:pt x="26" y="9"/>
                  </a:cubicBezTo>
                  <a:cubicBezTo>
                    <a:pt x="29" y="11"/>
                    <a:pt x="29" y="11"/>
                    <a:pt x="29" y="11"/>
                  </a:cubicBezTo>
                  <a:cubicBezTo>
                    <a:pt x="31" y="14"/>
                    <a:pt x="31" y="18"/>
                    <a:pt x="2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14" name="Freeform 181"/>
            <p:cNvSpPr>
              <a:spLocks noEditPoints="1"/>
            </p:cNvSpPr>
            <p:nvPr/>
          </p:nvSpPr>
          <p:spPr bwMode="auto">
            <a:xfrm>
              <a:off x="1633540" y="1937833"/>
              <a:ext cx="379091" cy="1325800"/>
            </a:xfrm>
            <a:custGeom>
              <a:avLst/>
              <a:gdLst>
                <a:gd name="T0" fmla="*/ 125 w 157"/>
                <a:gd name="T1" fmla="*/ 0 h 550"/>
                <a:gd name="T2" fmla="*/ 0 w 157"/>
                <a:gd name="T3" fmla="*/ 327 h 550"/>
                <a:gd name="T4" fmla="*/ 54 w 157"/>
                <a:gd name="T5" fmla="*/ 550 h 550"/>
                <a:gd name="T6" fmla="*/ 91 w 157"/>
                <a:gd name="T7" fmla="*/ 530 h 550"/>
                <a:gd name="T8" fmla="*/ 156 w 157"/>
                <a:gd name="T9" fmla="*/ 28 h 550"/>
                <a:gd name="T10" fmla="*/ 28 w 157"/>
                <a:gd name="T11" fmla="*/ 485 h 550"/>
                <a:gd name="T12" fmla="*/ 62 w 157"/>
                <a:gd name="T13" fmla="*/ 466 h 550"/>
                <a:gd name="T14" fmla="*/ 28 w 157"/>
                <a:gd name="T15" fmla="*/ 485 h 550"/>
                <a:gd name="T16" fmla="*/ 75 w 157"/>
                <a:gd name="T17" fmla="*/ 502 h 550"/>
                <a:gd name="T18" fmla="*/ 37 w 157"/>
                <a:gd name="T19" fmla="*/ 510 h 550"/>
                <a:gd name="T20" fmla="*/ 18 w 157"/>
                <a:gd name="T21" fmla="*/ 452 h 550"/>
                <a:gd name="T22" fmla="*/ 53 w 157"/>
                <a:gd name="T23" fmla="*/ 436 h 550"/>
                <a:gd name="T24" fmla="*/ 18 w 157"/>
                <a:gd name="T25" fmla="*/ 452 h 550"/>
                <a:gd name="T26" fmla="*/ 9 w 157"/>
                <a:gd name="T27" fmla="*/ 412 h 550"/>
                <a:gd name="T28" fmla="*/ 48 w 157"/>
                <a:gd name="T29" fmla="*/ 412 h 550"/>
                <a:gd name="T30" fmla="*/ 5 w 157"/>
                <a:gd name="T31" fmla="*/ 386 h 550"/>
                <a:gd name="T32" fmla="*/ 42 w 157"/>
                <a:gd name="T33" fmla="*/ 375 h 550"/>
                <a:gd name="T34" fmla="*/ 5 w 157"/>
                <a:gd name="T35" fmla="*/ 386 h 550"/>
                <a:gd name="T36" fmla="*/ 2 w 157"/>
                <a:gd name="T37" fmla="*/ 345 h 550"/>
                <a:gd name="T38" fmla="*/ 40 w 157"/>
                <a:gd name="T39" fmla="*/ 350 h 550"/>
                <a:gd name="T40" fmla="*/ 40 w 157"/>
                <a:gd name="T41" fmla="*/ 319 h 550"/>
                <a:gd name="T42" fmla="*/ 2 w 157"/>
                <a:gd name="T43" fmla="*/ 311 h 550"/>
                <a:gd name="T44" fmla="*/ 40 w 157"/>
                <a:gd name="T45" fmla="*/ 319 h 550"/>
                <a:gd name="T46" fmla="*/ 4 w 157"/>
                <a:gd name="T47" fmla="*/ 277 h 550"/>
                <a:gd name="T48" fmla="*/ 41 w 157"/>
                <a:gd name="T49" fmla="*/ 288 h 550"/>
                <a:gd name="T50" fmla="*/ 8 w 157"/>
                <a:gd name="T51" fmla="*/ 250 h 550"/>
                <a:gd name="T52" fmla="*/ 46 w 157"/>
                <a:gd name="T53" fmla="*/ 250 h 550"/>
                <a:gd name="T54" fmla="*/ 8 w 157"/>
                <a:gd name="T55" fmla="*/ 250 h 550"/>
                <a:gd name="T56" fmla="*/ 16 w 157"/>
                <a:gd name="T57" fmla="*/ 210 h 550"/>
                <a:gd name="T58" fmla="*/ 51 w 157"/>
                <a:gd name="T59" fmla="*/ 226 h 550"/>
                <a:gd name="T60" fmla="*/ 23 w 157"/>
                <a:gd name="T61" fmla="*/ 184 h 550"/>
                <a:gd name="T62" fmla="*/ 61 w 157"/>
                <a:gd name="T63" fmla="*/ 189 h 550"/>
                <a:gd name="T64" fmla="*/ 23 w 157"/>
                <a:gd name="T65" fmla="*/ 184 h 550"/>
                <a:gd name="T66" fmla="*/ 37 w 157"/>
                <a:gd name="T67" fmla="*/ 146 h 550"/>
                <a:gd name="T68" fmla="*/ 69 w 157"/>
                <a:gd name="T69" fmla="*/ 166 h 550"/>
                <a:gd name="T70" fmla="*/ 47 w 157"/>
                <a:gd name="T71" fmla="*/ 121 h 550"/>
                <a:gd name="T72" fmla="*/ 84 w 157"/>
                <a:gd name="T73" fmla="*/ 131 h 550"/>
                <a:gd name="T74" fmla="*/ 47 w 157"/>
                <a:gd name="T75" fmla="*/ 121 h 550"/>
                <a:gd name="T76" fmla="*/ 66 w 157"/>
                <a:gd name="T77" fmla="*/ 84 h 550"/>
                <a:gd name="T78" fmla="*/ 96 w 157"/>
                <a:gd name="T79" fmla="*/ 109 h 550"/>
                <a:gd name="T80" fmla="*/ 80 w 157"/>
                <a:gd name="T81" fmla="*/ 61 h 550"/>
                <a:gd name="T82" fmla="*/ 116 w 157"/>
                <a:gd name="T83" fmla="*/ 77 h 550"/>
                <a:gd name="T84" fmla="*/ 80 w 157"/>
                <a:gd name="T85" fmla="*/ 61 h 550"/>
                <a:gd name="T86" fmla="*/ 104 w 157"/>
                <a:gd name="T87" fmla="*/ 28 h 550"/>
                <a:gd name="T88" fmla="*/ 130 w 157"/>
                <a:gd name="T89" fmla="*/ 57 h 550"/>
                <a:gd name="T90" fmla="*/ 54 w 157"/>
                <a:gd name="T91" fmla="*/ 547 h 550"/>
                <a:gd name="T92" fmla="*/ 86 w 157"/>
                <a:gd name="T93" fmla="*/ 524 h 550"/>
                <a:gd name="T94" fmla="*/ 54 w 157"/>
                <a:gd name="T95" fmla="*/ 547 h 550"/>
                <a:gd name="T96" fmla="*/ 121 w 157"/>
                <a:gd name="T97" fmla="*/ 7 h 550"/>
                <a:gd name="T98" fmla="*/ 154 w 157"/>
                <a:gd name="T99" fmla="*/ 2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550">
                  <a:moveTo>
                    <a:pt x="157" y="28"/>
                  </a:moveTo>
                  <a:cubicBezTo>
                    <a:pt x="125" y="0"/>
                    <a:pt x="125" y="0"/>
                    <a:pt x="125" y="0"/>
                  </a:cubicBezTo>
                  <a:cubicBezTo>
                    <a:pt x="125" y="0"/>
                    <a:pt x="125" y="0"/>
                    <a:pt x="125" y="0"/>
                  </a:cubicBezTo>
                  <a:cubicBezTo>
                    <a:pt x="44" y="90"/>
                    <a:pt x="0" y="206"/>
                    <a:pt x="0" y="327"/>
                  </a:cubicBezTo>
                  <a:cubicBezTo>
                    <a:pt x="0" y="405"/>
                    <a:pt x="18" y="480"/>
                    <a:pt x="53" y="549"/>
                  </a:cubicBezTo>
                  <a:cubicBezTo>
                    <a:pt x="54" y="550"/>
                    <a:pt x="54" y="550"/>
                    <a:pt x="54" y="550"/>
                  </a:cubicBezTo>
                  <a:cubicBezTo>
                    <a:pt x="91" y="531"/>
                    <a:pt x="91" y="531"/>
                    <a:pt x="91" y="531"/>
                  </a:cubicBezTo>
                  <a:cubicBezTo>
                    <a:pt x="91" y="530"/>
                    <a:pt x="91" y="530"/>
                    <a:pt x="91" y="530"/>
                  </a:cubicBezTo>
                  <a:cubicBezTo>
                    <a:pt x="58" y="467"/>
                    <a:pt x="42" y="398"/>
                    <a:pt x="42" y="327"/>
                  </a:cubicBezTo>
                  <a:cubicBezTo>
                    <a:pt x="42" y="216"/>
                    <a:pt x="82" y="110"/>
                    <a:pt x="156" y="28"/>
                  </a:cubicBezTo>
                  <a:lnTo>
                    <a:pt x="157" y="28"/>
                  </a:lnTo>
                  <a:close/>
                  <a:moveTo>
                    <a:pt x="28" y="485"/>
                  </a:moveTo>
                  <a:cubicBezTo>
                    <a:pt x="27" y="482"/>
                    <a:pt x="26" y="480"/>
                    <a:pt x="26" y="478"/>
                  </a:cubicBezTo>
                  <a:cubicBezTo>
                    <a:pt x="62" y="466"/>
                    <a:pt x="62" y="466"/>
                    <a:pt x="62" y="466"/>
                  </a:cubicBezTo>
                  <a:cubicBezTo>
                    <a:pt x="63" y="468"/>
                    <a:pt x="63" y="470"/>
                    <a:pt x="64" y="472"/>
                  </a:cubicBezTo>
                  <a:lnTo>
                    <a:pt x="28" y="485"/>
                  </a:lnTo>
                  <a:close/>
                  <a:moveTo>
                    <a:pt x="73" y="496"/>
                  </a:moveTo>
                  <a:cubicBezTo>
                    <a:pt x="74" y="498"/>
                    <a:pt x="74" y="500"/>
                    <a:pt x="75" y="502"/>
                  </a:cubicBezTo>
                  <a:cubicBezTo>
                    <a:pt x="40" y="516"/>
                    <a:pt x="40" y="516"/>
                    <a:pt x="40" y="516"/>
                  </a:cubicBezTo>
                  <a:cubicBezTo>
                    <a:pt x="39" y="514"/>
                    <a:pt x="38" y="512"/>
                    <a:pt x="37" y="510"/>
                  </a:cubicBezTo>
                  <a:lnTo>
                    <a:pt x="73" y="496"/>
                  </a:lnTo>
                  <a:close/>
                  <a:moveTo>
                    <a:pt x="18" y="452"/>
                  </a:moveTo>
                  <a:cubicBezTo>
                    <a:pt x="17" y="450"/>
                    <a:pt x="17" y="448"/>
                    <a:pt x="16" y="445"/>
                  </a:cubicBezTo>
                  <a:cubicBezTo>
                    <a:pt x="53" y="436"/>
                    <a:pt x="53" y="436"/>
                    <a:pt x="53" y="436"/>
                  </a:cubicBezTo>
                  <a:cubicBezTo>
                    <a:pt x="54" y="438"/>
                    <a:pt x="54" y="441"/>
                    <a:pt x="55" y="443"/>
                  </a:cubicBezTo>
                  <a:lnTo>
                    <a:pt x="18" y="452"/>
                  </a:lnTo>
                  <a:close/>
                  <a:moveTo>
                    <a:pt x="11" y="419"/>
                  </a:moveTo>
                  <a:cubicBezTo>
                    <a:pt x="10" y="417"/>
                    <a:pt x="10" y="415"/>
                    <a:pt x="9" y="412"/>
                  </a:cubicBezTo>
                  <a:cubicBezTo>
                    <a:pt x="47" y="406"/>
                    <a:pt x="47" y="406"/>
                    <a:pt x="47" y="406"/>
                  </a:cubicBezTo>
                  <a:cubicBezTo>
                    <a:pt x="47" y="408"/>
                    <a:pt x="47" y="410"/>
                    <a:pt x="48" y="412"/>
                  </a:cubicBezTo>
                  <a:lnTo>
                    <a:pt x="11" y="419"/>
                  </a:lnTo>
                  <a:close/>
                  <a:moveTo>
                    <a:pt x="5" y="386"/>
                  </a:moveTo>
                  <a:cubicBezTo>
                    <a:pt x="5" y="383"/>
                    <a:pt x="5" y="381"/>
                    <a:pt x="5" y="379"/>
                  </a:cubicBezTo>
                  <a:cubicBezTo>
                    <a:pt x="42" y="375"/>
                    <a:pt x="42" y="375"/>
                    <a:pt x="42" y="375"/>
                  </a:cubicBezTo>
                  <a:cubicBezTo>
                    <a:pt x="43" y="377"/>
                    <a:pt x="43" y="379"/>
                    <a:pt x="43" y="381"/>
                  </a:cubicBezTo>
                  <a:lnTo>
                    <a:pt x="5" y="386"/>
                  </a:lnTo>
                  <a:close/>
                  <a:moveTo>
                    <a:pt x="2" y="352"/>
                  </a:moveTo>
                  <a:cubicBezTo>
                    <a:pt x="2" y="350"/>
                    <a:pt x="2" y="347"/>
                    <a:pt x="2" y="345"/>
                  </a:cubicBezTo>
                  <a:cubicBezTo>
                    <a:pt x="40" y="344"/>
                    <a:pt x="40" y="344"/>
                    <a:pt x="40" y="344"/>
                  </a:cubicBezTo>
                  <a:cubicBezTo>
                    <a:pt x="40" y="346"/>
                    <a:pt x="40" y="348"/>
                    <a:pt x="40" y="350"/>
                  </a:cubicBezTo>
                  <a:lnTo>
                    <a:pt x="2" y="352"/>
                  </a:lnTo>
                  <a:close/>
                  <a:moveTo>
                    <a:pt x="40" y="319"/>
                  </a:moveTo>
                  <a:cubicBezTo>
                    <a:pt x="2" y="318"/>
                    <a:pt x="2" y="318"/>
                    <a:pt x="2" y="318"/>
                  </a:cubicBezTo>
                  <a:cubicBezTo>
                    <a:pt x="2" y="316"/>
                    <a:pt x="2" y="313"/>
                    <a:pt x="2" y="311"/>
                  </a:cubicBezTo>
                  <a:cubicBezTo>
                    <a:pt x="40" y="312"/>
                    <a:pt x="40" y="312"/>
                    <a:pt x="40" y="312"/>
                  </a:cubicBezTo>
                  <a:cubicBezTo>
                    <a:pt x="40" y="315"/>
                    <a:pt x="40" y="317"/>
                    <a:pt x="40" y="319"/>
                  </a:cubicBezTo>
                  <a:close/>
                  <a:moveTo>
                    <a:pt x="4" y="284"/>
                  </a:moveTo>
                  <a:cubicBezTo>
                    <a:pt x="4" y="282"/>
                    <a:pt x="4" y="279"/>
                    <a:pt x="4" y="277"/>
                  </a:cubicBezTo>
                  <a:cubicBezTo>
                    <a:pt x="42" y="281"/>
                    <a:pt x="42" y="281"/>
                    <a:pt x="42" y="281"/>
                  </a:cubicBezTo>
                  <a:cubicBezTo>
                    <a:pt x="42" y="283"/>
                    <a:pt x="42" y="285"/>
                    <a:pt x="41" y="288"/>
                  </a:cubicBezTo>
                  <a:lnTo>
                    <a:pt x="4" y="284"/>
                  </a:lnTo>
                  <a:close/>
                  <a:moveTo>
                    <a:pt x="8" y="250"/>
                  </a:moveTo>
                  <a:cubicBezTo>
                    <a:pt x="8" y="248"/>
                    <a:pt x="8" y="246"/>
                    <a:pt x="9" y="244"/>
                  </a:cubicBezTo>
                  <a:cubicBezTo>
                    <a:pt x="46" y="250"/>
                    <a:pt x="46" y="250"/>
                    <a:pt x="46" y="250"/>
                  </a:cubicBezTo>
                  <a:cubicBezTo>
                    <a:pt x="46" y="252"/>
                    <a:pt x="46" y="254"/>
                    <a:pt x="45" y="257"/>
                  </a:cubicBezTo>
                  <a:lnTo>
                    <a:pt x="8" y="250"/>
                  </a:lnTo>
                  <a:close/>
                  <a:moveTo>
                    <a:pt x="14" y="217"/>
                  </a:moveTo>
                  <a:cubicBezTo>
                    <a:pt x="15" y="215"/>
                    <a:pt x="15" y="213"/>
                    <a:pt x="16" y="210"/>
                  </a:cubicBezTo>
                  <a:cubicBezTo>
                    <a:pt x="53" y="220"/>
                    <a:pt x="53" y="220"/>
                    <a:pt x="53" y="220"/>
                  </a:cubicBezTo>
                  <a:cubicBezTo>
                    <a:pt x="52" y="222"/>
                    <a:pt x="52" y="224"/>
                    <a:pt x="51" y="226"/>
                  </a:cubicBezTo>
                  <a:lnTo>
                    <a:pt x="14" y="217"/>
                  </a:lnTo>
                  <a:close/>
                  <a:moveTo>
                    <a:pt x="23" y="184"/>
                  </a:moveTo>
                  <a:cubicBezTo>
                    <a:pt x="24" y="182"/>
                    <a:pt x="24" y="180"/>
                    <a:pt x="25" y="178"/>
                  </a:cubicBezTo>
                  <a:cubicBezTo>
                    <a:pt x="61" y="189"/>
                    <a:pt x="61" y="189"/>
                    <a:pt x="61" y="189"/>
                  </a:cubicBezTo>
                  <a:cubicBezTo>
                    <a:pt x="61" y="191"/>
                    <a:pt x="60" y="194"/>
                    <a:pt x="59" y="196"/>
                  </a:cubicBezTo>
                  <a:lnTo>
                    <a:pt x="23" y="184"/>
                  </a:lnTo>
                  <a:close/>
                  <a:moveTo>
                    <a:pt x="34" y="152"/>
                  </a:moveTo>
                  <a:cubicBezTo>
                    <a:pt x="35" y="150"/>
                    <a:pt x="36" y="148"/>
                    <a:pt x="37" y="146"/>
                  </a:cubicBezTo>
                  <a:cubicBezTo>
                    <a:pt x="72" y="160"/>
                    <a:pt x="72" y="160"/>
                    <a:pt x="72" y="160"/>
                  </a:cubicBezTo>
                  <a:cubicBezTo>
                    <a:pt x="71" y="162"/>
                    <a:pt x="70" y="164"/>
                    <a:pt x="69" y="166"/>
                  </a:cubicBezTo>
                  <a:lnTo>
                    <a:pt x="34" y="152"/>
                  </a:lnTo>
                  <a:close/>
                  <a:moveTo>
                    <a:pt x="47" y="121"/>
                  </a:moveTo>
                  <a:cubicBezTo>
                    <a:pt x="48" y="119"/>
                    <a:pt x="49" y="117"/>
                    <a:pt x="50" y="115"/>
                  </a:cubicBezTo>
                  <a:cubicBezTo>
                    <a:pt x="84" y="131"/>
                    <a:pt x="84" y="131"/>
                    <a:pt x="84" y="131"/>
                  </a:cubicBezTo>
                  <a:cubicBezTo>
                    <a:pt x="84" y="133"/>
                    <a:pt x="83" y="135"/>
                    <a:pt x="82" y="137"/>
                  </a:cubicBezTo>
                  <a:lnTo>
                    <a:pt x="47" y="121"/>
                  </a:lnTo>
                  <a:close/>
                  <a:moveTo>
                    <a:pt x="63" y="91"/>
                  </a:moveTo>
                  <a:cubicBezTo>
                    <a:pt x="64" y="89"/>
                    <a:pt x="65" y="87"/>
                    <a:pt x="66" y="84"/>
                  </a:cubicBezTo>
                  <a:cubicBezTo>
                    <a:pt x="99" y="104"/>
                    <a:pt x="99" y="104"/>
                    <a:pt x="99" y="104"/>
                  </a:cubicBezTo>
                  <a:cubicBezTo>
                    <a:pt x="98" y="105"/>
                    <a:pt x="97" y="107"/>
                    <a:pt x="96" y="109"/>
                  </a:cubicBezTo>
                  <a:lnTo>
                    <a:pt x="63" y="91"/>
                  </a:lnTo>
                  <a:close/>
                  <a:moveTo>
                    <a:pt x="80" y="61"/>
                  </a:moveTo>
                  <a:cubicBezTo>
                    <a:pt x="82" y="60"/>
                    <a:pt x="83" y="58"/>
                    <a:pt x="84" y="56"/>
                  </a:cubicBezTo>
                  <a:cubicBezTo>
                    <a:pt x="116" y="77"/>
                    <a:pt x="116" y="77"/>
                    <a:pt x="116" y="77"/>
                  </a:cubicBezTo>
                  <a:cubicBezTo>
                    <a:pt x="114" y="79"/>
                    <a:pt x="113" y="81"/>
                    <a:pt x="112" y="82"/>
                  </a:cubicBezTo>
                  <a:lnTo>
                    <a:pt x="80" y="61"/>
                  </a:lnTo>
                  <a:close/>
                  <a:moveTo>
                    <a:pt x="100" y="34"/>
                  </a:moveTo>
                  <a:cubicBezTo>
                    <a:pt x="101" y="32"/>
                    <a:pt x="103" y="30"/>
                    <a:pt x="104" y="28"/>
                  </a:cubicBezTo>
                  <a:cubicBezTo>
                    <a:pt x="134" y="51"/>
                    <a:pt x="134" y="51"/>
                    <a:pt x="134" y="51"/>
                  </a:cubicBezTo>
                  <a:cubicBezTo>
                    <a:pt x="133" y="53"/>
                    <a:pt x="131" y="55"/>
                    <a:pt x="130" y="57"/>
                  </a:cubicBezTo>
                  <a:lnTo>
                    <a:pt x="100" y="34"/>
                  </a:lnTo>
                  <a:close/>
                  <a:moveTo>
                    <a:pt x="54" y="547"/>
                  </a:moveTo>
                  <a:cubicBezTo>
                    <a:pt x="53" y="545"/>
                    <a:pt x="52" y="543"/>
                    <a:pt x="51" y="541"/>
                  </a:cubicBezTo>
                  <a:cubicBezTo>
                    <a:pt x="86" y="524"/>
                    <a:pt x="86" y="524"/>
                    <a:pt x="86" y="524"/>
                  </a:cubicBezTo>
                  <a:cubicBezTo>
                    <a:pt x="86" y="526"/>
                    <a:pt x="87" y="528"/>
                    <a:pt x="88" y="530"/>
                  </a:cubicBezTo>
                  <a:lnTo>
                    <a:pt x="54" y="547"/>
                  </a:lnTo>
                  <a:close/>
                  <a:moveTo>
                    <a:pt x="150" y="32"/>
                  </a:moveTo>
                  <a:cubicBezTo>
                    <a:pt x="121" y="7"/>
                    <a:pt x="121" y="7"/>
                    <a:pt x="121" y="7"/>
                  </a:cubicBezTo>
                  <a:cubicBezTo>
                    <a:pt x="123" y="6"/>
                    <a:pt x="124" y="4"/>
                    <a:pt x="126" y="2"/>
                  </a:cubicBezTo>
                  <a:cubicBezTo>
                    <a:pt x="154" y="28"/>
                    <a:pt x="154" y="28"/>
                    <a:pt x="154" y="28"/>
                  </a:cubicBezTo>
                  <a:cubicBezTo>
                    <a:pt x="152" y="29"/>
                    <a:pt x="151" y="31"/>
                    <a:pt x="1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251" name="文本框 250"/>
          <p:cNvSpPr txBox="1"/>
          <p:nvPr/>
        </p:nvSpPr>
        <p:spPr>
          <a:xfrm>
            <a:off x="2084937" y="2211872"/>
            <a:ext cx="1452059" cy="798407"/>
          </a:xfrm>
          <a:prstGeom prst="rect">
            <a:avLst/>
          </a:prstGeom>
          <a:noFill/>
        </p:spPr>
        <p:txBody>
          <a:bodyPr wrap="square" rtlCol="0">
            <a:spAutoFit/>
          </a:bodyPr>
          <a:lstStyle/>
          <a:p>
            <a:pPr algn="ctr"/>
            <a:r>
              <a:rPr lang="zh-CN" altLang="en-US" sz="4400"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目录</a:t>
            </a:r>
            <a:endParaRPr lang="zh-CN" altLang="en-US" sz="4400"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52" name="文本框 251"/>
          <p:cNvSpPr txBox="1"/>
          <p:nvPr/>
        </p:nvSpPr>
        <p:spPr>
          <a:xfrm>
            <a:off x="2229853" y="2874429"/>
            <a:ext cx="1179915" cy="338554"/>
          </a:xfrm>
          <a:prstGeom prst="rect">
            <a:avLst/>
          </a:prstGeom>
          <a:noFill/>
        </p:spPr>
        <p:txBody>
          <a:bodyPr wrap="square" rtlCol="0">
            <a:spAutoFit/>
          </a:bodyPr>
          <a:lstStyle/>
          <a:p>
            <a:pPr algn="ctr"/>
            <a:r>
              <a:rPr lang="en-US" altLang="zh-CN" sz="1600" dirty="0">
                <a:solidFill>
                  <a:srgbClr val="45D8FF"/>
                </a:solidFill>
                <a:effectLst>
                  <a:outerShdw blurRad="101600" algn="ctr" rotWithShape="0">
                    <a:srgbClr val="45D8FF">
                      <a:alpha val="90000"/>
                    </a:srgbClr>
                  </a:outerShdw>
                </a:effectLst>
                <a:latin typeface="ZapfHumnst Dm BT" panose="020B0602050508020304" pitchFamily="34" charset="0"/>
                <a:ea typeface="微软雅黑" panose="020B0503020204020204" pitchFamily="34" charset="-122"/>
              </a:rPr>
              <a:t>Directory</a:t>
            </a:r>
            <a:endParaRPr lang="zh-CN" altLang="en-US" sz="1600" dirty="0">
              <a:solidFill>
                <a:srgbClr val="45D8FF"/>
              </a:solidFill>
              <a:effectLst>
                <a:outerShdw blurRad="101600" algn="ctr" rotWithShape="0">
                  <a:srgbClr val="45D8FF">
                    <a:alpha val="90000"/>
                  </a:srgbClr>
                </a:outerShdw>
              </a:effectLst>
              <a:latin typeface="ZapfHumnst Dm BT" panose="020B0602050508020304" pitchFamily="34" charset="0"/>
              <a:ea typeface="微软雅黑" panose="020B0503020204020204" pitchFamily="34" charset="-122"/>
            </a:endParaRPr>
          </a:p>
        </p:txBody>
      </p:sp>
      <p:sp>
        <p:nvSpPr>
          <p:cNvPr id="253" name="文本框 252"/>
          <p:cNvSpPr txBox="1"/>
          <p:nvPr/>
        </p:nvSpPr>
        <p:spPr>
          <a:xfrm>
            <a:off x="6092269" y="3488408"/>
            <a:ext cx="1988972" cy="307777"/>
          </a:xfrm>
          <a:prstGeom prst="rect">
            <a:avLst/>
          </a:prstGeom>
          <a:noFill/>
        </p:spPr>
        <p:txBody>
          <a:bodyPr wrap="square" rtlCol="0">
            <a:spAutoFit/>
          </a:bodyPr>
          <a:lstStyle/>
          <a:p>
            <a:r>
              <a:rPr lang="zh-CN" altLang="en-US" sz="1400" dirty="0">
                <a:solidFill>
                  <a:srgbClr val="00A3D0"/>
                </a:solidFill>
                <a:latin typeface="微软雅黑" panose="020B0503020204020204" pitchFamily="34" charset="-122"/>
                <a:ea typeface="微软雅黑" panose="020B0503020204020204" pitchFamily="34" charset="-122"/>
              </a:rPr>
              <a:t>输入你的文字内容信息</a:t>
            </a:r>
            <a:endParaRPr lang="zh-CN" altLang="en-US" sz="1400" dirty="0">
              <a:solidFill>
                <a:srgbClr val="00A3D0"/>
              </a:solidFill>
              <a:latin typeface="微软雅黑" panose="020B0503020204020204" pitchFamily="34" charset="-122"/>
              <a:ea typeface="微软雅黑" panose="020B0503020204020204" pitchFamily="34" charset="-122"/>
            </a:endParaRPr>
          </a:p>
        </p:txBody>
      </p:sp>
      <p:grpSp>
        <p:nvGrpSpPr>
          <p:cNvPr id="254" name="组合 253"/>
          <p:cNvGrpSpPr/>
          <p:nvPr/>
        </p:nvGrpSpPr>
        <p:grpSpPr>
          <a:xfrm>
            <a:off x="5138722" y="3144854"/>
            <a:ext cx="797280" cy="769441"/>
            <a:chOff x="5138722" y="3144854"/>
            <a:chExt cx="797280" cy="769441"/>
          </a:xfrm>
        </p:grpSpPr>
        <p:sp>
          <p:nvSpPr>
            <p:cNvPr id="255" name="文本框 254"/>
            <p:cNvSpPr txBox="1"/>
            <p:nvPr/>
          </p:nvSpPr>
          <p:spPr>
            <a:xfrm>
              <a:off x="5272313" y="3144854"/>
              <a:ext cx="432053" cy="769441"/>
            </a:xfrm>
            <a:prstGeom prst="rect">
              <a:avLst/>
            </a:prstGeom>
            <a:noFill/>
          </p:spPr>
          <p:txBody>
            <a:bodyPr wrap="square" rtlCol="0">
              <a:spAutoFit/>
            </a:bodyPr>
            <a:lstStyle/>
            <a:p>
              <a:r>
                <a:rPr lang="en-US" altLang="zh-CN" sz="44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1</a:t>
              </a:r>
              <a:endParaRPr lang="zh-CN" altLang="en-US" sz="44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grpSp>
          <p:nvGrpSpPr>
            <p:cNvPr id="256" name="组合 255"/>
            <p:cNvGrpSpPr/>
            <p:nvPr/>
          </p:nvGrpSpPr>
          <p:grpSpPr>
            <a:xfrm>
              <a:off x="5138722" y="3216229"/>
              <a:ext cx="797280" cy="614221"/>
              <a:chOff x="5138722" y="3216229"/>
              <a:chExt cx="797280" cy="614221"/>
            </a:xfrm>
          </p:grpSpPr>
          <p:sp>
            <p:nvSpPr>
              <p:cNvPr id="257" name="Freeform 13"/>
              <p:cNvSpPr/>
              <p:nvPr/>
            </p:nvSpPr>
            <p:spPr bwMode="auto">
              <a:xfrm>
                <a:off x="5138722"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sp>
            <p:nvSpPr>
              <p:cNvPr id="258" name="Freeform 13"/>
              <p:cNvSpPr/>
              <p:nvPr/>
            </p:nvSpPr>
            <p:spPr bwMode="auto">
              <a:xfrm flipH="1">
                <a:off x="5755283"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grpSp>
      </p:grpSp>
      <p:sp>
        <p:nvSpPr>
          <p:cNvPr id="259" name="文本框 258"/>
          <p:cNvSpPr txBox="1"/>
          <p:nvPr/>
        </p:nvSpPr>
        <p:spPr>
          <a:xfrm>
            <a:off x="6104517" y="3765386"/>
            <a:ext cx="1465228" cy="400110"/>
          </a:xfrm>
          <a:prstGeom prst="rect">
            <a:avLst/>
          </a:prstGeom>
          <a:noFill/>
        </p:spPr>
        <p:txBody>
          <a:bodyPr wrap="square" rtlCol="0">
            <a:spAutoFit/>
          </a:bodyPr>
          <a:lstStyle>
            <a:defPPr>
              <a:defRPr lang="zh-CN"/>
            </a:defPPr>
            <a:lvl1pPr>
              <a:defRPr sz="2000" b="0">
                <a:solidFill>
                  <a:srgbClr val="45D8FF"/>
                </a:solidFill>
                <a:effectLst>
                  <a:outerShdw blurRad="76200" algn="ctr" rotWithShape="0">
                    <a:srgbClr val="45D8FF">
                      <a:alpha val="90000"/>
                    </a:srgbClr>
                  </a:outerShdw>
                </a:effectLst>
                <a:latin typeface="ZapfHumnst Dm BT" panose="020B0602050508020304" pitchFamily="34" charset="0"/>
                <a:ea typeface="微软雅黑" panose="020B0503020204020204" pitchFamily="34" charset="-122"/>
              </a:defRPr>
            </a:lvl1pPr>
          </a:lstStyle>
          <a:p>
            <a:r>
              <a:rPr lang="en-US" altLang="zh-CN" dirty="0"/>
              <a:t>The title</a:t>
            </a:r>
            <a:endParaRPr lang="zh-CN" altLang="en-US" dirty="0"/>
          </a:p>
        </p:txBody>
      </p:sp>
      <p:sp>
        <p:nvSpPr>
          <p:cNvPr id="260" name="文本框 259"/>
          <p:cNvSpPr txBox="1"/>
          <p:nvPr/>
        </p:nvSpPr>
        <p:spPr>
          <a:xfrm>
            <a:off x="6111161" y="4027220"/>
            <a:ext cx="2152003" cy="261610"/>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100" dirty="0">
                <a:solidFill>
                  <a:srgbClr val="00A3D0"/>
                </a:solidFill>
                <a:latin typeface="ZapfHumnst Dm BT" panose="020B0602050508020304" pitchFamily="34" charset="0"/>
              </a:rPr>
              <a:t>Type your text information</a:t>
            </a:r>
            <a:endParaRPr lang="zh-CN" altLang="en-US" sz="1100" dirty="0">
              <a:solidFill>
                <a:srgbClr val="00A3D0"/>
              </a:solidFill>
              <a:latin typeface="ZapfHumnst Dm BT" panose="020B0602050508020304" pitchFamily="34" charset="0"/>
            </a:endParaRPr>
          </a:p>
        </p:txBody>
      </p:sp>
      <p:sp>
        <p:nvSpPr>
          <p:cNvPr id="261" name="文本框 260"/>
          <p:cNvSpPr txBox="1"/>
          <p:nvPr/>
        </p:nvSpPr>
        <p:spPr>
          <a:xfrm>
            <a:off x="6084558" y="3103428"/>
            <a:ext cx="770268" cy="400110"/>
          </a:xfrm>
          <a:prstGeom prst="rect">
            <a:avLst/>
          </a:prstGeom>
          <a:noFill/>
        </p:spPr>
        <p:txBody>
          <a:bodyPr wrap="square" rtlCol="0">
            <a:spAutoFit/>
          </a:bodyPr>
          <a:lstStyle/>
          <a:p>
            <a:r>
              <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62" name="Freeform 5"/>
          <p:cNvSpPr/>
          <p:nvPr/>
        </p:nvSpPr>
        <p:spPr bwMode="auto">
          <a:xfrm>
            <a:off x="6802295" y="3019505"/>
            <a:ext cx="179530" cy="180146"/>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1600">
              <a:solidFill>
                <a:srgbClr val="45D8FF"/>
              </a:solidFill>
            </a:endParaRPr>
          </a:p>
        </p:txBody>
      </p:sp>
      <p:sp>
        <p:nvSpPr>
          <p:cNvPr id="263" name="文本框 262"/>
          <p:cNvSpPr txBox="1"/>
          <p:nvPr/>
        </p:nvSpPr>
        <p:spPr>
          <a:xfrm>
            <a:off x="9178369" y="3488408"/>
            <a:ext cx="1988972" cy="307777"/>
          </a:xfrm>
          <a:prstGeom prst="rect">
            <a:avLst/>
          </a:prstGeom>
          <a:noFill/>
        </p:spPr>
        <p:txBody>
          <a:bodyPr wrap="square" rtlCol="0">
            <a:spAutoFit/>
          </a:bodyPr>
          <a:lstStyle/>
          <a:p>
            <a:r>
              <a:rPr lang="zh-CN" altLang="en-US" sz="1400" dirty="0">
                <a:solidFill>
                  <a:srgbClr val="00A3D0"/>
                </a:solidFill>
                <a:latin typeface="微软雅黑" panose="020B0503020204020204" pitchFamily="34" charset="-122"/>
                <a:ea typeface="微软雅黑" panose="020B0503020204020204" pitchFamily="34" charset="-122"/>
              </a:rPr>
              <a:t>输入你的文字内容信息</a:t>
            </a:r>
            <a:endParaRPr lang="zh-CN" altLang="en-US" sz="1400" dirty="0">
              <a:solidFill>
                <a:srgbClr val="00A3D0"/>
              </a:solidFill>
              <a:latin typeface="微软雅黑" panose="020B0503020204020204" pitchFamily="34" charset="-122"/>
              <a:ea typeface="微软雅黑" panose="020B0503020204020204" pitchFamily="34" charset="-122"/>
            </a:endParaRPr>
          </a:p>
        </p:txBody>
      </p:sp>
      <p:grpSp>
        <p:nvGrpSpPr>
          <p:cNvPr id="264" name="组合 263"/>
          <p:cNvGrpSpPr/>
          <p:nvPr/>
        </p:nvGrpSpPr>
        <p:grpSpPr>
          <a:xfrm>
            <a:off x="8224822" y="3144854"/>
            <a:ext cx="797280" cy="769441"/>
            <a:chOff x="5138722" y="3144854"/>
            <a:chExt cx="797280" cy="769441"/>
          </a:xfrm>
        </p:grpSpPr>
        <p:sp>
          <p:nvSpPr>
            <p:cNvPr id="265" name="文本框 264"/>
            <p:cNvSpPr txBox="1"/>
            <p:nvPr/>
          </p:nvSpPr>
          <p:spPr>
            <a:xfrm>
              <a:off x="5272313" y="3144854"/>
              <a:ext cx="432053" cy="769441"/>
            </a:xfrm>
            <a:prstGeom prst="rect">
              <a:avLst/>
            </a:prstGeom>
            <a:noFill/>
          </p:spPr>
          <p:txBody>
            <a:bodyPr wrap="square" rtlCol="0">
              <a:spAutoFit/>
            </a:bodyPr>
            <a:lstStyle>
              <a:defPPr>
                <a:defRPr lang="zh-CN"/>
              </a:defPPr>
              <a:lvl1pPr>
                <a:defRPr sz="44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en-US" altLang="zh-CN" dirty="0"/>
                <a:t>2</a:t>
              </a:r>
              <a:endParaRPr lang="zh-CN" altLang="en-US" dirty="0"/>
            </a:p>
          </p:txBody>
        </p:sp>
        <p:grpSp>
          <p:nvGrpSpPr>
            <p:cNvPr id="266" name="组合 265"/>
            <p:cNvGrpSpPr/>
            <p:nvPr/>
          </p:nvGrpSpPr>
          <p:grpSpPr>
            <a:xfrm>
              <a:off x="5138722" y="3216229"/>
              <a:ext cx="797280" cy="614221"/>
              <a:chOff x="5138722" y="3216229"/>
              <a:chExt cx="797280" cy="614221"/>
            </a:xfrm>
          </p:grpSpPr>
          <p:sp>
            <p:nvSpPr>
              <p:cNvPr id="267" name="Freeform 13"/>
              <p:cNvSpPr/>
              <p:nvPr/>
            </p:nvSpPr>
            <p:spPr bwMode="auto">
              <a:xfrm>
                <a:off x="5138722"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sp>
            <p:nvSpPr>
              <p:cNvPr id="268" name="Freeform 13"/>
              <p:cNvSpPr/>
              <p:nvPr/>
            </p:nvSpPr>
            <p:spPr bwMode="auto">
              <a:xfrm flipH="1">
                <a:off x="5755283"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grpSp>
      </p:grpSp>
      <p:sp>
        <p:nvSpPr>
          <p:cNvPr id="269" name="文本框 268"/>
          <p:cNvSpPr txBox="1"/>
          <p:nvPr/>
        </p:nvSpPr>
        <p:spPr>
          <a:xfrm>
            <a:off x="9190617" y="3765386"/>
            <a:ext cx="1465228" cy="400110"/>
          </a:xfrm>
          <a:prstGeom prst="rect">
            <a:avLst/>
          </a:prstGeom>
          <a:noFill/>
        </p:spPr>
        <p:txBody>
          <a:bodyPr wrap="square" rtlCol="0">
            <a:spAutoFit/>
          </a:bodyPr>
          <a:lstStyle>
            <a:defPPr>
              <a:defRPr lang="zh-CN"/>
            </a:defPPr>
            <a:lvl1pPr>
              <a:defRPr sz="2000" b="0">
                <a:solidFill>
                  <a:srgbClr val="45D8FF"/>
                </a:solidFill>
                <a:effectLst>
                  <a:outerShdw blurRad="76200" algn="ctr" rotWithShape="0">
                    <a:srgbClr val="45D8FF">
                      <a:alpha val="90000"/>
                    </a:srgbClr>
                  </a:outerShdw>
                </a:effectLst>
                <a:latin typeface="ZapfHumnst Dm BT" panose="020B0602050508020304" pitchFamily="34" charset="0"/>
                <a:ea typeface="微软雅黑" panose="020B0503020204020204" pitchFamily="34" charset="-122"/>
              </a:defRPr>
            </a:lvl1pPr>
          </a:lstStyle>
          <a:p>
            <a:r>
              <a:rPr lang="en-US" altLang="zh-CN" dirty="0"/>
              <a:t>The title</a:t>
            </a:r>
            <a:endParaRPr lang="zh-CN" altLang="en-US" dirty="0"/>
          </a:p>
        </p:txBody>
      </p:sp>
      <p:sp>
        <p:nvSpPr>
          <p:cNvPr id="270" name="文本框 269"/>
          <p:cNvSpPr txBox="1"/>
          <p:nvPr/>
        </p:nvSpPr>
        <p:spPr>
          <a:xfrm>
            <a:off x="9197261" y="4027220"/>
            <a:ext cx="2152003" cy="261610"/>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100" dirty="0">
                <a:solidFill>
                  <a:srgbClr val="00A3D0"/>
                </a:solidFill>
                <a:latin typeface="ZapfHumnst Dm BT" panose="020B0602050508020304" pitchFamily="34" charset="0"/>
              </a:rPr>
              <a:t>Type your text information</a:t>
            </a:r>
            <a:endParaRPr lang="zh-CN" altLang="en-US" sz="1100" dirty="0">
              <a:solidFill>
                <a:srgbClr val="00A3D0"/>
              </a:solidFill>
              <a:latin typeface="ZapfHumnst Dm BT" panose="020B0602050508020304" pitchFamily="34" charset="0"/>
            </a:endParaRPr>
          </a:p>
        </p:txBody>
      </p:sp>
      <p:sp>
        <p:nvSpPr>
          <p:cNvPr id="271" name="文本框 270"/>
          <p:cNvSpPr txBox="1"/>
          <p:nvPr/>
        </p:nvSpPr>
        <p:spPr>
          <a:xfrm>
            <a:off x="9170658" y="3103428"/>
            <a:ext cx="770268" cy="400110"/>
          </a:xfrm>
          <a:prstGeom prst="rect">
            <a:avLst/>
          </a:prstGeom>
          <a:noFill/>
        </p:spPr>
        <p:txBody>
          <a:bodyPr wrap="square" rtlCol="0">
            <a:spAutoFit/>
          </a:bodyPr>
          <a:lstStyle/>
          <a:p>
            <a:r>
              <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72" name="Freeform 5"/>
          <p:cNvSpPr/>
          <p:nvPr/>
        </p:nvSpPr>
        <p:spPr bwMode="auto">
          <a:xfrm>
            <a:off x="9888395" y="3019505"/>
            <a:ext cx="179530" cy="180146"/>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1600">
              <a:solidFill>
                <a:srgbClr val="45D8FF"/>
              </a:solidFill>
            </a:endParaRPr>
          </a:p>
        </p:txBody>
      </p:sp>
      <p:sp>
        <p:nvSpPr>
          <p:cNvPr id="273" name="文本框 272"/>
          <p:cNvSpPr txBox="1"/>
          <p:nvPr/>
        </p:nvSpPr>
        <p:spPr>
          <a:xfrm>
            <a:off x="6092269" y="4898108"/>
            <a:ext cx="1988972" cy="307777"/>
          </a:xfrm>
          <a:prstGeom prst="rect">
            <a:avLst/>
          </a:prstGeom>
          <a:noFill/>
        </p:spPr>
        <p:txBody>
          <a:bodyPr wrap="square" rtlCol="0">
            <a:spAutoFit/>
          </a:bodyPr>
          <a:lstStyle/>
          <a:p>
            <a:r>
              <a:rPr lang="zh-CN" altLang="en-US" sz="1400" dirty="0">
                <a:solidFill>
                  <a:srgbClr val="00A3D0"/>
                </a:solidFill>
                <a:latin typeface="微软雅黑" panose="020B0503020204020204" pitchFamily="34" charset="-122"/>
                <a:ea typeface="微软雅黑" panose="020B0503020204020204" pitchFamily="34" charset="-122"/>
              </a:rPr>
              <a:t>输入你的文字内容信息</a:t>
            </a:r>
            <a:endParaRPr lang="zh-CN" altLang="en-US" sz="1400" dirty="0">
              <a:solidFill>
                <a:srgbClr val="00A3D0"/>
              </a:solidFill>
              <a:latin typeface="微软雅黑" panose="020B0503020204020204" pitchFamily="34" charset="-122"/>
              <a:ea typeface="微软雅黑" panose="020B0503020204020204" pitchFamily="34" charset="-122"/>
            </a:endParaRPr>
          </a:p>
        </p:txBody>
      </p:sp>
      <p:grpSp>
        <p:nvGrpSpPr>
          <p:cNvPr id="274" name="组合 273"/>
          <p:cNvGrpSpPr/>
          <p:nvPr/>
        </p:nvGrpSpPr>
        <p:grpSpPr>
          <a:xfrm>
            <a:off x="5138722" y="4554554"/>
            <a:ext cx="797280" cy="769441"/>
            <a:chOff x="5138722" y="3144854"/>
            <a:chExt cx="797280" cy="769441"/>
          </a:xfrm>
        </p:grpSpPr>
        <p:sp>
          <p:nvSpPr>
            <p:cNvPr id="275" name="文本框 274"/>
            <p:cNvSpPr txBox="1"/>
            <p:nvPr/>
          </p:nvSpPr>
          <p:spPr>
            <a:xfrm>
              <a:off x="5272313" y="3144854"/>
              <a:ext cx="432053" cy="769441"/>
            </a:xfrm>
            <a:prstGeom prst="rect">
              <a:avLst/>
            </a:prstGeom>
            <a:noFill/>
          </p:spPr>
          <p:txBody>
            <a:bodyPr wrap="square" rtlCol="0">
              <a:spAutoFit/>
            </a:bodyPr>
            <a:lstStyle>
              <a:defPPr>
                <a:defRPr lang="zh-CN"/>
              </a:defPPr>
              <a:lvl1pPr>
                <a:defRPr sz="44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en-US" altLang="zh-CN" dirty="0"/>
                <a:t>3</a:t>
              </a:r>
              <a:endParaRPr lang="zh-CN" altLang="en-US" dirty="0"/>
            </a:p>
          </p:txBody>
        </p:sp>
        <p:grpSp>
          <p:nvGrpSpPr>
            <p:cNvPr id="276" name="组合 275"/>
            <p:cNvGrpSpPr/>
            <p:nvPr/>
          </p:nvGrpSpPr>
          <p:grpSpPr>
            <a:xfrm>
              <a:off x="5138722" y="3216229"/>
              <a:ext cx="797280" cy="614221"/>
              <a:chOff x="5138722" y="3216229"/>
              <a:chExt cx="797280" cy="614221"/>
            </a:xfrm>
          </p:grpSpPr>
          <p:sp>
            <p:nvSpPr>
              <p:cNvPr id="277" name="Freeform 13"/>
              <p:cNvSpPr/>
              <p:nvPr/>
            </p:nvSpPr>
            <p:spPr bwMode="auto">
              <a:xfrm>
                <a:off x="5138722"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sp>
            <p:nvSpPr>
              <p:cNvPr id="278" name="Freeform 13"/>
              <p:cNvSpPr/>
              <p:nvPr/>
            </p:nvSpPr>
            <p:spPr bwMode="auto">
              <a:xfrm flipH="1">
                <a:off x="5755283"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grpSp>
      </p:grpSp>
      <p:sp>
        <p:nvSpPr>
          <p:cNvPr id="279" name="文本框 278"/>
          <p:cNvSpPr txBox="1"/>
          <p:nvPr/>
        </p:nvSpPr>
        <p:spPr>
          <a:xfrm>
            <a:off x="6104517" y="5175086"/>
            <a:ext cx="1465228" cy="400110"/>
          </a:xfrm>
          <a:prstGeom prst="rect">
            <a:avLst/>
          </a:prstGeom>
          <a:noFill/>
        </p:spPr>
        <p:txBody>
          <a:bodyPr wrap="square" rtlCol="0">
            <a:spAutoFit/>
          </a:bodyPr>
          <a:lstStyle>
            <a:defPPr>
              <a:defRPr lang="zh-CN"/>
            </a:defPPr>
            <a:lvl1pPr>
              <a:defRPr sz="3200" b="1">
                <a:solidFill>
                  <a:srgbClr val="F6E75C"/>
                </a:solidFill>
                <a:latin typeface="微软雅黑" panose="020B0503020204020204" pitchFamily="34" charset="-122"/>
                <a:ea typeface="微软雅黑" panose="020B0503020204020204" pitchFamily="34" charset="-122"/>
              </a:defRPr>
            </a:lvl1pPr>
          </a:lstStyle>
          <a:p>
            <a:r>
              <a:rPr lang="en-US" altLang="zh-CN" sz="2000" b="0" dirty="0">
                <a:solidFill>
                  <a:srgbClr val="45D8FF"/>
                </a:solidFill>
                <a:effectLst>
                  <a:outerShdw blurRad="76200" algn="ctr" rotWithShape="0">
                    <a:srgbClr val="45D8FF">
                      <a:alpha val="90000"/>
                    </a:srgbClr>
                  </a:outerShdw>
                </a:effectLst>
                <a:latin typeface="ZapfHumnst Dm BT" panose="020B0602050508020304" pitchFamily="34" charset="0"/>
              </a:rPr>
              <a:t>The title</a:t>
            </a:r>
            <a:endParaRPr lang="zh-CN" altLang="en-US" sz="2000" b="0" dirty="0">
              <a:solidFill>
                <a:srgbClr val="45D8FF"/>
              </a:solidFill>
              <a:effectLst>
                <a:outerShdw blurRad="76200" algn="ctr" rotWithShape="0">
                  <a:srgbClr val="45D8FF">
                    <a:alpha val="90000"/>
                  </a:srgbClr>
                </a:outerShdw>
              </a:effectLst>
              <a:latin typeface="ZapfHumnst Dm BT" panose="020B0602050508020304" pitchFamily="34" charset="0"/>
            </a:endParaRPr>
          </a:p>
        </p:txBody>
      </p:sp>
      <p:sp>
        <p:nvSpPr>
          <p:cNvPr id="280" name="文本框 279"/>
          <p:cNvSpPr txBox="1"/>
          <p:nvPr/>
        </p:nvSpPr>
        <p:spPr>
          <a:xfrm>
            <a:off x="6111161" y="5436920"/>
            <a:ext cx="2152003" cy="261610"/>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100" dirty="0">
                <a:solidFill>
                  <a:srgbClr val="00A3D0"/>
                </a:solidFill>
                <a:latin typeface="ZapfHumnst Dm BT" panose="020B0602050508020304" pitchFamily="34" charset="0"/>
              </a:rPr>
              <a:t>Type your text information</a:t>
            </a:r>
            <a:endParaRPr lang="zh-CN" altLang="en-US" sz="1100" dirty="0">
              <a:solidFill>
                <a:srgbClr val="00A3D0"/>
              </a:solidFill>
              <a:latin typeface="ZapfHumnst Dm BT" panose="020B0602050508020304" pitchFamily="34" charset="0"/>
            </a:endParaRPr>
          </a:p>
        </p:txBody>
      </p:sp>
      <p:sp>
        <p:nvSpPr>
          <p:cNvPr id="281" name="文本框 280"/>
          <p:cNvSpPr txBox="1"/>
          <p:nvPr/>
        </p:nvSpPr>
        <p:spPr>
          <a:xfrm>
            <a:off x="6084558" y="4513128"/>
            <a:ext cx="770268" cy="400110"/>
          </a:xfrm>
          <a:prstGeom prst="rect">
            <a:avLst/>
          </a:prstGeom>
          <a:noFill/>
        </p:spPr>
        <p:txBody>
          <a:bodyPr wrap="square" rtlCol="0">
            <a:spAutoFit/>
          </a:bodyPr>
          <a:lstStyle/>
          <a:p>
            <a:r>
              <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282" name="Freeform 5"/>
          <p:cNvSpPr/>
          <p:nvPr/>
        </p:nvSpPr>
        <p:spPr bwMode="auto">
          <a:xfrm>
            <a:off x="6802295" y="4429205"/>
            <a:ext cx="179530" cy="180146"/>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1600">
              <a:solidFill>
                <a:srgbClr val="45D8FF"/>
              </a:solidFill>
            </a:endParaRPr>
          </a:p>
        </p:txBody>
      </p:sp>
      <p:sp>
        <p:nvSpPr>
          <p:cNvPr id="283" name="文本框 282"/>
          <p:cNvSpPr txBox="1"/>
          <p:nvPr/>
        </p:nvSpPr>
        <p:spPr>
          <a:xfrm>
            <a:off x="9178369" y="4898108"/>
            <a:ext cx="1988972" cy="307777"/>
          </a:xfrm>
          <a:prstGeom prst="rect">
            <a:avLst/>
          </a:prstGeom>
          <a:noFill/>
        </p:spPr>
        <p:txBody>
          <a:bodyPr wrap="square" rtlCol="0">
            <a:spAutoFit/>
          </a:bodyPr>
          <a:lstStyle/>
          <a:p>
            <a:r>
              <a:rPr lang="zh-CN" altLang="en-US" sz="1400" dirty="0">
                <a:solidFill>
                  <a:srgbClr val="00A3D0"/>
                </a:solidFill>
                <a:latin typeface="微软雅黑" panose="020B0503020204020204" pitchFamily="34" charset="-122"/>
                <a:ea typeface="微软雅黑" panose="020B0503020204020204" pitchFamily="34" charset="-122"/>
              </a:rPr>
              <a:t>输入你的文字内容信息</a:t>
            </a:r>
            <a:endParaRPr lang="zh-CN" altLang="en-US" sz="1400" dirty="0">
              <a:solidFill>
                <a:srgbClr val="00A3D0"/>
              </a:solidFill>
              <a:latin typeface="微软雅黑" panose="020B0503020204020204" pitchFamily="34" charset="-122"/>
              <a:ea typeface="微软雅黑" panose="020B0503020204020204" pitchFamily="34" charset="-122"/>
            </a:endParaRPr>
          </a:p>
        </p:txBody>
      </p:sp>
      <p:grpSp>
        <p:nvGrpSpPr>
          <p:cNvPr id="284" name="组合 283"/>
          <p:cNvGrpSpPr/>
          <p:nvPr/>
        </p:nvGrpSpPr>
        <p:grpSpPr>
          <a:xfrm>
            <a:off x="8224822" y="4554554"/>
            <a:ext cx="797280" cy="769441"/>
            <a:chOff x="5138722" y="3144854"/>
            <a:chExt cx="797280" cy="769441"/>
          </a:xfrm>
        </p:grpSpPr>
        <p:sp>
          <p:nvSpPr>
            <p:cNvPr id="285" name="文本框 284"/>
            <p:cNvSpPr txBox="1"/>
            <p:nvPr/>
          </p:nvSpPr>
          <p:spPr>
            <a:xfrm>
              <a:off x="5272313" y="3144854"/>
              <a:ext cx="432053" cy="769441"/>
            </a:xfrm>
            <a:prstGeom prst="rect">
              <a:avLst/>
            </a:prstGeom>
            <a:noFill/>
          </p:spPr>
          <p:txBody>
            <a:bodyPr wrap="square" rtlCol="0">
              <a:spAutoFit/>
            </a:bodyPr>
            <a:lstStyle>
              <a:defPPr>
                <a:defRPr lang="zh-CN"/>
              </a:defPPr>
              <a:lvl1pPr>
                <a:defRPr sz="44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en-US" altLang="zh-CN" dirty="0"/>
                <a:t>4</a:t>
              </a:r>
              <a:endParaRPr lang="zh-CN" altLang="en-US" dirty="0"/>
            </a:p>
          </p:txBody>
        </p:sp>
        <p:grpSp>
          <p:nvGrpSpPr>
            <p:cNvPr id="286" name="组合 285"/>
            <p:cNvGrpSpPr/>
            <p:nvPr/>
          </p:nvGrpSpPr>
          <p:grpSpPr>
            <a:xfrm>
              <a:off x="5138722" y="3216229"/>
              <a:ext cx="797280" cy="614221"/>
              <a:chOff x="5138722" y="3216229"/>
              <a:chExt cx="797280" cy="614221"/>
            </a:xfrm>
          </p:grpSpPr>
          <p:sp>
            <p:nvSpPr>
              <p:cNvPr id="287" name="Freeform 13"/>
              <p:cNvSpPr/>
              <p:nvPr/>
            </p:nvSpPr>
            <p:spPr bwMode="auto">
              <a:xfrm>
                <a:off x="5138722"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sp>
            <p:nvSpPr>
              <p:cNvPr id="289" name="Freeform 13"/>
              <p:cNvSpPr/>
              <p:nvPr/>
            </p:nvSpPr>
            <p:spPr bwMode="auto">
              <a:xfrm flipH="1">
                <a:off x="5755283" y="3216229"/>
                <a:ext cx="180719" cy="614221"/>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sz="500">
                  <a:solidFill>
                    <a:srgbClr val="45D8FF"/>
                  </a:solidFill>
                </a:endParaRPr>
              </a:p>
            </p:txBody>
          </p:sp>
        </p:grpSp>
      </p:grpSp>
      <p:sp>
        <p:nvSpPr>
          <p:cNvPr id="291" name="文本框 290"/>
          <p:cNvSpPr txBox="1"/>
          <p:nvPr/>
        </p:nvSpPr>
        <p:spPr>
          <a:xfrm>
            <a:off x="9190617" y="5175086"/>
            <a:ext cx="1465228" cy="400110"/>
          </a:xfrm>
          <a:prstGeom prst="rect">
            <a:avLst/>
          </a:prstGeom>
          <a:noFill/>
        </p:spPr>
        <p:txBody>
          <a:bodyPr wrap="square" rtlCol="0">
            <a:spAutoFit/>
          </a:bodyPr>
          <a:lstStyle>
            <a:defPPr>
              <a:defRPr lang="zh-CN"/>
            </a:defPPr>
            <a:lvl1pPr>
              <a:defRPr sz="3200" b="1">
                <a:solidFill>
                  <a:srgbClr val="F6E75C"/>
                </a:solidFill>
                <a:latin typeface="微软雅黑" panose="020B0503020204020204" pitchFamily="34" charset="-122"/>
                <a:ea typeface="微软雅黑" panose="020B0503020204020204" pitchFamily="34" charset="-122"/>
              </a:defRPr>
            </a:lvl1pPr>
          </a:lstStyle>
          <a:p>
            <a:r>
              <a:rPr lang="en-US" altLang="zh-CN" sz="2000" b="0" dirty="0">
                <a:solidFill>
                  <a:srgbClr val="45D8FF"/>
                </a:solidFill>
                <a:effectLst>
                  <a:outerShdw blurRad="76200" algn="ctr" rotWithShape="0">
                    <a:srgbClr val="45D8FF">
                      <a:alpha val="90000"/>
                    </a:srgbClr>
                  </a:outerShdw>
                </a:effectLst>
                <a:latin typeface="ZapfHumnst Dm BT" panose="020B0602050508020304" pitchFamily="34" charset="0"/>
              </a:rPr>
              <a:t>The title</a:t>
            </a:r>
            <a:endParaRPr lang="zh-CN" altLang="en-US" sz="2000" b="0" dirty="0">
              <a:solidFill>
                <a:srgbClr val="45D8FF"/>
              </a:solidFill>
              <a:effectLst>
                <a:outerShdw blurRad="76200" algn="ctr" rotWithShape="0">
                  <a:srgbClr val="45D8FF">
                    <a:alpha val="90000"/>
                  </a:srgbClr>
                </a:outerShdw>
              </a:effectLst>
              <a:latin typeface="ZapfHumnst Dm BT" panose="020B0602050508020304" pitchFamily="34" charset="0"/>
            </a:endParaRPr>
          </a:p>
        </p:txBody>
      </p:sp>
      <p:sp>
        <p:nvSpPr>
          <p:cNvPr id="293" name="文本框 292"/>
          <p:cNvSpPr txBox="1"/>
          <p:nvPr/>
        </p:nvSpPr>
        <p:spPr>
          <a:xfrm>
            <a:off x="9197261" y="5436920"/>
            <a:ext cx="2152003" cy="261610"/>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100" dirty="0">
                <a:solidFill>
                  <a:srgbClr val="00A3D0"/>
                </a:solidFill>
                <a:latin typeface="ZapfHumnst Dm BT" panose="020B0602050508020304" pitchFamily="34" charset="0"/>
              </a:rPr>
              <a:t>Type your text information</a:t>
            </a:r>
            <a:endParaRPr lang="zh-CN" altLang="en-US" sz="1100" dirty="0">
              <a:solidFill>
                <a:srgbClr val="00A3D0"/>
              </a:solidFill>
              <a:latin typeface="ZapfHumnst Dm BT" panose="020B0602050508020304" pitchFamily="34" charset="0"/>
            </a:endParaRPr>
          </a:p>
        </p:txBody>
      </p:sp>
      <p:sp>
        <p:nvSpPr>
          <p:cNvPr id="295" name="文本框 294"/>
          <p:cNvSpPr txBox="1"/>
          <p:nvPr/>
        </p:nvSpPr>
        <p:spPr>
          <a:xfrm>
            <a:off x="9170658" y="4513128"/>
            <a:ext cx="770268" cy="400110"/>
          </a:xfrm>
          <a:prstGeom prst="rect">
            <a:avLst/>
          </a:prstGeom>
          <a:noFill/>
        </p:spPr>
        <p:txBody>
          <a:bodyPr wrap="square" rtlCol="0">
            <a:spAutoFit/>
          </a:bodyPr>
          <a:lstStyle/>
          <a:p>
            <a:r>
              <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000" b="1" dirty="0">
              <a:solidFill>
                <a:srgbClr val="45D8FF"/>
              </a:solidFill>
              <a:effectLst>
                <a:outerShdw blurRad="762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315" name="Freeform 5"/>
          <p:cNvSpPr/>
          <p:nvPr/>
        </p:nvSpPr>
        <p:spPr bwMode="auto">
          <a:xfrm>
            <a:off x="9888395" y="4429205"/>
            <a:ext cx="179530" cy="180146"/>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sz="1600">
              <a:solidFill>
                <a:srgbClr val="45D8FF"/>
              </a:solidFill>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500" fill="hold"/>
                                        <p:tgtEl>
                                          <p:spTgt spid="313"/>
                                        </p:tgtEl>
                                        <p:attrNameLst>
                                          <p:attrName>ppt_w</p:attrName>
                                        </p:attrNameLst>
                                      </p:cBhvr>
                                      <p:tavLst>
                                        <p:tav tm="0">
                                          <p:val>
                                            <p:fltVal val="0"/>
                                          </p:val>
                                        </p:tav>
                                        <p:tav tm="100000">
                                          <p:val>
                                            <p:strVal val="#ppt_w"/>
                                          </p:val>
                                        </p:tav>
                                      </p:tavLst>
                                    </p:anim>
                                    <p:anim calcmode="lin" valueType="num">
                                      <p:cBhvr>
                                        <p:cTn id="8" dur="500" fill="hold"/>
                                        <p:tgtEl>
                                          <p:spTgt spid="313"/>
                                        </p:tgtEl>
                                        <p:attrNameLst>
                                          <p:attrName>ppt_h</p:attrName>
                                        </p:attrNameLst>
                                      </p:cBhvr>
                                      <p:tavLst>
                                        <p:tav tm="0">
                                          <p:val>
                                            <p:fltVal val="0"/>
                                          </p:val>
                                        </p:tav>
                                        <p:tav tm="100000">
                                          <p:val>
                                            <p:strVal val="#ppt_h"/>
                                          </p:val>
                                        </p:tav>
                                      </p:tavLst>
                                    </p:anim>
                                    <p:animEffect transition="in" filter="fade">
                                      <p:cBhvr>
                                        <p:cTn id="9" dur="500"/>
                                        <p:tgtEl>
                                          <p:spTgt spid="31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01"/>
                                        </p:tgtEl>
                                        <p:attrNameLst>
                                          <p:attrName>style.visibility</p:attrName>
                                        </p:attrNameLst>
                                      </p:cBhvr>
                                      <p:to>
                                        <p:strVal val="visible"/>
                                      </p:to>
                                    </p:set>
                                    <p:anim calcmode="lin" valueType="num">
                                      <p:cBhvr>
                                        <p:cTn id="12" dur="500" fill="hold"/>
                                        <p:tgtEl>
                                          <p:spTgt spid="301"/>
                                        </p:tgtEl>
                                        <p:attrNameLst>
                                          <p:attrName>ppt_w</p:attrName>
                                        </p:attrNameLst>
                                      </p:cBhvr>
                                      <p:tavLst>
                                        <p:tav tm="0">
                                          <p:val>
                                            <p:fltVal val="0"/>
                                          </p:val>
                                        </p:tav>
                                        <p:tav tm="100000">
                                          <p:val>
                                            <p:strVal val="#ppt_w"/>
                                          </p:val>
                                        </p:tav>
                                      </p:tavLst>
                                    </p:anim>
                                    <p:anim calcmode="lin" valueType="num">
                                      <p:cBhvr>
                                        <p:cTn id="13" dur="500" fill="hold"/>
                                        <p:tgtEl>
                                          <p:spTgt spid="301"/>
                                        </p:tgtEl>
                                        <p:attrNameLst>
                                          <p:attrName>ppt_h</p:attrName>
                                        </p:attrNameLst>
                                      </p:cBhvr>
                                      <p:tavLst>
                                        <p:tav tm="0">
                                          <p:val>
                                            <p:fltVal val="0"/>
                                          </p:val>
                                        </p:tav>
                                        <p:tav tm="100000">
                                          <p:val>
                                            <p:strVal val="#ppt_h"/>
                                          </p:val>
                                        </p:tav>
                                      </p:tavLst>
                                    </p:anim>
                                    <p:animEffect transition="in" filter="fade">
                                      <p:cBhvr>
                                        <p:cTn id="14" dur="500"/>
                                        <p:tgtEl>
                                          <p:spTgt spid="30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29"/>
                                        </p:tgtEl>
                                        <p:attrNameLst>
                                          <p:attrName>style.visibility</p:attrName>
                                        </p:attrNameLst>
                                      </p:cBhvr>
                                      <p:to>
                                        <p:strVal val="visible"/>
                                      </p:to>
                                    </p:set>
                                    <p:anim calcmode="lin" valueType="num">
                                      <p:cBhvr>
                                        <p:cTn id="17" dur="500" fill="hold"/>
                                        <p:tgtEl>
                                          <p:spTgt spid="129"/>
                                        </p:tgtEl>
                                        <p:attrNameLst>
                                          <p:attrName>ppt_w</p:attrName>
                                        </p:attrNameLst>
                                      </p:cBhvr>
                                      <p:tavLst>
                                        <p:tav tm="0">
                                          <p:val>
                                            <p:fltVal val="0"/>
                                          </p:val>
                                        </p:tav>
                                        <p:tav tm="100000">
                                          <p:val>
                                            <p:strVal val="#ppt_w"/>
                                          </p:val>
                                        </p:tav>
                                      </p:tavLst>
                                    </p:anim>
                                    <p:anim calcmode="lin" valueType="num">
                                      <p:cBhvr>
                                        <p:cTn id="18" dur="500" fill="hold"/>
                                        <p:tgtEl>
                                          <p:spTgt spid="129"/>
                                        </p:tgtEl>
                                        <p:attrNameLst>
                                          <p:attrName>ppt_h</p:attrName>
                                        </p:attrNameLst>
                                      </p:cBhvr>
                                      <p:tavLst>
                                        <p:tav tm="0">
                                          <p:val>
                                            <p:fltVal val="0"/>
                                          </p:val>
                                        </p:tav>
                                        <p:tav tm="100000">
                                          <p:val>
                                            <p:strVal val="#ppt_h"/>
                                          </p:val>
                                        </p:tav>
                                      </p:tavLst>
                                    </p:anim>
                                    <p:animEffect transition="in" filter="fade">
                                      <p:cBhvr>
                                        <p:cTn id="19" dur="500"/>
                                        <p:tgtEl>
                                          <p:spTgt spid="129"/>
                                        </p:tgtEl>
                                      </p:cBhvr>
                                    </p:animEffect>
                                  </p:childTnLst>
                                </p:cTn>
                              </p:par>
                              <p:par>
                                <p:cTn id="20" presetID="53" presetClass="entr" presetSubtype="16" fill="hold" nodeType="withEffect">
                                  <p:stCondLst>
                                    <p:cond delay="4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7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6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3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2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nodeType="withEffect">
                                  <p:stCondLst>
                                    <p:cond delay="90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repeatCount="4000" fill="hold" grpId="1" nodeType="clickEffect">
                                  <p:stCondLst>
                                    <p:cond delay="0"/>
                                  </p:stCondLst>
                                  <p:childTnLst>
                                    <p:animRot by="21600000">
                                      <p:cBhvr>
                                        <p:cTn id="58" dur="2000" fill="hold"/>
                                        <p:tgtEl>
                                          <p:spTgt spid="313"/>
                                        </p:tgtEl>
                                        <p:attrNameLst>
                                          <p:attrName>r</p:attrName>
                                        </p:attrNameLst>
                                      </p:cBhvr>
                                    </p:animRot>
                                  </p:childTnLst>
                                </p:cTn>
                              </p:par>
                              <p:par>
                                <p:cTn id="59" presetID="8" presetClass="emph" presetSubtype="0" fill="hold" grpId="1" nodeType="withEffect">
                                  <p:stCondLst>
                                    <p:cond delay="0"/>
                                  </p:stCondLst>
                                  <p:childTnLst>
                                    <p:animRot by="-5400000">
                                      <p:cBhvr>
                                        <p:cTn id="60" dur="8000" fill="hold"/>
                                        <p:tgtEl>
                                          <p:spTgt spid="301"/>
                                        </p:tgtEl>
                                        <p:attrNameLst>
                                          <p:attrName>r</p:attrName>
                                        </p:attrNameLst>
                                      </p:cBhvr>
                                    </p:animRot>
                                  </p:childTnLst>
                                </p:cTn>
                              </p:par>
                              <p:par>
                                <p:cTn id="61" presetID="8" presetClass="emph" presetSubtype="0" fill="hold" nodeType="withEffect">
                                  <p:stCondLst>
                                    <p:cond delay="1000"/>
                                  </p:stCondLst>
                                  <p:childTnLst>
                                    <p:animRot by="5400000">
                                      <p:cBhvr>
                                        <p:cTn id="62" dur="7000" fill="hold"/>
                                        <p:tgtEl>
                                          <p:spTgt spid="15"/>
                                        </p:tgtEl>
                                        <p:attrNameLst>
                                          <p:attrName>r</p:attrName>
                                        </p:attrNameLst>
                                      </p:cBhvr>
                                    </p:animRot>
                                  </p:childTnLst>
                                </p:cTn>
                              </p:par>
                              <p:par>
                                <p:cTn id="63" presetID="8" presetClass="emph" presetSubtype="0" fill="hold" nodeType="withEffect">
                                  <p:stCondLst>
                                    <p:cond delay="500"/>
                                  </p:stCondLst>
                                  <p:childTnLst>
                                    <p:animRot by="-5400000">
                                      <p:cBhvr>
                                        <p:cTn id="64" dur="7500" fill="hold"/>
                                        <p:tgtEl>
                                          <p:spTgt spid="18"/>
                                        </p:tgtEl>
                                        <p:attrNameLst>
                                          <p:attrName>r</p:attrName>
                                        </p:attrNameLst>
                                      </p:cBhvr>
                                    </p:animRot>
                                  </p:childTnLst>
                                </p:cTn>
                              </p:par>
                              <p:par>
                                <p:cTn id="65" presetID="8" presetClass="emph" presetSubtype="0" fill="hold" nodeType="withEffect">
                                  <p:stCondLst>
                                    <p:cond delay="0"/>
                                  </p:stCondLst>
                                  <p:childTnLst>
                                    <p:animRot by="-21600000">
                                      <p:cBhvr>
                                        <p:cTn id="66" dur="8000" fill="hold"/>
                                        <p:tgtEl>
                                          <p:spTgt spid="20"/>
                                        </p:tgtEl>
                                        <p:attrNameLst>
                                          <p:attrName>r</p:attrName>
                                        </p:attrNameLst>
                                      </p:cBhvr>
                                    </p:animRot>
                                  </p:childTnLst>
                                </p:cTn>
                              </p:par>
                              <p:par>
                                <p:cTn id="67" presetID="53" presetClass="entr" presetSubtype="16" fill="hold" grpId="0" nodeType="withEffect">
                                  <p:stCondLst>
                                    <p:cond delay="200"/>
                                  </p:stCondLst>
                                  <p:iterate type="lt">
                                    <p:tmPct val="10000"/>
                                  </p:iterate>
                                  <p:childTnLst>
                                    <p:set>
                                      <p:cBhvr>
                                        <p:cTn id="68" dur="1" fill="hold">
                                          <p:stCondLst>
                                            <p:cond delay="0"/>
                                          </p:stCondLst>
                                        </p:cTn>
                                        <p:tgtEl>
                                          <p:spTgt spid="251"/>
                                        </p:tgtEl>
                                        <p:attrNameLst>
                                          <p:attrName>style.visibility</p:attrName>
                                        </p:attrNameLst>
                                      </p:cBhvr>
                                      <p:to>
                                        <p:strVal val="visible"/>
                                      </p:to>
                                    </p:set>
                                    <p:anim calcmode="lin" valueType="num">
                                      <p:cBhvr>
                                        <p:cTn id="69" dur="300" fill="hold"/>
                                        <p:tgtEl>
                                          <p:spTgt spid="251"/>
                                        </p:tgtEl>
                                        <p:attrNameLst>
                                          <p:attrName>ppt_w</p:attrName>
                                        </p:attrNameLst>
                                      </p:cBhvr>
                                      <p:tavLst>
                                        <p:tav tm="0">
                                          <p:val>
                                            <p:fltVal val="0"/>
                                          </p:val>
                                        </p:tav>
                                        <p:tav tm="100000">
                                          <p:val>
                                            <p:strVal val="#ppt_w"/>
                                          </p:val>
                                        </p:tav>
                                      </p:tavLst>
                                    </p:anim>
                                    <p:anim calcmode="lin" valueType="num">
                                      <p:cBhvr>
                                        <p:cTn id="70" dur="300" fill="hold"/>
                                        <p:tgtEl>
                                          <p:spTgt spid="251"/>
                                        </p:tgtEl>
                                        <p:attrNameLst>
                                          <p:attrName>ppt_h</p:attrName>
                                        </p:attrNameLst>
                                      </p:cBhvr>
                                      <p:tavLst>
                                        <p:tav tm="0">
                                          <p:val>
                                            <p:fltVal val="0"/>
                                          </p:val>
                                        </p:tav>
                                        <p:tav tm="100000">
                                          <p:val>
                                            <p:strVal val="#ppt_h"/>
                                          </p:val>
                                        </p:tav>
                                      </p:tavLst>
                                    </p:anim>
                                    <p:animEffect transition="in" filter="fade">
                                      <p:cBhvr>
                                        <p:cTn id="71" dur="300"/>
                                        <p:tgtEl>
                                          <p:spTgt spid="251"/>
                                        </p:tgtEl>
                                      </p:cBhvr>
                                    </p:animEffect>
                                  </p:childTnLst>
                                </p:cTn>
                              </p:par>
                              <p:par>
                                <p:cTn id="72" presetID="53" presetClass="entr" presetSubtype="16" fill="hold" grpId="0" nodeType="withEffect">
                                  <p:stCondLst>
                                    <p:cond delay="500"/>
                                  </p:stCondLst>
                                  <p:iterate type="lt">
                                    <p:tmPct val="10000"/>
                                  </p:iterate>
                                  <p:childTnLst>
                                    <p:set>
                                      <p:cBhvr>
                                        <p:cTn id="73" dur="1" fill="hold">
                                          <p:stCondLst>
                                            <p:cond delay="0"/>
                                          </p:stCondLst>
                                        </p:cTn>
                                        <p:tgtEl>
                                          <p:spTgt spid="252"/>
                                        </p:tgtEl>
                                        <p:attrNameLst>
                                          <p:attrName>style.visibility</p:attrName>
                                        </p:attrNameLst>
                                      </p:cBhvr>
                                      <p:to>
                                        <p:strVal val="visible"/>
                                      </p:to>
                                    </p:set>
                                    <p:anim calcmode="lin" valueType="num">
                                      <p:cBhvr>
                                        <p:cTn id="74" dur="200" fill="hold"/>
                                        <p:tgtEl>
                                          <p:spTgt spid="252"/>
                                        </p:tgtEl>
                                        <p:attrNameLst>
                                          <p:attrName>ppt_w</p:attrName>
                                        </p:attrNameLst>
                                      </p:cBhvr>
                                      <p:tavLst>
                                        <p:tav tm="0">
                                          <p:val>
                                            <p:fltVal val="0"/>
                                          </p:val>
                                        </p:tav>
                                        <p:tav tm="100000">
                                          <p:val>
                                            <p:strVal val="#ppt_w"/>
                                          </p:val>
                                        </p:tav>
                                      </p:tavLst>
                                    </p:anim>
                                    <p:anim calcmode="lin" valueType="num">
                                      <p:cBhvr>
                                        <p:cTn id="75" dur="200" fill="hold"/>
                                        <p:tgtEl>
                                          <p:spTgt spid="252"/>
                                        </p:tgtEl>
                                        <p:attrNameLst>
                                          <p:attrName>ppt_h</p:attrName>
                                        </p:attrNameLst>
                                      </p:cBhvr>
                                      <p:tavLst>
                                        <p:tav tm="0">
                                          <p:val>
                                            <p:fltVal val="0"/>
                                          </p:val>
                                        </p:tav>
                                        <p:tav tm="100000">
                                          <p:val>
                                            <p:strVal val="#ppt_h"/>
                                          </p:val>
                                        </p:tav>
                                      </p:tavLst>
                                    </p:anim>
                                    <p:animEffect transition="in" filter="fade">
                                      <p:cBhvr>
                                        <p:cTn id="76" dur="200"/>
                                        <p:tgtEl>
                                          <p:spTgt spid="252"/>
                                        </p:tgtEl>
                                      </p:cBhvr>
                                    </p:animEffect>
                                  </p:childTnLst>
                                </p:cTn>
                              </p:par>
                              <p:par>
                                <p:cTn id="77" presetID="42" presetClass="entr" presetSubtype="0" fill="hold" nodeType="withEffect">
                                  <p:stCondLst>
                                    <p:cond delay="700"/>
                                  </p:stCondLst>
                                  <p:childTnLst>
                                    <p:set>
                                      <p:cBhvr>
                                        <p:cTn id="78" dur="1" fill="hold">
                                          <p:stCondLst>
                                            <p:cond delay="0"/>
                                          </p:stCondLst>
                                        </p:cTn>
                                        <p:tgtEl>
                                          <p:spTgt spid="254"/>
                                        </p:tgtEl>
                                        <p:attrNameLst>
                                          <p:attrName>style.visibility</p:attrName>
                                        </p:attrNameLst>
                                      </p:cBhvr>
                                      <p:to>
                                        <p:strVal val="visible"/>
                                      </p:to>
                                    </p:set>
                                    <p:animEffect transition="in" filter="fade">
                                      <p:cBhvr>
                                        <p:cTn id="79" dur="700"/>
                                        <p:tgtEl>
                                          <p:spTgt spid="254"/>
                                        </p:tgtEl>
                                      </p:cBhvr>
                                    </p:animEffect>
                                    <p:anim calcmode="lin" valueType="num">
                                      <p:cBhvr>
                                        <p:cTn id="80" dur="700" fill="hold"/>
                                        <p:tgtEl>
                                          <p:spTgt spid="254"/>
                                        </p:tgtEl>
                                        <p:attrNameLst>
                                          <p:attrName>ppt_x</p:attrName>
                                        </p:attrNameLst>
                                      </p:cBhvr>
                                      <p:tavLst>
                                        <p:tav tm="0">
                                          <p:val>
                                            <p:strVal val="#ppt_x"/>
                                          </p:val>
                                        </p:tav>
                                        <p:tav tm="100000">
                                          <p:val>
                                            <p:strVal val="#ppt_x"/>
                                          </p:val>
                                        </p:tav>
                                      </p:tavLst>
                                    </p:anim>
                                    <p:anim calcmode="lin" valueType="num">
                                      <p:cBhvr>
                                        <p:cTn id="81" dur="700" fill="hold"/>
                                        <p:tgtEl>
                                          <p:spTgt spid="254"/>
                                        </p:tgtEl>
                                        <p:attrNameLst>
                                          <p:attrName>ppt_y</p:attrName>
                                        </p:attrNameLst>
                                      </p:cBhvr>
                                      <p:tavLst>
                                        <p:tav tm="0">
                                          <p:val>
                                            <p:strVal val="#ppt_y+.1"/>
                                          </p:val>
                                        </p:tav>
                                        <p:tav tm="100000">
                                          <p:val>
                                            <p:strVal val="#ppt_y"/>
                                          </p:val>
                                        </p:tav>
                                      </p:tavLst>
                                    </p:anim>
                                  </p:childTnLst>
                                </p:cTn>
                              </p:par>
                              <p:par>
                                <p:cTn id="82" presetID="53" presetClass="entr" presetSubtype="16" fill="hold" grpId="0" nodeType="withEffect">
                                  <p:stCondLst>
                                    <p:cond delay="1400"/>
                                  </p:stCondLst>
                                  <p:iterate type="lt">
                                    <p:tmPct val="10000"/>
                                  </p:iterate>
                                  <p:childTnLst>
                                    <p:set>
                                      <p:cBhvr>
                                        <p:cTn id="83" dur="1" fill="hold">
                                          <p:stCondLst>
                                            <p:cond delay="0"/>
                                          </p:stCondLst>
                                        </p:cTn>
                                        <p:tgtEl>
                                          <p:spTgt spid="261"/>
                                        </p:tgtEl>
                                        <p:attrNameLst>
                                          <p:attrName>style.visibility</p:attrName>
                                        </p:attrNameLst>
                                      </p:cBhvr>
                                      <p:to>
                                        <p:strVal val="visible"/>
                                      </p:to>
                                    </p:set>
                                    <p:anim calcmode="lin" valueType="num">
                                      <p:cBhvr>
                                        <p:cTn id="84" dur="300" fill="hold"/>
                                        <p:tgtEl>
                                          <p:spTgt spid="261"/>
                                        </p:tgtEl>
                                        <p:attrNameLst>
                                          <p:attrName>ppt_w</p:attrName>
                                        </p:attrNameLst>
                                      </p:cBhvr>
                                      <p:tavLst>
                                        <p:tav tm="0">
                                          <p:val>
                                            <p:fltVal val="0"/>
                                          </p:val>
                                        </p:tav>
                                        <p:tav tm="100000">
                                          <p:val>
                                            <p:strVal val="#ppt_w"/>
                                          </p:val>
                                        </p:tav>
                                      </p:tavLst>
                                    </p:anim>
                                    <p:anim calcmode="lin" valueType="num">
                                      <p:cBhvr>
                                        <p:cTn id="85" dur="300" fill="hold"/>
                                        <p:tgtEl>
                                          <p:spTgt spid="261"/>
                                        </p:tgtEl>
                                        <p:attrNameLst>
                                          <p:attrName>ppt_h</p:attrName>
                                        </p:attrNameLst>
                                      </p:cBhvr>
                                      <p:tavLst>
                                        <p:tav tm="0">
                                          <p:val>
                                            <p:fltVal val="0"/>
                                          </p:val>
                                        </p:tav>
                                        <p:tav tm="100000">
                                          <p:val>
                                            <p:strVal val="#ppt_h"/>
                                          </p:val>
                                        </p:tav>
                                      </p:tavLst>
                                    </p:anim>
                                    <p:animEffect transition="in" filter="fade">
                                      <p:cBhvr>
                                        <p:cTn id="86" dur="300"/>
                                        <p:tgtEl>
                                          <p:spTgt spid="261"/>
                                        </p:tgtEl>
                                      </p:cBhvr>
                                    </p:animEffect>
                                  </p:childTnLst>
                                </p:cTn>
                              </p:par>
                              <p:par>
                                <p:cTn id="87" presetID="53" presetClass="entr" presetSubtype="16" fill="hold" grpId="0" nodeType="withEffect">
                                  <p:stCondLst>
                                    <p:cond delay="1700"/>
                                  </p:stCondLst>
                                  <p:iterate type="lt">
                                    <p:tmPct val="10000"/>
                                  </p:iterate>
                                  <p:childTnLst>
                                    <p:set>
                                      <p:cBhvr>
                                        <p:cTn id="88" dur="1" fill="hold">
                                          <p:stCondLst>
                                            <p:cond delay="0"/>
                                          </p:stCondLst>
                                        </p:cTn>
                                        <p:tgtEl>
                                          <p:spTgt spid="262"/>
                                        </p:tgtEl>
                                        <p:attrNameLst>
                                          <p:attrName>style.visibility</p:attrName>
                                        </p:attrNameLst>
                                      </p:cBhvr>
                                      <p:to>
                                        <p:strVal val="visible"/>
                                      </p:to>
                                    </p:set>
                                    <p:anim calcmode="lin" valueType="num">
                                      <p:cBhvr>
                                        <p:cTn id="89" dur="300" fill="hold"/>
                                        <p:tgtEl>
                                          <p:spTgt spid="262"/>
                                        </p:tgtEl>
                                        <p:attrNameLst>
                                          <p:attrName>ppt_w</p:attrName>
                                        </p:attrNameLst>
                                      </p:cBhvr>
                                      <p:tavLst>
                                        <p:tav tm="0">
                                          <p:val>
                                            <p:fltVal val="0"/>
                                          </p:val>
                                        </p:tav>
                                        <p:tav tm="100000">
                                          <p:val>
                                            <p:strVal val="#ppt_w"/>
                                          </p:val>
                                        </p:tav>
                                      </p:tavLst>
                                    </p:anim>
                                    <p:anim calcmode="lin" valueType="num">
                                      <p:cBhvr>
                                        <p:cTn id="90" dur="300" fill="hold"/>
                                        <p:tgtEl>
                                          <p:spTgt spid="262"/>
                                        </p:tgtEl>
                                        <p:attrNameLst>
                                          <p:attrName>ppt_h</p:attrName>
                                        </p:attrNameLst>
                                      </p:cBhvr>
                                      <p:tavLst>
                                        <p:tav tm="0">
                                          <p:val>
                                            <p:fltVal val="0"/>
                                          </p:val>
                                        </p:tav>
                                        <p:tav tm="100000">
                                          <p:val>
                                            <p:strVal val="#ppt_h"/>
                                          </p:val>
                                        </p:tav>
                                      </p:tavLst>
                                    </p:anim>
                                    <p:animEffect transition="in" filter="fade">
                                      <p:cBhvr>
                                        <p:cTn id="91" dur="300"/>
                                        <p:tgtEl>
                                          <p:spTgt spid="262"/>
                                        </p:tgtEl>
                                      </p:cBhvr>
                                    </p:animEffect>
                                  </p:childTnLst>
                                </p:cTn>
                              </p:par>
                              <p:par>
                                <p:cTn id="92" presetID="53" presetClass="entr" presetSubtype="16" fill="hold" grpId="0" nodeType="withEffect">
                                  <p:stCondLst>
                                    <p:cond delay="1700"/>
                                  </p:stCondLst>
                                  <p:iterate type="lt">
                                    <p:tmPct val="10000"/>
                                  </p:iterate>
                                  <p:childTnLst>
                                    <p:set>
                                      <p:cBhvr>
                                        <p:cTn id="93" dur="1" fill="hold">
                                          <p:stCondLst>
                                            <p:cond delay="0"/>
                                          </p:stCondLst>
                                        </p:cTn>
                                        <p:tgtEl>
                                          <p:spTgt spid="253"/>
                                        </p:tgtEl>
                                        <p:attrNameLst>
                                          <p:attrName>style.visibility</p:attrName>
                                        </p:attrNameLst>
                                      </p:cBhvr>
                                      <p:to>
                                        <p:strVal val="visible"/>
                                      </p:to>
                                    </p:set>
                                    <p:anim calcmode="lin" valueType="num">
                                      <p:cBhvr>
                                        <p:cTn id="94" dur="300" fill="hold"/>
                                        <p:tgtEl>
                                          <p:spTgt spid="253"/>
                                        </p:tgtEl>
                                        <p:attrNameLst>
                                          <p:attrName>ppt_w</p:attrName>
                                        </p:attrNameLst>
                                      </p:cBhvr>
                                      <p:tavLst>
                                        <p:tav tm="0">
                                          <p:val>
                                            <p:fltVal val="0"/>
                                          </p:val>
                                        </p:tav>
                                        <p:tav tm="100000">
                                          <p:val>
                                            <p:strVal val="#ppt_w"/>
                                          </p:val>
                                        </p:tav>
                                      </p:tavLst>
                                    </p:anim>
                                    <p:anim calcmode="lin" valueType="num">
                                      <p:cBhvr>
                                        <p:cTn id="95" dur="300" fill="hold"/>
                                        <p:tgtEl>
                                          <p:spTgt spid="253"/>
                                        </p:tgtEl>
                                        <p:attrNameLst>
                                          <p:attrName>ppt_h</p:attrName>
                                        </p:attrNameLst>
                                      </p:cBhvr>
                                      <p:tavLst>
                                        <p:tav tm="0">
                                          <p:val>
                                            <p:fltVal val="0"/>
                                          </p:val>
                                        </p:tav>
                                        <p:tav tm="100000">
                                          <p:val>
                                            <p:strVal val="#ppt_h"/>
                                          </p:val>
                                        </p:tav>
                                      </p:tavLst>
                                    </p:anim>
                                    <p:animEffect transition="in" filter="fade">
                                      <p:cBhvr>
                                        <p:cTn id="96" dur="300"/>
                                        <p:tgtEl>
                                          <p:spTgt spid="253"/>
                                        </p:tgtEl>
                                      </p:cBhvr>
                                    </p:animEffect>
                                  </p:childTnLst>
                                </p:cTn>
                              </p:par>
                              <p:par>
                                <p:cTn id="97" presetID="53" presetClass="entr" presetSubtype="16" fill="hold" grpId="0" nodeType="withEffect">
                                  <p:stCondLst>
                                    <p:cond delay="2000"/>
                                  </p:stCondLst>
                                  <p:iterate type="lt">
                                    <p:tmPct val="10000"/>
                                  </p:iterate>
                                  <p:childTnLst>
                                    <p:set>
                                      <p:cBhvr>
                                        <p:cTn id="98" dur="1" fill="hold">
                                          <p:stCondLst>
                                            <p:cond delay="0"/>
                                          </p:stCondLst>
                                        </p:cTn>
                                        <p:tgtEl>
                                          <p:spTgt spid="259"/>
                                        </p:tgtEl>
                                        <p:attrNameLst>
                                          <p:attrName>style.visibility</p:attrName>
                                        </p:attrNameLst>
                                      </p:cBhvr>
                                      <p:to>
                                        <p:strVal val="visible"/>
                                      </p:to>
                                    </p:set>
                                    <p:anim calcmode="lin" valueType="num">
                                      <p:cBhvr>
                                        <p:cTn id="99" dur="300" fill="hold"/>
                                        <p:tgtEl>
                                          <p:spTgt spid="259"/>
                                        </p:tgtEl>
                                        <p:attrNameLst>
                                          <p:attrName>ppt_w</p:attrName>
                                        </p:attrNameLst>
                                      </p:cBhvr>
                                      <p:tavLst>
                                        <p:tav tm="0">
                                          <p:val>
                                            <p:fltVal val="0"/>
                                          </p:val>
                                        </p:tav>
                                        <p:tav tm="100000">
                                          <p:val>
                                            <p:strVal val="#ppt_w"/>
                                          </p:val>
                                        </p:tav>
                                      </p:tavLst>
                                    </p:anim>
                                    <p:anim calcmode="lin" valueType="num">
                                      <p:cBhvr>
                                        <p:cTn id="100" dur="300" fill="hold"/>
                                        <p:tgtEl>
                                          <p:spTgt spid="259"/>
                                        </p:tgtEl>
                                        <p:attrNameLst>
                                          <p:attrName>ppt_h</p:attrName>
                                        </p:attrNameLst>
                                      </p:cBhvr>
                                      <p:tavLst>
                                        <p:tav tm="0">
                                          <p:val>
                                            <p:fltVal val="0"/>
                                          </p:val>
                                        </p:tav>
                                        <p:tav tm="100000">
                                          <p:val>
                                            <p:strVal val="#ppt_h"/>
                                          </p:val>
                                        </p:tav>
                                      </p:tavLst>
                                    </p:anim>
                                    <p:animEffect transition="in" filter="fade">
                                      <p:cBhvr>
                                        <p:cTn id="101" dur="300"/>
                                        <p:tgtEl>
                                          <p:spTgt spid="259"/>
                                        </p:tgtEl>
                                      </p:cBhvr>
                                    </p:animEffect>
                                  </p:childTnLst>
                                </p:cTn>
                              </p:par>
                              <p:par>
                                <p:cTn id="102" presetID="53" presetClass="entr" presetSubtype="16" fill="hold" grpId="0" nodeType="withEffect">
                                  <p:stCondLst>
                                    <p:cond delay="2300"/>
                                  </p:stCondLst>
                                  <p:iterate type="lt">
                                    <p:tmPct val="10000"/>
                                  </p:iterate>
                                  <p:childTnLst>
                                    <p:set>
                                      <p:cBhvr>
                                        <p:cTn id="103" dur="1" fill="hold">
                                          <p:stCondLst>
                                            <p:cond delay="0"/>
                                          </p:stCondLst>
                                        </p:cTn>
                                        <p:tgtEl>
                                          <p:spTgt spid="260"/>
                                        </p:tgtEl>
                                        <p:attrNameLst>
                                          <p:attrName>style.visibility</p:attrName>
                                        </p:attrNameLst>
                                      </p:cBhvr>
                                      <p:to>
                                        <p:strVal val="visible"/>
                                      </p:to>
                                    </p:set>
                                    <p:anim calcmode="lin" valueType="num">
                                      <p:cBhvr>
                                        <p:cTn id="104" dur="100" fill="hold"/>
                                        <p:tgtEl>
                                          <p:spTgt spid="260"/>
                                        </p:tgtEl>
                                        <p:attrNameLst>
                                          <p:attrName>ppt_w</p:attrName>
                                        </p:attrNameLst>
                                      </p:cBhvr>
                                      <p:tavLst>
                                        <p:tav tm="0">
                                          <p:val>
                                            <p:fltVal val="0"/>
                                          </p:val>
                                        </p:tav>
                                        <p:tav tm="100000">
                                          <p:val>
                                            <p:strVal val="#ppt_w"/>
                                          </p:val>
                                        </p:tav>
                                      </p:tavLst>
                                    </p:anim>
                                    <p:anim calcmode="lin" valueType="num">
                                      <p:cBhvr>
                                        <p:cTn id="105" dur="100" fill="hold"/>
                                        <p:tgtEl>
                                          <p:spTgt spid="260"/>
                                        </p:tgtEl>
                                        <p:attrNameLst>
                                          <p:attrName>ppt_h</p:attrName>
                                        </p:attrNameLst>
                                      </p:cBhvr>
                                      <p:tavLst>
                                        <p:tav tm="0">
                                          <p:val>
                                            <p:fltVal val="0"/>
                                          </p:val>
                                        </p:tav>
                                        <p:tav tm="100000">
                                          <p:val>
                                            <p:strVal val="#ppt_h"/>
                                          </p:val>
                                        </p:tav>
                                      </p:tavLst>
                                    </p:anim>
                                    <p:animEffect transition="in" filter="fade">
                                      <p:cBhvr>
                                        <p:cTn id="106" dur="100"/>
                                        <p:tgtEl>
                                          <p:spTgt spid="260"/>
                                        </p:tgtEl>
                                      </p:cBhvr>
                                    </p:animEffect>
                                  </p:childTnLst>
                                </p:cTn>
                              </p:par>
                              <p:par>
                                <p:cTn id="107" presetID="42" presetClass="entr" presetSubtype="0" fill="hold" nodeType="withEffect">
                                  <p:stCondLst>
                                    <p:cond delay="2400"/>
                                  </p:stCondLst>
                                  <p:childTnLst>
                                    <p:set>
                                      <p:cBhvr>
                                        <p:cTn id="108" dur="1" fill="hold">
                                          <p:stCondLst>
                                            <p:cond delay="0"/>
                                          </p:stCondLst>
                                        </p:cTn>
                                        <p:tgtEl>
                                          <p:spTgt spid="264"/>
                                        </p:tgtEl>
                                        <p:attrNameLst>
                                          <p:attrName>style.visibility</p:attrName>
                                        </p:attrNameLst>
                                      </p:cBhvr>
                                      <p:to>
                                        <p:strVal val="visible"/>
                                      </p:to>
                                    </p:set>
                                    <p:animEffect transition="in" filter="fade">
                                      <p:cBhvr>
                                        <p:cTn id="109" dur="700"/>
                                        <p:tgtEl>
                                          <p:spTgt spid="264"/>
                                        </p:tgtEl>
                                      </p:cBhvr>
                                    </p:animEffect>
                                    <p:anim calcmode="lin" valueType="num">
                                      <p:cBhvr>
                                        <p:cTn id="110" dur="700" fill="hold"/>
                                        <p:tgtEl>
                                          <p:spTgt spid="264"/>
                                        </p:tgtEl>
                                        <p:attrNameLst>
                                          <p:attrName>ppt_x</p:attrName>
                                        </p:attrNameLst>
                                      </p:cBhvr>
                                      <p:tavLst>
                                        <p:tav tm="0">
                                          <p:val>
                                            <p:strVal val="#ppt_x"/>
                                          </p:val>
                                        </p:tav>
                                        <p:tav tm="100000">
                                          <p:val>
                                            <p:strVal val="#ppt_x"/>
                                          </p:val>
                                        </p:tav>
                                      </p:tavLst>
                                    </p:anim>
                                    <p:anim calcmode="lin" valueType="num">
                                      <p:cBhvr>
                                        <p:cTn id="111" dur="700" fill="hold"/>
                                        <p:tgtEl>
                                          <p:spTgt spid="264"/>
                                        </p:tgtEl>
                                        <p:attrNameLst>
                                          <p:attrName>ppt_y</p:attrName>
                                        </p:attrNameLst>
                                      </p:cBhvr>
                                      <p:tavLst>
                                        <p:tav tm="0">
                                          <p:val>
                                            <p:strVal val="#ppt_y+.1"/>
                                          </p:val>
                                        </p:tav>
                                        <p:tav tm="100000">
                                          <p:val>
                                            <p:strVal val="#ppt_y"/>
                                          </p:val>
                                        </p:tav>
                                      </p:tavLst>
                                    </p:anim>
                                  </p:childTnLst>
                                </p:cTn>
                              </p:par>
                              <p:par>
                                <p:cTn id="112" presetID="53" presetClass="entr" presetSubtype="16" fill="hold" grpId="0" nodeType="withEffect">
                                  <p:stCondLst>
                                    <p:cond delay="3100"/>
                                  </p:stCondLst>
                                  <p:iterate type="lt">
                                    <p:tmPct val="10000"/>
                                  </p:iterate>
                                  <p:childTnLst>
                                    <p:set>
                                      <p:cBhvr>
                                        <p:cTn id="113" dur="1" fill="hold">
                                          <p:stCondLst>
                                            <p:cond delay="0"/>
                                          </p:stCondLst>
                                        </p:cTn>
                                        <p:tgtEl>
                                          <p:spTgt spid="271"/>
                                        </p:tgtEl>
                                        <p:attrNameLst>
                                          <p:attrName>style.visibility</p:attrName>
                                        </p:attrNameLst>
                                      </p:cBhvr>
                                      <p:to>
                                        <p:strVal val="visible"/>
                                      </p:to>
                                    </p:set>
                                    <p:anim calcmode="lin" valueType="num">
                                      <p:cBhvr>
                                        <p:cTn id="114" dur="300" fill="hold"/>
                                        <p:tgtEl>
                                          <p:spTgt spid="271"/>
                                        </p:tgtEl>
                                        <p:attrNameLst>
                                          <p:attrName>ppt_w</p:attrName>
                                        </p:attrNameLst>
                                      </p:cBhvr>
                                      <p:tavLst>
                                        <p:tav tm="0">
                                          <p:val>
                                            <p:fltVal val="0"/>
                                          </p:val>
                                        </p:tav>
                                        <p:tav tm="100000">
                                          <p:val>
                                            <p:strVal val="#ppt_w"/>
                                          </p:val>
                                        </p:tav>
                                      </p:tavLst>
                                    </p:anim>
                                    <p:anim calcmode="lin" valueType="num">
                                      <p:cBhvr>
                                        <p:cTn id="115" dur="300" fill="hold"/>
                                        <p:tgtEl>
                                          <p:spTgt spid="271"/>
                                        </p:tgtEl>
                                        <p:attrNameLst>
                                          <p:attrName>ppt_h</p:attrName>
                                        </p:attrNameLst>
                                      </p:cBhvr>
                                      <p:tavLst>
                                        <p:tav tm="0">
                                          <p:val>
                                            <p:fltVal val="0"/>
                                          </p:val>
                                        </p:tav>
                                        <p:tav tm="100000">
                                          <p:val>
                                            <p:strVal val="#ppt_h"/>
                                          </p:val>
                                        </p:tav>
                                      </p:tavLst>
                                    </p:anim>
                                    <p:animEffect transition="in" filter="fade">
                                      <p:cBhvr>
                                        <p:cTn id="116" dur="300"/>
                                        <p:tgtEl>
                                          <p:spTgt spid="271"/>
                                        </p:tgtEl>
                                      </p:cBhvr>
                                    </p:animEffect>
                                  </p:childTnLst>
                                </p:cTn>
                              </p:par>
                              <p:par>
                                <p:cTn id="117" presetID="53" presetClass="entr" presetSubtype="16" fill="hold" grpId="0" nodeType="withEffect">
                                  <p:stCondLst>
                                    <p:cond delay="3400"/>
                                  </p:stCondLst>
                                  <p:iterate type="lt">
                                    <p:tmPct val="10000"/>
                                  </p:iterate>
                                  <p:childTnLst>
                                    <p:set>
                                      <p:cBhvr>
                                        <p:cTn id="118" dur="1" fill="hold">
                                          <p:stCondLst>
                                            <p:cond delay="0"/>
                                          </p:stCondLst>
                                        </p:cTn>
                                        <p:tgtEl>
                                          <p:spTgt spid="272"/>
                                        </p:tgtEl>
                                        <p:attrNameLst>
                                          <p:attrName>style.visibility</p:attrName>
                                        </p:attrNameLst>
                                      </p:cBhvr>
                                      <p:to>
                                        <p:strVal val="visible"/>
                                      </p:to>
                                    </p:set>
                                    <p:anim calcmode="lin" valueType="num">
                                      <p:cBhvr>
                                        <p:cTn id="119" dur="300" fill="hold"/>
                                        <p:tgtEl>
                                          <p:spTgt spid="272"/>
                                        </p:tgtEl>
                                        <p:attrNameLst>
                                          <p:attrName>ppt_w</p:attrName>
                                        </p:attrNameLst>
                                      </p:cBhvr>
                                      <p:tavLst>
                                        <p:tav tm="0">
                                          <p:val>
                                            <p:fltVal val="0"/>
                                          </p:val>
                                        </p:tav>
                                        <p:tav tm="100000">
                                          <p:val>
                                            <p:strVal val="#ppt_w"/>
                                          </p:val>
                                        </p:tav>
                                      </p:tavLst>
                                    </p:anim>
                                    <p:anim calcmode="lin" valueType="num">
                                      <p:cBhvr>
                                        <p:cTn id="120" dur="300" fill="hold"/>
                                        <p:tgtEl>
                                          <p:spTgt spid="272"/>
                                        </p:tgtEl>
                                        <p:attrNameLst>
                                          <p:attrName>ppt_h</p:attrName>
                                        </p:attrNameLst>
                                      </p:cBhvr>
                                      <p:tavLst>
                                        <p:tav tm="0">
                                          <p:val>
                                            <p:fltVal val="0"/>
                                          </p:val>
                                        </p:tav>
                                        <p:tav tm="100000">
                                          <p:val>
                                            <p:strVal val="#ppt_h"/>
                                          </p:val>
                                        </p:tav>
                                      </p:tavLst>
                                    </p:anim>
                                    <p:animEffect transition="in" filter="fade">
                                      <p:cBhvr>
                                        <p:cTn id="121" dur="300"/>
                                        <p:tgtEl>
                                          <p:spTgt spid="272"/>
                                        </p:tgtEl>
                                      </p:cBhvr>
                                    </p:animEffect>
                                  </p:childTnLst>
                                </p:cTn>
                              </p:par>
                              <p:par>
                                <p:cTn id="122" presetID="53" presetClass="entr" presetSubtype="16" fill="hold" grpId="0" nodeType="withEffect">
                                  <p:stCondLst>
                                    <p:cond delay="3400"/>
                                  </p:stCondLst>
                                  <p:iterate type="lt">
                                    <p:tmPct val="10000"/>
                                  </p:iterate>
                                  <p:childTnLst>
                                    <p:set>
                                      <p:cBhvr>
                                        <p:cTn id="123" dur="1" fill="hold">
                                          <p:stCondLst>
                                            <p:cond delay="0"/>
                                          </p:stCondLst>
                                        </p:cTn>
                                        <p:tgtEl>
                                          <p:spTgt spid="263"/>
                                        </p:tgtEl>
                                        <p:attrNameLst>
                                          <p:attrName>style.visibility</p:attrName>
                                        </p:attrNameLst>
                                      </p:cBhvr>
                                      <p:to>
                                        <p:strVal val="visible"/>
                                      </p:to>
                                    </p:set>
                                    <p:anim calcmode="lin" valueType="num">
                                      <p:cBhvr>
                                        <p:cTn id="124" dur="300" fill="hold"/>
                                        <p:tgtEl>
                                          <p:spTgt spid="263"/>
                                        </p:tgtEl>
                                        <p:attrNameLst>
                                          <p:attrName>ppt_w</p:attrName>
                                        </p:attrNameLst>
                                      </p:cBhvr>
                                      <p:tavLst>
                                        <p:tav tm="0">
                                          <p:val>
                                            <p:fltVal val="0"/>
                                          </p:val>
                                        </p:tav>
                                        <p:tav tm="100000">
                                          <p:val>
                                            <p:strVal val="#ppt_w"/>
                                          </p:val>
                                        </p:tav>
                                      </p:tavLst>
                                    </p:anim>
                                    <p:anim calcmode="lin" valueType="num">
                                      <p:cBhvr>
                                        <p:cTn id="125" dur="300" fill="hold"/>
                                        <p:tgtEl>
                                          <p:spTgt spid="263"/>
                                        </p:tgtEl>
                                        <p:attrNameLst>
                                          <p:attrName>ppt_h</p:attrName>
                                        </p:attrNameLst>
                                      </p:cBhvr>
                                      <p:tavLst>
                                        <p:tav tm="0">
                                          <p:val>
                                            <p:fltVal val="0"/>
                                          </p:val>
                                        </p:tav>
                                        <p:tav tm="100000">
                                          <p:val>
                                            <p:strVal val="#ppt_h"/>
                                          </p:val>
                                        </p:tav>
                                      </p:tavLst>
                                    </p:anim>
                                    <p:animEffect transition="in" filter="fade">
                                      <p:cBhvr>
                                        <p:cTn id="126" dur="300"/>
                                        <p:tgtEl>
                                          <p:spTgt spid="263"/>
                                        </p:tgtEl>
                                      </p:cBhvr>
                                    </p:animEffect>
                                  </p:childTnLst>
                                </p:cTn>
                              </p:par>
                              <p:par>
                                <p:cTn id="127" presetID="53" presetClass="entr" presetSubtype="16" fill="hold" grpId="0" nodeType="withEffect">
                                  <p:stCondLst>
                                    <p:cond delay="3700"/>
                                  </p:stCondLst>
                                  <p:iterate type="lt">
                                    <p:tmPct val="10000"/>
                                  </p:iterate>
                                  <p:childTnLst>
                                    <p:set>
                                      <p:cBhvr>
                                        <p:cTn id="128" dur="1" fill="hold">
                                          <p:stCondLst>
                                            <p:cond delay="0"/>
                                          </p:stCondLst>
                                        </p:cTn>
                                        <p:tgtEl>
                                          <p:spTgt spid="269"/>
                                        </p:tgtEl>
                                        <p:attrNameLst>
                                          <p:attrName>style.visibility</p:attrName>
                                        </p:attrNameLst>
                                      </p:cBhvr>
                                      <p:to>
                                        <p:strVal val="visible"/>
                                      </p:to>
                                    </p:set>
                                    <p:anim calcmode="lin" valueType="num">
                                      <p:cBhvr>
                                        <p:cTn id="129" dur="300" fill="hold"/>
                                        <p:tgtEl>
                                          <p:spTgt spid="269"/>
                                        </p:tgtEl>
                                        <p:attrNameLst>
                                          <p:attrName>ppt_w</p:attrName>
                                        </p:attrNameLst>
                                      </p:cBhvr>
                                      <p:tavLst>
                                        <p:tav tm="0">
                                          <p:val>
                                            <p:fltVal val="0"/>
                                          </p:val>
                                        </p:tav>
                                        <p:tav tm="100000">
                                          <p:val>
                                            <p:strVal val="#ppt_w"/>
                                          </p:val>
                                        </p:tav>
                                      </p:tavLst>
                                    </p:anim>
                                    <p:anim calcmode="lin" valueType="num">
                                      <p:cBhvr>
                                        <p:cTn id="130" dur="300" fill="hold"/>
                                        <p:tgtEl>
                                          <p:spTgt spid="269"/>
                                        </p:tgtEl>
                                        <p:attrNameLst>
                                          <p:attrName>ppt_h</p:attrName>
                                        </p:attrNameLst>
                                      </p:cBhvr>
                                      <p:tavLst>
                                        <p:tav tm="0">
                                          <p:val>
                                            <p:fltVal val="0"/>
                                          </p:val>
                                        </p:tav>
                                        <p:tav tm="100000">
                                          <p:val>
                                            <p:strVal val="#ppt_h"/>
                                          </p:val>
                                        </p:tav>
                                      </p:tavLst>
                                    </p:anim>
                                    <p:animEffect transition="in" filter="fade">
                                      <p:cBhvr>
                                        <p:cTn id="131" dur="300"/>
                                        <p:tgtEl>
                                          <p:spTgt spid="269"/>
                                        </p:tgtEl>
                                      </p:cBhvr>
                                    </p:animEffect>
                                  </p:childTnLst>
                                </p:cTn>
                              </p:par>
                              <p:par>
                                <p:cTn id="132" presetID="53" presetClass="entr" presetSubtype="16" fill="hold" grpId="0" nodeType="withEffect">
                                  <p:stCondLst>
                                    <p:cond delay="4000"/>
                                  </p:stCondLst>
                                  <p:iterate type="lt">
                                    <p:tmPct val="10000"/>
                                  </p:iterate>
                                  <p:childTnLst>
                                    <p:set>
                                      <p:cBhvr>
                                        <p:cTn id="133" dur="1" fill="hold">
                                          <p:stCondLst>
                                            <p:cond delay="0"/>
                                          </p:stCondLst>
                                        </p:cTn>
                                        <p:tgtEl>
                                          <p:spTgt spid="270"/>
                                        </p:tgtEl>
                                        <p:attrNameLst>
                                          <p:attrName>style.visibility</p:attrName>
                                        </p:attrNameLst>
                                      </p:cBhvr>
                                      <p:to>
                                        <p:strVal val="visible"/>
                                      </p:to>
                                    </p:set>
                                    <p:anim calcmode="lin" valueType="num">
                                      <p:cBhvr>
                                        <p:cTn id="134" dur="100" fill="hold"/>
                                        <p:tgtEl>
                                          <p:spTgt spid="270"/>
                                        </p:tgtEl>
                                        <p:attrNameLst>
                                          <p:attrName>ppt_w</p:attrName>
                                        </p:attrNameLst>
                                      </p:cBhvr>
                                      <p:tavLst>
                                        <p:tav tm="0">
                                          <p:val>
                                            <p:fltVal val="0"/>
                                          </p:val>
                                        </p:tav>
                                        <p:tav tm="100000">
                                          <p:val>
                                            <p:strVal val="#ppt_w"/>
                                          </p:val>
                                        </p:tav>
                                      </p:tavLst>
                                    </p:anim>
                                    <p:anim calcmode="lin" valueType="num">
                                      <p:cBhvr>
                                        <p:cTn id="135" dur="100" fill="hold"/>
                                        <p:tgtEl>
                                          <p:spTgt spid="270"/>
                                        </p:tgtEl>
                                        <p:attrNameLst>
                                          <p:attrName>ppt_h</p:attrName>
                                        </p:attrNameLst>
                                      </p:cBhvr>
                                      <p:tavLst>
                                        <p:tav tm="0">
                                          <p:val>
                                            <p:fltVal val="0"/>
                                          </p:val>
                                        </p:tav>
                                        <p:tav tm="100000">
                                          <p:val>
                                            <p:strVal val="#ppt_h"/>
                                          </p:val>
                                        </p:tav>
                                      </p:tavLst>
                                    </p:anim>
                                    <p:animEffect transition="in" filter="fade">
                                      <p:cBhvr>
                                        <p:cTn id="136" dur="100"/>
                                        <p:tgtEl>
                                          <p:spTgt spid="270"/>
                                        </p:tgtEl>
                                      </p:cBhvr>
                                    </p:animEffect>
                                  </p:childTnLst>
                                </p:cTn>
                              </p:par>
                              <p:par>
                                <p:cTn id="137" presetID="42" presetClass="entr" presetSubtype="0" fill="hold" nodeType="withEffect">
                                  <p:stCondLst>
                                    <p:cond delay="4100"/>
                                  </p:stCondLst>
                                  <p:childTnLst>
                                    <p:set>
                                      <p:cBhvr>
                                        <p:cTn id="138" dur="1" fill="hold">
                                          <p:stCondLst>
                                            <p:cond delay="0"/>
                                          </p:stCondLst>
                                        </p:cTn>
                                        <p:tgtEl>
                                          <p:spTgt spid="274"/>
                                        </p:tgtEl>
                                        <p:attrNameLst>
                                          <p:attrName>style.visibility</p:attrName>
                                        </p:attrNameLst>
                                      </p:cBhvr>
                                      <p:to>
                                        <p:strVal val="visible"/>
                                      </p:to>
                                    </p:set>
                                    <p:animEffect transition="in" filter="fade">
                                      <p:cBhvr>
                                        <p:cTn id="139" dur="700"/>
                                        <p:tgtEl>
                                          <p:spTgt spid="274"/>
                                        </p:tgtEl>
                                      </p:cBhvr>
                                    </p:animEffect>
                                    <p:anim calcmode="lin" valueType="num">
                                      <p:cBhvr>
                                        <p:cTn id="140" dur="700" fill="hold"/>
                                        <p:tgtEl>
                                          <p:spTgt spid="274"/>
                                        </p:tgtEl>
                                        <p:attrNameLst>
                                          <p:attrName>ppt_x</p:attrName>
                                        </p:attrNameLst>
                                      </p:cBhvr>
                                      <p:tavLst>
                                        <p:tav tm="0">
                                          <p:val>
                                            <p:strVal val="#ppt_x"/>
                                          </p:val>
                                        </p:tav>
                                        <p:tav tm="100000">
                                          <p:val>
                                            <p:strVal val="#ppt_x"/>
                                          </p:val>
                                        </p:tav>
                                      </p:tavLst>
                                    </p:anim>
                                    <p:anim calcmode="lin" valueType="num">
                                      <p:cBhvr>
                                        <p:cTn id="141" dur="700" fill="hold"/>
                                        <p:tgtEl>
                                          <p:spTgt spid="274"/>
                                        </p:tgtEl>
                                        <p:attrNameLst>
                                          <p:attrName>ppt_y</p:attrName>
                                        </p:attrNameLst>
                                      </p:cBhvr>
                                      <p:tavLst>
                                        <p:tav tm="0">
                                          <p:val>
                                            <p:strVal val="#ppt_y+.1"/>
                                          </p:val>
                                        </p:tav>
                                        <p:tav tm="100000">
                                          <p:val>
                                            <p:strVal val="#ppt_y"/>
                                          </p:val>
                                        </p:tav>
                                      </p:tavLst>
                                    </p:anim>
                                  </p:childTnLst>
                                </p:cTn>
                              </p:par>
                              <p:par>
                                <p:cTn id="142" presetID="53" presetClass="entr" presetSubtype="16" fill="hold" grpId="0" nodeType="withEffect">
                                  <p:stCondLst>
                                    <p:cond delay="4800"/>
                                  </p:stCondLst>
                                  <p:iterate type="lt">
                                    <p:tmPct val="10000"/>
                                  </p:iterate>
                                  <p:childTnLst>
                                    <p:set>
                                      <p:cBhvr>
                                        <p:cTn id="143" dur="1" fill="hold">
                                          <p:stCondLst>
                                            <p:cond delay="0"/>
                                          </p:stCondLst>
                                        </p:cTn>
                                        <p:tgtEl>
                                          <p:spTgt spid="281"/>
                                        </p:tgtEl>
                                        <p:attrNameLst>
                                          <p:attrName>style.visibility</p:attrName>
                                        </p:attrNameLst>
                                      </p:cBhvr>
                                      <p:to>
                                        <p:strVal val="visible"/>
                                      </p:to>
                                    </p:set>
                                    <p:anim calcmode="lin" valueType="num">
                                      <p:cBhvr>
                                        <p:cTn id="144" dur="300" fill="hold"/>
                                        <p:tgtEl>
                                          <p:spTgt spid="281"/>
                                        </p:tgtEl>
                                        <p:attrNameLst>
                                          <p:attrName>ppt_w</p:attrName>
                                        </p:attrNameLst>
                                      </p:cBhvr>
                                      <p:tavLst>
                                        <p:tav tm="0">
                                          <p:val>
                                            <p:fltVal val="0"/>
                                          </p:val>
                                        </p:tav>
                                        <p:tav tm="100000">
                                          <p:val>
                                            <p:strVal val="#ppt_w"/>
                                          </p:val>
                                        </p:tav>
                                      </p:tavLst>
                                    </p:anim>
                                    <p:anim calcmode="lin" valueType="num">
                                      <p:cBhvr>
                                        <p:cTn id="145" dur="300" fill="hold"/>
                                        <p:tgtEl>
                                          <p:spTgt spid="281"/>
                                        </p:tgtEl>
                                        <p:attrNameLst>
                                          <p:attrName>ppt_h</p:attrName>
                                        </p:attrNameLst>
                                      </p:cBhvr>
                                      <p:tavLst>
                                        <p:tav tm="0">
                                          <p:val>
                                            <p:fltVal val="0"/>
                                          </p:val>
                                        </p:tav>
                                        <p:tav tm="100000">
                                          <p:val>
                                            <p:strVal val="#ppt_h"/>
                                          </p:val>
                                        </p:tav>
                                      </p:tavLst>
                                    </p:anim>
                                    <p:animEffect transition="in" filter="fade">
                                      <p:cBhvr>
                                        <p:cTn id="146" dur="300"/>
                                        <p:tgtEl>
                                          <p:spTgt spid="281"/>
                                        </p:tgtEl>
                                      </p:cBhvr>
                                    </p:animEffect>
                                  </p:childTnLst>
                                </p:cTn>
                              </p:par>
                              <p:par>
                                <p:cTn id="147" presetID="53" presetClass="entr" presetSubtype="16" fill="hold" grpId="0" nodeType="withEffect">
                                  <p:stCondLst>
                                    <p:cond delay="5100"/>
                                  </p:stCondLst>
                                  <p:iterate type="lt">
                                    <p:tmPct val="10000"/>
                                  </p:iterate>
                                  <p:childTnLst>
                                    <p:set>
                                      <p:cBhvr>
                                        <p:cTn id="148" dur="1" fill="hold">
                                          <p:stCondLst>
                                            <p:cond delay="0"/>
                                          </p:stCondLst>
                                        </p:cTn>
                                        <p:tgtEl>
                                          <p:spTgt spid="282"/>
                                        </p:tgtEl>
                                        <p:attrNameLst>
                                          <p:attrName>style.visibility</p:attrName>
                                        </p:attrNameLst>
                                      </p:cBhvr>
                                      <p:to>
                                        <p:strVal val="visible"/>
                                      </p:to>
                                    </p:set>
                                    <p:anim calcmode="lin" valueType="num">
                                      <p:cBhvr>
                                        <p:cTn id="149" dur="300" fill="hold"/>
                                        <p:tgtEl>
                                          <p:spTgt spid="282"/>
                                        </p:tgtEl>
                                        <p:attrNameLst>
                                          <p:attrName>ppt_w</p:attrName>
                                        </p:attrNameLst>
                                      </p:cBhvr>
                                      <p:tavLst>
                                        <p:tav tm="0">
                                          <p:val>
                                            <p:fltVal val="0"/>
                                          </p:val>
                                        </p:tav>
                                        <p:tav tm="100000">
                                          <p:val>
                                            <p:strVal val="#ppt_w"/>
                                          </p:val>
                                        </p:tav>
                                      </p:tavLst>
                                    </p:anim>
                                    <p:anim calcmode="lin" valueType="num">
                                      <p:cBhvr>
                                        <p:cTn id="150" dur="300" fill="hold"/>
                                        <p:tgtEl>
                                          <p:spTgt spid="282"/>
                                        </p:tgtEl>
                                        <p:attrNameLst>
                                          <p:attrName>ppt_h</p:attrName>
                                        </p:attrNameLst>
                                      </p:cBhvr>
                                      <p:tavLst>
                                        <p:tav tm="0">
                                          <p:val>
                                            <p:fltVal val="0"/>
                                          </p:val>
                                        </p:tav>
                                        <p:tav tm="100000">
                                          <p:val>
                                            <p:strVal val="#ppt_h"/>
                                          </p:val>
                                        </p:tav>
                                      </p:tavLst>
                                    </p:anim>
                                    <p:animEffect transition="in" filter="fade">
                                      <p:cBhvr>
                                        <p:cTn id="151" dur="300"/>
                                        <p:tgtEl>
                                          <p:spTgt spid="282"/>
                                        </p:tgtEl>
                                      </p:cBhvr>
                                    </p:animEffect>
                                  </p:childTnLst>
                                </p:cTn>
                              </p:par>
                              <p:par>
                                <p:cTn id="152" presetID="53" presetClass="entr" presetSubtype="16" fill="hold" grpId="0" nodeType="withEffect">
                                  <p:stCondLst>
                                    <p:cond delay="5100"/>
                                  </p:stCondLst>
                                  <p:iterate type="lt">
                                    <p:tmPct val="10000"/>
                                  </p:iterate>
                                  <p:childTnLst>
                                    <p:set>
                                      <p:cBhvr>
                                        <p:cTn id="153" dur="1" fill="hold">
                                          <p:stCondLst>
                                            <p:cond delay="0"/>
                                          </p:stCondLst>
                                        </p:cTn>
                                        <p:tgtEl>
                                          <p:spTgt spid="273"/>
                                        </p:tgtEl>
                                        <p:attrNameLst>
                                          <p:attrName>style.visibility</p:attrName>
                                        </p:attrNameLst>
                                      </p:cBhvr>
                                      <p:to>
                                        <p:strVal val="visible"/>
                                      </p:to>
                                    </p:set>
                                    <p:anim calcmode="lin" valueType="num">
                                      <p:cBhvr>
                                        <p:cTn id="154" dur="300" fill="hold"/>
                                        <p:tgtEl>
                                          <p:spTgt spid="273"/>
                                        </p:tgtEl>
                                        <p:attrNameLst>
                                          <p:attrName>ppt_w</p:attrName>
                                        </p:attrNameLst>
                                      </p:cBhvr>
                                      <p:tavLst>
                                        <p:tav tm="0">
                                          <p:val>
                                            <p:fltVal val="0"/>
                                          </p:val>
                                        </p:tav>
                                        <p:tav tm="100000">
                                          <p:val>
                                            <p:strVal val="#ppt_w"/>
                                          </p:val>
                                        </p:tav>
                                      </p:tavLst>
                                    </p:anim>
                                    <p:anim calcmode="lin" valueType="num">
                                      <p:cBhvr>
                                        <p:cTn id="155" dur="300" fill="hold"/>
                                        <p:tgtEl>
                                          <p:spTgt spid="273"/>
                                        </p:tgtEl>
                                        <p:attrNameLst>
                                          <p:attrName>ppt_h</p:attrName>
                                        </p:attrNameLst>
                                      </p:cBhvr>
                                      <p:tavLst>
                                        <p:tav tm="0">
                                          <p:val>
                                            <p:fltVal val="0"/>
                                          </p:val>
                                        </p:tav>
                                        <p:tav tm="100000">
                                          <p:val>
                                            <p:strVal val="#ppt_h"/>
                                          </p:val>
                                        </p:tav>
                                      </p:tavLst>
                                    </p:anim>
                                    <p:animEffect transition="in" filter="fade">
                                      <p:cBhvr>
                                        <p:cTn id="156" dur="300"/>
                                        <p:tgtEl>
                                          <p:spTgt spid="273"/>
                                        </p:tgtEl>
                                      </p:cBhvr>
                                    </p:animEffect>
                                  </p:childTnLst>
                                </p:cTn>
                              </p:par>
                              <p:par>
                                <p:cTn id="157" presetID="53" presetClass="entr" presetSubtype="16" fill="hold" grpId="0" nodeType="withEffect">
                                  <p:stCondLst>
                                    <p:cond delay="5400"/>
                                  </p:stCondLst>
                                  <p:iterate type="lt">
                                    <p:tmPct val="10000"/>
                                  </p:iterate>
                                  <p:childTnLst>
                                    <p:set>
                                      <p:cBhvr>
                                        <p:cTn id="158" dur="1" fill="hold">
                                          <p:stCondLst>
                                            <p:cond delay="0"/>
                                          </p:stCondLst>
                                        </p:cTn>
                                        <p:tgtEl>
                                          <p:spTgt spid="279"/>
                                        </p:tgtEl>
                                        <p:attrNameLst>
                                          <p:attrName>style.visibility</p:attrName>
                                        </p:attrNameLst>
                                      </p:cBhvr>
                                      <p:to>
                                        <p:strVal val="visible"/>
                                      </p:to>
                                    </p:set>
                                    <p:anim calcmode="lin" valueType="num">
                                      <p:cBhvr>
                                        <p:cTn id="159" dur="300" fill="hold"/>
                                        <p:tgtEl>
                                          <p:spTgt spid="279"/>
                                        </p:tgtEl>
                                        <p:attrNameLst>
                                          <p:attrName>ppt_w</p:attrName>
                                        </p:attrNameLst>
                                      </p:cBhvr>
                                      <p:tavLst>
                                        <p:tav tm="0">
                                          <p:val>
                                            <p:fltVal val="0"/>
                                          </p:val>
                                        </p:tav>
                                        <p:tav tm="100000">
                                          <p:val>
                                            <p:strVal val="#ppt_w"/>
                                          </p:val>
                                        </p:tav>
                                      </p:tavLst>
                                    </p:anim>
                                    <p:anim calcmode="lin" valueType="num">
                                      <p:cBhvr>
                                        <p:cTn id="160" dur="300" fill="hold"/>
                                        <p:tgtEl>
                                          <p:spTgt spid="279"/>
                                        </p:tgtEl>
                                        <p:attrNameLst>
                                          <p:attrName>ppt_h</p:attrName>
                                        </p:attrNameLst>
                                      </p:cBhvr>
                                      <p:tavLst>
                                        <p:tav tm="0">
                                          <p:val>
                                            <p:fltVal val="0"/>
                                          </p:val>
                                        </p:tav>
                                        <p:tav tm="100000">
                                          <p:val>
                                            <p:strVal val="#ppt_h"/>
                                          </p:val>
                                        </p:tav>
                                      </p:tavLst>
                                    </p:anim>
                                    <p:animEffect transition="in" filter="fade">
                                      <p:cBhvr>
                                        <p:cTn id="161" dur="300"/>
                                        <p:tgtEl>
                                          <p:spTgt spid="279"/>
                                        </p:tgtEl>
                                      </p:cBhvr>
                                    </p:animEffect>
                                  </p:childTnLst>
                                </p:cTn>
                              </p:par>
                              <p:par>
                                <p:cTn id="162" presetID="53" presetClass="entr" presetSubtype="16" fill="hold" grpId="0" nodeType="withEffect">
                                  <p:stCondLst>
                                    <p:cond delay="5700"/>
                                  </p:stCondLst>
                                  <p:iterate type="lt">
                                    <p:tmPct val="10000"/>
                                  </p:iterate>
                                  <p:childTnLst>
                                    <p:set>
                                      <p:cBhvr>
                                        <p:cTn id="163" dur="1" fill="hold">
                                          <p:stCondLst>
                                            <p:cond delay="0"/>
                                          </p:stCondLst>
                                        </p:cTn>
                                        <p:tgtEl>
                                          <p:spTgt spid="280"/>
                                        </p:tgtEl>
                                        <p:attrNameLst>
                                          <p:attrName>style.visibility</p:attrName>
                                        </p:attrNameLst>
                                      </p:cBhvr>
                                      <p:to>
                                        <p:strVal val="visible"/>
                                      </p:to>
                                    </p:set>
                                    <p:anim calcmode="lin" valueType="num">
                                      <p:cBhvr>
                                        <p:cTn id="164" dur="100" fill="hold"/>
                                        <p:tgtEl>
                                          <p:spTgt spid="280"/>
                                        </p:tgtEl>
                                        <p:attrNameLst>
                                          <p:attrName>ppt_w</p:attrName>
                                        </p:attrNameLst>
                                      </p:cBhvr>
                                      <p:tavLst>
                                        <p:tav tm="0">
                                          <p:val>
                                            <p:fltVal val="0"/>
                                          </p:val>
                                        </p:tav>
                                        <p:tav tm="100000">
                                          <p:val>
                                            <p:strVal val="#ppt_w"/>
                                          </p:val>
                                        </p:tav>
                                      </p:tavLst>
                                    </p:anim>
                                    <p:anim calcmode="lin" valueType="num">
                                      <p:cBhvr>
                                        <p:cTn id="165" dur="100" fill="hold"/>
                                        <p:tgtEl>
                                          <p:spTgt spid="280"/>
                                        </p:tgtEl>
                                        <p:attrNameLst>
                                          <p:attrName>ppt_h</p:attrName>
                                        </p:attrNameLst>
                                      </p:cBhvr>
                                      <p:tavLst>
                                        <p:tav tm="0">
                                          <p:val>
                                            <p:fltVal val="0"/>
                                          </p:val>
                                        </p:tav>
                                        <p:tav tm="100000">
                                          <p:val>
                                            <p:strVal val="#ppt_h"/>
                                          </p:val>
                                        </p:tav>
                                      </p:tavLst>
                                    </p:anim>
                                    <p:animEffect transition="in" filter="fade">
                                      <p:cBhvr>
                                        <p:cTn id="166" dur="100"/>
                                        <p:tgtEl>
                                          <p:spTgt spid="280"/>
                                        </p:tgtEl>
                                      </p:cBhvr>
                                    </p:animEffect>
                                  </p:childTnLst>
                                </p:cTn>
                              </p:par>
                              <p:par>
                                <p:cTn id="167" presetID="42" presetClass="entr" presetSubtype="0" fill="hold" nodeType="withEffect">
                                  <p:stCondLst>
                                    <p:cond delay="5800"/>
                                  </p:stCondLst>
                                  <p:childTnLst>
                                    <p:set>
                                      <p:cBhvr>
                                        <p:cTn id="168" dur="1" fill="hold">
                                          <p:stCondLst>
                                            <p:cond delay="0"/>
                                          </p:stCondLst>
                                        </p:cTn>
                                        <p:tgtEl>
                                          <p:spTgt spid="284"/>
                                        </p:tgtEl>
                                        <p:attrNameLst>
                                          <p:attrName>style.visibility</p:attrName>
                                        </p:attrNameLst>
                                      </p:cBhvr>
                                      <p:to>
                                        <p:strVal val="visible"/>
                                      </p:to>
                                    </p:set>
                                    <p:animEffect transition="in" filter="fade">
                                      <p:cBhvr>
                                        <p:cTn id="169" dur="700"/>
                                        <p:tgtEl>
                                          <p:spTgt spid="284"/>
                                        </p:tgtEl>
                                      </p:cBhvr>
                                    </p:animEffect>
                                    <p:anim calcmode="lin" valueType="num">
                                      <p:cBhvr>
                                        <p:cTn id="170" dur="700" fill="hold"/>
                                        <p:tgtEl>
                                          <p:spTgt spid="284"/>
                                        </p:tgtEl>
                                        <p:attrNameLst>
                                          <p:attrName>ppt_x</p:attrName>
                                        </p:attrNameLst>
                                      </p:cBhvr>
                                      <p:tavLst>
                                        <p:tav tm="0">
                                          <p:val>
                                            <p:strVal val="#ppt_x"/>
                                          </p:val>
                                        </p:tav>
                                        <p:tav tm="100000">
                                          <p:val>
                                            <p:strVal val="#ppt_x"/>
                                          </p:val>
                                        </p:tav>
                                      </p:tavLst>
                                    </p:anim>
                                    <p:anim calcmode="lin" valueType="num">
                                      <p:cBhvr>
                                        <p:cTn id="171" dur="700" fill="hold"/>
                                        <p:tgtEl>
                                          <p:spTgt spid="284"/>
                                        </p:tgtEl>
                                        <p:attrNameLst>
                                          <p:attrName>ppt_y</p:attrName>
                                        </p:attrNameLst>
                                      </p:cBhvr>
                                      <p:tavLst>
                                        <p:tav tm="0">
                                          <p:val>
                                            <p:strVal val="#ppt_y+.1"/>
                                          </p:val>
                                        </p:tav>
                                        <p:tav tm="100000">
                                          <p:val>
                                            <p:strVal val="#ppt_y"/>
                                          </p:val>
                                        </p:tav>
                                      </p:tavLst>
                                    </p:anim>
                                  </p:childTnLst>
                                </p:cTn>
                              </p:par>
                              <p:par>
                                <p:cTn id="172" presetID="53" presetClass="entr" presetSubtype="16" fill="hold" grpId="0" nodeType="withEffect">
                                  <p:stCondLst>
                                    <p:cond delay="6800"/>
                                  </p:stCondLst>
                                  <p:iterate type="lt">
                                    <p:tmPct val="10000"/>
                                  </p:iterate>
                                  <p:childTnLst>
                                    <p:set>
                                      <p:cBhvr>
                                        <p:cTn id="173" dur="1" fill="hold">
                                          <p:stCondLst>
                                            <p:cond delay="0"/>
                                          </p:stCondLst>
                                        </p:cTn>
                                        <p:tgtEl>
                                          <p:spTgt spid="295"/>
                                        </p:tgtEl>
                                        <p:attrNameLst>
                                          <p:attrName>style.visibility</p:attrName>
                                        </p:attrNameLst>
                                      </p:cBhvr>
                                      <p:to>
                                        <p:strVal val="visible"/>
                                      </p:to>
                                    </p:set>
                                    <p:anim calcmode="lin" valueType="num">
                                      <p:cBhvr>
                                        <p:cTn id="174" dur="300" fill="hold"/>
                                        <p:tgtEl>
                                          <p:spTgt spid="295"/>
                                        </p:tgtEl>
                                        <p:attrNameLst>
                                          <p:attrName>ppt_w</p:attrName>
                                        </p:attrNameLst>
                                      </p:cBhvr>
                                      <p:tavLst>
                                        <p:tav tm="0">
                                          <p:val>
                                            <p:fltVal val="0"/>
                                          </p:val>
                                        </p:tav>
                                        <p:tav tm="100000">
                                          <p:val>
                                            <p:strVal val="#ppt_w"/>
                                          </p:val>
                                        </p:tav>
                                      </p:tavLst>
                                    </p:anim>
                                    <p:anim calcmode="lin" valueType="num">
                                      <p:cBhvr>
                                        <p:cTn id="175" dur="300" fill="hold"/>
                                        <p:tgtEl>
                                          <p:spTgt spid="295"/>
                                        </p:tgtEl>
                                        <p:attrNameLst>
                                          <p:attrName>ppt_h</p:attrName>
                                        </p:attrNameLst>
                                      </p:cBhvr>
                                      <p:tavLst>
                                        <p:tav tm="0">
                                          <p:val>
                                            <p:fltVal val="0"/>
                                          </p:val>
                                        </p:tav>
                                        <p:tav tm="100000">
                                          <p:val>
                                            <p:strVal val="#ppt_h"/>
                                          </p:val>
                                        </p:tav>
                                      </p:tavLst>
                                    </p:anim>
                                    <p:animEffect transition="in" filter="fade">
                                      <p:cBhvr>
                                        <p:cTn id="176" dur="300"/>
                                        <p:tgtEl>
                                          <p:spTgt spid="295"/>
                                        </p:tgtEl>
                                      </p:cBhvr>
                                    </p:animEffect>
                                  </p:childTnLst>
                                </p:cTn>
                              </p:par>
                              <p:par>
                                <p:cTn id="177" presetID="53" presetClass="entr" presetSubtype="16" fill="hold" grpId="0" nodeType="withEffect">
                                  <p:stCondLst>
                                    <p:cond delay="6800"/>
                                  </p:stCondLst>
                                  <p:iterate type="lt">
                                    <p:tmPct val="10000"/>
                                  </p:iterate>
                                  <p:childTnLst>
                                    <p:set>
                                      <p:cBhvr>
                                        <p:cTn id="178" dur="1" fill="hold">
                                          <p:stCondLst>
                                            <p:cond delay="0"/>
                                          </p:stCondLst>
                                        </p:cTn>
                                        <p:tgtEl>
                                          <p:spTgt spid="315"/>
                                        </p:tgtEl>
                                        <p:attrNameLst>
                                          <p:attrName>style.visibility</p:attrName>
                                        </p:attrNameLst>
                                      </p:cBhvr>
                                      <p:to>
                                        <p:strVal val="visible"/>
                                      </p:to>
                                    </p:set>
                                    <p:anim calcmode="lin" valueType="num">
                                      <p:cBhvr>
                                        <p:cTn id="179" dur="300" fill="hold"/>
                                        <p:tgtEl>
                                          <p:spTgt spid="315"/>
                                        </p:tgtEl>
                                        <p:attrNameLst>
                                          <p:attrName>ppt_w</p:attrName>
                                        </p:attrNameLst>
                                      </p:cBhvr>
                                      <p:tavLst>
                                        <p:tav tm="0">
                                          <p:val>
                                            <p:fltVal val="0"/>
                                          </p:val>
                                        </p:tav>
                                        <p:tav tm="100000">
                                          <p:val>
                                            <p:strVal val="#ppt_w"/>
                                          </p:val>
                                        </p:tav>
                                      </p:tavLst>
                                    </p:anim>
                                    <p:anim calcmode="lin" valueType="num">
                                      <p:cBhvr>
                                        <p:cTn id="180" dur="300" fill="hold"/>
                                        <p:tgtEl>
                                          <p:spTgt spid="315"/>
                                        </p:tgtEl>
                                        <p:attrNameLst>
                                          <p:attrName>ppt_h</p:attrName>
                                        </p:attrNameLst>
                                      </p:cBhvr>
                                      <p:tavLst>
                                        <p:tav tm="0">
                                          <p:val>
                                            <p:fltVal val="0"/>
                                          </p:val>
                                        </p:tav>
                                        <p:tav tm="100000">
                                          <p:val>
                                            <p:strVal val="#ppt_h"/>
                                          </p:val>
                                        </p:tav>
                                      </p:tavLst>
                                    </p:anim>
                                    <p:animEffect transition="in" filter="fade">
                                      <p:cBhvr>
                                        <p:cTn id="181" dur="300"/>
                                        <p:tgtEl>
                                          <p:spTgt spid="315"/>
                                        </p:tgtEl>
                                      </p:cBhvr>
                                    </p:animEffect>
                                  </p:childTnLst>
                                </p:cTn>
                              </p:par>
                              <p:par>
                                <p:cTn id="182" presetID="53" presetClass="entr" presetSubtype="16" fill="hold" grpId="0" nodeType="withEffect">
                                  <p:stCondLst>
                                    <p:cond delay="7100"/>
                                  </p:stCondLst>
                                  <p:iterate type="lt">
                                    <p:tmPct val="10000"/>
                                  </p:iterate>
                                  <p:childTnLst>
                                    <p:set>
                                      <p:cBhvr>
                                        <p:cTn id="183" dur="1" fill="hold">
                                          <p:stCondLst>
                                            <p:cond delay="0"/>
                                          </p:stCondLst>
                                        </p:cTn>
                                        <p:tgtEl>
                                          <p:spTgt spid="283"/>
                                        </p:tgtEl>
                                        <p:attrNameLst>
                                          <p:attrName>style.visibility</p:attrName>
                                        </p:attrNameLst>
                                      </p:cBhvr>
                                      <p:to>
                                        <p:strVal val="visible"/>
                                      </p:to>
                                    </p:set>
                                    <p:anim calcmode="lin" valueType="num">
                                      <p:cBhvr>
                                        <p:cTn id="184" dur="300" fill="hold"/>
                                        <p:tgtEl>
                                          <p:spTgt spid="283"/>
                                        </p:tgtEl>
                                        <p:attrNameLst>
                                          <p:attrName>ppt_w</p:attrName>
                                        </p:attrNameLst>
                                      </p:cBhvr>
                                      <p:tavLst>
                                        <p:tav tm="0">
                                          <p:val>
                                            <p:fltVal val="0"/>
                                          </p:val>
                                        </p:tav>
                                        <p:tav tm="100000">
                                          <p:val>
                                            <p:strVal val="#ppt_w"/>
                                          </p:val>
                                        </p:tav>
                                      </p:tavLst>
                                    </p:anim>
                                    <p:anim calcmode="lin" valueType="num">
                                      <p:cBhvr>
                                        <p:cTn id="185" dur="300" fill="hold"/>
                                        <p:tgtEl>
                                          <p:spTgt spid="283"/>
                                        </p:tgtEl>
                                        <p:attrNameLst>
                                          <p:attrName>ppt_h</p:attrName>
                                        </p:attrNameLst>
                                      </p:cBhvr>
                                      <p:tavLst>
                                        <p:tav tm="0">
                                          <p:val>
                                            <p:fltVal val="0"/>
                                          </p:val>
                                        </p:tav>
                                        <p:tav tm="100000">
                                          <p:val>
                                            <p:strVal val="#ppt_h"/>
                                          </p:val>
                                        </p:tav>
                                      </p:tavLst>
                                    </p:anim>
                                    <p:animEffect transition="in" filter="fade">
                                      <p:cBhvr>
                                        <p:cTn id="186" dur="300"/>
                                        <p:tgtEl>
                                          <p:spTgt spid="283"/>
                                        </p:tgtEl>
                                      </p:cBhvr>
                                    </p:animEffect>
                                  </p:childTnLst>
                                </p:cTn>
                              </p:par>
                              <p:par>
                                <p:cTn id="187" presetID="53" presetClass="entr" presetSubtype="16" fill="hold" grpId="0" nodeType="withEffect">
                                  <p:stCondLst>
                                    <p:cond delay="7400"/>
                                  </p:stCondLst>
                                  <p:iterate type="lt">
                                    <p:tmPct val="10000"/>
                                  </p:iterate>
                                  <p:childTnLst>
                                    <p:set>
                                      <p:cBhvr>
                                        <p:cTn id="188" dur="1" fill="hold">
                                          <p:stCondLst>
                                            <p:cond delay="0"/>
                                          </p:stCondLst>
                                        </p:cTn>
                                        <p:tgtEl>
                                          <p:spTgt spid="291"/>
                                        </p:tgtEl>
                                        <p:attrNameLst>
                                          <p:attrName>style.visibility</p:attrName>
                                        </p:attrNameLst>
                                      </p:cBhvr>
                                      <p:to>
                                        <p:strVal val="visible"/>
                                      </p:to>
                                    </p:set>
                                    <p:anim calcmode="lin" valueType="num">
                                      <p:cBhvr>
                                        <p:cTn id="189" dur="300" fill="hold"/>
                                        <p:tgtEl>
                                          <p:spTgt spid="291"/>
                                        </p:tgtEl>
                                        <p:attrNameLst>
                                          <p:attrName>ppt_w</p:attrName>
                                        </p:attrNameLst>
                                      </p:cBhvr>
                                      <p:tavLst>
                                        <p:tav tm="0">
                                          <p:val>
                                            <p:fltVal val="0"/>
                                          </p:val>
                                        </p:tav>
                                        <p:tav tm="100000">
                                          <p:val>
                                            <p:strVal val="#ppt_w"/>
                                          </p:val>
                                        </p:tav>
                                      </p:tavLst>
                                    </p:anim>
                                    <p:anim calcmode="lin" valueType="num">
                                      <p:cBhvr>
                                        <p:cTn id="190" dur="300" fill="hold"/>
                                        <p:tgtEl>
                                          <p:spTgt spid="291"/>
                                        </p:tgtEl>
                                        <p:attrNameLst>
                                          <p:attrName>ppt_h</p:attrName>
                                        </p:attrNameLst>
                                      </p:cBhvr>
                                      <p:tavLst>
                                        <p:tav tm="0">
                                          <p:val>
                                            <p:fltVal val="0"/>
                                          </p:val>
                                        </p:tav>
                                        <p:tav tm="100000">
                                          <p:val>
                                            <p:strVal val="#ppt_h"/>
                                          </p:val>
                                        </p:tav>
                                      </p:tavLst>
                                    </p:anim>
                                    <p:animEffect transition="in" filter="fade">
                                      <p:cBhvr>
                                        <p:cTn id="191" dur="300"/>
                                        <p:tgtEl>
                                          <p:spTgt spid="291"/>
                                        </p:tgtEl>
                                      </p:cBhvr>
                                    </p:animEffect>
                                  </p:childTnLst>
                                </p:cTn>
                              </p:par>
                              <p:par>
                                <p:cTn id="192" presetID="53" presetClass="entr" presetSubtype="16" fill="hold" grpId="0" nodeType="withEffect">
                                  <p:stCondLst>
                                    <p:cond delay="7700"/>
                                  </p:stCondLst>
                                  <p:iterate type="lt">
                                    <p:tmPct val="10000"/>
                                  </p:iterate>
                                  <p:childTnLst>
                                    <p:set>
                                      <p:cBhvr>
                                        <p:cTn id="193" dur="1" fill="hold">
                                          <p:stCondLst>
                                            <p:cond delay="0"/>
                                          </p:stCondLst>
                                        </p:cTn>
                                        <p:tgtEl>
                                          <p:spTgt spid="293"/>
                                        </p:tgtEl>
                                        <p:attrNameLst>
                                          <p:attrName>style.visibility</p:attrName>
                                        </p:attrNameLst>
                                      </p:cBhvr>
                                      <p:to>
                                        <p:strVal val="visible"/>
                                      </p:to>
                                    </p:set>
                                    <p:anim calcmode="lin" valueType="num">
                                      <p:cBhvr>
                                        <p:cTn id="194" dur="100" fill="hold"/>
                                        <p:tgtEl>
                                          <p:spTgt spid="293"/>
                                        </p:tgtEl>
                                        <p:attrNameLst>
                                          <p:attrName>ppt_w</p:attrName>
                                        </p:attrNameLst>
                                      </p:cBhvr>
                                      <p:tavLst>
                                        <p:tav tm="0">
                                          <p:val>
                                            <p:fltVal val="0"/>
                                          </p:val>
                                        </p:tav>
                                        <p:tav tm="100000">
                                          <p:val>
                                            <p:strVal val="#ppt_w"/>
                                          </p:val>
                                        </p:tav>
                                      </p:tavLst>
                                    </p:anim>
                                    <p:anim calcmode="lin" valueType="num">
                                      <p:cBhvr>
                                        <p:cTn id="195" dur="100" fill="hold"/>
                                        <p:tgtEl>
                                          <p:spTgt spid="293"/>
                                        </p:tgtEl>
                                        <p:attrNameLst>
                                          <p:attrName>ppt_h</p:attrName>
                                        </p:attrNameLst>
                                      </p:cBhvr>
                                      <p:tavLst>
                                        <p:tav tm="0">
                                          <p:val>
                                            <p:fltVal val="0"/>
                                          </p:val>
                                        </p:tav>
                                        <p:tav tm="100000">
                                          <p:val>
                                            <p:strVal val="#ppt_h"/>
                                          </p:val>
                                        </p:tav>
                                      </p:tavLst>
                                    </p:anim>
                                    <p:animEffect transition="in" filter="fade">
                                      <p:cBhvr>
                                        <p:cTn id="196" dur="1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63" grpId="0" animBg="1"/>
      <p:bldP spid="301" grpId="0" animBg="1"/>
      <p:bldP spid="301" grpId="1" animBg="1"/>
      <p:bldP spid="313" grpId="0" animBg="1"/>
      <p:bldP spid="313" grpId="1" animBg="1"/>
      <p:bldP spid="251" grpId="0"/>
      <p:bldP spid="252" grpId="0"/>
      <p:bldP spid="253" grpId="0"/>
      <p:bldP spid="259" grpId="0"/>
      <p:bldP spid="260" grpId="0"/>
      <p:bldP spid="261" grpId="0"/>
      <p:bldP spid="262" grpId="0" animBg="1"/>
      <p:bldP spid="263" grpId="0"/>
      <p:bldP spid="269" grpId="0"/>
      <p:bldP spid="270" grpId="0"/>
      <p:bldP spid="271" grpId="0"/>
      <p:bldP spid="272" grpId="0" animBg="1"/>
      <p:bldP spid="273" grpId="0"/>
      <p:bldP spid="279" grpId="0"/>
      <p:bldP spid="280" grpId="0"/>
      <p:bldP spid="281" grpId="0"/>
      <p:bldP spid="282" grpId="0" animBg="1"/>
      <p:bldP spid="283" grpId="0"/>
      <p:bldP spid="291" grpId="0"/>
      <p:bldP spid="293" grpId="0"/>
      <p:bldP spid="295" grpId="0"/>
      <p:bldP spid="3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a:off x="1670070" y="1946021"/>
            <a:ext cx="1857355" cy="1860143"/>
          </a:xfrm>
          <a:prstGeom prst="ellipse">
            <a:avLst/>
          </a:prstGeom>
          <a:solidFill>
            <a:srgbClr val="45D8FF">
              <a:alpha val="40000"/>
            </a:srgbClr>
          </a:solidFill>
          <a:ln>
            <a:noFill/>
          </a:ln>
          <a:effectLst/>
        </p:spPr>
        <p:txBody>
          <a:bodyPr vert="horz" wrap="square" lIns="91440" tIns="45720" rIns="91440" bIns="45720" numCol="1" anchor="t" anchorCtr="0" compatLnSpc="1"/>
          <a:lstStyle/>
          <a:p>
            <a:endParaRPr lang="zh-CN" altLang="en-US">
              <a:solidFill>
                <a:schemeClr val="tx1"/>
              </a:solidFill>
            </a:endParaRPr>
          </a:p>
        </p:txBody>
      </p:sp>
      <p:sp>
        <p:nvSpPr>
          <p:cNvPr id="61" name="椭圆 60"/>
          <p:cNvSpPr/>
          <p:nvPr/>
        </p:nvSpPr>
        <p:spPr>
          <a:xfrm>
            <a:off x="3146445" y="1793621"/>
            <a:ext cx="2257405" cy="2260793"/>
          </a:xfrm>
          <a:prstGeom prst="ellipse">
            <a:avLst/>
          </a:prstGeom>
          <a:solidFill>
            <a:srgbClr val="45D8FF">
              <a:alpha val="80000"/>
            </a:srgbClr>
          </a:solidFill>
          <a:ln>
            <a:noFill/>
          </a:ln>
          <a:effectLst/>
        </p:spPr>
        <p:txBody>
          <a:bodyPr vert="horz" wrap="square" lIns="91440" tIns="45720" rIns="91440" bIns="45720" numCol="1" anchor="t" anchorCtr="0" compatLnSpc="1"/>
          <a:lstStyle/>
          <a:p>
            <a:endParaRPr lang="zh-CN" altLang="en-US">
              <a:solidFill>
                <a:schemeClr val="tx1"/>
              </a:solidFill>
            </a:endParaRPr>
          </a:p>
        </p:txBody>
      </p:sp>
      <p:sp>
        <p:nvSpPr>
          <p:cNvPr id="62" name="椭圆 61"/>
          <p:cNvSpPr/>
          <p:nvPr/>
        </p:nvSpPr>
        <p:spPr>
          <a:xfrm>
            <a:off x="2222520" y="3258883"/>
            <a:ext cx="1916605" cy="1919482"/>
          </a:xfrm>
          <a:prstGeom prst="ellipse">
            <a:avLst/>
          </a:prstGeom>
          <a:solidFill>
            <a:srgbClr val="45D8FF">
              <a:alpha val="60000"/>
            </a:srgbClr>
          </a:solidFill>
          <a:ln>
            <a:noFill/>
          </a:ln>
          <a:effectLst/>
        </p:spPr>
        <p:txBody>
          <a:bodyPr vert="horz" wrap="square" lIns="91440" tIns="45720" rIns="91440" bIns="45720" numCol="1" anchor="t" anchorCtr="0" compatLnSpc="1"/>
          <a:lstStyle/>
          <a:p>
            <a:endParaRPr lang="zh-CN" altLang="en-US">
              <a:solidFill>
                <a:schemeClr val="tx1"/>
              </a:solidFill>
            </a:endParaRPr>
          </a:p>
        </p:txBody>
      </p:sp>
      <p:sp>
        <p:nvSpPr>
          <p:cNvPr id="63" name="文本框 62"/>
          <p:cNvSpPr txBox="1"/>
          <p:nvPr/>
        </p:nvSpPr>
        <p:spPr>
          <a:xfrm flipH="1">
            <a:off x="5952786" y="4524959"/>
            <a:ext cx="1984714" cy="514738"/>
          </a:xfrm>
          <a:prstGeom prst="rect">
            <a:avLst/>
          </a:prstGeom>
          <a:noFill/>
        </p:spPr>
        <p:txBody>
          <a:bodyPr wrap="square" lIns="0" tIns="72000" bIns="72000" rtlCol="0" anchor="ctr" anchorCtr="0">
            <a:spAutoFit/>
          </a:bodyPr>
          <a:lstStyle>
            <a:defPPr>
              <a:defRPr lang="zh-CN"/>
            </a:defPPr>
            <a:lvl1pPr algn="ctr">
              <a:defRPr sz="2000"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sz="2400" dirty="0"/>
              <a:t>点击添加标题</a:t>
            </a:r>
            <a:endParaRPr lang="zh-CN" altLang="en-US" sz="2400" dirty="0"/>
          </a:p>
        </p:txBody>
      </p:sp>
      <p:sp>
        <p:nvSpPr>
          <p:cNvPr id="64" name="文本框 63"/>
          <p:cNvSpPr txBox="1"/>
          <p:nvPr/>
        </p:nvSpPr>
        <p:spPr>
          <a:xfrm>
            <a:off x="5879683" y="5044529"/>
            <a:ext cx="4772442" cy="861774"/>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2000"/>
              </a:lnSpc>
            </a:pPr>
            <a:r>
              <a:rPr lang="zh-CN" altLang="en-US" sz="1400" b="0" dirty="0">
                <a:solidFill>
                  <a:srgbClr val="00B5E6"/>
                </a:solidFill>
              </a:rPr>
              <a:t>输入你的文字信息输入你的文字信息输入你的文字信息输入你的文字信息输入你的文字信息输入你的文字信息输入你的文字信息。</a:t>
            </a:r>
            <a:endParaRPr lang="zh-CN" altLang="en-US" sz="1400" dirty="0">
              <a:solidFill>
                <a:srgbClr val="00B5E6"/>
              </a:solidFill>
            </a:endParaRPr>
          </a:p>
        </p:txBody>
      </p:sp>
      <p:sp>
        <p:nvSpPr>
          <p:cNvPr id="65" name="矩形 26"/>
          <p:cNvSpPr/>
          <p:nvPr/>
        </p:nvSpPr>
        <p:spPr>
          <a:xfrm flipV="1">
            <a:off x="5096934" y="3700904"/>
            <a:ext cx="5438985" cy="520700"/>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 name="connsiteX0-33" fmla="*/ 0 w 10000"/>
              <a:gd name="connsiteY0-34" fmla="*/ 0 h 503"/>
              <a:gd name="connsiteX1-35" fmla="*/ 282 w 10000"/>
              <a:gd name="connsiteY1-36" fmla="*/ 503 h 503"/>
              <a:gd name="connsiteX2-37" fmla="*/ 10000 w 10000"/>
              <a:gd name="connsiteY2-38" fmla="*/ 0 h 503"/>
              <a:gd name="connsiteX0-39" fmla="*/ 0 w 11711"/>
              <a:gd name="connsiteY0-40" fmla="*/ 483726 h 483726"/>
              <a:gd name="connsiteX1-41" fmla="*/ 1993 w 11711"/>
              <a:gd name="connsiteY1-42" fmla="*/ 10000 h 483726"/>
              <a:gd name="connsiteX2-43" fmla="*/ 11711 w 11711"/>
              <a:gd name="connsiteY2-44" fmla="*/ 0 h 483726"/>
              <a:gd name="connsiteX0-45" fmla="*/ 0 w 11630"/>
              <a:gd name="connsiteY0-46" fmla="*/ 450745 h 450745"/>
              <a:gd name="connsiteX1-47" fmla="*/ 1912 w 11630"/>
              <a:gd name="connsiteY1-48" fmla="*/ 10000 h 450745"/>
              <a:gd name="connsiteX2-49" fmla="*/ 11630 w 11630"/>
              <a:gd name="connsiteY2-50" fmla="*/ 0 h 450745"/>
            </a:gdLst>
            <a:ahLst/>
            <a:cxnLst>
              <a:cxn ang="0">
                <a:pos x="connsiteX0-1" y="connsiteY0-2"/>
              </a:cxn>
              <a:cxn ang="0">
                <a:pos x="connsiteX1-3" y="connsiteY1-4"/>
              </a:cxn>
              <a:cxn ang="0">
                <a:pos x="connsiteX2-5" y="connsiteY2-6"/>
              </a:cxn>
            </a:cxnLst>
            <a:rect l="l" t="t" r="r" b="b"/>
            <a:pathLst>
              <a:path w="11630" h="450745">
                <a:moveTo>
                  <a:pt x="0" y="450745"/>
                </a:moveTo>
                <a:cubicBezTo>
                  <a:pt x="664" y="292836"/>
                  <a:pt x="1248" y="167909"/>
                  <a:pt x="1912" y="10000"/>
                </a:cubicBezTo>
                <a:cubicBezTo>
                  <a:pt x="4963" y="0"/>
                  <a:pt x="8297" y="0"/>
                  <a:pt x="11630" y="0"/>
                </a:cubicBezTo>
              </a:path>
            </a:pathLst>
          </a:custGeom>
          <a:noFill/>
          <a:ln w="9525">
            <a:solidFill>
              <a:srgbClr val="009A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8575">
                <a:solidFill>
                  <a:schemeClr val="bg1"/>
                </a:solidFill>
                <a:prstDash val="solid"/>
              </a:ln>
            </a:endParaRPr>
          </a:p>
        </p:txBody>
      </p:sp>
      <p:sp>
        <p:nvSpPr>
          <p:cNvPr id="3" name="左箭头 2"/>
          <p:cNvSpPr/>
          <p:nvPr/>
        </p:nvSpPr>
        <p:spPr>
          <a:xfrm rot="5400000">
            <a:off x="7682231" y="3127165"/>
            <a:ext cx="1104900" cy="1074420"/>
          </a:xfrm>
          <a:prstGeom prst="leftArrow">
            <a:avLst>
              <a:gd name="adj1" fmla="val 66844"/>
              <a:gd name="adj2" fmla="val 32713"/>
            </a:avLst>
          </a:prstGeom>
          <a:solidFill>
            <a:srgbClr val="45D8FF">
              <a:alpha val="60000"/>
            </a:srgbClr>
          </a:solidFill>
          <a:ln>
            <a:noFill/>
          </a:ln>
          <a:effectLst>
            <a:outerShdw blurRad="190500" sx="102000" sy="102000" algn="ctr" rotWithShape="0">
              <a:srgbClr val="45D8FF">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左箭头 65"/>
          <p:cNvSpPr/>
          <p:nvPr/>
        </p:nvSpPr>
        <p:spPr>
          <a:xfrm rot="5400000">
            <a:off x="6423343" y="3341477"/>
            <a:ext cx="676276" cy="1074420"/>
          </a:xfrm>
          <a:prstGeom prst="leftArrow">
            <a:avLst>
              <a:gd name="adj1" fmla="val 66844"/>
              <a:gd name="adj2" fmla="val 49614"/>
            </a:avLst>
          </a:prstGeom>
          <a:solidFill>
            <a:srgbClr val="45D8FF">
              <a:alpha val="40000"/>
            </a:srgbClr>
          </a:solidFill>
          <a:ln>
            <a:noFill/>
          </a:ln>
          <a:effectLst>
            <a:outerShdw blurRad="190500" sx="102000" sy="102000" algn="ctr" rotWithShape="0">
              <a:srgbClr val="45D8FF">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左箭头 66"/>
          <p:cNvSpPr/>
          <p:nvPr/>
        </p:nvSpPr>
        <p:spPr>
          <a:xfrm rot="5400000">
            <a:off x="8906193" y="2833477"/>
            <a:ext cx="1692276" cy="1074420"/>
          </a:xfrm>
          <a:prstGeom prst="leftArrow">
            <a:avLst>
              <a:gd name="adj1" fmla="val 66844"/>
              <a:gd name="adj2" fmla="val 32713"/>
            </a:avLst>
          </a:prstGeom>
          <a:solidFill>
            <a:srgbClr val="45D8FF"/>
          </a:solidFill>
          <a:ln>
            <a:noFill/>
          </a:ln>
          <a:effectLst>
            <a:outerShdw blurRad="190500" sx="102000" sy="102000" algn="ctr" rotWithShape="0">
              <a:srgbClr val="45D8FF">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6028908" y="3158579"/>
            <a:ext cx="1466632" cy="35791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2000"/>
              </a:lnSpc>
            </a:pPr>
            <a:r>
              <a:rPr lang="en-US" altLang="zh-CN" b="0" dirty="0">
                <a:solidFill>
                  <a:srgbClr val="00B5E6"/>
                </a:solidFill>
              </a:rPr>
              <a:t>2000000</a:t>
            </a:r>
            <a:endParaRPr lang="zh-CN" altLang="en-US" dirty="0">
              <a:solidFill>
                <a:srgbClr val="00B5E6"/>
              </a:solidFill>
            </a:endParaRPr>
          </a:p>
        </p:txBody>
      </p:sp>
      <p:sp>
        <p:nvSpPr>
          <p:cNvPr id="70" name="文本框 69"/>
          <p:cNvSpPr txBox="1"/>
          <p:nvPr/>
        </p:nvSpPr>
        <p:spPr>
          <a:xfrm>
            <a:off x="7537668" y="2663279"/>
            <a:ext cx="1466632" cy="35791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2000"/>
              </a:lnSpc>
            </a:pPr>
            <a:r>
              <a:rPr lang="en-US" altLang="zh-CN" b="0" dirty="0">
                <a:solidFill>
                  <a:srgbClr val="00B5E6"/>
                </a:solidFill>
              </a:rPr>
              <a:t>4000000</a:t>
            </a:r>
            <a:endParaRPr lang="zh-CN" altLang="en-US" dirty="0">
              <a:solidFill>
                <a:srgbClr val="00B5E6"/>
              </a:solidFill>
            </a:endParaRPr>
          </a:p>
        </p:txBody>
      </p:sp>
      <p:sp>
        <p:nvSpPr>
          <p:cNvPr id="71" name="文本框 70"/>
          <p:cNvSpPr txBox="1"/>
          <p:nvPr/>
        </p:nvSpPr>
        <p:spPr>
          <a:xfrm>
            <a:off x="9008328" y="2107019"/>
            <a:ext cx="1466632" cy="35791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2000"/>
              </a:lnSpc>
            </a:pPr>
            <a:r>
              <a:rPr lang="en-US" altLang="zh-CN" b="0" dirty="0">
                <a:solidFill>
                  <a:srgbClr val="00B5E6"/>
                </a:solidFill>
              </a:rPr>
              <a:t>6000000</a:t>
            </a:r>
            <a:endParaRPr lang="zh-CN" altLang="en-US" dirty="0">
              <a:solidFill>
                <a:srgbClr val="00B5E6"/>
              </a:solidFill>
            </a:endParaRPr>
          </a:p>
        </p:txBody>
      </p:sp>
      <p:sp>
        <p:nvSpPr>
          <p:cNvPr id="72" name="文本框 71"/>
          <p:cNvSpPr txBox="1"/>
          <p:nvPr/>
        </p:nvSpPr>
        <p:spPr>
          <a:xfrm flipH="1">
            <a:off x="3841410" y="2660261"/>
            <a:ext cx="1124289" cy="453183"/>
          </a:xfrm>
          <a:prstGeom prst="rect">
            <a:avLst/>
          </a:prstGeom>
          <a:noFill/>
        </p:spPr>
        <p:txBody>
          <a:bodyPr wrap="square" lIns="0" tIns="72000" bIns="72000" rtlCol="0" anchor="ctr" anchorCtr="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添加内容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flipH="1">
            <a:off x="2031660" y="2574536"/>
            <a:ext cx="1124289" cy="453183"/>
          </a:xfrm>
          <a:prstGeom prst="rect">
            <a:avLst/>
          </a:prstGeom>
          <a:noFill/>
        </p:spPr>
        <p:txBody>
          <a:bodyPr wrap="square" lIns="0" tIns="72000" bIns="72000" rtlCol="0" anchor="ctr" anchorCtr="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添加内容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flipH="1">
            <a:off x="2622210" y="3993761"/>
            <a:ext cx="1124289" cy="453183"/>
          </a:xfrm>
          <a:prstGeom prst="rect">
            <a:avLst/>
          </a:prstGeom>
          <a:noFill/>
        </p:spPr>
        <p:txBody>
          <a:bodyPr wrap="square" lIns="0" tIns="72000" bIns="72000" rtlCol="0" anchor="ctr" anchorCtr="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添加内容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29" name="文本框 28"/>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30"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31" name="直接连接符 30"/>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iterate type="lt">
                                    <p:tmPct val="20000"/>
                                  </p:iterate>
                                  <p:childTnLst>
                                    <p:set>
                                      <p:cBhvr>
                                        <p:cTn id="27" dur="1" fill="hold">
                                          <p:stCondLst>
                                            <p:cond delay="0"/>
                                          </p:stCondLst>
                                        </p:cTn>
                                        <p:tgtEl>
                                          <p:spTgt spid="74"/>
                                        </p:tgtEl>
                                        <p:attrNameLst>
                                          <p:attrName>style.visibility</p:attrName>
                                        </p:attrNameLst>
                                      </p:cBhvr>
                                      <p:to>
                                        <p:strVal val="visible"/>
                                      </p:to>
                                    </p:set>
                                    <p:anim calcmode="lin" valueType="num">
                                      <p:cBhvr>
                                        <p:cTn id="28" dur="300" fill="hold"/>
                                        <p:tgtEl>
                                          <p:spTgt spid="74"/>
                                        </p:tgtEl>
                                        <p:attrNameLst>
                                          <p:attrName>ppt_w</p:attrName>
                                        </p:attrNameLst>
                                      </p:cBhvr>
                                      <p:tavLst>
                                        <p:tav tm="0">
                                          <p:val>
                                            <p:fltVal val="0"/>
                                          </p:val>
                                        </p:tav>
                                        <p:tav tm="100000">
                                          <p:val>
                                            <p:strVal val="#ppt_w"/>
                                          </p:val>
                                        </p:tav>
                                      </p:tavLst>
                                    </p:anim>
                                    <p:anim calcmode="lin" valueType="num">
                                      <p:cBhvr>
                                        <p:cTn id="29" dur="300" fill="hold"/>
                                        <p:tgtEl>
                                          <p:spTgt spid="74"/>
                                        </p:tgtEl>
                                        <p:attrNameLst>
                                          <p:attrName>ppt_h</p:attrName>
                                        </p:attrNameLst>
                                      </p:cBhvr>
                                      <p:tavLst>
                                        <p:tav tm="0">
                                          <p:val>
                                            <p:fltVal val="0"/>
                                          </p:val>
                                        </p:tav>
                                        <p:tav tm="100000">
                                          <p:val>
                                            <p:strVal val="#ppt_h"/>
                                          </p:val>
                                        </p:tav>
                                      </p:tavLst>
                                    </p:anim>
                                    <p:animEffect transition="in" filter="fade">
                                      <p:cBhvr>
                                        <p:cTn id="30" dur="3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lt">
                                    <p:tmPct val="20000"/>
                                  </p:iterate>
                                  <p:childTnLst>
                                    <p:set>
                                      <p:cBhvr>
                                        <p:cTn id="34" dur="1" fill="hold">
                                          <p:stCondLst>
                                            <p:cond delay="0"/>
                                          </p:stCondLst>
                                        </p:cTn>
                                        <p:tgtEl>
                                          <p:spTgt spid="72"/>
                                        </p:tgtEl>
                                        <p:attrNameLst>
                                          <p:attrName>style.visibility</p:attrName>
                                        </p:attrNameLst>
                                      </p:cBhvr>
                                      <p:to>
                                        <p:strVal val="visible"/>
                                      </p:to>
                                    </p:set>
                                    <p:anim calcmode="lin" valueType="num">
                                      <p:cBhvr>
                                        <p:cTn id="35" dur="300" fill="hold"/>
                                        <p:tgtEl>
                                          <p:spTgt spid="72"/>
                                        </p:tgtEl>
                                        <p:attrNameLst>
                                          <p:attrName>ppt_w</p:attrName>
                                        </p:attrNameLst>
                                      </p:cBhvr>
                                      <p:tavLst>
                                        <p:tav tm="0">
                                          <p:val>
                                            <p:fltVal val="0"/>
                                          </p:val>
                                        </p:tav>
                                        <p:tav tm="100000">
                                          <p:val>
                                            <p:strVal val="#ppt_w"/>
                                          </p:val>
                                        </p:tav>
                                      </p:tavLst>
                                    </p:anim>
                                    <p:anim calcmode="lin" valueType="num">
                                      <p:cBhvr>
                                        <p:cTn id="36" dur="300" fill="hold"/>
                                        <p:tgtEl>
                                          <p:spTgt spid="72"/>
                                        </p:tgtEl>
                                        <p:attrNameLst>
                                          <p:attrName>ppt_h</p:attrName>
                                        </p:attrNameLst>
                                      </p:cBhvr>
                                      <p:tavLst>
                                        <p:tav tm="0">
                                          <p:val>
                                            <p:fltVal val="0"/>
                                          </p:val>
                                        </p:tav>
                                        <p:tav tm="100000">
                                          <p:val>
                                            <p:strVal val="#ppt_h"/>
                                          </p:val>
                                        </p:tav>
                                      </p:tavLst>
                                    </p:anim>
                                    <p:animEffect transition="in" filter="fade">
                                      <p:cBhvr>
                                        <p:cTn id="37" dur="3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iterate type="lt">
                                    <p:tmPct val="20000"/>
                                  </p:iterate>
                                  <p:childTnLst>
                                    <p:set>
                                      <p:cBhvr>
                                        <p:cTn id="41" dur="1" fill="hold">
                                          <p:stCondLst>
                                            <p:cond delay="0"/>
                                          </p:stCondLst>
                                        </p:cTn>
                                        <p:tgtEl>
                                          <p:spTgt spid="73"/>
                                        </p:tgtEl>
                                        <p:attrNameLst>
                                          <p:attrName>style.visibility</p:attrName>
                                        </p:attrNameLst>
                                      </p:cBhvr>
                                      <p:to>
                                        <p:strVal val="visible"/>
                                      </p:to>
                                    </p:set>
                                    <p:anim calcmode="lin" valueType="num">
                                      <p:cBhvr>
                                        <p:cTn id="42" dur="300" fill="hold"/>
                                        <p:tgtEl>
                                          <p:spTgt spid="73"/>
                                        </p:tgtEl>
                                        <p:attrNameLst>
                                          <p:attrName>ppt_w</p:attrName>
                                        </p:attrNameLst>
                                      </p:cBhvr>
                                      <p:tavLst>
                                        <p:tav tm="0">
                                          <p:val>
                                            <p:fltVal val="0"/>
                                          </p:val>
                                        </p:tav>
                                        <p:tav tm="100000">
                                          <p:val>
                                            <p:strVal val="#ppt_w"/>
                                          </p:val>
                                        </p:tav>
                                      </p:tavLst>
                                    </p:anim>
                                    <p:anim calcmode="lin" valueType="num">
                                      <p:cBhvr>
                                        <p:cTn id="43" dur="300" fill="hold"/>
                                        <p:tgtEl>
                                          <p:spTgt spid="73"/>
                                        </p:tgtEl>
                                        <p:attrNameLst>
                                          <p:attrName>ppt_h</p:attrName>
                                        </p:attrNameLst>
                                      </p:cBhvr>
                                      <p:tavLst>
                                        <p:tav tm="0">
                                          <p:val>
                                            <p:fltVal val="0"/>
                                          </p:val>
                                        </p:tav>
                                        <p:tav tm="100000">
                                          <p:val>
                                            <p:strVal val="#ppt_h"/>
                                          </p:val>
                                        </p:tav>
                                      </p:tavLst>
                                    </p:anim>
                                    <p:animEffect transition="in" filter="fade">
                                      <p:cBhvr>
                                        <p:cTn id="44" dur="3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left)">
                                      <p:cBhvr>
                                        <p:cTn id="49" dur="500"/>
                                        <p:tgtEl>
                                          <p:spTgt spid="6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additive="base">
                                        <p:cTn id="54" dur="500"/>
                                        <p:tgtEl>
                                          <p:spTgt spid="66"/>
                                        </p:tgtEl>
                                        <p:attrNameLst>
                                          <p:attrName>ppt_y</p:attrName>
                                        </p:attrNameLst>
                                      </p:cBhvr>
                                      <p:tavLst>
                                        <p:tav tm="0">
                                          <p:val>
                                            <p:strVal val="#ppt_y+#ppt_h*1.125000"/>
                                          </p:val>
                                        </p:tav>
                                        <p:tav tm="100000">
                                          <p:val>
                                            <p:strVal val="#ppt_y"/>
                                          </p:val>
                                        </p:tav>
                                      </p:tavLst>
                                    </p:anim>
                                    <p:animEffect transition="in" filter="wipe(up)">
                                      <p:cBhvr>
                                        <p:cTn id="55" dur="500"/>
                                        <p:tgtEl>
                                          <p:spTgt spid="6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iterate type="lt">
                                    <p:tmPct val="20000"/>
                                  </p:iterate>
                                  <p:childTnLst>
                                    <p:set>
                                      <p:cBhvr>
                                        <p:cTn id="59" dur="1" fill="hold">
                                          <p:stCondLst>
                                            <p:cond delay="0"/>
                                          </p:stCondLst>
                                        </p:cTn>
                                        <p:tgtEl>
                                          <p:spTgt spid="69"/>
                                        </p:tgtEl>
                                        <p:attrNameLst>
                                          <p:attrName>style.visibility</p:attrName>
                                        </p:attrNameLst>
                                      </p:cBhvr>
                                      <p:to>
                                        <p:strVal val="visible"/>
                                      </p:to>
                                    </p:set>
                                    <p:anim calcmode="lin" valueType="num">
                                      <p:cBhvr>
                                        <p:cTn id="60" dur="300" fill="hold"/>
                                        <p:tgtEl>
                                          <p:spTgt spid="69"/>
                                        </p:tgtEl>
                                        <p:attrNameLst>
                                          <p:attrName>ppt_w</p:attrName>
                                        </p:attrNameLst>
                                      </p:cBhvr>
                                      <p:tavLst>
                                        <p:tav tm="0">
                                          <p:val>
                                            <p:fltVal val="0"/>
                                          </p:val>
                                        </p:tav>
                                        <p:tav tm="100000">
                                          <p:val>
                                            <p:strVal val="#ppt_w"/>
                                          </p:val>
                                        </p:tav>
                                      </p:tavLst>
                                    </p:anim>
                                    <p:anim calcmode="lin" valueType="num">
                                      <p:cBhvr>
                                        <p:cTn id="61" dur="300" fill="hold"/>
                                        <p:tgtEl>
                                          <p:spTgt spid="69"/>
                                        </p:tgtEl>
                                        <p:attrNameLst>
                                          <p:attrName>ppt_h</p:attrName>
                                        </p:attrNameLst>
                                      </p:cBhvr>
                                      <p:tavLst>
                                        <p:tav tm="0">
                                          <p:val>
                                            <p:fltVal val="0"/>
                                          </p:val>
                                        </p:tav>
                                        <p:tav tm="100000">
                                          <p:val>
                                            <p:strVal val="#ppt_h"/>
                                          </p:val>
                                        </p:tav>
                                      </p:tavLst>
                                    </p:anim>
                                    <p:animEffect transition="in" filter="fade">
                                      <p:cBhvr>
                                        <p:cTn id="62" dur="3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p:tgtEl>
                                          <p:spTgt spid="3"/>
                                        </p:tgtEl>
                                        <p:attrNameLst>
                                          <p:attrName>ppt_y</p:attrName>
                                        </p:attrNameLst>
                                      </p:cBhvr>
                                      <p:tavLst>
                                        <p:tav tm="0">
                                          <p:val>
                                            <p:strVal val="#ppt_y+#ppt_h*1.125000"/>
                                          </p:val>
                                        </p:tav>
                                        <p:tav tm="100000">
                                          <p:val>
                                            <p:strVal val="#ppt_y"/>
                                          </p:val>
                                        </p:tav>
                                      </p:tavLst>
                                    </p:anim>
                                    <p:animEffect transition="in" filter="wipe(up)">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iterate type="lt">
                                    <p:tmPct val="20000"/>
                                  </p:iterate>
                                  <p:childTnLst>
                                    <p:set>
                                      <p:cBhvr>
                                        <p:cTn id="72" dur="1" fill="hold">
                                          <p:stCondLst>
                                            <p:cond delay="0"/>
                                          </p:stCondLst>
                                        </p:cTn>
                                        <p:tgtEl>
                                          <p:spTgt spid="70"/>
                                        </p:tgtEl>
                                        <p:attrNameLst>
                                          <p:attrName>style.visibility</p:attrName>
                                        </p:attrNameLst>
                                      </p:cBhvr>
                                      <p:to>
                                        <p:strVal val="visible"/>
                                      </p:to>
                                    </p:set>
                                    <p:anim calcmode="lin" valueType="num">
                                      <p:cBhvr>
                                        <p:cTn id="73" dur="300" fill="hold"/>
                                        <p:tgtEl>
                                          <p:spTgt spid="70"/>
                                        </p:tgtEl>
                                        <p:attrNameLst>
                                          <p:attrName>ppt_w</p:attrName>
                                        </p:attrNameLst>
                                      </p:cBhvr>
                                      <p:tavLst>
                                        <p:tav tm="0">
                                          <p:val>
                                            <p:fltVal val="0"/>
                                          </p:val>
                                        </p:tav>
                                        <p:tav tm="100000">
                                          <p:val>
                                            <p:strVal val="#ppt_w"/>
                                          </p:val>
                                        </p:tav>
                                      </p:tavLst>
                                    </p:anim>
                                    <p:anim calcmode="lin" valueType="num">
                                      <p:cBhvr>
                                        <p:cTn id="74" dur="300" fill="hold"/>
                                        <p:tgtEl>
                                          <p:spTgt spid="70"/>
                                        </p:tgtEl>
                                        <p:attrNameLst>
                                          <p:attrName>ppt_h</p:attrName>
                                        </p:attrNameLst>
                                      </p:cBhvr>
                                      <p:tavLst>
                                        <p:tav tm="0">
                                          <p:val>
                                            <p:fltVal val="0"/>
                                          </p:val>
                                        </p:tav>
                                        <p:tav tm="100000">
                                          <p:val>
                                            <p:strVal val="#ppt_h"/>
                                          </p:val>
                                        </p:tav>
                                      </p:tavLst>
                                    </p:anim>
                                    <p:animEffect transition="in" filter="fade">
                                      <p:cBhvr>
                                        <p:cTn id="75" dur="300"/>
                                        <p:tgtEl>
                                          <p:spTgt spid="70"/>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additive="base">
                                        <p:cTn id="80" dur="500"/>
                                        <p:tgtEl>
                                          <p:spTgt spid="67"/>
                                        </p:tgtEl>
                                        <p:attrNameLst>
                                          <p:attrName>ppt_y</p:attrName>
                                        </p:attrNameLst>
                                      </p:cBhvr>
                                      <p:tavLst>
                                        <p:tav tm="0">
                                          <p:val>
                                            <p:strVal val="#ppt_y+#ppt_h*1.125000"/>
                                          </p:val>
                                        </p:tav>
                                        <p:tav tm="100000">
                                          <p:val>
                                            <p:strVal val="#ppt_y"/>
                                          </p:val>
                                        </p:tav>
                                      </p:tavLst>
                                    </p:anim>
                                    <p:animEffect transition="in" filter="wipe(up)">
                                      <p:cBhvr>
                                        <p:cTn id="81" dur="500"/>
                                        <p:tgtEl>
                                          <p:spTgt spid="67"/>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iterate type="lt">
                                    <p:tmPct val="20000"/>
                                  </p:iterate>
                                  <p:childTnLst>
                                    <p:set>
                                      <p:cBhvr>
                                        <p:cTn id="85" dur="1" fill="hold">
                                          <p:stCondLst>
                                            <p:cond delay="0"/>
                                          </p:stCondLst>
                                        </p:cTn>
                                        <p:tgtEl>
                                          <p:spTgt spid="71"/>
                                        </p:tgtEl>
                                        <p:attrNameLst>
                                          <p:attrName>style.visibility</p:attrName>
                                        </p:attrNameLst>
                                      </p:cBhvr>
                                      <p:to>
                                        <p:strVal val="visible"/>
                                      </p:to>
                                    </p:set>
                                    <p:anim calcmode="lin" valueType="num">
                                      <p:cBhvr>
                                        <p:cTn id="86" dur="300" fill="hold"/>
                                        <p:tgtEl>
                                          <p:spTgt spid="71"/>
                                        </p:tgtEl>
                                        <p:attrNameLst>
                                          <p:attrName>ppt_w</p:attrName>
                                        </p:attrNameLst>
                                      </p:cBhvr>
                                      <p:tavLst>
                                        <p:tav tm="0">
                                          <p:val>
                                            <p:fltVal val="0"/>
                                          </p:val>
                                        </p:tav>
                                        <p:tav tm="100000">
                                          <p:val>
                                            <p:strVal val="#ppt_w"/>
                                          </p:val>
                                        </p:tav>
                                      </p:tavLst>
                                    </p:anim>
                                    <p:anim calcmode="lin" valueType="num">
                                      <p:cBhvr>
                                        <p:cTn id="87" dur="300" fill="hold"/>
                                        <p:tgtEl>
                                          <p:spTgt spid="71"/>
                                        </p:tgtEl>
                                        <p:attrNameLst>
                                          <p:attrName>ppt_h</p:attrName>
                                        </p:attrNameLst>
                                      </p:cBhvr>
                                      <p:tavLst>
                                        <p:tav tm="0">
                                          <p:val>
                                            <p:fltVal val="0"/>
                                          </p:val>
                                        </p:tav>
                                        <p:tav tm="100000">
                                          <p:val>
                                            <p:strVal val="#ppt_h"/>
                                          </p:val>
                                        </p:tav>
                                      </p:tavLst>
                                    </p:anim>
                                    <p:animEffect transition="in" filter="fade">
                                      <p:cBhvr>
                                        <p:cTn id="88" dur="300"/>
                                        <p:tgtEl>
                                          <p:spTgt spid="71"/>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iterate type="lt">
                                    <p:tmPct val="20000"/>
                                  </p:iterate>
                                  <p:childTnLst>
                                    <p:set>
                                      <p:cBhvr>
                                        <p:cTn id="92" dur="1" fill="hold">
                                          <p:stCondLst>
                                            <p:cond delay="0"/>
                                          </p:stCondLst>
                                        </p:cTn>
                                        <p:tgtEl>
                                          <p:spTgt spid="63"/>
                                        </p:tgtEl>
                                        <p:attrNameLst>
                                          <p:attrName>style.visibility</p:attrName>
                                        </p:attrNameLst>
                                      </p:cBhvr>
                                      <p:to>
                                        <p:strVal val="visible"/>
                                      </p:to>
                                    </p:set>
                                    <p:anim calcmode="lin" valueType="num">
                                      <p:cBhvr>
                                        <p:cTn id="93" dur="300" fill="hold"/>
                                        <p:tgtEl>
                                          <p:spTgt spid="63"/>
                                        </p:tgtEl>
                                        <p:attrNameLst>
                                          <p:attrName>ppt_w</p:attrName>
                                        </p:attrNameLst>
                                      </p:cBhvr>
                                      <p:tavLst>
                                        <p:tav tm="0">
                                          <p:val>
                                            <p:fltVal val="0"/>
                                          </p:val>
                                        </p:tav>
                                        <p:tav tm="100000">
                                          <p:val>
                                            <p:strVal val="#ppt_w"/>
                                          </p:val>
                                        </p:tav>
                                      </p:tavLst>
                                    </p:anim>
                                    <p:anim calcmode="lin" valueType="num">
                                      <p:cBhvr>
                                        <p:cTn id="94" dur="300" fill="hold"/>
                                        <p:tgtEl>
                                          <p:spTgt spid="63"/>
                                        </p:tgtEl>
                                        <p:attrNameLst>
                                          <p:attrName>ppt_h</p:attrName>
                                        </p:attrNameLst>
                                      </p:cBhvr>
                                      <p:tavLst>
                                        <p:tav tm="0">
                                          <p:val>
                                            <p:fltVal val="0"/>
                                          </p:val>
                                        </p:tav>
                                        <p:tav tm="100000">
                                          <p:val>
                                            <p:strVal val="#ppt_h"/>
                                          </p:val>
                                        </p:tav>
                                      </p:tavLst>
                                    </p:anim>
                                    <p:animEffect transition="in" filter="fade">
                                      <p:cBhvr>
                                        <p:cTn id="95" dur="300"/>
                                        <p:tgtEl>
                                          <p:spTgt spid="63"/>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iterate type="lt">
                                    <p:tmPct val="20000"/>
                                  </p:iterate>
                                  <p:childTnLst>
                                    <p:set>
                                      <p:cBhvr>
                                        <p:cTn id="99" dur="1" fill="hold">
                                          <p:stCondLst>
                                            <p:cond delay="0"/>
                                          </p:stCondLst>
                                        </p:cTn>
                                        <p:tgtEl>
                                          <p:spTgt spid="64"/>
                                        </p:tgtEl>
                                        <p:attrNameLst>
                                          <p:attrName>style.visibility</p:attrName>
                                        </p:attrNameLst>
                                      </p:cBhvr>
                                      <p:to>
                                        <p:strVal val="visible"/>
                                      </p:to>
                                    </p:set>
                                    <p:anim calcmode="lin" valueType="num">
                                      <p:cBhvr>
                                        <p:cTn id="100" dur="200" fill="hold"/>
                                        <p:tgtEl>
                                          <p:spTgt spid="64"/>
                                        </p:tgtEl>
                                        <p:attrNameLst>
                                          <p:attrName>ppt_w</p:attrName>
                                        </p:attrNameLst>
                                      </p:cBhvr>
                                      <p:tavLst>
                                        <p:tav tm="0">
                                          <p:val>
                                            <p:fltVal val="0"/>
                                          </p:val>
                                        </p:tav>
                                        <p:tav tm="100000">
                                          <p:val>
                                            <p:strVal val="#ppt_w"/>
                                          </p:val>
                                        </p:tav>
                                      </p:tavLst>
                                    </p:anim>
                                    <p:anim calcmode="lin" valueType="num">
                                      <p:cBhvr>
                                        <p:cTn id="101" dur="200" fill="hold"/>
                                        <p:tgtEl>
                                          <p:spTgt spid="64"/>
                                        </p:tgtEl>
                                        <p:attrNameLst>
                                          <p:attrName>ppt_h</p:attrName>
                                        </p:attrNameLst>
                                      </p:cBhvr>
                                      <p:tavLst>
                                        <p:tav tm="0">
                                          <p:val>
                                            <p:fltVal val="0"/>
                                          </p:val>
                                        </p:tav>
                                        <p:tav tm="100000">
                                          <p:val>
                                            <p:strVal val="#ppt_h"/>
                                          </p:val>
                                        </p:tav>
                                      </p:tavLst>
                                    </p:anim>
                                    <p:animEffect transition="in" filter="fade">
                                      <p:cBhvr>
                                        <p:cTn id="102"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p:bldP spid="64" grpId="0"/>
      <p:bldP spid="65" grpId="0" animBg="1"/>
      <p:bldP spid="3" grpId="0" animBg="1"/>
      <p:bldP spid="66" grpId="0" animBg="1"/>
      <p:bldP spid="67" grpId="0" animBg="1"/>
      <p:bldP spid="69" grpId="0"/>
      <p:bldP spid="70" grpId="0"/>
      <p:bldP spid="71" grpId="0"/>
      <p:bldP spid="72" grpId="0"/>
      <p:bldP spid="73" grpId="0"/>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16202" y="2499437"/>
            <a:ext cx="915661" cy="2475676"/>
            <a:chOff x="2167310" y="2556587"/>
            <a:chExt cx="915661" cy="2475676"/>
          </a:xfrm>
          <a:solidFill>
            <a:srgbClr val="45D8FF">
              <a:alpha val="70000"/>
            </a:srgbClr>
          </a:solidFill>
        </p:grpSpPr>
        <p:sp>
          <p:nvSpPr>
            <p:cNvPr id="8" name="Freeform 5"/>
            <p:cNvSpPr/>
            <p:nvPr/>
          </p:nvSpPr>
          <p:spPr bwMode="auto">
            <a:xfrm>
              <a:off x="2398538" y="2556587"/>
              <a:ext cx="467080" cy="470162"/>
            </a:xfrm>
            <a:custGeom>
              <a:avLst/>
              <a:gdLst>
                <a:gd name="T0" fmla="*/ 221 w 221"/>
                <a:gd name="T1" fmla="*/ 111 h 222"/>
                <a:gd name="T2" fmla="*/ 110 w 221"/>
                <a:gd name="T3" fmla="*/ 222 h 222"/>
                <a:gd name="T4" fmla="*/ 110 w 221"/>
                <a:gd name="T5" fmla="*/ 222 h 222"/>
                <a:gd name="T6" fmla="*/ 0 w 221"/>
                <a:gd name="T7" fmla="*/ 111 h 222"/>
                <a:gd name="T8" fmla="*/ 0 w 221"/>
                <a:gd name="T9" fmla="*/ 111 h 222"/>
                <a:gd name="T10" fmla="*/ 110 w 221"/>
                <a:gd name="T11" fmla="*/ 0 h 222"/>
                <a:gd name="T12" fmla="*/ 110 w 221"/>
                <a:gd name="T13" fmla="*/ 0 h 222"/>
                <a:gd name="T14" fmla="*/ 221 w 221"/>
                <a:gd name="T15" fmla="*/ 111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22">
                  <a:moveTo>
                    <a:pt x="221" y="111"/>
                  </a:moveTo>
                  <a:cubicBezTo>
                    <a:pt x="221" y="172"/>
                    <a:pt x="171" y="222"/>
                    <a:pt x="110" y="222"/>
                  </a:cubicBezTo>
                  <a:cubicBezTo>
                    <a:pt x="110" y="222"/>
                    <a:pt x="110" y="222"/>
                    <a:pt x="110" y="222"/>
                  </a:cubicBezTo>
                  <a:cubicBezTo>
                    <a:pt x="49" y="222"/>
                    <a:pt x="0" y="172"/>
                    <a:pt x="0" y="111"/>
                  </a:cubicBezTo>
                  <a:cubicBezTo>
                    <a:pt x="0" y="111"/>
                    <a:pt x="0" y="111"/>
                    <a:pt x="0" y="111"/>
                  </a:cubicBezTo>
                  <a:cubicBezTo>
                    <a:pt x="0" y="50"/>
                    <a:pt x="49" y="0"/>
                    <a:pt x="110" y="0"/>
                  </a:cubicBezTo>
                  <a:cubicBezTo>
                    <a:pt x="110" y="0"/>
                    <a:pt x="110" y="0"/>
                    <a:pt x="110" y="0"/>
                  </a:cubicBezTo>
                  <a:cubicBezTo>
                    <a:pt x="171" y="0"/>
                    <a:pt x="221" y="50"/>
                    <a:pt x="221" y="111"/>
                  </a:cubicBezTo>
                  <a:close/>
                </a:path>
              </a:pathLst>
            </a:custGeom>
            <a:grp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dirty="0"/>
            </a:p>
          </p:txBody>
        </p:sp>
        <p:sp>
          <p:nvSpPr>
            <p:cNvPr id="9" name="Freeform 6"/>
            <p:cNvSpPr/>
            <p:nvPr/>
          </p:nvSpPr>
          <p:spPr bwMode="auto">
            <a:xfrm>
              <a:off x="2167310" y="3032916"/>
              <a:ext cx="915661" cy="1999347"/>
            </a:xfrm>
            <a:custGeom>
              <a:avLst/>
              <a:gdLst>
                <a:gd name="T0" fmla="*/ 77 w 433"/>
                <a:gd name="T1" fmla="*/ 426 h 945"/>
                <a:gd name="T2" fmla="*/ 77 w 433"/>
                <a:gd name="T3" fmla="*/ 229 h 945"/>
                <a:gd name="T4" fmla="*/ 77 w 433"/>
                <a:gd name="T5" fmla="*/ 190 h 945"/>
                <a:gd name="T6" fmla="*/ 109 w 433"/>
                <a:gd name="T7" fmla="*/ 205 h 945"/>
                <a:gd name="T8" fmla="*/ 109 w 433"/>
                <a:gd name="T9" fmla="*/ 896 h 945"/>
                <a:gd name="T10" fmla="*/ 147 w 433"/>
                <a:gd name="T11" fmla="*/ 945 h 945"/>
                <a:gd name="T12" fmla="*/ 193 w 433"/>
                <a:gd name="T13" fmla="*/ 896 h 945"/>
                <a:gd name="T14" fmla="*/ 193 w 433"/>
                <a:gd name="T15" fmla="*/ 514 h 945"/>
                <a:gd name="T16" fmla="*/ 215 w 433"/>
                <a:gd name="T17" fmla="*/ 476 h 945"/>
                <a:gd name="T18" fmla="*/ 236 w 433"/>
                <a:gd name="T19" fmla="*/ 514 h 945"/>
                <a:gd name="T20" fmla="*/ 236 w 433"/>
                <a:gd name="T21" fmla="*/ 896 h 945"/>
                <a:gd name="T22" fmla="*/ 280 w 433"/>
                <a:gd name="T23" fmla="*/ 945 h 945"/>
                <a:gd name="T24" fmla="*/ 320 w 433"/>
                <a:gd name="T25" fmla="*/ 896 h 945"/>
                <a:gd name="T26" fmla="*/ 320 w 433"/>
                <a:gd name="T27" fmla="*/ 205 h 945"/>
                <a:gd name="T28" fmla="*/ 352 w 433"/>
                <a:gd name="T29" fmla="*/ 190 h 945"/>
                <a:gd name="T30" fmla="*/ 352 w 433"/>
                <a:gd name="T31" fmla="*/ 229 h 945"/>
                <a:gd name="T32" fmla="*/ 352 w 433"/>
                <a:gd name="T33" fmla="*/ 426 h 945"/>
                <a:gd name="T34" fmla="*/ 394 w 433"/>
                <a:gd name="T35" fmla="*/ 470 h 945"/>
                <a:gd name="T36" fmla="*/ 433 w 433"/>
                <a:gd name="T37" fmla="*/ 426 h 945"/>
                <a:gd name="T38" fmla="*/ 433 w 433"/>
                <a:gd name="T39" fmla="*/ 157 h 945"/>
                <a:gd name="T40" fmla="*/ 433 w 433"/>
                <a:gd name="T41" fmla="*/ 155 h 945"/>
                <a:gd name="T42" fmla="*/ 356 w 433"/>
                <a:gd name="T43" fmla="*/ 21 h 945"/>
                <a:gd name="T44" fmla="*/ 308 w 433"/>
                <a:gd name="T45" fmla="*/ 3 h 945"/>
                <a:gd name="T46" fmla="*/ 274 w 433"/>
                <a:gd name="T47" fmla="*/ 14 h 945"/>
                <a:gd name="T48" fmla="*/ 215 w 433"/>
                <a:gd name="T49" fmla="*/ 58 h 945"/>
                <a:gd name="T50" fmla="*/ 157 w 433"/>
                <a:gd name="T51" fmla="*/ 14 h 945"/>
                <a:gd name="T52" fmla="*/ 122 w 433"/>
                <a:gd name="T53" fmla="*/ 3 h 945"/>
                <a:gd name="T54" fmla="*/ 74 w 433"/>
                <a:gd name="T55" fmla="*/ 21 h 945"/>
                <a:gd name="T56" fmla="*/ 0 w 433"/>
                <a:gd name="T57" fmla="*/ 155 h 945"/>
                <a:gd name="T58" fmla="*/ 0 w 433"/>
                <a:gd name="T59" fmla="*/ 157 h 945"/>
                <a:gd name="T60" fmla="*/ 0 w 433"/>
                <a:gd name="T61" fmla="*/ 426 h 945"/>
                <a:gd name="T62" fmla="*/ 38 w 433"/>
                <a:gd name="T63" fmla="*/ 470 h 945"/>
                <a:gd name="T64" fmla="*/ 77 w 433"/>
                <a:gd name="T65" fmla="*/ 42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945">
                  <a:moveTo>
                    <a:pt x="77" y="426"/>
                  </a:moveTo>
                  <a:cubicBezTo>
                    <a:pt x="77" y="229"/>
                    <a:pt x="77" y="229"/>
                    <a:pt x="77" y="229"/>
                  </a:cubicBezTo>
                  <a:cubicBezTo>
                    <a:pt x="77" y="229"/>
                    <a:pt x="77" y="213"/>
                    <a:pt x="77" y="190"/>
                  </a:cubicBezTo>
                  <a:cubicBezTo>
                    <a:pt x="77" y="168"/>
                    <a:pt x="109" y="151"/>
                    <a:pt x="109" y="205"/>
                  </a:cubicBezTo>
                  <a:cubicBezTo>
                    <a:pt x="109" y="896"/>
                    <a:pt x="109" y="896"/>
                    <a:pt x="109" y="896"/>
                  </a:cubicBezTo>
                  <a:cubicBezTo>
                    <a:pt x="109" y="896"/>
                    <a:pt x="102" y="945"/>
                    <a:pt x="147" y="945"/>
                  </a:cubicBezTo>
                  <a:cubicBezTo>
                    <a:pt x="193" y="945"/>
                    <a:pt x="193" y="896"/>
                    <a:pt x="193" y="896"/>
                  </a:cubicBezTo>
                  <a:cubicBezTo>
                    <a:pt x="193" y="514"/>
                    <a:pt x="193" y="514"/>
                    <a:pt x="193" y="514"/>
                  </a:cubicBezTo>
                  <a:cubicBezTo>
                    <a:pt x="193" y="493"/>
                    <a:pt x="199" y="476"/>
                    <a:pt x="215" y="476"/>
                  </a:cubicBezTo>
                  <a:cubicBezTo>
                    <a:pt x="231" y="476"/>
                    <a:pt x="236" y="493"/>
                    <a:pt x="236" y="514"/>
                  </a:cubicBezTo>
                  <a:cubicBezTo>
                    <a:pt x="236" y="896"/>
                    <a:pt x="236" y="896"/>
                    <a:pt x="236" y="896"/>
                  </a:cubicBezTo>
                  <a:cubicBezTo>
                    <a:pt x="236" y="896"/>
                    <a:pt x="238" y="945"/>
                    <a:pt x="280" y="945"/>
                  </a:cubicBezTo>
                  <a:cubicBezTo>
                    <a:pt x="322" y="945"/>
                    <a:pt x="320" y="896"/>
                    <a:pt x="320" y="896"/>
                  </a:cubicBezTo>
                  <a:cubicBezTo>
                    <a:pt x="320" y="205"/>
                    <a:pt x="320" y="205"/>
                    <a:pt x="320" y="205"/>
                  </a:cubicBezTo>
                  <a:cubicBezTo>
                    <a:pt x="320" y="151"/>
                    <a:pt x="352" y="168"/>
                    <a:pt x="352" y="190"/>
                  </a:cubicBezTo>
                  <a:cubicBezTo>
                    <a:pt x="352" y="213"/>
                    <a:pt x="352" y="229"/>
                    <a:pt x="352" y="229"/>
                  </a:cubicBezTo>
                  <a:cubicBezTo>
                    <a:pt x="352" y="426"/>
                    <a:pt x="352" y="426"/>
                    <a:pt x="352" y="426"/>
                  </a:cubicBezTo>
                  <a:cubicBezTo>
                    <a:pt x="352" y="448"/>
                    <a:pt x="367" y="470"/>
                    <a:pt x="394" y="470"/>
                  </a:cubicBezTo>
                  <a:cubicBezTo>
                    <a:pt x="416" y="470"/>
                    <a:pt x="433" y="448"/>
                    <a:pt x="433" y="426"/>
                  </a:cubicBezTo>
                  <a:cubicBezTo>
                    <a:pt x="433" y="157"/>
                    <a:pt x="433" y="157"/>
                    <a:pt x="433" y="157"/>
                  </a:cubicBezTo>
                  <a:cubicBezTo>
                    <a:pt x="433" y="157"/>
                    <a:pt x="433" y="156"/>
                    <a:pt x="433" y="155"/>
                  </a:cubicBezTo>
                  <a:cubicBezTo>
                    <a:pt x="431" y="88"/>
                    <a:pt x="401" y="43"/>
                    <a:pt x="356" y="21"/>
                  </a:cubicBezTo>
                  <a:cubicBezTo>
                    <a:pt x="338" y="12"/>
                    <a:pt x="325" y="7"/>
                    <a:pt x="308" y="3"/>
                  </a:cubicBezTo>
                  <a:cubicBezTo>
                    <a:pt x="301" y="2"/>
                    <a:pt x="286" y="3"/>
                    <a:pt x="274" y="14"/>
                  </a:cubicBezTo>
                  <a:cubicBezTo>
                    <a:pt x="257" y="28"/>
                    <a:pt x="246" y="58"/>
                    <a:pt x="215" y="58"/>
                  </a:cubicBezTo>
                  <a:cubicBezTo>
                    <a:pt x="183" y="58"/>
                    <a:pt x="172" y="29"/>
                    <a:pt x="157" y="14"/>
                  </a:cubicBezTo>
                  <a:cubicBezTo>
                    <a:pt x="144" y="0"/>
                    <a:pt x="129" y="2"/>
                    <a:pt x="122" y="3"/>
                  </a:cubicBezTo>
                  <a:cubicBezTo>
                    <a:pt x="104" y="7"/>
                    <a:pt x="91" y="13"/>
                    <a:pt x="74" y="21"/>
                  </a:cubicBezTo>
                  <a:cubicBezTo>
                    <a:pt x="28" y="43"/>
                    <a:pt x="2" y="88"/>
                    <a:pt x="0" y="155"/>
                  </a:cubicBezTo>
                  <a:cubicBezTo>
                    <a:pt x="0" y="156"/>
                    <a:pt x="0" y="157"/>
                    <a:pt x="0" y="157"/>
                  </a:cubicBezTo>
                  <a:cubicBezTo>
                    <a:pt x="0" y="426"/>
                    <a:pt x="0" y="426"/>
                    <a:pt x="0" y="426"/>
                  </a:cubicBezTo>
                  <a:cubicBezTo>
                    <a:pt x="0" y="448"/>
                    <a:pt x="16" y="470"/>
                    <a:pt x="38" y="470"/>
                  </a:cubicBezTo>
                  <a:cubicBezTo>
                    <a:pt x="60" y="470"/>
                    <a:pt x="77" y="448"/>
                    <a:pt x="77" y="426"/>
                  </a:cubicBezTo>
                  <a:close/>
                </a:path>
              </a:pathLst>
            </a:custGeom>
            <a:grp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9217686" y="2994264"/>
            <a:ext cx="872498" cy="2352356"/>
            <a:chOff x="4468794" y="3051414"/>
            <a:chExt cx="872498" cy="2352356"/>
          </a:xfrm>
          <a:solidFill>
            <a:srgbClr val="45D8FF">
              <a:alpha val="40000"/>
            </a:srgbClr>
          </a:solidFill>
        </p:grpSpPr>
        <p:sp>
          <p:nvSpPr>
            <p:cNvPr id="11" name="Freeform 7"/>
            <p:cNvSpPr/>
            <p:nvPr/>
          </p:nvSpPr>
          <p:spPr bwMode="auto">
            <a:xfrm>
              <a:off x="4678439" y="3051414"/>
              <a:ext cx="447040" cy="447040"/>
            </a:xfrm>
            <a:custGeom>
              <a:avLst/>
              <a:gdLst>
                <a:gd name="T0" fmla="*/ 211 w 211"/>
                <a:gd name="T1" fmla="*/ 106 h 211"/>
                <a:gd name="T2" fmla="*/ 106 w 211"/>
                <a:gd name="T3" fmla="*/ 211 h 211"/>
                <a:gd name="T4" fmla="*/ 106 w 211"/>
                <a:gd name="T5" fmla="*/ 211 h 211"/>
                <a:gd name="T6" fmla="*/ 0 w 211"/>
                <a:gd name="T7" fmla="*/ 106 h 211"/>
                <a:gd name="T8" fmla="*/ 0 w 211"/>
                <a:gd name="T9" fmla="*/ 106 h 211"/>
                <a:gd name="T10" fmla="*/ 106 w 211"/>
                <a:gd name="T11" fmla="*/ 0 h 211"/>
                <a:gd name="T12" fmla="*/ 106 w 211"/>
                <a:gd name="T13" fmla="*/ 0 h 211"/>
                <a:gd name="T14" fmla="*/ 211 w 211"/>
                <a:gd name="T15" fmla="*/ 106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1">
                  <a:moveTo>
                    <a:pt x="211" y="106"/>
                  </a:moveTo>
                  <a:cubicBezTo>
                    <a:pt x="211" y="164"/>
                    <a:pt x="164" y="211"/>
                    <a:pt x="106" y="211"/>
                  </a:cubicBezTo>
                  <a:cubicBezTo>
                    <a:pt x="106" y="211"/>
                    <a:pt x="106" y="211"/>
                    <a:pt x="106" y="211"/>
                  </a:cubicBezTo>
                  <a:cubicBezTo>
                    <a:pt x="47" y="211"/>
                    <a:pt x="0" y="164"/>
                    <a:pt x="0" y="106"/>
                  </a:cubicBezTo>
                  <a:cubicBezTo>
                    <a:pt x="0" y="106"/>
                    <a:pt x="0" y="106"/>
                    <a:pt x="0" y="106"/>
                  </a:cubicBezTo>
                  <a:cubicBezTo>
                    <a:pt x="0" y="47"/>
                    <a:pt x="47" y="0"/>
                    <a:pt x="106" y="0"/>
                  </a:cubicBezTo>
                  <a:cubicBezTo>
                    <a:pt x="106" y="0"/>
                    <a:pt x="106" y="0"/>
                    <a:pt x="106" y="0"/>
                  </a:cubicBezTo>
                  <a:cubicBezTo>
                    <a:pt x="164" y="0"/>
                    <a:pt x="211" y="47"/>
                    <a:pt x="211" y="106"/>
                  </a:cubicBezTo>
                  <a:close/>
                </a:path>
              </a:pathLst>
            </a:custGeom>
            <a:grp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12" name="Freeform 8"/>
            <p:cNvSpPr/>
            <p:nvPr/>
          </p:nvSpPr>
          <p:spPr bwMode="auto">
            <a:xfrm>
              <a:off x="4468794" y="3498455"/>
              <a:ext cx="872498" cy="1905315"/>
            </a:xfrm>
            <a:custGeom>
              <a:avLst/>
              <a:gdLst>
                <a:gd name="T0" fmla="*/ 73 w 412"/>
                <a:gd name="T1" fmla="*/ 406 h 901"/>
                <a:gd name="T2" fmla="*/ 73 w 412"/>
                <a:gd name="T3" fmla="*/ 218 h 901"/>
                <a:gd name="T4" fmla="*/ 73 w 412"/>
                <a:gd name="T5" fmla="*/ 181 h 901"/>
                <a:gd name="T6" fmla="*/ 103 w 412"/>
                <a:gd name="T7" fmla="*/ 195 h 901"/>
                <a:gd name="T8" fmla="*/ 103 w 412"/>
                <a:gd name="T9" fmla="*/ 854 h 901"/>
                <a:gd name="T10" fmla="*/ 143 w 412"/>
                <a:gd name="T11" fmla="*/ 901 h 901"/>
                <a:gd name="T12" fmla="*/ 183 w 412"/>
                <a:gd name="T13" fmla="*/ 854 h 901"/>
                <a:gd name="T14" fmla="*/ 183 w 412"/>
                <a:gd name="T15" fmla="*/ 490 h 901"/>
                <a:gd name="T16" fmla="*/ 204 w 412"/>
                <a:gd name="T17" fmla="*/ 453 h 901"/>
                <a:gd name="T18" fmla="*/ 225 w 412"/>
                <a:gd name="T19" fmla="*/ 490 h 901"/>
                <a:gd name="T20" fmla="*/ 225 w 412"/>
                <a:gd name="T21" fmla="*/ 854 h 901"/>
                <a:gd name="T22" fmla="*/ 266 w 412"/>
                <a:gd name="T23" fmla="*/ 901 h 901"/>
                <a:gd name="T24" fmla="*/ 305 w 412"/>
                <a:gd name="T25" fmla="*/ 854 h 901"/>
                <a:gd name="T26" fmla="*/ 305 w 412"/>
                <a:gd name="T27" fmla="*/ 195 h 901"/>
                <a:gd name="T28" fmla="*/ 335 w 412"/>
                <a:gd name="T29" fmla="*/ 181 h 901"/>
                <a:gd name="T30" fmla="*/ 335 w 412"/>
                <a:gd name="T31" fmla="*/ 218 h 901"/>
                <a:gd name="T32" fmla="*/ 335 w 412"/>
                <a:gd name="T33" fmla="*/ 406 h 901"/>
                <a:gd name="T34" fmla="*/ 375 w 412"/>
                <a:gd name="T35" fmla="*/ 448 h 901"/>
                <a:gd name="T36" fmla="*/ 412 w 412"/>
                <a:gd name="T37" fmla="*/ 406 h 901"/>
                <a:gd name="T38" fmla="*/ 412 w 412"/>
                <a:gd name="T39" fmla="*/ 150 h 901"/>
                <a:gd name="T40" fmla="*/ 412 w 412"/>
                <a:gd name="T41" fmla="*/ 147 h 901"/>
                <a:gd name="T42" fmla="*/ 338 w 412"/>
                <a:gd name="T43" fmla="*/ 19 h 901"/>
                <a:gd name="T44" fmla="*/ 293 w 412"/>
                <a:gd name="T45" fmla="*/ 2 h 901"/>
                <a:gd name="T46" fmla="*/ 260 w 412"/>
                <a:gd name="T47" fmla="*/ 13 h 901"/>
                <a:gd name="T48" fmla="*/ 204 w 412"/>
                <a:gd name="T49" fmla="*/ 55 h 901"/>
                <a:gd name="T50" fmla="*/ 149 w 412"/>
                <a:gd name="T51" fmla="*/ 13 h 901"/>
                <a:gd name="T52" fmla="*/ 116 w 412"/>
                <a:gd name="T53" fmla="*/ 3 h 901"/>
                <a:gd name="T54" fmla="*/ 70 w 412"/>
                <a:gd name="T55" fmla="*/ 19 h 901"/>
                <a:gd name="T56" fmla="*/ 0 w 412"/>
                <a:gd name="T57" fmla="*/ 147 h 901"/>
                <a:gd name="T58" fmla="*/ 0 w 412"/>
                <a:gd name="T59" fmla="*/ 150 h 901"/>
                <a:gd name="T60" fmla="*/ 0 w 412"/>
                <a:gd name="T61" fmla="*/ 406 h 901"/>
                <a:gd name="T62" fmla="*/ 35 w 412"/>
                <a:gd name="T63" fmla="*/ 448 h 901"/>
                <a:gd name="T64" fmla="*/ 73 w 412"/>
                <a:gd name="T6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2" h="901">
                  <a:moveTo>
                    <a:pt x="73" y="406"/>
                  </a:moveTo>
                  <a:cubicBezTo>
                    <a:pt x="73" y="218"/>
                    <a:pt x="73" y="218"/>
                    <a:pt x="73" y="218"/>
                  </a:cubicBezTo>
                  <a:cubicBezTo>
                    <a:pt x="73" y="218"/>
                    <a:pt x="73" y="202"/>
                    <a:pt x="73" y="181"/>
                  </a:cubicBezTo>
                  <a:cubicBezTo>
                    <a:pt x="73" y="159"/>
                    <a:pt x="103" y="144"/>
                    <a:pt x="103" y="195"/>
                  </a:cubicBezTo>
                  <a:cubicBezTo>
                    <a:pt x="103" y="854"/>
                    <a:pt x="103" y="854"/>
                    <a:pt x="103" y="854"/>
                  </a:cubicBezTo>
                  <a:cubicBezTo>
                    <a:pt x="103" y="854"/>
                    <a:pt x="101" y="901"/>
                    <a:pt x="143" y="901"/>
                  </a:cubicBezTo>
                  <a:cubicBezTo>
                    <a:pt x="187" y="901"/>
                    <a:pt x="183" y="854"/>
                    <a:pt x="183" y="854"/>
                  </a:cubicBezTo>
                  <a:cubicBezTo>
                    <a:pt x="183" y="490"/>
                    <a:pt x="183" y="490"/>
                    <a:pt x="183" y="490"/>
                  </a:cubicBezTo>
                  <a:cubicBezTo>
                    <a:pt x="183" y="470"/>
                    <a:pt x="189" y="453"/>
                    <a:pt x="204" y="453"/>
                  </a:cubicBezTo>
                  <a:cubicBezTo>
                    <a:pt x="220" y="453"/>
                    <a:pt x="225" y="470"/>
                    <a:pt x="225" y="490"/>
                  </a:cubicBezTo>
                  <a:cubicBezTo>
                    <a:pt x="225" y="854"/>
                    <a:pt x="225" y="854"/>
                    <a:pt x="225" y="854"/>
                  </a:cubicBezTo>
                  <a:cubicBezTo>
                    <a:pt x="225" y="854"/>
                    <a:pt x="226" y="901"/>
                    <a:pt x="266" y="901"/>
                  </a:cubicBezTo>
                  <a:cubicBezTo>
                    <a:pt x="307" y="901"/>
                    <a:pt x="305" y="854"/>
                    <a:pt x="305" y="854"/>
                  </a:cubicBezTo>
                  <a:cubicBezTo>
                    <a:pt x="305" y="195"/>
                    <a:pt x="305" y="195"/>
                    <a:pt x="305" y="195"/>
                  </a:cubicBezTo>
                  <a:cubicBezTo>
                    <a:pt x="305" y="144"/>
                    <a:pt x="335" y="159"/>
                    <a:pt x="335" y="181"/>
                  </a:cubicBezTo>
                  <a:cubicBezTo>
                    <a:pt x="335" y="202"/>
                    <a:pt x="335" y="218"/>
                    <a:pt x="335" y="218"/>
                  </a:cubicBezTo>
                  <a:cubicBezTo>
                    <a:pt x="335" y="406"/>
                    <a:pt x="335" y="406"/>
                    <a:pt x="335" y="406"/>
                  </a:cubicBezTo>
                  <a:cubicBezTo>
                    <a:pt x="335" y="427"/>
                    <a:pt x="350" y="448"/>
                    <a:pt x="375" y="448"/>
                  </a:cubicBezTo>
                  <a:cubicBezTo>
                    <a:pt x="396" y="448"/>
                    <a:pt x="412" y="427"/>
                    <a:pt x="412" y="406"/>
                  </a:cubicBezTo>
                  <a:cubicBezTo>
                    <a:pt x="412" y="150"/>
                    <a:pt x="412" y="150"/>
                    <a:pt x="412" y="150"/>
                  </a:cubicBezTo>
                  <a:cubicBezTo>
                    <a:pt x="412" y="149"/>
                    <a:pt x="412" y="148"/>
                    <a:pt x="412" y="147"/>
                  </a:cubicBezTo>
                  <a:cubicBezTo>
                    <a:pt x="411" y="83"/>
                    <a:pt x="382" y="41"/>
                    <a:pt x="338" y="19"/>
                  </a:cubicBezTo>
                  <a:cubicBezTo>
                    <a:pt x="322" y="11"/>
                    <a:pt x="310" y="6"/>
                    <a:pt x="293" y="2"/>
                  </a:cubicBezTo>
                  <a:cubicBezTo>
                    <a:pt x="287" y="1"/>
                    <a:pt x="272" y="2"/>
                    <a:pt x="260" y="13"/>
                  </a:cubicBezTo>
                  <a:cubicBezTo>
                    <a:pt x="245" y="26"/>
                    <a:pt x="234" y="55"/>
                    <a:pt x="204" y="55"/>
                  </a:cubicBezTo>
                  <a:cubicBezTo>
                    <a:pt x="174" y="55"/>
                    <a:pt x="163" y="27"/>
                    <a:pt x="149" y="13"/>
                  </a:cubicBezTo>
                  <a:cubicBezTo>
                    <a:pt x="137" y="0"/>
                    <a:pt x="122" y="1"/>
                    <a:pt x="116" y="3"/>
                  </a:cubicBezTo>
                  <a:cubicBezTo>
                    <a:pt x="99" y="6"/>
                    <a:pt x="86" y="11"/>
                    <a:pt x="70" y="19"/>
                  </a:cubicBezTo>
                  <a:cubicBezTo>
                    <a:pt x="26" y="41"/>
                    <a:pt x="1" y="83"/>
                    <a:pt x="0" y="147"/>
                  </a:cubicBezTo>
                  <a:cubicBezTo>
                    <a:pt x="0" y="148"/>
                    <a:pt x="0" y="149"/>
                    <a:pt x="0" y="150"/>
                  </a:cubicBezTo>
                  <a:cubicBezTo>
                    <a:pt x="0" y="406"/>
                    <a:pt x="0" y="406"/>
                    <a:pt x="0" y="406"/>
                  </a:cubicBezTo>
                  <a:cubicBezTo>
                    <a:pt x="0" y="427"/>
                    <a:pt x="14" y="448"/>
                    <a:pt x="35" y="448"/>
                  </a:cubicBezTo>
                  <a:cubicBezTo>
                    <a:pt x="56" y="448"/>
                    <a:pt x="73" y="427"/>
                    <a:pt x="73" y="406"/>
                  </a:cubicBezTo>
                  <a:close/>
                </a:path>
              </a:pathLst>
            </a:custGeom>
            <a:grp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7559014" y="1947574"/>
            <a:ext cx="1925354" cy="2625204"/>
            <a:chOff x="2810122" y="2004724"/>
            <a:chExt cx="1925354" cy="2625204"/>
          </a:xfrm>
          <a:solidFill>
            <a:schemeClr val="bg1">
              <a:lumMod val="50000"/>
            </a:schemeClr>
          </a:solidFill>
        </p:grpSpPr>
        <p:sp>
          <p:nvSpPr>
            <p:cNvPr id="14" name="Freeform 9"/>
            <p:cNvSpPr/>
            <p:nvPr/>
          </p:nvSpPr>
          <p:spPr bwMode="auto">
            <a:xfrm>
              <a:off x="3519219" y="2004724"/>
              <a:ext cx="494827" cy="494826"/>
            </a:xfrm>
            <a:custGeom>
              <a:avLst/>
              <a:gdLst>
                <a:gd name="T0" fmla="*/ 234 w 234"/>
                <a:gd name="T1" fmla="*/ 117 h 234"/>
                <a:gd name="T2" fmla="*/ 117 w 234"/>
                <a:gd name="T3" fmla="*/ 234 h 234"/>
                <a:gd name="T4" fmla="*/ 117 w 234"/>
                <a:gd name="T5" fmla="*/ 234 h 234"/>
                <a:gd name="T6" fmla="*/ 0 w 234"/>
                <a:gd name="T7" fmla="*/ 117 h 234"/>
                <a:gd name="T8" fmla="*/ 0 w 234"/>
                <a:gd name="T9" fmla="*/ 117 h 234"/>
                <a:gd name="T10" fmla="*/ 117 w 234"/>
                <a:gd name="T11" fmla="*/ 0 h 234"/>
                <a:gd name="T12" fmla="*/ 117 w 234"/>
                <a:gd name="T13" fmla="*/ 0 h 234"/>
                <a:gd name="T14" fmla="*/ 234 w 234"/>
                <a:gd name="T15" fmla="*/ 117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34">
                  <a:moveTo>
                    <a:pt x="234" y="117"/>
                  </a:moveTo>
                  <a:cubicBezTo>
                    <a:pt x="234" y="182"/>
                    <a:pt x="182" y="234"/>
                    <a:pt x="117" y="234"/>
                  </a:cubicBezTo>
                  <a:cubicBezTo>
                    <a:pt x="117" y="234"/>
                    <a:pt x="117" y="234"/>
                    <a:pt x="117" y="234"/>
                  </a:cubicBezTo>
                  <a:cubicBezTo>
                    <a:pt x="52" y="234"/>
                    <a:pt x="0" y="182"/>
                    <a:pt x="0" y="117"/>
                  </a:cubicBezTo>
                  <a:cubicBezTo>
                    <a:pt x="0" y="117"/>
                    <a:pt x="0" y="117"/>
                    <a:pt x="0" y="117"/>
                  </a:cubicBezTo>
                  <a:cubicBezTo>
                    <a:pt x="0" y="53"/>
                    <a:pt x="52" y="0"/>
                    <a:pt x="117" y="0"/>
                  </a:cubicBezTo>
                  <a:cubicBezTo>
                    <a:pt x="117" y="0"/>
                    <a:pt x="117" y="0"/>
                    <a:pt x="117" y="0"/>
                  </a:cubicBezTo>
                  <a:cubicBezTo>
                    <a:pt x="182" y="0"/>
                    <a:pt x="234" y="53"/>
                    <a:pt x="234" y="117"/>
                  </a:cubicBezTo>
                  <a:close/>
                </a:path>
              </a:pathLst>
            </a:cu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2810122" y="2013974"/>
              <a:ext cx="1925354" cy="2615954"/>
            </a:xfrm>
            <a:custGeom>
              <a:avLst/>
              <a:gdLst>
                <a:gd name="T0" fmla="*/ 866 w 910"/>
                <a:gd name="T1" fmla="*/ 9 h 1237"/>
                <a:gd name="T2" fmla="*/ 800 w 910"/>
                <a:gd name="T3" fmla="*/ 47 h 1237"/>
                <a:gd name="T4" fmla="*/ 702 w 910"/>
                <a:gd name="T5" fmla="*/ 156 h 1237"/>
                <a:gd name="T6" fmla="*/ 511 w 910"/>
                <a:gd name="T7" fmla="*/ 246 h 1237"/>
                <a:gd name="T8" fmla="*/ 452 w 910"/>
                <a:gd name="T9" fmla="*/ 299 h 1237"/>
                <a:gd name="T10" fmla="*/ 447 w 910"/>
                <a:gd name="T11" fmla="*/ 299 h 1237"/>
                <a:gd name="T12" fmla="*/ 444 w 910"/>
                <a:gd name="T13" fmla="*/ 298 h 1237"/>
                <a:gd name="T14" fmla="*/ 441 w 910"/>
                <a:gd name="T15" fmla="*/ 298 h 1237"/>
                <a:gd name="T16" fmla="*/ 438 w 910"/>
                <a:gd name="T17" fmla="*/ 297 h 1237"/>
                <a:gd name="T18" fmla="*/ 437 w 910"/>
                <a:gd name="T19" fmla="*/ 297 h 1237"/>
                <a:gd name="T20" fmla="*/ 392 w 910"/>
                <a:gd name="T21" fmla="*/ 246 h 1237"/>
                <a:gd name="T22" fmla="*/ 201 w 910"/>
                <a:gd name="T23" fmla="*/ 156 h 1237"/>
                <a:gd name="T24" fmla="*/ 103 w 910"/>
                <a:gd name="T25" fmla="*/ 47 h 1237"/>
                <a:gd name="T26" fmla="*/ 38 w 910"/>
                <a:gd name="T27" fmla="*/ 9 h 1237"/>
                <a:gd name="T28" fmla="*/ 41 w 910"/>
                <a:gd name="T29" fmla="*/ 105 h 1237"/>
                <a:gd name="T30" fmla="*/ 150 w 910"/>
                <a:gd name="T31" fmla="*/ 226 h 1237"/>
                <a:gd name="T32" fmla="*/ 252 w 910"/>
                <a:gd name="T33" fmla="*/ 317 h 1237"/>
                <a:gd name="T34" fmla="*/ 340 w 910"/>
                <a:gd name="T35" fmla="*/ 509 h 1237"/>
                <a:gd name="T36" fmla="*/ 340 w 910"/>
                <a:gd name="T37" fmla="*/ 1185 h 1237"/>
                <a:gd name="T38" fmla="*/ 384 w 910"/>
                <a:gd name="T39" fmla="*/ 1237 h 1237"/>
                <a:gd name="T40" fmla="*/ 429 w 910"/>
                <a:gd name="T41" fmla="*/ 1185 h 1237"/>
                <a:gd name="T42" fmla="*/ 429 w 910"/>
                <a:gd name="T43" fmla="*/ 781 h 1237"/>
                <a:gd name="T44" fmla="*/ 452 w 910"/>
                <a:gd name="T45" fmla="*/ 741 h 1237"/>
                <a:gd name="T46" fmla="*/ 474 w 910"/>
                <a:gd name="T47" fmla="*/ 781 h 1237"/>
                <a:gd name="T48" fmla="*/ 474 w 910"/>
                <a:gd name="T49" fmla="*/ 1185 h 1237"/>
                <a:gd name="T50" fmla="*/ 520 w 910"/>
                <a:gd name="T51" fmla="*/ 1237 h 1237"/>
                <a:gd name="T52" fmla="*/ 563 w 910"/>
                <a:gd name="T53" fmla="*/ 1185 h 1237"/>
                <a:gd name="T54" fmla="*/ 563 w 910"/>
                <a:gd name="T55" fmla="*/ 514 h 1237"/>
                <a:gd name="T56" fmla="*/ 654 w 910"/>
                <a:gd name="T57" fmla="*/ 310 h 1237"/>
                <a:gd name="T58" fmla="*/ 753 w 910"/>
                <a:gd name="T59" fmla="*/ 226 h 1237"/>
                <a:gd name="T60" fmla="*/ 862 w 910"/>
                <a:gd name="T61" fmla="*/ 105 h 1237"/>
                <a:gd name="T62" fmla="*/ 866 w 910"/>
                <a:gd name="T63" fmla="*/ 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0" h="1237">
                  <a:moveTo>
                    <a:pt x="866" y="9"/>
                  </a:moveTo>
                  <a:cubicBezTo>
                    <a:pt x="840" y="2"/>
                    <a:pt x="819" y="20"/>
                    <a:pt x="800" y="47"/>
                  </a:cubicBezTo>
                  <a:cubicBezTo>
                    <a:pt x="780" y="76"/>
                    <a:pt x="745" y="118"/>
                    <a:pt x="702" y="156"/>
                  </a:cubicBezTo>
                  <a:cubicBezTo>
                    <a:pt x="571" y="270"/>
                    <a:pt x="552" y="219"/>
                    <a:pt x="511" y="246"/>
                  </a:cubicBezTo>
                  <a:cubicBezTo>
                    <a:pt x="492" y="258"/>
                    <a:pt x="485" y="299"/>
                    <a:pt x="452" y="299"/>
                  </a:cubicBezTo>
                  <a:cubicBezTo>
                    <a:pt x="450" y="299"/>
                    <a:pt x="448" y="299"/>
                    <a:pt x="447" y="299"/>
                  </a:cubicBezTo>
                  <a:cubicBezTo>
                    <a:pt x="446" y="299"/>
                    <a:pt x="445" y="298"/>
                    <a:pt x="444" y="298"/>
                  </a:cubicBezTo>
                  <a:cubicBezTo>
                    <a:pt x="443" y="298"/>
                    <a:pt x="442" y="298"/>
                    <a:pt x="441" y="298"/>
                  </a:cubicBezTo>
                  <a:cubicBezTo>
                    <a:pt x="440" y="298"/>
                    <a:pt x="439" y="297"/>
                    <a:pt x="438" y="297"/>
                  </a:cubicBezTo>
                  <a:cubicBezTo>
                    <a:pt x="437" y="297"/>
                    <a:pt x="437" y="297"/>
                    <a:pt x="437" y="297"/>
                  </a:cubicBezTo>
                  <a:cubicBezTo>
                    <a:pt x="416" y="290"/>
                    <a:pt x="408" y="256"/>
                    <a:pt x="392" y="246"/>
                  </a:cubicBezTo>
                  <a:cubicBezTo>
                    <a:pt x="351" y="219"/>
                    <a:pt x="332" y="270"/>
                    <a:pt x="201" y="156"/>
                  </a:cubicBezTo>
                  <a:cubicBezTo>
                    <a:pt x="158" y="118"/>
                    <a:pt x="123" y="76"/>
                    <a:pt x="103" y="47"/>
                  </a:cubicBezTo>
                  <a:cubicBezTo>
                    <a:pt x="84" y="20"/>
                    <a:pt x="63" y="0"/>
                    <a:pt x="38" y="9"/>
                  </a:cubicBezTo>
                  <a:cubicBezTo>
                    <a:pt x="0" y="21"/>
                    <a:pt x="21" y="75"/>
                    <a:pt x="41" y="105"/>
                  </a:cubicBezTo>
                  <a:cubicBezTo>
                    <a:pt x="61" y="134"/>
                    <a:pt x="87" y="163"/>
                    <a:pt x="150" y="226"/>
                  </a:cubicBezTo>
                  <a:cubicBezTo>
                    <a:pt x="208" y="285"/>
                    <a:pt x="214" y="287"/>
                    <a:pt x="252" y="317"/>
                  </a:cubicBezTo>
                  <a:cubicBezTo>
                    <a:pt x="336" y="382"/>
                    <a:pt x="339" y="486"/>
                    <a:pt x="340" y="509"/>
                  </a:cubicBezTo>
                  <a:cubicBezTo>
                    <a:pt x="340" y="1185"/>
                    <a:pt x="340" y="1185"/>
                    <a:pt x="340" y="1185"/>
                  </a:cubicBezTo>
                  <a:cubicBezTo>
                    <a:pt x="340" y="1185"/>
                    <a:pt x="337" y="1237"/>
                    <a:pt x="384" y="1237"/>
                  </a:cubicBezTo>
                  <a:cubicBezTo>
                    <a:pt x="433" y="1237"/>
                    <a:pt x="429" y="1185"/>
                    <a:pt x="429" y="1185"/>
                  </a:cubicBezTo>
                  <a:cubicBezTo>
                    <a:pt x="429" y="781"/>
                    <a:pt x="429" y="781"/>
                    <a:pt x="429" y="781"/>
                  </a:cubicBezTo>
                  <a:cubicBezTo>
                    <a:pt x="429" y="759"/>
                    <a:pt x="435" y="741"/>
                    <a:pt x="452" y="741"/>
                  </a:cubicBezTo>
                  <a:cubicBezTo>
                    <a:pt x="469" y="741"/>
                    <a:pt x="474" y="759"/>
                    <a:pt x="474" y="781"/>
                  </a:cubicBezTo>
                  <a:cubicBezTo>
                    <a:pt x="474" y="1185"/>
                    <a:pt x="474" y="1185"/>
                    <a:pt x="474" y="1185"/>
                  </a:cubicBezTo>
                  <a:cubicBezTo>
                    <a:pt x="474" y="1185"/>
                    <a:pt x="476" y="1237"/>
                    <a:pt x="520" y="1237"/>
                  </a:cubicBezTo>
                  <a:cubicBezTo>
                    <a:pt x="565" y="1237"/>
                    <a:pt x="563" y="1185"/>
                    <a:pt x="563" y="1185"/>
                  </a:cubicBezTo>
                  <a:cubicBezTo>
                    <a:pt x="563" y="514"/>
                    <a:pt x="563" y="514"/>
                    <a:pt x="563" y="514"/>
                  </a:cubicBezTo>
                  <a:cubicBezTo>
                    <a:pt x="563" y="498"/>
                    <a:pt x="558" y="380"/>
                    <a:pt x="654" y="310"/>
                  </a:cubicBezTo>
                  <a:cubicBezTo>
                    <a:pt x="693" y="281"/>
                    <a:pt x="695" y="285"/>
                    <a:pt x="753" y="226"/>
                  </a:cubicBezTo>
                  <a:cubicBezTo>
                    <a:pt x="816" y="163"/>
                    <a:pt x="843" y="134"/>
                    <a:pt x="862" y="105"/>
                  </a:cubicBezTo>
                  <a:cubicBezTo>
                    <a:pt x="883" y="75"/>
                    <a:pt x="910" y="20"/>
                    <a:pt x="866" y="9"/>
                  </a:cubicBezTo>
                  <a:close/>
                </a:path>
              </a:pathLst>
            </a:custGeom>
            <a:solidFill>
              <a:srgbClr val="45D8FF"/>
            </a:solidFill>
            <a:ln w="57150">
              <a:noFill/>
            </a:ln>
            <a:effectLst>
              <a:outerShdw blurRad="190500" algn="ctr" rotWithShape="0">
                <a:srgbClr val="45D8FF">
                  <a:alpha val="70000"/>
                </a:srgbClr>
              </a:outerShdw>
            </a:effec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7898147" y="4656019"/>
            <a:ext cx="1256336" cy="1273293"/>
            <a:chOff x="3149255" y="4713169"/>
            <a:chExt cx="1256336" cy="1273293"/>
          </a:xfrm>
        </p:grpSpPr>
        <p:sp>
          <p:nvSpPr>
            <p:cNvPr id="37" name="Freeform 11"/>
            <p:cNvSpPr/>
            <p:nvPr/>
          </p:nvSpPr>
          <p:spPr bwMode="auto">
            <a:xfrm>
              <a:off x="3149255" y="4713169"/>
              <a:ext cx="1256336" cy="1273293"/>
            </a:xfrm>
            <a:custGeom>
              <a:avLst/>
              <a:gdLst>
                <a:gd name="T0" fmla="*/ 594 w 594"/>
                <a:gd name="T1" fmla="*/ 602 h 602"/>
                <a:gd name="T2" fmla="*/ 556 w 594"/>
                <a:gd name="T3" fmla="*/ 48 h 602"/>
                <a:gd name="T4" fmla="*/ 508 w 594"/>
                <a:gd name="T5" fmla="*/ 0 h 602"/>
                <a:gd name="T6" fmla="*/ 86 w 594"/>
                <a:gd name="T7" fmla="*/ 0 h 602"/>
                <a:gd name="T8" fmla="*/ 38 w 594"/>
                <a:gd name="T9" fmla="*/ 48 h 602"/>
                <a:gd name="T10" fmla="*/ 0 w 594"/>
                <a:gd name="T11" fmla="*/ 602 h 602"/>
                <a:gd name="T12" fmla="*/ 594 w 594"/>
                <a:gd name="T13" fmla="*/ 602 h 602"/>
              </a:gdLst>
              <a:ahLst/>
              <a:cxnLst>
                <a:cxn ang="0">
                  <a:pos x="T0" y="T1"/>
                </a:cxn>
                <a:cxn ang="0">
                  <a:pos x="T2" y="T3"/>
                </a:cxn>
                <a:cxn ang="0">
                  <a:pos x="T4" y="T5"/>
                </a:cxn>
                <a:cxn ang="0">
                  <a:pos x="T6" y="T7"/>
                </a:cxn>
                <a:cxn ang="0">
                  <a:pos x="T8" y="T9"/>
                </a:cxn>
                <a:cxn ang="0">
                  <a:pos x="T10" y="T11"/>
                </a:cxn>
                <a:cxn ang="0">
                  <a:pos x="T12" y="T13"/>
                </a:cxn>
              </a:cxnLst>
              <a:rect l="0" t="0" r="r" b="b"/>
              <a:pathLst>
                <a:path w="594" h="602">
                  <a:moveTo>
                    <a:pt x="594" y="602"/>
                  </a:moveTo>
                  <a:cubicBezTo>
                    <a:pt x="556" y="48"/>
                    <a:pt x="556" y="48"/>
                    <a:pt x="556" y="48"/>
                  </a:cubicBezTo>
                  <a:cubicBezTo>
                    <a:pt x="556" y="22"/>
                    <a:pt x="534" y="0"/>
                    <a:pt x="508" y="0"/>
                  </a:cubicBezTo>
                  <a:cubicBezTo>
                    <a:pt x="86" y="0"/>
                    <a:pt x="86" y="0"/>
                    <a:pt x="86" y="0"/>
                  </a:cubicBezTo>
                  <a:cubicBezTo>
                    <a:pt x="60" y="0"/>
                    <a:pt x="38" y="22"/>
                    <a:pt x="38" y="48"/>
                  </a:cubicBezTo>
                  <a:cubicBezTo>
                    <a:pt x="0" y="602"/>
                    <a:pt x="0" y="602"/>
                    <a:pt x="0" y="602"/>
                  </a:cubicBezTo>
                  <a:lnTo>
                    <a:pt x="594" y="602"/>
                  </a:lnTo>
                  <a:close/>
                </a:path>
              </a:pathLst>
            </a:custGeom>
            <a:solidFill>
              <a:srgbClr val="45D8FF"/>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38" name="Freeform 17"/>
            <p:cNvSpPr>
              <a:spLocks noEditPoints="1"/>
            </p:cNvSpPr>
            <p:nvPr/>
          </p:nvSpPr>
          <p:spPr bwMode="auto">
            <a:xfrm>
              <a:off x="3559199" y="5155293"/>
              <a:ext cx="400674" cy="401636"/>
            </a:xfrm>
            <a:custGeom>
              <a:avLst/>
              <a:gdLst>
                <a:gd name="T0" fmla="*/ 276 w 553"/>
                <a:gd name="T1" fmla="*/ 0 h 553"/>
                <a:gd name="T2" fmla="*/ 0 w 553"/>
                <a:gd name="T3" fmla="*/ 276 h 553"/>
                <a:gd name="T4" fmla="*/ 276 w 553"/>
                <a:gd name="T5" fmla="*/ 553 h 553"/>
                <a:gd name="T6" fmla="*/ 553 w 553"/>
                <a:gd name="T7" fmla="*/ 276 h 553"/>
                <a:gd name="T8" fmla="*/ 276 w 553"/>
                <a:gd name="T9" fmla="*/ 0 h 553"/>
                <a:gd name="T10" fmla="*/ 276 w 553"/>
                <a:gd name="T11" fmla="*/ 505 h 553"/>
                <a:gd name="T12" fmla="*/ 48 w 553"/>
                <a:gd name="T13" fmla="*/ 276 h 553"/>
                <a:gd name="T14" fmla="*/ 276 w 553"/>
                <a:gd name="T15" fmla="*/ 48 h 553"/>
                <a:gd name="T16" fmla="*/ 505 w 553"/>
                <a:gd name="T17" fmla="*/ 276 h 553"/>
                <a:gd name="T18" fmla="*/ 276 w 553"/>
                <a:gd name="T19" fmla="*/ 505 h 553"/>
                <a:gd name="T20" fmla="*/ 291 w 553"/>
                <a:gd name="T21" fmla="*/ 141 h 553"/>
                <a:gd name="T22" fmla="*/ 246 w 553"/>
                <a:gd name="T23" fmla="*/ 141 h 553"/>
                <a:gd name="T24" fmla="*/ 219 w 553"/>
                <a:gd name="T25" fmla="*/ 166 h 553"/>
                <a:gd name="T26" fmla="*/ 246 w 553"/>
                <a:gd name="T27" fmla="*/ 193 h 553"/>
                <a:gd name="T28" fmla="*/ 260 w 553"/>
                <a:gd name="T29" fmla="*/ 193 h 553"/>
                <a:gd name="T30" fmla="*/ 260 w 553"/>
                <a:gd name="T31" fmla="*/ 385 h 553"/>
                <a:gd name="T32" fmla="*/ 288 w 553"/>
                <a:gd name="T33" fmla="*/ 412 h 553"/>
                <a:gd name="T34" fmla="*/ 317 w 553"/>
                <a:gd name="T35" fmla="*/ 385 h 553"/>
                <a:gd name="T36" fmla="*/ 317 w 553"/>
                <a:gd name="T37" fmla="*/ 168 h 553"/>
                <a:gd name="T38" fmla="*/ 291 w 553"/>
                <a:gd name="T39" fmla="*/ 141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3" h="553">
                  <a:moveTo>
                    <a:pt x="276" y="0"/>
                  </a:moveTo>
                  <a:cubicBezTo>
                    <a:pt x="124" y="0"/>
                    <a:pt x="0" y="123"/>
                    <a:pt x="0" y="276"/>
                  </a:cubicBezTo>
                  <a:cubicBezTo>
                    <a:pt x="0" y="429"/>
                    <a:pt x="124" y="553"/>
                    <a:pt x="276" y="553"/>
                  </a:cubicBezTo>
                  <a:cubicBezTo>
                    <a:pt x="429" y="553"/>
                    <a:pt x="553" y="429"/>
                    <a:pt x="553" y="276"/>
                  </a:cubicBezTo>
                  <a:cubicBezTo>
                    <a:pt x="553" y="123"/>
                    <a:pt x="429" y="0"/>
                    <a:pt x="276" y="0"/>
                  </a:cubicBezTo>
                  <a:close/>
                  <a:moveTo>
                    <a:pt x="276" y="505"/>
                  </a:moveTo>
                  <a:cubicBezTo>
                    <a:pt x="150" y="505"/>
                    <a:pt x="48" y="403"/>
                    <a:pt x="48" y="276"/>
                  </a:cubicBezTo>
                  <a:cubicBezTo>
                    <a:pt x="48" y="150"/>
                    <a:pt x="150" y="48"/>
                    <a:pt x="276" y="48"/>
                  </a:cubicBezTo>
                  <a:cubicBezTo>
                    <a:pt x="403" y="48"/>
                    <a:pt x="505" y="150"/>
                    <a:pt x="505" y="276"/>
                  </a:cubicBezTo>
                  <a:cubicBezTo>
                    <a:pt x="505" y="403"/>
                    <a:pt x="403" y="505"/>
                    <a:pt x="276" y="505"/>
                  </a:cubicBezTo>
                  <a:close/>
                  <a:moveTo>
                    <a:pt x="291" y="141"/>
                  </a:moveTo>
                  <a:cubicBezTo>
                    <a:pt x="246" y="141"/>
                    <a:pt x="246" y="141"/>
                    <a:pt x="246" y="141"/>
                  </a:cubicBezTo>
                  <a:cubicBezTo>
                    <a:pt x="229" y="142"/>
                    <a:pt x="220" y="150"/>
                    <a:pt x="219" y="166"/>
                  </a:cubicBezTo>
                  <a:cubicBezTo>
                    <a:pt x="220" y="183"/>
                    <a:pt x="229" y="192"/>
                    <a:pt x="246" y="193"/>
                  </a:cubicBezTo>
                  <a:cubicBezTo>
                    <a:pt x="260" y="193"/>
                    <a:pt x="260" y="193"/>
                    <a:pt x="260" y="193"/>
                  </a:cubicBezTo>
                  <a:cubicBezTo>
                    <a:pt x="260" y="385"/>
                    <a:pt x="260" y="385"/>
                    <a:pt x="260" y="385"/>
                  </a:cubicBezTo>
                  <a:cubicBezTo>
                    <a:pt x="261" y="403"/>
                    <a:pt x="271" y="412"/>
                    <a:pt x="288" y="412"/>
                  </a:cubicBezTo>
                  <a:cubicBezTo>
                    <a:pt x="306" y="412"/>
                    <a:pt x="316" y="403"/>
                    <a:pt x="317" y="385"/>
                  </a:cubicBezTo>
                  <a:cubicBezTo>
                    <a:pt x="317" y="168"/>
                    <a:pt x="317" y="168"/>
                    <a:pt x="317" y="168"/>
                  </a:cubicBezTo>
                  <a:cubicBezTo>
                    <a:pt x="316" y="151"/>
                    <a:pt x="307" y="142"/>
                    <a:pt x="291" y="141"/>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6749718" y="5025983"/>
            <a:ext cx="1165386" cy="903329"/>
            <a:chOff x="2000826" y="5083133"/>
            <a:chExt cx="1165386" cy="903329"/>
          </a:xfrm>
        </p:grpSpPr>
        <p:sp>
          <p:nvSpPr>
            <p:cNvPr id="40" name="Freeform 12"/>
            <p:cNvSpPr/>
            <p:nvPr/>
          </p:nvSpPr>
          <p:spPr bwMode="auto">
            <a:xfrm>
              <a:off x="2000826" y="5083133"/>
              <a:ext cx="1165386" cy="903329"/>
            </a:xfrm>
            <a:custGeom>
              <a:avLst/>
              <a:gdLst>
                <a:gd name="T0" fmla="*/ 521 w 551"/>
                <a:gd name="T1" fmla="*/ 427 h 427"/>
                <a:gd name="T2" fmla="*/ 551 w 551"/>
                <a:gd name="T3" fmla="*/ 0 h 427"/>
                <a:gd name="T4" fmla="*/ 74 w 551"/>
                <a:gd name="T5" fmla="*/ 0 h 427"/>
                <a:gd name="T6" fmla="*/ 26 w 551"/>
                <a:gd name="T7" fmla="*/ 48 h 427"/>
                <a:gd name="T8" fmla="*/ 0 w 551"/>
                <a:gd name="T9" fmla="*/ 427 h 427"/>
                <a:gd name="T10" fmla="*/ 521 w 551"/>
                <a:gd name="T11" fmla="*/ 427 h 427"/>
              </a:gdLst>
              <a:ahLst/>
              <a:cxnLst>
                <a:cxn ang="0">
                  <a:pos x="T0" y="T1"/>
                </a:cxn>
                <a:cxn ang="0">
                  <a:pos x="T2" y="T3"/>
                </a:cxn>
                <a:cxn ang="0">
                  <a:pos x="T4" y="T5"/>
                </a:cxn>
                <a:cxn ang="0">
                  <a:pos x="T6" y="T7"/>
                </a:cxn>
                <a:cxn ang="0">
                  <a:pos x="T8" y="T9"/>
                </a:cxn>
                <a:cxn ang="0">
                  <a:pos x="T10" y="T11"/>
                </a:cxn>
              </a:cxnLst>
              <a:rect l="0" t="0" r="r" b="b"/>
              <a:pathLst>
                <a:path w="551" h="427">
                  <a:moveTo>
                    <a:pt x="521" y="427"/>
                  </a:moveTo>
                  <a:cubicBezTo>
                    <a:pt x="551" y="0"/>
                    <a:pt x="551" y="0"/>
                    <a:pt x="551" y="0"/>
                  </a:cubicBezTo>
                  <a:cubicBezTo>
                    <a:pt x="74" y="0"/>
                    <a:pt x="74" y="0"/>
                    <a:pt x="74" y="0"/>
                  </a:cubicBezTo>
                  <a:cubicBezTo>
                    <a:pt x="47" y="0"/>
                    <a:pt x="26" y="22"/>
                    <a:pt x="26" y="48"/>
                  </a:cubicBezTo>
                  <a:cubicBezTo>
                    <a:pt x="0" y="427"/>
                    <a:pt x="0" y="427"/>
                    <a:pt x="0" y="427"/>
                  </a:cubicBezTo>
                  <a:lnTo>
                    <a:pt x="521" y="427"/>
                  </a:lnTo>
                  <a:close/>
                </a:path>
              </a:pathLst>
            </a:custGeom>
            <a:solidFill>
              <a:srgbClr val="45D8FF">
                <a:alpha val="70000"/>
              </a:srgbClr>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41" name="Freeform 18"/>
            <p:cNvSpPr>
              <a:spLocks noEditPoints="1"/>
            </p:cNvSpPr>
            <p:nvPr/>
          </p:nvSpPr>
          <p:spPr bwMode="auto">
            <a:xfrm>
              <a:off x="2413000" y="5345793"/>
              <a:ext cx="401638" cy="401636"/>
            </a:xfrm>
            <a:custGeom>
              <a:avLst/>
              <a:gdLst>
                <a:gd name="T0" fmla="*/ 277 w 554"/>
                <a:gd name="T1" fmla="*/ 0 h 553"/>
                <a:gd name="T2" fmla="*/ 0 w 554"/>
                <a:gd name="T3" fmla="*/ 276 h 553"/>
                <a:gd name="T4" fmla="*/ 277 w 554"/>
                <a:gd name="T5" fmla="*/ 553 h 553"/>
                <a:gd name="T6" fmla="*/ 554 w 554"/>
                <a:gd name="T7" fmla="*/ 276 h 553"/>
                <a:gd name="T8" fmla="*/ 277 w 554"/>
                <a:gd name="T9" fmla="*/ 0 h 553"/>
                <a:gd name="T10" fmla="*/ 277 w 554"/>
                <a:gd name="T11" fmla="*/ 505 h 553"/>
                <a:gd name="T12" fmla="*/ 48 w 554"/>
                <a:gd name="T13" fmla="*/ 276 h 553"/>
                <a:gd name="T14" fmla="*/ 277 w 554"/>
                <a:gd name="T15" fmla="*/ 48 h 553"/>
                <a:gd name="T16" fmla="*/ 506 w 554"/>
                <a:gd name="T17" fmla="*/ 276 h 553"/>
                <a:gd name="T18" fmla="*/ 277 w 554"/>
                <a:gd name="T19" fmla="*/ 505 h 553"/>
                <a:gd name="T20" fmla="*/ 339 w 554"/>
                <a:gd name="T21" fmla="*/ 363 h 553"/>
                <a:gd name="T22" fmla="*/ 270 w 554"/>
                <a:gd name="T23" fmla="*/ 363 h 553"/>
                <a:gd name="T24" fmla="*/ 294 w 554"/>
                <a:gd name="T25" fmla="*/ 335 h 553"/>
                <a:gd name="T26" fmla="*/ 361 w 554"/>
                <a:gd name="T27" fmla="*/ 218 h 553"/>
                <a:gd name="T28" fmla="*/ 276 w 554"/>
                <a:gd name="T29" fmla="*/ 139 h 553"/>
                <a:gd name="T30" fmla="*/ 187 w 554"/>
                <a:gd name="T31" fmla="*/ 225 h 553"/>
                <a:gd name="T32" fmla="*/ 215 w 554"/>
                <a:gd name="T33" fmla="*/ 252 h 553"/>
                <a:gd name="T34" fmla="*/ 241 w 554"/>
                <a:gd name="T35" fmla="*/ 224 h 553"/>
                <a:gd name="T36" fmla="*/ 275 w 554"/>
                <a:gd name="T37" fmla="*/ 191 h 553"/>
                <a:gd name="T38" fmla="*/ 302 w 554"/>
                <a:gd name="T39" fmla="*/ 221 h 553"/>
                <a:gd name="T40" fmla="*/ 288 w 554"/>
                <a:gd name="T41" fmla="*/ 256 h 553"/>
                <a:gd name="T42" fmla="*/ 217 w 554"/>
                <a:gd name="T43" fmla="*/ 342 h 553"/>
                <a:gd name="T44" fmla="*/ 193 w 554"/>
                <a:gd name="T45" fmla="*/ 369 h 553"/>
                <a:gd name="T46" fmla="*/ 186 w 554"/>
                <a:gd name="T47" fmla="*/ 388 h 553"/>
                <a:gd name="T48" fmla="*/ 214 w 554"/>
                <a:gd name="T49" fmla="*/ 414 h 553"/>
                <a:gd name="T50" fmla="*/ 342 w 554"/>
                <a:gd name="T51" fmla="*/ 414 h 553"/>
                <a:gd name="T52" fmla="*/ 368 w 554"/>
                <a:gd name="T53" fmla="*/ 388 h 553"/>
                <a:gd name="T54" fmla="*/ 339 w 554"/>
                <a:gd name="T55" fmla="*/ 36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553">
                  <a:moveTo>
                    <a:pt x="277" y="0"/>
                  </a:moveTo>
                  <a:cubicBezTo>
                    <a:pt x="124" y="0"/>
                    <a:pt x="0" y="123"/>
                    <a:pt x="0" y="276"/>
                  </a:cubicBezTo>
                  <a:cubicBezTo>
                    <a:pt x="0" y="429"/>
                    <a:pt x="124" y="553"/>
                    <a:pt x="277" y="553"/>
                  </a:cubicBezTo>
                  <a:cubicBezTo>
                    <a:pt x="430" y="553"/>
                    <a:pt x="554" y="429"/>
                    <a:pt x="554" y="276"/>
                  </a:cubicBezTo>
                  <a:cubicBezTo>
                    <a:pt x="554" y="123"/>
                    <a:pt x="430" y="0"/>
                    <a:pt x="277" y="0"/>
                  </a:cubicBezTo>
                  <a:close/>
                  <a:moveTo>
                    <a:pt x="277" y="505"/>
                  </a:moveTo>
                  <a:cubicBezTo>
                    <a:pt x="151" y="505"/>
                    <a:pt x="48" y="403"/>
                    <a:pt x="48" y="276"/>
                  </a:cubicBezTo>
                  <a:cubicBezTo>
                    <a:pt x="48" y="150"/>
                    <a:pt x="151" y="48"/>
                    <a:pt x="277" y="48"/>
                  </a:cubicBezTo>
                  <a:cubicBezTo>
                    <a:pt x="403" y="48"/>
                    <a:pt x="506" y="150"/>
                    <a:pt x="506" y="276"/>
                  </a:cubicBezTo>
                  <a:cubicBezTo>
                    <a:pt x="506" y="403"/>
                    <a:pt x="403" y="505"/>
                    <a:pt x="277" y="505"/>
                  </a:cubicBezTo>
                  <a:close/>
                  <a:moveTo>
                    <a:pt x="339" y="363"/>
                  </a:moveTo>
                  <a:cubicBezTo>
                    <a:pt x="270" y="363"/>
                    <a:pt x="270" y="363"/>
                    <a:pt x="270" y="363"/>
                  </a:cubicBezTo>
                  <a:cubicBezTo>
                    <a:pt x="275" y="357"/>
                    <a:pt x="283" y="348"/>
                    <a:pt x="294" y="335"/>
                  </a:cubicBezTo>
                  <a:cubicBezTo>
                    <a:pt x="339" y="283"/>
                    <a:pt x="361" y="244"/>
                    <a:pt x="361" y="218"/>
                  </a:cubicBezTo>
                  <a:cubicBezTo>
                    <a:pt x="358" y="168"/>
                    <a:pt x="330" y="142"/>
                    <a:pt x="276" y="139"/>
                  </a:cubicBezTo>
                  <a:cubicBezTo>
                    <a:pt x="223" y="145"/>
                    <a:pt x="193" y="174"/>
                    <a:pt x="187" y="225"/>
                  </a:cubicBezTo>
                  <a:cubicBezTo>
                    <a:pt x="188" y="242"/>
                    <a:pt x="198" y="251"/>
                    <a:pt x="215" y="252"/>
                  </a:cubicBezTo>
                  <a:cubicBezTo>
                    <a:pt x="226" y="252"/>
                    <a:pt x="235" y="242"/>
                    <a:pt x="241" y="224"/>
                  </a:cubicBezTo>
                  <a:cubicBezTo>
                    <a:pt x="248" y="202"/>
                    <a:pt x="259" y="191"/>
                    <a:pt x="275" y="191"/>
                  </a:cubicBezTo>
                  <a:cubicBezTo>
                    <a:pt x="291" y="193"/>
                    <a:pt x="300" y="203"/>
                    <a:pt x="302" y="221"/>
                  </a:cubicBezTo>
                  <a:cubicBezTo>
                    <a:pt x="302" y="231"/>
                    <a:pt x="297" y="243"/>
                    <a:pt x="288" y="256"/>
                  </a:cubicBezTo>
                  <a:cubicBezTo>
                    <a:pt x="273" y="278"/>
                    <a:pt x="250" y="307"/>
                    <a:pt x="217" y="342"/>
                  </a:cubicBezTo>
                  <a:cubicBezTo>
                    <a:pt x="206" y="354"/>
                    <a:pt x="198" y="363"/>
                    <a:pt x="193" y="369"/>
                  </a:cubicBezTo>
                  <a:cubicBezTo>
                    <a:pt x="188" y="376"/>
                    <a:pt x="186" y="383"/>
                    <a:pt x="186" y="388"/>
                  </a:cubicBezTo>
                  <a:cubicBezTo>
                    <a:pt x="186" y="405"/>
                    <a:pt x="195" y="414"/>
                    <a:pt x="214" y="414"/>
                  </a:cubicBezTo>
                  <a:cubicBezTo>
                    <a:pt x="342" y="414"/>
                    <a:pt x="342" y="414"/>
                    <a:pt x="342" y="414"/>
                  </a:cubicBezTo>
                  <a:cubicBezTo>
                    <a:pt x="360" y="413"/>
                    <a:pt x="368" y="404"/>
                    <a:pt x="368" y="388"/>
                  </a:cubicBezTo>
                  <a:cubicBezTo>
                    <a:pt x="368" y="372"/>
                    <a:pt x="359" y="363"/>
                    <a:pt x="339" y="363"/>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42" name="组合 41"/>
          <p:cNvGrpSpPr/>
          <p:nvPr/>
        </p:nvGrpSpPr>
        <p:grpSpPr>
          <a:xfrm>
            <a:off x="9166816" y="5419069"/>
            <a:ext cx="1156137" cy="510242"/>
            <a:chOff x="4417924" y="5476219"/>
            <a:chExt cx="1156137" cy="510242"/>
          </a:xfrm>
        </p:grpSpPr>
        <p:sp>
          <p:nvSpPr>
            <p:cNvPr id="43" name="Freeform 13"/>
            <p:cNvSpPr/>
            <p:nvPr/>
          </p:nvSpPr>
          <p:spPr bwMode="auto">
            <a:xfrm>
              <a:off x="4417924" y="5476219"/>
              <a:ext cx="1156137" cy="510242"/>
            </a:xfrm>
            <a:custGeom>
              <a:avLst/>
              <a:gdLst>
                <a:gd name="T0" fmla="*/ 546 w 546"/>
                <a:gd name="T1" fmla="*/ 241 h 241"/>
                <a:gd name="T2" fmla="*/ 529 w 546"/>
                <a:gd name="T3" fmla="*/ 48 h 241"/>
                <a:gd name="T4" fmla="*/ 481 w 546"/>
                <a:gd name="T5" fmla="*/ 0 h 241"/>
                <a:gd name="T6" fmla="*/ 0 w 546"/>
                <a:gd name="T7" fmla="*/ 0 h 241"/>
                <a:gd name="T8" fmla="*/ 17 w 546"/>
                <a:gd name="T9" fmla="*/ 241 h 241"/>
                <a:gd name="T10" fmla="*/ 546 w 546"/>
                <a:gd name="T11" fmla="*/ 241 h 241"/>
              </a:gdLst>
              <a:ahLst/>
              <a:cxnLst>
                <a:cxn ang="0">
                  <a:pos x="T0" y="T1"/>
                </a:cxn>
                <a:cxn ang="0">
                  <a:pos x="T2" y="T3"/>
                </a:cxn>
                <a:cxn ang="0">
                  <a:pos x="T4" y="T5"/>
                </a:cxn>
                <a:cxn ang="0">
                  <a:pos x="T6" y="T7"/>
                </a:cxn>
                <a:cxn ang="0">
                  <a:pos x="T8" y="T9"/>
                </a:cxn>
                <a:cxn ang="0">
                  <a:pos x="T10" y="T11"/>
                </a:cxn>
              </a:cxnLst>
              <a:rect l="0" t="0" r="r" b="b"/>
              <a:pathLst>
                <a:path w="546" h="241">
                  <a:moveTo>
                    <a:pt x="546" y="241"/>
                  </a:moveTo>
                  <a:cubicBezTo>
                    <a:pt x="529" y="48"/>
                    <a:pt x="529" y="48"/>
                    <a:pt x="529" y="48"/>
                  </a:cubicBezTo>
                  <a:cubicBezTo>
                    <a:pt x="529" y="22"/>
                    <a:pt x="507" y="0"/>
                    <a:pt x="481" y="0"/>
                  </a:cubicBezTo>
                  <a:cubicBezTo>
                    <a:pt x="0" y="0"/>
                    <a:pt x="0" y="0"/>
                    <a:pt x="0" y="0"/>
                  </a:cubicBezTo>
                  <a:cubicBezTo>
                    <a:pt x="17" y="241"/>
                    <a:pt x="17" y="241"/>
                    <a:pt x="17" y="241"/>
                  </a:cubicBezTo>
                  <a:lnTo>
                    <a:pt x="546" y="241"/>
                  </a:lnTo>
                  <a:close/>
                </a:path>
              </a:pathLst>
            </a:custGeom>
            <a:solidFill>
              <a:srgbClr val="45D8FF">
                <a:alpha val="40000"/>
              </a:srgbClr>
            </a:solidFill>
            <a:ln w="57150">
              <a:noFill/>
            </a:ln>
            <a:effectLst>
              <a:outerShdw blurRad="254000" algn="ctr" rotWithShape="0">
                <a:srgbClr val="45D8FF">
                  <a:alpha val="70000"/>
                </a:srgbClr>
              </a:outerShdw>
            </a:effectLst>
          </p:spPr>
          <p:txBody>
            <a:bodyPr vert="horz" wrap="square" lIns="91440" tIns="45720" rIns="91440" bIns="45720" numCol="1" anchor="t" anchorCtr="0" compatLnSpc="1"/>
            <a:lstStyle/>
            <a:p>
              <a:endParaRPr lang="zh-CN" altLang="en-US"/>
            </a:p>
          </p:txBody>
        </p:sp>
        <p:sp>
          <p:nvSpPr>
            <p:cNvPr id="44" name="Freeform 19"/>
            <p:cNvSpPr>
              <a:spLocks noEditPoints="1"/>
            </p:cNvSpPr>
            <p:nvPr/>
          </p:nvSpPr>
          <p:spPr bwMode="auto">
            <a:xfrm>
              <a:off x="4735536" y="5529943"/>
              <a:ext cx="400674" cy="401636"/>
            </a:xfrm>
            <a:custGeom>
              <a:avLst/>
              <a:gdLst>
                <a:gd name="T0" fmla="*/ 277 w 554"/>
                <a:gd name="T1" fmla="*/ 0 h 553"/>
                <a:gd name="T2" fmla="*/ 0 w 554"/>
                <a:gd name="T3" fmla="*/ 276 h 553"/>
                <a:gd name="T4" fmla="*/ 277 w 554"/>
                <a:gd name="T5" fmla="*/ 553 h 553"/>
                <a:gd name="T6" fmla="*/ 554 w 554"/>
                <a:gd name="T7" fmla="*/ 276 h 553"/>
                <a:gd name="T8" fmla="*/ 277 w 554"/>
                <a:gd name="T9" fmla="*/ 0 h 553"/>
                <a:gd name="T10" fmla="*/ 277 w 554"/>
                <a:gd name="T11" fmla="*/ 505 h 553"/>
                <a:gd name="T12" fmla="*/ 48 w 554"/>
                <a:gd name="T13" fmla="*/ 276 h 553"/>
                <a:gd name="T14" fmla="*/ 277 w 554"/>
                <a:gd name="T15" fmla="*/ 48 h 553"/>
                <a:gd name="T16" fmla="*/ 506 w 554"/>
                <a:gd name="T17" fmla="*/ 276 h 553"/>
                <a:gd name="T18" fmla="*/ 277 w 554"/>
                <a:gd name="T19" fmla="*/ 505 h 553"/>
                <a:gd name="T20" fmla="*/ 325 w 554"/>
                <a:gd name="T21" fmla="*/ 266 h 553"/>
                <a:gd name="T22" fmla="*/ 356 w 554"/>
                <a:gd name="T23" fmla="*/ 208 h 553"/>
                <a:gd name="T24" fmla="*/ 274 w 554"/>
                <a:gd name="T25" fmla="*/ 138 h 553"/>
                <a:gd name="T26" fmla="*/ 192 w 554"/>
                <a:gd name="T27" fmla="*/ 199 h 553"/>
                <a:gd name="T28" fmla="*/ 216 w 554"/>
                <a:gd name="T29" fmla="*/ 227 h 553"/>
                <a:gd name="T30" fmla="*/ 240 w 554"/>
                <a:gd name="T31" fmla="*/ 211 h 553"/>
                <a:gd name="T32" fmla="*/ 274 w 554"/>
                <a:gd name="T33" fmla="*/ 190 h 553"/>
                <a:gd name="T34" fmla="*/ 301 w 554"/>
                <a:gd name="T35" fmla="*/ 215 h 553"/>
                <a:gd name="T36" fmla="*/ 274 w 554"/>
                <a:gd name="T37" fmla="*/ 244 h 553"/>
                <a:gd name="T38" fmla="*/ 247 w 554"/>
                <a:gd name="T39" fmla="*/ 270 h 553"/>
                <a:gd name="T40" fmla="*/ 277 w 554"/>
                <a:gd name="T41" fmla="*/ 297 h 553"/>
                <a:gd name="T42" fmla="*/ 311 w 554"/>
                <a:gd name="T43" fmla="*/ 330 h 553"/>
                <a:gd name="T44" fmla="*/ 276 w 554"/>
                <a:gd name="T45" fmla="*/ 365 h 553"/>
                <a:gd name="T46" fmla="*/ 236 w 554"/>
                <a:gd name="T47" fmla="*/ 339 h 553"/>
                <a:gd name="T48" fmla="*/ 213 w 554"/>
                <a:gd name="T49" fmla="*/ 321 h 553"/>
                <a:gd name="T50" fmla="*/ 184 w 554"/>
                <a:gd name="T51" fmla="*/ 346 h 553"/>
                <a:gd name="T52" fmla="*/ 276 w 554"/>
                <a:gd name="T53" fmla="*/ 414 h 553"/>
                <a:gd name="T54" fmla="*/ 371 w 554"/>
                <a:gd name="T55" fmla="*/ 333 h 553"/>
                <a:gd name="T56" fmla="*/ 325 w 554"/>
                <a:gd name="T57" fmla="*/ 26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4" h="553">
                  <a:moveTo>
                    <a:pt x="277" y="0"/>
                  </a:moveTo>
                  <a:cubicBezTo>
                    <a:pt x="124" y="0"/>
                    <a:pt x="0" y="123"/>
                    <a:pt x="0" y="276"/>
                  </a:cubicBezTo>
                  <a:cubicBezTo>
                    <a:pt x="0" y="429"/>
                    <a:pt x="124" y="553"/>
                    <a:pt x="277" y="553"/>
                  </a:cubicBezTo>
                  <a:cubicBezTo>
                    <a:pt x="430" y="553"/>
                    <a:pt x="554" y="429"/>
                    <a:pt x="554" y="276"/>
                  </a:cubicBezTo>
                  <a:cubicBezTo>
                    <a:pt x="554" y="123"/>
                    <a:pt x="430" y="0"/>
                    <a:pt x="277" y="0"/>
                  </a:cubicBezTo>
                  <a:close/>
                  <a:moveTo>
                    <a:pt x="277" y="505"/>
                  </a:moveTo>
                  <a:cubicBezTo>
                    <a:pt x="151" y="505"/>
                    <a:pt x="48" y="403"/>
                    <a:pt x="48" y="276"/>
                  </a:cubicBezTo>
                  <a:cubicBezTo>
                    <a:pt x="48" y="150"/>
                    <a:pt x="151" y="48"/>
                    <a:pt x="277" y="48"/>
                  </a:cubicBezTo>
                  <a:cubicBezTo>
                    <a:pt x="403" y="48"/>
                    <a:pt x="506" y="150"/>
                    <a:pt x="506" y="276"/>
                  </a:cubicBezTo>
                  <a:cubicBezTo>
                    <a:pt x="506" y="403"/>
                    <a:pt x="403" y="505"/>
                    <a:pt x="277" y="505"/>
                  </a:cubicBezTo>
                  <a:close/>
                  <a:moveTo>
                    <a:pt x="325" y="266"/>
                  </a:moveTo>
                  <a:cubicBezTo>
                    <a:pt x="346" y="252"/>
                    <a:pt x="356" y="233"/>
                    <a:pt x="356" y="208"/>
                  </a:cubicBezTo>
                  <a:cubicBezTo>
                    <a:pt x="350" y="164"/>
                    <a:pt x="323" y="141"/>
                    <a:pt x="274" y="138"/>
                  </a:cubicBezTo>
                  <a:cubicBezTo>
                    <a:pt x="227" y="143"/>
                    <a:pt x="199" y="163"/>
                    <a:pt x="192" y="199"/>
                  </a:cubicBezTo>
                  <a:cubicBezTo>
                    <a:pt x="193" y="217"/>
                    <a:pt x="201" y="226"/>
                    <a:pt x="216" y="227"/>
                  </a:cubicBezTo>
                  <a:cubicBezTo>
                    <a:pt x="224" y="227"/>
                    <a:pt x="232" y="222"/>
                    <a:pt x="240" y="211"/>
                  </a:cubicBezTo>
                  <a:cubicBezTo>
                    <a:pt x="249" y="197"/>
                    <a:pt x="260" y="190"/>
                    <a:pt x="274" y="190"/>
                  </a:cubicBezTo>
                  <a:cubicBezTo>
                    <a:pt x="291" y="191"/>
                    <a:pt x="300" y="200"/>
                    <a:pt x="301" y="215"/>
                  </a:cubicBezTo>
                  <a:cubicBezTo>
                    <a:pt x="301" y="230"/>
                    <a:pt x="292" y="240"/>
                    <a:pt x="274" y="244"/>
                  </a:cubicBezTo>
                  <a:cubicBezTo>
                    <a:pt x="256" y="249"/>
                    <a:pt x="247" y="257"/>
                    <a:pt x="247" y="270"/>
                  </a:cubicBezTo>
                  <a:cubicBezTo>
                    <a:pt x="247" y="284"/>
                    <a:pt x="257" y="293"/>
                    <a:pt x="277" y="297"/>
                  </a:cubicBezTo>
                  <a:cubicBezTo>
                    <a:pt x="297" y="295"/>
                    <a:pt x="308" y="306"/>
                    <a:pt x="311" y="330"/>
                  </a:cubicBezTo>
                  <a:cubicBezTo>
                    <a:pt x="309" y="352"/>
                    <a:pt x="297" y="363"/>
                    <a:pt x="276" y="365"/>
                  </a:cubicBezTo>
                  <a:cubicBezTo>
                    <a:pt x="260" y="365"/>
                    <a:pt x="246" y="357"/>
                    <a:pt x="236" y="339"/>
                  </a:cubicBezTo>
                  <a:cubicBezTo>
                    <a:pt x="228" y="327"/>
                    <a:pt x="220" y="321"/>
                    <a:pt x="213" y="321"/>
                  </a:cubicBezTo>
                  <a:cubicBezTo>
                    <a:pt x="195" y="323"/>
                    <a:pt x="186" y="331"/>
                    <a:pt x="184" y="346"/>
                  </a:cubicBezTo>
                  <a:cubicBezTo>
                    <a:pt x="191" y="389"/>
                    <a:pt x="222" y="412"/>
                    <a:pt x="276" y="414"/>
                  </a:cubicBezTo>
                  <a:cubicBezTo>
                    <a:pt x="334" y="411"/>
                    <a:pt x="366" y="383"/>
                    <a:pt x="371" y="333"/>
                  </a:cubicBezTo>
                  <a:cubicBezTo>
                    <a:pt x="370" y="303"/>
                    <a:pt x="354" y="281"/>
                    <a:pt x="325" y="26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p>
          </p:txBody>
        </p:sp>
      </p:grpSp>
      <p:cxnSp>
        <p:nvCxnSpPr>
          <p:cNvPr id="64" name="直接连接符 63"/>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66" name="文本框 65"/>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67"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68" name="直接连接符 67"/>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1934233" y="1921211"/>
            <a:ext cx="3939518" cy="966144"/>
          </a:xfrm>
          <a:prstGeom prst="rect">
            <a:avLst/>
          </a:prstGeom>
          <a:noFill/>
        </p:spPr>
        <p:txBody>
          <a:bodyPr wrap="square" lIns="0" tIns="72000" bIns="72000" rtlCol="0" anchor="t" anchorCtr="0">
            <a:spAutoFit/>
          </a:bodyPr>
          <a:lstStyle/>
          <a:p>
            <a:pPr>
              <a:lnSpc>
                <a:spcPts val="3200"/>
              </a:lnSpc>
            </a:pPr>
            <a:r>
              <a:rPr lang="zh-CN" altLang="en-US" sz="2400" kern="1000" spc="100"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输入你的文字信息输入你的文字信息文字</a:t>
            </a:r>
            <a:endParaRPr lang="zh-CN" altLang="en-US" sz="2400" kern="1000" spc="100"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73" name="文本框 72"/>
          <p:cNvSpPr txBox="1"/>
          <p:nvPr/>
        </p:nvSpPr>
        <p:spPr>
          <a:xfrm>
            <a:off x="3435350" y="2910107"/>
            <a:ext cx="2447925" cy="837904"/>
          </a:xfrm>
          <a:prstGeom prst="rect">
            <a:avLst/>
          </a:prstGeom>
          <a:noFill/>
        </p:spPr>
        <p:txBody>
          <a:bodyPr wrap="square" lIns="0" tIns="72000" bIns="72000" rtlCol="0" anchor="b" anchorCtr="0">
            <a:spAutoFit/>
          </a:bodyPr>
          <a:lstStyle>
            <a:defPPr>
              <a:defRPr lang="zh-CN"/>
            </a:defPPr>
            <a:lvl1pPr>
              <a:lnSpc>
                <a:spcPts val="18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输入你的文字信息输入你的文字信息输入你的文字信息输入你的文字信息输入你的文字信息</a:t>
            </a:r>
            <a:endParaRPr lang="zh-CN" altLang="en-US" dirty="0">
              <a:solidFill>
                <a:srgbClr val="009AC4"/>
              </a:solidFill>
            </a:endParaRPr>
          </a:p>
        </p:txBody>
      </p:sp>
      <p:sp>
        <p:nvSpPr>
          <p:cNvPr id="74" name="文本框 73"/>
          <p:cNvSpPr txBox="1"/>
          <p:nvPr/>
        </p:nvSpPr>
        <p:spPr>
          <a:xfrm>
            <a:off x="1877648" y="2836299"/>
            <a:ext cx="1517071" cy="976403"/>
          </a:xfrm>
          <a:prstGeom prst="rect">
            <a:avLst/>
          </a:prstGeom>
          <a:noFill/>
        </p:spPr>
        <p:txBody>
          <a:bodyPr wrap="square" lIns="0" tIns="72000" bIns="72000" rtlCol="0" anchor="ctr" anchorCtr="0">
            <a:spAutoFit/>
          </a:bodyPr>
          <a:lstStyle>
            <a:defPPr>
              <a:defRPr lang="zh-CN"/>
            </a:defPPr>
            <a:lvl1pPr algn="ctr">
              <a:defRPr sz="2800" b="1">
                <a:solidFill>
                  <a:srgbClr val="70CBCD"/>
                </a:solidFill>
                <a:latin typeface="Geometr706 Md BT" panose="020B0502020203020204" pitchFamily="34" charset="0"/>
                <a:ea typeface="微软雅黑" panose="020B0503020204020204" pitchFamily="34" charset="-122"/>
              </a:defRPr>
            </a:lvl1pPr>
          </a:lstStyle>
          <a:p>
            <a:r>
              <a:rPr lang="en-US" altLang="zh-CN" sz="5400" spc="-150" dirty="0">
                <a:solidFill>
                  <a:srgbClr val="45D8FF"/>
                </a:solidFill>
                <a:effectLst>
                  <a:outerShdw blurRad="190500" algn="ctr" rotWithShape="0">
                    <a:srgbClr val="45D8FF">
                      <a:alpha val="60000"/>
                    </a:srgbClr>
                  </a:outerShdw>
                </a:effectLst>
                <a:latin typeface="微软雅黑" panose="020B0503020204020204" pitchFamily="34" charset="-122"/>
              </a:rPr>
              <a:t>97%</a:t>
            </a:r>
            <a:endParaRPr lang="zh-CN" altLang="en-US" sz="5400" spc="-150" dirty="0">
              <a:solidFill>
                <a:srgbClr val="45D8FF"/>
              </a:solidFill>
              <a:effectLst>
                <a:outerShdw blurRad="190500" algn="ctr" rotWithShape="0">
                  <a:srgbClr val="45D8FF">
                    <a:alpha val="60000"/>
                  </a:srgbClr>
                </a:outerShdw>
              </a:effectLst>
              <a:latin typeface="微软雅黑" panose="020B0503020204020204" pitchFamily="34" charset="-122"/>
            </a:endParaRPr>
          </a:p>
        </p:txBody>
      </p:sp>
      <p:sp>
        <p:nvSpPr>
          <p:cNvPr id="75" name="文本框 74"/>
          <p:cNvSpPr txBox="1"/>
          <p:nvPr/>
        </p:nvSpPr>
        <p:spPr>
          <a:xfrm>
            <a:off x="1935115" y="3978051"/>
            <a:ext cx="3929110" cy="607071"/>
          </a:xfrm>
          <a:prstGeom prst="rect">
            <a:avLst/>
          </a:prstGeom>
          <a:noFill/>
        </p:spPr>
        <p:txBody>
          <a:bodyPr wrap="square" lIns="0" tIns="72000" bIns="72000" rtlCol="0" anchor="b" anchorCtr="0">
            <a:spAutoFit/>
          </a:bodyPr>
          <a:lstStyle>
            <a:defPPr>
              <a:defRPr lang="zh-CN"/>
            </a:defPPr>
            <a:lvl1pPr>
              <a:lnSpc>
                <a:spcPts val="18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9AC4"/>
                </a:solidFill>
              </a:rPr>
              <a:t>输入你的文 输入你的文字信息输入你的文字信息输入你的文字信息</a:t>
            </a:r>
            <a:endParaRPr lang="en-US" altLang="zh-CN" dirty="0">
              <a:solidFill>
                <a:srgbClr val="009AC4"/>
              </a:solidFill>
            </a:endParaRPr>
          </a:p>
        </p:txBody>
      </p:sp>
      <p:grpSp>
        <p:nvGrpSpPr>
          <p:cNvPr id="76" name="组合 75"/>
          <p:cNvGrpSpPr/>
          <p:nvPr/>
        </p:nvGrpSpPr>
        <p:grpSpPr>
          <a:xfrm>
            <a:off x="1985031" y="4956199"/>
            <a:ext cx="1486220" cy="764184"/>
            <a:chOff x="1548696" y="4943499"/>
            <a:chExt cx="1486220" cy="764184"/>
          </a:xfrm>
        </p:grpSpPr>
        <p:sp>
          <p:nvSpPr>
            <p:cNvPr id="77" name="文本框 76"/>
            <p:cNvSpPr txBox="1"/>
            <p:nvPr/>
          </p:nvSpPr>
          <p:spPr>
            <a:xfrm>
              <a:off x="1876129" y="5393000"/>
              <a:ext cx="1158787" cy="314683"/>
            </a:xfrm>
            <a:prstGeom prst="rect">
              <a:avLst/>
            </a:prstGeom>
            <a:noFill/>
          </p:spPr>
          <p:txBody>
            <a:bodyPr wrap="square" lIns="0" tIns="72000" bIns="72000" rtlCol="0" anchor="t" anchorCtr="0">
              <a:spAutoFit/>
            </a:bodyPr>
            <a:lstStyle/>
            <a:p>
              <a:r>
                <a:rPr lang="zh-CN" altLang="en-US" sz="1100" dirty="0">
                  <a:solidFill>
                    <a:srgbClr val="009AC4"/>
                  </a:solidFill>
                  <a:latin typeface="微软雅黑" panose="020B0503020204020204" pitchFamily="34" charset="-122"/>
                  <a:ea typeface="微软雅黑" panose="020B0503020204020204" pitchFamily="34" charset="-122"/>
                </a:rPr>
                <a:t>输入你的文字</a:t>
              </a:r>
              <a:endParaRPr lang="zh-CN" altLang="en-US" sz="1100" dirty="0">
                <a:solidFill>
                  <a:srgbClr val="009AC4"/>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1834219" y="4943499"/>
              <a:ext cx="1020016" cy="637849"/>
            </a:xfrm>
            <a:prstGeom prst="rect">
              <a:avLst/>
            </a:prstGeom>
            <a:noFill/>
          </p:spPr>
          <p:txBody>
            <a:bodyPr wrap="square" lIns="0" tIns="72000" bIns="72000" rtlCol="0" anchor="ctr" anchorCtr="0">
              <a:spAutoFit/>
            </a:bodyPr>
            <a:lstStyle>
              <a:defPPr>
                <a:defRPr lang="zh-CN"/>
              </a:defPPr>
              <a:lvl1pPr algn="ctr">
                <a:defRPr sz="2800" b="1">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45D8FF"/>
                  </a:solidFill>
                  <a:effectLst>
                    <a:outerShdw blurRad="101600" algn="ctr" rotWithShape="0">
                      <a:srgbClr val="45D8FF">
                        <a:alpha val="90000"/>
                      </a:srgbClr>
                    </a:outerShdw>
                  </a:effectLst>
                </a:rPr>
                <a:t>35%</a:t>
              </a:r>
              <a:endParaRPr lang="zh-CN" altLang="en-US" sz="3200" dirty="0">
                <a:solidFill>
                  <a:srgbClr val="45D8FF"/>
                </a:solidFill>
                <a:effectLst>
                  <a:outerShdw blurRad="101600" algn="ctr" rotWithShape="0">
                    <a:srgbClr val="45D8FF">
                      <a:alpha val="90000"/>
                    </a:srgbClr>
                  </a:outerShdw>
                </a:effectLst>
              </a:endParaRPr>
            </a:p>
          </p:txBody>
        </p:sp>
        <p:sp>
          <p:nvSpPr>
            <p:cNvPr id="79" name="文本框 78"/>
            <p:cNvSpPr txBox="1"/>
            <p:nvPr/>
          </p:nvSpPr>
          <p:spPr>
            <a:xfrm>
              <a:off x="1548696" y="5090982"/>
              <a:ext cx="228598" cy="563715"/>
            </a:xfrm>
            <a:prstGeom prst="rect">
              <a:avLst/>
            </a:prstGeom>
            <a:noFill/>
          </p:spPr>
          <p:txBody>
            <a:bodyPr wrap="square" rtlCol="0">
              <a:prstTxWarp prst="textPlain">
                <a:avLst/>
              </a:prstTxWarp>
              <a:spAutoFit/>
            </a:bodyPr>
            <a:lstStyle/>
            <a:p>
              <a:pPr algn="ctr"/>
              <a:r>
                <a:rPr lang="zh-CN" altLang="en-US" sz="5200" dirty="0">
                  <a:solidFill>
                    <a:srgbClr val="45D8FF"/>
                  </a:solidFill>
                  <a:effectLst>
                    <a:outerShdw blurRad="101600" algn="ctr" rotWithShape="0">
                      <a:srgbClr val="45D8FF">
                        <a:alpha val="90000"/>
                      </a:srgbClr>
                    </a:outerShdw>
                  </a:effectLst>
                  <a:sym typeface="Webdings" panose="05030102010509060703" pitchFamily="18" charset="2"/>
                </a:rPr>
                <a:t></a:t>
              </a:r>
              <a:endParaRPr lang="zh-CN" altLang="en-US" sz="5200" dirty="0">
                <a:solidFill>
                  <a:srgbClr val="45D8FF"/>
                </a:solidFill>
                <a:effectLst>
                  <a:outerShdw blurRad="101600" algn="ctr" rotWithShape="0">
                    <a:srgbClr val="45D8FF">
                      <a:alpha val="90000"/>
                    </a:srgbClr>
                  </a:outerShdw>
                </a:effectLst>
              </a:endParaRPr>
            </a:p>
          </p:txBody>
        </p:sp>
      </p:grpSp>
      <p:grpSp>
        <p:nvGrpSpPr>
          <p:cNvPr id="80" name="组合 79"/>
          <p:cNvGrpSpPr/>
          <p:nvPr/>
        </p:nvGrpSpPr>
        <p:grpSpPr>
          <a:xfrm>
            <a:off x="3713813" y="4953659"/>
            <a:ext cx="1479558" cy="751484"/>
            <a:chOff x="3277478" y="4940959"/>
            <a:chExt cx="1479558" cy="751484"/>
          </a:xfrm>
        </p:grpSpPr>
        <p:sp>
          <p:nvSpPr>
            <p:cNvPr id="81" name="文本框 80"/>
            <p:cNvSpPr txBox="1"/>
            <p:nvPr/>
          </p:nvSpPr>
          <p:spPr>
            <a:xfrm>
              <a:off x="3598249" y="5377760"/>
              <a:ext cx="1158787" cy="314683"/>
            </a:xfrm>
            <a:prstGeom prst="rect">
              <a:avLst/>
            </a:prstGeom>
            <a:noFill/>
          </p:spPr>
          <p:txBody>
            <a:bodyPr wrap="square" lIns="0" tIns="72000" bIns="72000" rtlCol="0" anchor="t" anchorCtr="0">
              <a:spAutoFit/>
            </a:bodyPr>
            <a:lstStyle/>
            <a:p>
              <a:r>
                <a:rPr lang="zh-CN" altLang="en-US" sz="1100" dirty="0">
                  <a:solidFill>
                    <a:srgbClr val="009AC4"/>
                  </a:solidFill>
                  <a:latin typeface="微软雅黑" panose="020B0503020204020204" pitchFamily="34" charset="-122"/>
                  <a:ea typeface="微软雅黑" panose="020B0503020204020204" pitchFamily="34" charset="-122"/>
                </a:rPr>
                <a:t>输入你的文字</a:t>
              </a:r>
              <a:endParaRPr lang="zh-CN" altLang="en-US" sz="1100" dirty="0">
                <a:solidFill>
                  <a:srgbClr val="009AC4"/>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3277478" y="5092928"/>
              <a:ext cx="216000" cy="514350"/>
            </a:xfrm>
            <a:prstGeom prst="rect">
              <a:avLst/>
            </a:prstGeom>
            <a:noFill/>
          </p:spPr>
          <p:txBody>
            <a:bodyPr wrap="square" rtlCol="0">
              <a:prstTxWarp prst="textPlain">
                <a:avLst/>
              </a:prstTxWarp>
              <a:spAutoFit/>
            </a:bodyPr>
            <a:lstStyle/>
            <a:p>
              <a:pPr algn="ctr"/>
              <a:r>
                <a:rPr lang="zh-CN" altLang="en-US" sz="5200" dirty="0">
                  <a:solidFill>
                    <a:srgbClr val="45D8FF"/>
                  </a:solidFill>
                  <a:effectLst>
                    <a:outerShdw blurRad="101600" algn="ctr" rotWithShape="0">
                      <a:srgbClr val="45D8FF">
                        <a:alpha val="90000"/>
                      </a:srgbClr>
                    </a:outerShdw>
                  </a:effectLst>
                  <a:sym typeface="Webdings" panose="05030102010509060703" pitchFamily="18" charset="2"/>
                </a:rPr>
                <a:t></a:t>
              </a:r>
              <a:endParaRPr lang="zh-CN" altLang="en-US" sz="5200" dirty="0">
                <a:solidFill>
                  <a:srgbClr val="45D8FF"/>
                </a:solidFill>
                <a:effectLst>
                  <a:outerShdw blurRad="101600" algn="ctr" rotWithShape="0">
                    <a:srgbClr val="45D8FF">
                      <a:alpha val="90000"/>
                    </a:srgbClr>
                  </a:outerShdw>
                </a:effectLst>
              </a:endParaRPr>
            </a:p>
          </p:txBody>
        </p:sp>
        <p:sp>
          <p:nvSpPr>
            <p:cNvPr id="83" name="文本框 82"/>
            <p:cNvSpPr txBox="1"/>
            <p:nvPr/>
          </p:nvSpPr>
          <p:spPr>
            <a:xfrm>
              <a:off x="3502999" y="4940959"/>
              <a:ext cx="1111456" cy="637849"/>
            </a:xfrm>
            <a:prstGeom prst="rect">
              <a:avLst/>
            </a:prstGeom>
            <a:noFill/>
          </p:spPr>
          <p:txBody>
            <a:bodyPr wrap="square" lIns="0" tIns="72000" bIns="72000" rtlCol="0" anchor="ctr" anchorCtr="0">
              <a:spAutoFit/>
            </a:bodyPr>
            <a:lstStyle>
              <a:defPPr>
                <a:defRPr lang="zh-CN"/>
              </a:defPPr>
              <a:lvl1pPr algn="ctr">
                <a:defRPr sz="2800" b="1">
                  <a:solidFill>
                    <a:schemeClr val="bg1">
                      <a:lumMod val="50000"/>
                    </a:schemeClr>
                  </a:solidFill>
                  <a:latin typeface="Geometr706 Md BT" panose="020B0502020203020204" pitchFamily="34" charset="0"/>
                  <a:ea typeface="微软雅黑" panose="020B0503020204020204" pitchFamily="34" charset="-122"/>
                </a:defRPr>
              </a:lvl1pPr>
            </a:lstStyle>
            <a:p>
              <a:r>
                <a:rPr lang="en-US" altLang="zh-CN" sz="3200" dirty="0">
                  <a:solidFill>
                    <a:srgbClr val="45D8FF"/>
                  </a:solidFill>
                  <a:effectLst>
                    <a:outerShdw blurRad="101600" algn="ctr" rotWithShape="0">
                      <a:srgbClr val="45D8FF">
                        <a:alpha val="90000"/>
                      </a:srgbClr>
                    </a:outerShdw>
                  </a:effectLst>
                  <a:latin typeface="微软雅黑" panose="020B0503020204020204" pitchFamily="34" charset="-122"/>
                </a:rPr>
                <a:t>62%</a:t>
              </a:r>
              <a:endParaRPr lang="zh-CN" altLang="en-US" sz="3200" dirty="0">
                <a:solidFill>
                  <a:srgbClr val="45D8FF"/>
                </a:solidFill>
                <a:effectLst>
                  <a:outerShdw blurRad="101600" algn="ctr" rotWithShape="0">
                    <a:srgbClr val="45D8FF">
                      <a:alpha val="90000"/>
                    </a:srgbClr>
                  </a:outerShdw>
                </a:effectLst>
                <a:latin typeface="微软雅黑" panose="020B0503020204020204" pitchFamily="34" charset="-122"/>
              </a:endParaRPr>
            </a:p>
          </p:txBody>
        </p:sp>
      </p:grpSp>
      <p:sp>
        <p:nvSpPr>
          <p:cNvPr id="84" name="矩形 26"/>
          <p:cNvSpPr/>
          <p:nvPr/>
        </p:nvSpPr>
        <p:spPr>
          <a:xfrm flipV="1">
            <a:off x="1961302" y="4742272"/>
            <a:ext cx="3817198" cy="109216"/>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6350">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6"/>
          <p:cNvSpPr/>
          <p:nvPr/>
        </p:nvSpPr>
        <p:spPr>
          <a:xfrm flipV="1">
            <a:off x="1961302" y="5770972"/>
            <a:ext cx="3817198" cy="109216"/>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6350">
            <a:solidFill>
              <a:srgbClr val="009AC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p:tgtEl>
                                          <p:spTgt spid="39"/>
                                        </p:tgtEl>
                                        <p:attrNameLst>
                                          <p:attrName>ppt_y</p:attrName>
                                        </p:attrNameLst>
                                      </p:cBhvr>
                                      <p:tavLst>
                                        <p:tav tm="0">
                                          <p:val>
                                            <p:strVal val="#ppt_y+#ppt_h*1.125000"/>
                                          </p:val>
                                        </p:tav>
                                        <p:tav tm="100000">
                                          <p:val>
                                            <p:strVal val="#ppt_y"/>
                                          </p:val>
                                        </p:tav>
                                      </p:tavLst>
                                    </p:anim>
                                    <p:animEffect transition="in" filter="wipe(up)">
                                      <p:cBhvr>
                                        <p:cTn id="21" dur="500"/>
                                        <p:tgtEl>
                                          <p:spTgt spid="39"/>
                                        </p:tgtEl>
                                      </p:cBhvr>
                                    </p:animEffect>
                                  </p:childTnLst>
                                </p:cTn>
                              </p:par>
                              <p:par>
                                <p:cTn id="22" presetID="12" presetClass="entr" presetSubtype="4"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p:tgtEl>
                                          <p:spTgt spid="42"/>
                                        </p:tgtEl>
                                        <p:attrNameLst>
                                          <p:attrName>ppt_y</p:attrName>
                                        </p:attrNameLst>
                                      </p:cBhvr>
                                      <p:tavLst>
                                        <p:tav tm="0">
                                          <p:val>
                                            <p:strVal val="#ppt_y+#ppt_h*1.125000"/>
                                          </p:val>
                                        </p:tav>
                                        <p:tav tm="100000">
                                          <p:val>
                                            <p:strVal val="#ppt_y"/>
                                          </p:val>
                                        </p:tav>
                                      </p:tavLst>
                                    </p:anim>
                                    <p:animEffect transition="in" filter="wipe(up)">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iterate type="lt">
                                    <p:tmPct val="10000"/>
                                  </p:iterate>
                                  <p:childTnLst>
                                    <p:set>
                                      <p:cBhvr>
                                        <p:cTn id="41" dur="1" fill="hold">
                                          <p:stCondLst>
                                            <p:cond delay="0"/>
                                          </p:stCondLst>
                                        </p:cTn>
                                        <p:tgtEl>
                                          <p:spTgt spid="72"/>
                                        </p:tgtEl>
                                        <p:attrNameLst>
                                          <p:attrName>style.visibility</p:attrName>
                                        </p:attrNameLst>
                                      </p:cBhvr>
                                      <p:to>
                                        <p:strVal val="visible"/>
                                      </p:to>
                                    </p:set>
                                    <p:anim calcmode="lin" valueType="num">
                                      <p:cBhvr>
                                        <p:cTn id="42" dur="300" fill="hold"/>
                                        <p:tgtEl>
                                          <p:spTgt spid="72"/>
                                        </p:tgtEl>
                                        <p:attrNameLst>
                                          <p:attrName>ppt_w</p:attrName>
                                        </p:attrNameLst>
                                      </p:cBhvr>
                                      <p:tavLst>
                                        <p:tav tm="0">
                                          <p:val>
                                            <p:fltVal val="0"/>
                                          </p:val>
                                        </p:tav>
                                        <p:tav tm="100000">
                                          <p:val>
                                            <p:strVal val="#ppt_w"/>
                                          </p:val>
                                        </p:tav>
                                      </p:tavLst>
                                    </p:anim>
                                    <p:anim calcmode="lin" valueType="num">
                                      <p:cBhvr>
                                        <p:cTn id="43" dur="300" fill="hold"/>
                                        <p:tgtEl>
                                          <p:spTgt spid="72"/>
                                        </p:tgtEl>
                                        <p:attrNameLst>
                                          <p:attrName>ppt_h</p:attrName>
                                        </p:attrNameLst>
                                      </p:cBhvr>
                                      <p:tavLst>
                                        <p:tav tm="0">
                                          <p:val>
                                            <p:fltVal val="0"/>
                                          </p:val>
                                        </p:tav>
                                        <p:tav tm="100000">
                                          <p:val>
                                            <p:strVal val="#ppt_h"/>
                                          </p:val>
                                        </p:tav>
                                      </p:tavLst>
                                    </p:anim>
                                    <p:animEffect transition="in" filter="fade">
                                      <p:cBhvr>
                                        <p:cTn id="44" dur="3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iterate type="lt">
                                    <p:tmPct val="10000"/>
                                  </p:iterate>
                                  <p:childTnLst>
                                    <p:set>
                                      <p:cBhvr>
                                        <p:cTn id="48" dur="1" fill="hold">
                                          <p:stCondLst>
                                            <p:cond delay="0"/>
                                          </p:stCondLst>
                                        </p:cTn>
                                        <p:tgtEl>
                                          <p:spTgt spid="74"/>
                                        </p:tgtEl>
                                        <p:attrNameLst>
                                          <p:attrName>style.visibility</p:attrName>
                                        </p:attrNameLst>
                                      </p:cBhvr>
                                      <p:to>
                                        <p:strVal val="visible"/>
                                      </p:to>
                                    </p:set>
                                    <p:anim calcmode="lin" valueType="num">
                                      <p:cBhvr>
                                        <p:cTn id="49" dur="300" fill="hold"/>
                                        <p:tgtEl>
                                          <p:spTgt spid="74"/>
                                        </p:tgtEl>
                                        <p:attrNameLst>
                                          <p:attrName>ppt_w</p:attrName>
                                        </p:attrNameLst>
                                      </p:cBhvr>
                                      <p:tavLst>
                                        <p:tav tm="0">
                                          <p:val>
                                            <p:fltVal val="0"/>
                                          </p:val>
                                        </p:tav>
                                        <p:tav tm="100000">
                                          <p:val>
                                            <p:strVal val="#ppt_w"/>
                                          </p:val>
                                        </p:tav>
                                      </p:tavLst>
                                    </p:anim>
                                    <p:anim calcmode="lin" valueType="num">
                                      <p:cBhvr>
                                        <p:cTn id="50" dur="300" fill="hold"/>
                                        <p:tgtEl>
                                          <p:spTgt spid="74"/>
                                        </p:tgtEl>
                                        <p:attrNameLst>
                                          <p:attrName>ppt_h</p:attrName>
                                        </p:attrNameLst>
                                      </p:cBhvr>
                                      <p:tavLst>
                                        <p:tav tm="0">
                                          <p:val>
                                            <p:fltVal val="0"/>
                                          </p:val>
                                        </p:tav>
                                        <p:tav tm="100000">
                                          <p:val>
                                            <p:strVal val="#ppt_h"/>
                                          </p:val>
                                        </p:tav>
                                      </p:tavLst>
                                    </p:anim>
                                    <p:animEffect transition="in" filter="fade">
                                      <p:cBhvr>
                                        <p:cTn id="51" dur="3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iterate type="lt">
                                    <p:tmPct val="10000"/>
                                  </p:iterate>
                                  <p:childTnLst>
                                    <p:set>
                                      <p:cBhvr>
                                        <p:cTn id="55" dur="1" fill="hold">
                                          <p:stCondLst>
                                            <p:cond delay="0"/>
                                          </p:stCondLst>
                                        </p:cTn>
                                        <p:tgtEl>
                                          <p:spTgt spid="73"/>
                                        </p:tgtEl>
                                        <p:attrNameLst>
                                          <p:attrName>style.visibility</p:attrName>
                                        </p:attrNameLst>
                                      </p:cBhvr>
                                      <p:to>
                                        <p:strVal val="visible"/>
                                      </p:to>
                                    </p:set>
                                    <p:anim calcmode="lin" valueType="num">
                                      <p:cBhvr>
                                        <p:cTn id="56" dur="200" fill="hold"/>
                                        <p:tgtEl>
                                          <p:spTgt spid="73"/>
                                        </p:tgtEl>
                                        <p:attrNameLst>
                                          <p:attrName>ppt_w</p:attrName>
                                        </p:attrNameLst>
                                      </p:cBhvr>
                                      <p:tavLst>
                                        <p:tav tm="0">
                                          <p:val>
                                            <p:fltVal val="0"/>
                                          </p:val>
                                        </p:tav>
                                        <p:tav tm="100000">
                                          <p:val>
                                            <p:strVal val="#ppt_w"/>
                                          </p:val>
                                        </p:tav>
                                      </p:tavLst>
                                    </p:anim>
                                    <p:anim calcmode="lin" valueType="num">
                                      <p:cBhvr>
                                        <p:cTn id="57" dur="200" fill="hold"/>
                                        <p:tgtEl>
                                          <p:spTgt spid="73"/>
                                        </p:tgtEl>
                                        <p:attrNameLst>
                                          <p:attrName>ppt_h</p:attrName>
                                        </p:attrNameLst>
                                      </p:cBhvr>
                                      <p:tavLst>
                                        <p:tav tm="0">
                                          <p:val>
                                            <p:fltVal val="0"/>
                                          </p:val>
                                        </p:tav>
                                        <p:tav tm="100000">
                                          <p:val>
                                            <p:strVal val="#ppt_h"/>
                                          </p:val>
                                        </p:tav>
                                      </p:tavLst>
                                    </p:anim>
                                    <p:animEffect transition="in" filter="fade">
                                      <p:cBhvr>
                                        <p:cTn id="58" dur="2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iterate type="lt">
                                    <p:tmPct val="10000"/>
                                  </p:iterate>
                                  <p:childTnLst>
                                    <p:set>
                                      <p:cBhvr>
                                        <p:cTn id="62" dur="1" fill="hold">
                                          <p:stCondLst>
                                            <p:cond delay="0"/>
                                          </p:stCondLst>
                                        </p:cTn>
                                        <p:tgtEl>
                                          <p:spTgt spid="75"/>
                                        </p:tgtEl>
                                        <p:attrNameLst>
                                          <p:attrName>style.visibility</p:attrName>
                                        </p:attrNameLst>
                                      </p:cBhvr>
                                      <p:to>
                                        <p:strVal val="visible"/>
                                      </p:to>
                                    </p:set>
                                    <p:anim calcmode="lin" valueType="num">
                                      <p:cBhvr>
                                        <p:cTn id="63" dur="200" fill="hold"/>
                                        <p:tgtEl>
                                          <p:spTgt spid="75"/>
                                        </p:tgtEl>
                                        <p:attrNameLst>
                                          <p:attrName>ppt_w</p:attrName>
                                        </p:attrNameLst>
                                      </p:cBhvr>
                                      <p:tavLst>
                                        <p:tav tm="0">
                                          <p:val>
                                            <p:fltVal val="0"/>
                                          </p:val>
                                        </p:tav>
                                        <p:tav tm="100000">
                                          <p:val>
                                            <p:strVal val="#ppt_w"/>
                                          </p:val>
                                        </p:tav>
                                      </p:tavLst>
                                    </p:anim>
                                    <p:anim calcmode="lin" valueType="num">
                                      <p:cBhvr>
                                        <p:cTn id="64" dur="200" fill="hold"/>
                                        <p:tgtEl>
                                          <p:spTgt spid="75"/>
                                        </p:tgtEl>
                                        <p:attrNameLst>
                                          <p:attrName>ppt_h</p:attrName>
                                        </p:attrNameLst>
                                      </p:cBhvr>
                                      <p:tavLst>
                                        <p:tav tm="0">
                                          <p:val>
                                            <p:fltVal val="0"/>
                                          </p:val>
                                        </p:tav>
                                        <p:tav tm="100000">
                                          <p:val>
                                            <p:strVal val="#ppt_h"/>
                                          </p:val>
                                        </p:tav>
                                      </p:tavLst>
                                    </p:anim>
                                    <p:animEffect transition="in" filter="fade">
                                      <p:cBhvr>
                                        <p:cTn id="65" dur="200"/>
                                        <p:tgtEl>
                                          <p:spTgt spid="7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wipe(left)">
                                      <p:cBhvr>
                                        <p:cTn id="70" dur="500"/>
                                        <p:tgtEl>
                                          <p:spTgt spid="8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wipe(left)">
                                      <p:cBhvr>
                                        <p:cTn id="8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84" grpId="0" animBg="1"/>
      <p:bldP spid="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Freeform 182"/>
          <p:cNvSpPr/>
          <p:nvPr/>
        </p:nvSpPr>
        <p:spPr bwMode="auto">
          <a:xfrm>
            <a:off x="-796605" y="-1016089"/>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30" name="Freeform 184"/>
          <p:cNvSpPr/>
          <p:nvPr/>
        </p:nvSpPr>
        <p:spPr bwMode="auto">
          <a:xfrm>
            <a:off x="-190180" y="-409664"/>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500" name="Freeform 182"/>
          <p:cNvSpPr/>
          <p:nvPr/>
        </p:nvSpPr>
        <p:spPr bwMode="auto">
          <a:xfrm rot="21368463">
            <a:off x="8058869" y="3866584"/>
            <a:ext cx="4048125" cy="4048126"/>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502" name="Freeform 184"/>
          <p:cNvSpPr/>
          <p:nvPr/>
        </p:nvSpPr>
        <p:spPr bwMode="auto">
          <a:xfrm rot="21368463">
            <a:off x="8665294" y="4473009"/>
            <a:ext cx="2835275" cy="2835275"/>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523" name="Freeform 174"/>
          <p:cNvSpPr/>
          <p:nvPr/>
        </p:nvSpPr>
        <p:spPr bwMode="auto">
          <a:xfrm>
            <a:off x="323256" y="3333750"/>
            <a:ext cx="2131302" cy="2131292"/>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2000"/>
            </a:srgbClr>
          </a:solidFill>
          <a:ln>
            <a:noFill/>
          </a:ln>
        </p:spPr>
        <p:txBody>
          <a:bodyPr vert="horz" wrap="square" lIns="91440" tIns="45720" rIns="91440" bIns="45720" numCol="1" anchor="t" anchorCtr="0" compatLnSpc="1"/>
          <a:lstStyle/>
          <a:p>
            <a:endParaRPr lang="zh-CN" altLang="en-US"/>
          </a:p>
        </p:txBody>
      </p:sp>
      <p:sp>
        <p:nvSpPr>
          <p:cNvPr id="320" name="Freeform 174"/>
          <p:cNvSpPr/>
          <p:nvPr/>
        </p:nvSpPr>
        <p:spPr bwMode="auto">
          <a:xfrm>
            <a:off x="3277735" y="2261395"/>
            <a:ext cx="460334" cy="460332"/>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22" name="Freeform 176"/>
          <p:cNvSpPr/>
          <p:nvPr/>
        </p:nvSpPr>
        <p:spPr bwMode="auto">
          <a:xfrm>
            <a:off x="3830643" y="-488491"/>
            <a:ext cx="1071558" cy="1071556"/>
          </a:xfrm>
          <a:custGeom>
            <a:avLst/>
            <a:gdLst>
              <a:gd name="T0" fmla="*/ 862 w 1175"/>
              <a:gd name="T1" fmla="*/ 151 h 1175"/>
              <a:gd name="T2" fmla="*/ 1024 w 1175"/>
              <a:gd name="T3" fmla="*/ 861 h 1175"/>
              <a:gd name="T4" fmla="*/ 314 w 1175"/>
              <a:gd name="T5" fmla="*/ 1023 h 1175"/>
              <a:gd name="T6" fmla="*/ 152 w 1175"/>
              <a:gd name="T7" fmla="*/ 313 h 1175"/>
              <a:gd name="T8" fmla="*/ 862 w 1175"/>
              <a:gd name="T9" fmla="*/ 151 h 1175"/>
            </a:gdLst>
            <a:ahLst/>
            <a:cxnLst>
              <a:cxn ang="0">
                <a:pos x="T0" y="T1"/>
              </a:cxn>
              <a:cxn ang="0">
                <a:pos x="T2" y="T3"/>
              </a:cxn>
              <a:cxn ang="0">
                <a:pos x="T4" y="T5"/>
              </a:cxn>
              <a:cxn ang="0">
                <a:pos x="T6" y="T7"/>
              </a:cxn>
              <a:cxn ang="0">
                <a:pos x="T8" y="T9"/>
              </a:cxn>
            </a:cxnLst>
            <a:rect l="0" t="0" r="r" b="b"/>
            <a:pathLst>
              <a:path w="1175" h="1175">
                <a:moveTo>
                  <a:pt x="862" y="151"/>
                </a:moveTo>
                <a:cubicBezTo>
                  <a:pt x="1103" y="302"/>
                  <a:pt x="1175" y="620"/>
                  <a:pt x="1024" y="861"/>
                </a:cubicBezTo>
                <a:cubicBezTo>
                  <a:pt x="873" y="1102"/>
                  <a:pt x="555" y="1175"/>
                  <a:pt x="314" y="1023"/>
                </a:cubicBezTo>
                <a:cubicBezTo>
                  <a:pt x="73" y="872"/>
                  <a:pt x="0" y="554"/>
                  <a:pt x="152" y="313"/>
                </a:cubicBezTo>
                <a:cubicBezTo>
                  <a:pt x="303" y="73"/>
                  <a:pt x="621" y="0"/>
                  <a:pt x="862" y="15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26" name="Freeform 180"/>
          <p:cNvSpPr/>
          <p:nvPr/>
        </p:nvSpPr>
        <p:spPr bwMode="auto">
          <a:xfrm>
            <a:off x="4083275" y="-235859"/>
            <a:ext cx="566294" cy="566292"/>
          </a:xfrm>
          <a:custGeom>
            <a:avLst/>
            <a:gdLst>
              <a:gd name="T0" fmla="*/ 456 w 621"/>
              <a:gd name="T1" fmla="*/ 80 h 621"/>
              <a:gd name="T2" fmla="*/ 541 w 621"/>
              <a:gd name="T3" fmla="*/ 455 h 621"/>
              <a:gd name="T4" fmla="*/ 166 w 621"/>
              <a:gd name="T5" fmla="*/ 541 h 621"/>
              <a:gd name="T6" fmla="*/ 80 w 621"/>
              <a:gd name="T7" fmla="*/ 165 h 621"/>
              <a:gd name="T8" fmla="*/ 456 w 621"/>
              <a:gd name="T9" fmla="*/ 80 h 621"/>
            </a:gdLst>
            <a:ahLst/>
            <a:cxnLst>
              <a:cxn ang="0">
                <a:pos x="T0" y="T1"/>
              </a:cxn>
              <a:cxn ang="0">
                <a:pos x="T2" y="T3"/>
              </a:cxn>
              <a:cxn ang="0">
                <a:pos x="T4" y="T5"/>
              </a:cxn>
              <a:cxn ang="0">
                <a:pos x="T6" y="T7"/>
              </a:cxn>
              <a:cxn ang="0">
                <a:pos x="T8" y="T9"/>
              </a:cxn>
            </a:cxnLst>
            <a:rect l="0" t="0" r="r" b="b"/>
            <a:pathLst>
              <a:path w="621" h="621">
                <a:moveTo>
                  <a:pt x="456" y="80"/>
                </a:moveTo>
                <a:cubicBezTo>
                  <a:pt x="583" y="160"/>
                  <a:pt x="621" y="328"/>
                  <a:pt x="541" y="455"/>
                </a:cubicBezTo>
                <a:cubicBezTo>
                  <a:pt x="461" y="582"/>
                  <a:pt x="293" y="621"/>
                  <a:pt x="166" y="541"/>
                </a:cubicBezTo>
                <a:cubicBezTo>
                  <a:pt x="39" y="461"/>
                  <a:pt x="0" y="293"/>
                  <a:pt x="80" y="165"/>
                </a:cubicBezTo>
                <a:cubicBezTo>
                  <a:pt x="160" y="38"/>
                  <a:pt x="328" y="0"/>
                  <a:pt x="456" y="8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327" name="Freeform 181"/>
          <p:cNvSpPr/>
          <p:nvPr/>
        </p:nvSpPr>
        <p:spPr bwMode="auto">
          <a:xfrm>
            <a:off x="827090" y="3842205"/>
            <a:ext cx="1112838" cy="1111250"/>
          </a:xfrm>
          <a:custGeom>
            <a:avLst/>
            <a:gdLst>
              <a:gd name="T0" fmla="*/ 799 w 1090"/>
              <a:gd name="T1" fmla="*/ 140 h 1090"/>
              <a:gd name="T2" fmla="*/ 949 w 1090"/>
              <a:gd name="T3" fmla="*/ 799 h 1090"/>
              <a:gd name="T4" fmla="*/ 291 w 1090"/>
              <a:gd name="T5" fmla="*/ 950 h 1090"/>
              <a:gd name="T6" fmla="*/ 140 w 1090"/>
              <a:gd name="T7" fmla="*/ 291 h 1090"/>
              <a:gd name="T8" fmla="*/ 799 w 1090"/>
              <a:gd name="T9" fmla="*/ 140 h 1090"/>
            </a:gdLst>
            <a:ahLst/>
            <a:cxnLst>
              <a:cxn ang="0">
                <a:pos x="T0" y="T1"/>
              </a:cxn>
              <a:cxn ang="0">
                <a:pos x="T2" y="T3"/>
              </a:cxn>
              <a:cxn ang="0">
                <a:pos x="T4" y="T5"/>
              </a:cxn>
              <a:cxn ang="0">
                <a:pos x="T6" y="T7"/>
              </a:cxn>
              <a:cxn ang="0">
                <a:pos x="T8" y="T9"/>
              </a:cxn>
            </a:cxnLst>
            <a:rect l="0" t="0" r="r" b="b"/>
            <a:pathLst>
              <a:path w="1090" h="1090">
                <a:moveTo>
                  <a:pt x="799" y="140"/>
                </a:moveTo>
                <a:cubicBezTo>
                  <a:pt x="1022" y="281"/>
                  <a:pt x="1090" y="576"/>
                  <a:pt x="949" y="799"/>
                </a:cubicBezTo>
                <a:cubicBezTo>
                  <a:pt x="809" y="1023"/>
                  <a:pt x="514" y="1090"/>
                  <a:pt x="291" y="950"/>
                </a:cubicBezTo>
                <a:cubicBezTo>
                  <a:pt x="67" y="809"/>
                  <a:pt x="0" y="514"/>
                  <a:pt x="140" y="291"/>
                </a:cubicBezTo>
                <a:cubicBezTo>
                  <a:pt x="280" y="67"/>
                  <a:pt x="575" y="0"/>
                  <a:pt x="799" y="140"/>
                </a:cubicBezTo>
                <a:close/>
              </a:path>
            </a:pathLst>
          </a:custGeom>
          <a:solidFill>
            <a:srgbClr val="45D8FF">
              <a:alpha val="3000"/>
            </a:srgbClr>
          </a:solidFill>
          <a:ln>
            <a:noFill/>
          </a:ln>
        </p:spPr>
        <p:txBody>
          <a:bodyPr vert="horz" wrap="square" lIns="91440" tIns="45720" rIns="91440" bIns="45720" numCol="1" anchor="t" anchorCtr="0" compatLnSpc="1"/>
          <a:lstStyle/>
          <a:p>
            <a:endParaRPr lang="zh-CN" altLang="en-US"/>
          </a:p>
        </p:txBody>
      </p:sp>
      <p:sp>
        <p:nvSpPr>
          <p:cNvPr id="329" name="Freeform 183"/>
          <p:cNvSpPr/>
          <p:nvPr/>
        </p:nvSpPr>
        <p:spPr bwMode="auto">
          <a:xfrm>
            <a:off x="1106490" y="4120018"/>
            <a:ext cx="554038" cy="555625"/>
          </a:xfrm>
          <a:custGeom>
            <a:avLst/>
            <a:gdLst>
              <a:gd name="T0" fmla="*/ 398 w 543"/>
              <a:gd name="T1" fmla="*/ 70 h 544"/>
              <a:gd name="T2" fmla="*/ 473 w 543"/>
              <a:gd name="T3" fmla="*/ 399 h 544"/>
              <a:gd name="T4" fmla="*/ 145 w 543"/>
              <a:gd name="T5" fmla="*/ 474 h 544"/>
              <a:gd name="T6" fmla="*/ 70 w 543"/>
              <a:gd name="T7" fmla="*/ 145 h 544"/>
              <a:gd name="T8" fmla="*/ 398 w 543"/>
              <a:gd name="T9" fmla="*/ 70 h 544"/>
            </a:gdLst>
            <a:ahLst/>
            <a:cxnLst>
              <a:cxn ang="0">
                <a:pos x="T0" y="T1"/>
              </a:cxn>
              <a:cxn ang="0">
                <a:pos x="T2" y="T3"/>
              </a:cxn>
              <a:cxn ang="0">
                <a:pos x="T4" y="T5"/>
              </a:cxn>
              <a:cxn ang="0">
                <a:pos x="T6" y="T7"/>
              </a:cxn>
              <a:cxn ang="0">
                <a:pos x="T8" y="T9"/>
              </a:cxn>
            </a:cxnLst>
            <a:rect l="0" t="0" r="r" b="b"/>
            <a:pathLst>
              <a:path w="543" h="544">
                <a:moveTo>
                  <a:pt x="398" y="70"/>
                </a:moveTo>
                <a:cubicBezTo>
                  <a:pt x="510" y="140"/>
                  <a:pt x="543" y="287"/>
                  <a:pt x="473" y="399"/>
                </a:cubicBezTo>
                <a:cubicBezTo>
                  <a:pt x="404" y="510"/>
                  <a:pt x="256" y="544"/>
                  <a:pt x="145" y="474"/>
                </a:cubicBezTo>
                <a:cubicBezTo>
                  <a:pt x="34" y="404"/>
                  <a:pt x="0" y="257"/>
                  <a:pt x="70" y="145"/>
                </a:cubicBezTo>
                <a:cubicBezTo>
                  <a:pt x="140" y="34"/>
                  <a:pt x="287" y="0"/>
                  <a:pt x="398" y="7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288" name="Freeform 57"/>
          <p:cNvSpPr/>
          <p:nvPr/>
        </p:nvSpPr>
        <p:spPr bwMode="auto">
          <a:xfrm>
            <a:off x="422278" y="2438855"/>
            <a:ext cx="973138" cy="1935163"/>
          </a:xfrm>
          <a:custGeom>
            <a:avLst/>
            <a:gdLst>
              <a:gd name="T0" fmla="*/ 951 w 958"/>
              <a:gd name="T1" fmla="*/ 1905 h 1905"/>
              <a:gd name="T2" fmla="*/ 945 w 958"/>
              <a:gd name="T3" fmla="*/ 1902 h 1905"/>
              <a:gd name="T4" fmla="*/ 1 w 958"/>
              <a:gd name="T5" fmla="*/ 10 h 1905"/>
              <a:gd name="T6" fmla="*/ 4 w 958"/>
              <a:gd name="T7" fmla="*/ 1 h 1905"/>
              <a:gd name="T8" fmla="*/ 12 w 958"/>
              <a:gd name="T9" fmla="*/ 4 h 1905"/>
              <a:gd name="T10" fmla="*/ 956 w 958"/>
              <a:gd name="T11" fmla="*/ 1896 h 1905"/>
              <a:gd name="T12" fmla="*/ 953 w 958"/>
              <a:gd name="T13" fmla="*/ 1904 h 1905"/>
              <a:gd name="T14" fmla="*/ 951 w 958"/>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905">
                <a:moveTo>
                  <a:pt x="951" y="1905"/>
                </a:moveTo>
                <a:cubicBezTo>
                  <a:pt x="949" y="1905"/>
                  <a:pt x="946" y="1904"/>
                  <a:pt x="945" y="1902"/>
                </a:cubicBezTo>
                <a:cubicBezTo>
                  <a:pt x="1" y="10"/>
                  <a:pt x="1" y="10"/>
                  <a:pt x="1" y="10"/>
                </a:cubicBezTo>
                <a:cubicBezTo>
                  <a:pt x="0" y="7"/>
                  <a:pt x="1" y="3"/>
                  <a:pt x="4" y="1"/>
                </a:cubicBezTo>
                <a:cubicBezTo>
                  <a:pt x="7" y="0"/>
                  <a:pt x="10" y="1"/>
                  <a:pt x="12" y="4"/>
                </a:cubicBezTo>
                <a:cubicBezTo>
                  <a:pt x="956" y="1896"/>
                  <a:pt x="956" y="1896"/>
                  <a:pt x="956" y="1896"/>
                </a:cubicBezTo>
                <a:cubicBezTo>
                  <a:pt x="958" y="1899"/>
                  <a:pt x="956" y="1903"/>
                  <a:pt x="953" y="1904"/>
                </a:cubicBezTo>
                <a:cubicBezTo>
                  <a:pt x="953" y="1905"/>
                  <a:pt x="952" y="1905"/>
                  <a:pt x="951" y="190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59"/>
          <p:cNvSpPr/>
          <p:nvPr/>
        </p:nvSpPr>
        <p:spPr bwMode="auto">
          <a:xfrm>
            <a:off x="422278" y="1019630"/>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60"/>
          <p:cNvSpPr/>
          <p:nvPr/>
        </p:nvSpPr>
        <p:spPr bwMode="auto">
          <a:xfrm rot="21439730">
            <a:off x="1263217" y="967857"/>
            <a:ext cx="2206471" cy="1571207"/>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61"/>
          <p:cNvSpPr/>
          <p:nvPr/>
        </p:nvSpPr>
        <p:spPr bwMode="auto">
          <a:xfrm rot="21188738">
            <a:off x="1768773" y="2596183"/>
            <a:ext cx="1744625" cy="13335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63"/>
          <p:cNvSpPr/>
          <p:nvPr/>
        </p:nvSpPr>
        <p:spPr bwMode="auto">
          <a:xfrm>
            <a:off x="1227140" y="257630"/>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64"/>
          <p:cNvSpPr/>
          <p:nvPr/>
        </p:nvSpPr>
        <p:spPr bwMode="auto">
          <a:xfrm>
            <a:off x="2654303" y="57605"/>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65"/>
          <p:cNvSpPr/>
          <p:nvPr/>
        </p:nvSpPr>
        <p:spPr bwMode="auto">
          <a:xfrm>
            <a:off x="3176590" y="257630"/>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66"/>
          <p:cNvSpPr/>
          <p:nvPr/>
        </p:nvSpPr>
        <p:spPr bwMode="auto">
          <a:xfrm>
            <a:off x="1227140" y="1019630"/>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67"/>
          <p:cNvSpPr/>
          <p:nvPr/>
        </p:nvSpPr>
        <p:spPr bwMode="auto">
          <a:xfrm>
            <a:off x="1227140" y="1019630"/>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68"/>
          <p:cNvSpPr/>
          <p:nvPr/>
        </p:nvSpPr>
        <p:spPr bwMode="auto">
          <a:xfrm>
            <a:off x="1227140" y="57605"/>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72"/>
          <p:cNvSpPr/>
          <p:nvPr/>
        </p:nvSpPr>
        <p:spPr bwMode="auto">
          <a:xfrm>
            <a:off x="4346578" y="24268"/>
            <a:ext cx="1111250" cy="158750"/>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73"/>
          <p:cNvSpPr/>
          <p:nvPr/>
        </p:nvSpPr>
        <p:spPr bwMode="auto">
          <a:xfrm>
            <a:off x="5445128" y="168730"/>
            <a:ext cx="1619247" cy="887569"/>
          </a:xfrm>
          <a:custGeom>
            <a:avLst/>
            <a:gdLst>
              <a:gd name="T0" fmla="*/ 2006 w 2013"/>
              <a:gd name="T1" fmla="*/ 1103 h 1103"/>
              <a:gd name="T2" fmla="*/ 2003 w 2013"/>
              <a:gd name="T3" fmla="*/ 1103 h 1103"/>
              <a:gd name="T4" fmla="*/ 4 w 2013"/>
              <a:gd name="T5" fmla="*/ 12 h 1103"/>
              <a:gd name="T6" fmla="*/ 2 w 2013"/>
              <a:gd name="T7" fmla="*/ 4 h 1103"/>
              <a:gd name="T8" fmla="*/ 10 w 2013"/>
              <a:gd name="T9" fmla="*/ 2 h 1103"/>
              <a:gd name="T10" fmla="*/ 2009 w 2013"/>
              <a:gd name="T11" fmla="*/ 1092 h 1103"/>
              <a:gd name="T12" fmla="*/ 2011 w 2013"/>
              <a:gd name="T13" fmla="*/ 1100 h 1103"/>
              <a:gd name="T14" fmla="*/ 2006 w 2013"/>
              <a:gd name="T15" fmla="*/ 1103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3" h="1103">
                <a:moveTo>
                  <a:pt x="2006" y="1103"/>
                </a:moveTo>
                <a:cubicBezTo>
                  <a:pt x="2005" y="1103"/>
                  <a:pt x="2004" y="1103"/>
                  <a:pt x="2003" y="1103"/>
                </a:cubicBezTo>
                <a:cubicBezTo>
                  <a:pt x="4" y="12"/>
                  <a:pt x="4" y="12"/>
                  <a:pt x="4" y="12"/>
                </a:cubicBezTo>
                <a:cubicBezTo>
                  <a:pt x="1" y="11"/>
                  <a:pt x="0" y="7"/>
                  <a:pt x="2" y="4"/>
                </a:cubicBezTo>
                <a:cubicBezTo>
                  <a:pt x="3" y="1"/>
                  <a:pt x="7" y="0"/>
                  <a:pt x="10" y="2"/>
                </a:cubicBezTo>
                <a:cubicBezTo>
                  <a:pt x="2009" y="1092"/>
                  <a:pt x="2009" y="1092"/>
                  <a:pt x="2009" y="1092"/>
                </a:cubicBezTo>
                <a:cubicBezTo>
                  <a:pt x="2012" y="1094"/>
                  <a:pt x="2013" y="1097"/>
                  <a:pt x="2011" y="1100"/>
                </a:cubicBezTo>
                <a:cubicBezTo>
                  <a:pt x="2010" y="1102"/>
                  <a:pt x="2008" y="1103"/>
                  <a:pt x="2006" y="11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74"/>
          <p:cNvSpPr/>
          <p:nvPr/>
        </p:nvSpPr>
        <p:spPr bwMode="auto">
          <a:xfrm>
            <a:off x="6229353" y="-1064419"/>
            <a:ext cx="836613" cy="2128838"/>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75"/>
          <p:cNvSpPr/>
          <p:nvPr/>
        </p:nvSpPr>
        <p:spPr bwMode="auto">
          <a:xfrm>
            <a:off x="5445128" y="-839332"/>
            <a:ext cx="1220788" cy="1022350"/>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76"/>
          <p:cNvSpPr/>
          <p:nvPr/>
        </p:nvSpPr>
        <p:spPr bwMode="auto">
          <a:xfrm>
            <a:off x="3582990" y="168730"/>
            <a:ext cx="1876425" cy="1352550"/>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80"/>
          <p:cNvSpPr/>
          <p:nvPr/>
        </p:nvSpPr>
        <p:spPr bwMode="auto">
          <a:xfrm>
            <a:off x="3582990" y="24268"/>
            <a:ext cx="776288" cy="1497013"/>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81"/>
          <p:cNvSpPr/>
          <p:nvPr/>
        </p:nvSpPr>
        <p:spPr bwMode="auto">
          <a:xfrm rot="5400000">
            <a:off x="696925" y="11562"/>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85"/>
          <p:cNvSpPr/>
          <p:nvPr/>
        </p:nvSpPr>
        <p:spPr bwMode="auto">
          <a:xfrm>
            <a:off x="1381128" y="2819855"/>
            <a:ext cx="407988" cy="1554163"/>
          </a:xfrm>
          <a:custGeom>
            <a:avLst/>
            <a:gdLst>
              <a:gd name="T0" fmla="*/ 7 w 401"/>
              <a:gd name="T1" fmla="*/ 1530 h 1530"/>
              <a:gd name="T2" fmla="*/ 5 w 401"/>
              <a:gd name="T3" fmla="*/ 1530 h 1530"/>
              <a:gd name="T4" fmla="*/ 1 w 401"/>
              <a:gd name="T5" fmla="*/ 1522 h 1530"/>
              <a:gd name="T6" fmla="*/ 388 w 401"/>
              <a:gd name="T7" fmla="*/ 5 h 1530"/>
              <a:gd name="T8" fmla="*/ 396 w 401"/>
              <a:gd name="T9" fmla="*/ 0 h 1530"/>
              <a:gd name="T10" fmla="*/ 400 w 401"/>
              <a:gd name="T11" fmla="*/ 8 h 1530"/>
              <a:gd name="T12" fmla="*/ 13 w 401"/>
              <a:gd name="T13" fmla="*/ 1525 h 1530"/>
              <a:gd name="T14" fmla="*/ 7 w 401"/>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530">
                <a:moveTo>
                  <a:pt x="7" y="1530"/>
                </a:moveTo>
                <a:cubicBezTo>
                  <a:pt x="6" y="1530"/>
                  <a:pt x="6" y="1530"/>
                  <a:pt x="5" y="1530"/>
                </a:cubicBezTo>
                <a:cubicBezTo>
                  <a:pt x="2" y="1529"/>
                  <a:pt x="0" y="1526"/>
                  <a:pt x="1" y="1522"/>
                </a:cubicBezTo>
                <a:cubicBezTo>
                  <a:pt x="388" y="5"/>
                  <a:pt x="388" y="5"/>
                  <a:pt x="388" y="5"/>
                </a:cubicBezTo>
                <a:cubicBezTo>
                  <a:pt x="389" y="2"/>
                  <a:pt x="393" y="0"/>
                  <a:pt x="396" y="0"/>
                </a:cubicBezTo>
                <a:cubicBezTo>
                  <a:pt x="399" y="1"/>
                  <a:pt x="401" y="4"/>
                  <a:pt x="400" y="8"/>
                </a:cubicBezTo>
                <a:cubicBezTo>
                  <a:pt x="13" y="1525"/>
                  <a:pt x="13" y="1525"/>
                  <a:pt x="13" y="1525"/>
                </a:cubicBezTo>
                <a:cubicBezTo>
                  <a:pt x="12" y="1528"/>
                  <a:pt x="9" y="1530"/>
                  <a:pt x="7" y="15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86"/>
          <p:cNvSpPr/>
          <p:nvPr/>
        </p:nvSpPr>
        <p:spPr bwMode="auto">
          <a:xfrm>
            <a:off x="-1516060" y="3354843"/>
            <a:ext cx="2911475" cy="1019175"/>
          </a:xfrm>
          <a:custGeom>
            <a:avLst/>
            <a:gdLst>
              <a:gd name="T0" fmla="*/ 2858 w 2865"/>
              <a:gd name="T1" fmla="*/ 1003 h 1003"/>
              <a:gd name="T2" fmla="*/ 2856 w 2865"/>
              <a:gd name="T3" fmla="*/ 1003 h 1003"/>
              <a:gd name="T4" fmla="*/ 5 w 2865"/>
              <a:gd name="T5" fmla="*/ 13 h 1003"/>
              <a:gd name="T6" fmla="*/ 1 w 2865"/>
              <a:gd name="T7" fmla="*/ 5 h 1003"/>
              <a:gd name="T8" fmla="*/ 9 w 2865"/>
              <a:gd name="T9" fmla="*/ 1 h 1003"/>
              <a:gd name="T10" fmla="*/ 2860 w 2865"/>
              <a:gd name="T11" fmla="*/ 991 h 1003"/>
              <a:gd name="T12" fmla="*/ 2863 w 2865"/>
              <a:gd name="T13" fmla="*/ 999 h 1003"/>
              <a:gd name="T14" fmla="*/ 2858 w 2865"/>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5" h="1003">
                <a:moveTo>
                  <a:pt x="2858" y="1003"/>
                </a:moveTo>
                <a:cubicBezTo>
                  <a:pt x="2857" y="1003"/>
                  <a:pt x="2856" y="1003"/>
                  <a:pt x="2856" y="1003"/>
                </a:cubicBezTo>
                <a:cubicBezTo>
                  <a:pt x="5" y="13"/>
                  <a:pt x="5" y="13"/>
                  <a:pt x="5" y="13"/>
                </a:cubicBezTo>
                <a:cubicBezTo>
                  <a:pt x="2" y="11"/>
                  <a:pt x="0" y="8"/>
                  <a:pt x="1" y="5"/>
                </a:cubicBezTo>
                <a:cubicBezTo>
                  <a:pt x="2" y="2"/>
                  <a:pt x="6" y="0"/>
                  <a:pt x="9" y="1"/>
                </a:cubicBezTo>
                <a:cubicBezTo>
                  <a:pt x="2860" y="991"/>
                  <a:pt x="2860" y="991"/>
                  <a:pt x="2860" y="991"/>
                </a:cubicBezTo>
                <a:cubicBezTo>
                  <a:pt x="2863" y="992"/>
                  <a:pt x="2865" y="996"/>
                  <a:pt x="2863" y="999"/>
                </a:cubicBezTo>
                <a:cubicBezTo>
                  <a:pt x="2863" y="1001"/>
                  <a:pt x="2860" y="1003"/>
                  <a:pt x="2858" y="10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87"/>
          <p:cNvSpPr/>
          <p:nvPr/>
        </p:nvSpPr>
        <p:spPr bwMode="auto">
          <a:xfrm>
            <a:off x="1227140" y="1019630"/>
            <a:ext cx="166688" cy="335438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91"/>
          <p:cNvSpPr/>
          <p:nvPr/>
        </p:nvSpPr>
        <p:spPr bwMode="auto">
          <a:xfrm>
            <a:off x="346077" y="2373768"/>
            <a:ext cx="155575" cy="136525"/>
          </a:xfrm>
          <a:custGeom>
            <a:avLst/>
            <a:gdLst>
              <a:gd name="T0" fmla="*/ 77 w 153"/>
              <a:gd name="T1" fmla="*/ 0 h 134"/>
              <a:gd name="T2" fmla="*/ 20 w 153"/>
              <a:gd name="T3" fmla="*/ 31 h 134"/>
              <a:gd name="T4" fmla="*/ 41 w 153"/>
              <a:gd name="T5" fmla="*/ 124 h 134"/>
              <a:gd name="T6" fmla="*/ 77 w 153"/>
              <a:gd name="T7" fmla="*/ 134 h 134"/>
              <a:gd name="T8" fmla="*/ 133 w 153"/>
              <a:gd name="T9" fmla="*/ 103 h 134"/>
              <a:gd name="T10" fmla="*/ 112 w 153"/>
              <a:gd name="T11" fmla="*/ 10 h 134"/>
              <a:gd name="T12" fmla="*/ 77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7" y="0"/>
                </a:moveTo>
                <a:cubicBezTo>
                  <a:pt x="54" y="0"/>
                  <a:pt x="33" y="11"/>
                  <a:pt x="20" y="31"/>
                </a:cubicBezTo>
                <a:cubicBezTo>
                  <a:pt x="0" y="63"/>
                  <a:pt x="10" y="104"/>
                  <a:pt x="41" y="124"/>
                </a:cubicBezTo>
                <a:cubicBezTo>
                  <a:pt x="52" y="131"/>
                  <a:pt x="64" y="134"/>
                  <a:pt x="77" y="134"/>
                </a:cubicBezTo>
                <a:cubicBezTo>
                  <a:pt x="99" y="134"/>
                  <a:pt x="121" y="123"/>
                  <a:pt x="133" y="103"/>
                </a:cubicBezTo>
                <a:cubicBezTo>
                  <a:pt x="153" y="71"/>
                  <a:pt x="144" y="30"/>
                  <a:pt x="112" y="10"/>
                </a:cubicBezTo>
                <a:cubicBezTo>
                  <a:pt x="101" y="3"/>
                  <a:pt x="89" y="0"/>
                  <a:pt x="77"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95"/>
          <p:cNvSpPr/>
          <p:nvPr/>
        </p:nvSpPr>
        <p:spPr bwMode="auto">
          <a:xfrm>
            <a:off x="1108077" y="918030"/>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96"/>
          <p:cNvSpPr/>
          <p:nvPr/>
        </p:nvSpPr>
        <p:spPr bwMode="auto">
          <a:xfrm>
            <a:off x="1289052" y="4281943"/>
            <a:ext cx="173038" cy="152400"/>
          </a:xfrm>
          <a:custGeom>
            <a:avLst/>
            <a:gdLst>
              <a:gd name="T0" fmla="*/ 85 w 170"/>
              <a:gd name="T1" fmla="*/ 0 h 150"/>
              <a:gd name="T2" fmla="*/ 22 w 170"/>
              <a:gd name="T3" fmla="*/ 35 h 150"/>
              <a:gd name="T4" fmla="*/ 45 w 170"/>
              <a:gd name="T5" fmla="*/ 138 h 150"/>
              <a:gd name="T6" fmla="*/ 85 w 170"/>
              <a:gd name="T7" fmla="*/ 150 h 150"/>
              <a:gd name="T8" fmla="*/ 149 w 170"/>
              <a:gd name="T9" fmla="*/ 115 h 150"/>
              <a:gd name="T10" fmla="*/ 125 w 170"/>
              <a:gd name="T11" fmla="*/ 11 h 150"/>
              <a:gd name="T12" fmla="*/ 85 w 17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85" y="0"/>
                </a:moveTo>
                <a:cubicBezTo>
                  <a:pt x="60" y="0"/>
                  <a:pt x="36" y="12"/>
                  <a:pt x="22" y="35"/>
                </a:cubicBezTo>
                <a:cubicBezTo>
                  <a:pt x="0" y="70"/>
                  <a:pt x="10" y="116"/>
                  <a:pt x="45" y="138"/>
                </a:cubicBezTo>
                <a:cubicBezTo>
                  <a:pt x="58" y="146"/>
                  <a:pt x="72" y="150"/>
                  <a:pt x="85" y="150"/>
                </a:cubicBezTo>
                <a:cubicBezTo>
                  <a:pt x="110" y="150"/>
                  <a:pt x="134" y="137"/>
                  <a:pt x="149" y="115"/>
                </a:cubicBezTo>
                <a:cubicBezTo>
                  <a:pt x="170" y="80"/>
                  <a:pt x="160" y="33"/>
                  <a:pt x="125" y="11"/>
                </a:cubicBezTo>
                <a:cubicBezTo>
                  <a:pt x="113" y="4"/>
                  <a:pt x="99" y="0"/>
                  <a:pt x="8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97"/>
          <p:cNvSpPr/>
          <p:nvPr/>
        </p:nvSpPr>
        <p:spPr bwMode="auto">
          <a:xfrm>
            <a:off x="1722440" y="2775405"/>
            <a:ext cx="106363" cy="92075"/>
          </a:xfrm>
          <a:custGeom>
            <a:avLst/>
            <a:gdLst>
              <a:gd name="T0" fmla="*/ 53 w 105"/>
              <a:gd name="T1" fmla="*/ 0 h 91"/>
              <a:gd name="T2" fmla="*/ 14 w 105"/>
              <a:gd name="T3" fmla="*/ 21 h 91"/>
              <a:gd name="T4" fmla="*/ 28 w 105"/>
              <a:gd name="T5" fmla="*/ 84 h 91"/>
              <a:gd name="T6" fmla="*/ 52 w 105"/>
              <a:gd name="T7" fmla="*/ 91 h 91"/>
              <a:gd name="T8" fmla="*/ 91 w 105"/>
              <a:gd name="T9" fmla="*/ 70 h 91"/>
              <a:gd name="T10" fmla="*/ 77 w 105"/>
              <a:gd name="T11" fmla="*/ 7 h 91"/>
              <a:gd name="T12" fmla="*/ 53 w 10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05" h="91">
                <a:moveTo>
                  <a:pt x="53" y="0"/>
                </a:moveTo>
                <a:cubicBezTo>
                  <a:pt x="37" y="0"/>
                  <a:pt x="23" y="7"/>
                  <a:pt x="14" y="21"/>
                </a:cubicBezTo>
                <a:cubicBezTo>
                  <a:pt x="0" y="43"/>
                  <a:pt x="7" y="71"/>
                  <a:pt x="28" y="84"/>
                </a:cubicBezTo>
                <a:cubicBezTo>
                  <a:pt x="36" y="89"/>
                  <a:pt x="44" y="91"/>
                  <a:pt x="52" y="91"/>
                </a:cubicBezTo>
                <a:cubicBezTo>
                  <a:pt x="68" y="91"/>
                  <a:pt x="82" y="84"/>
                  <a:pt x="91" y="70"/>
                </a:cubicBezTo>
                <a:cubicBezTo>
                  <a:pt x="105" y="48"/>
                  <a:pt x="98" y="20"/>
                  <a:pt x="77" y="7"/>
                </a:cubicBezTo>
                <a:cubicBezTo>
                  <a:pt x="69" y="2"/>
                  <a:pt x="61" y="0"/>
                  <a:pt x="5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8"/>
          <p:cNvSpPr/>
          <p:nvPr/>
        </p:nvSpPr>
        <p:spPr bwMode="auto">
          <a:xfrm>
            <a:off x="3425827" y="2431712"/>
            <a:ext cx="153988" cy="134938"/>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99"/>
          <p:cNvSpPr/>
          <p:nvPr/>
        </p:nvSpPr>
        <p:spPr bwMode="auto">
          <a:xfrm>
            <a:off x="3536952" y="1470480"/>
            <a:ext cx="93663" cy="80963"/>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00"/>
          <p:cNvSpPr/>
          <p:nvPr/>
        </p:nvSpPr>
        <p:spPr bwMode="auto">
          <a:xfrm>
            <a:off x="3059115" y="184605"/>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01"/>
          <p:cNvSpPr/>
          <p:nvPr/>
        </p:nvSpPr>
        <p:spPr bwMode="auto">
          <a:xfrm>
            <a:off x="2598740" y="13155"/>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04"/>
          <p:cNvSpPr/>
          <p:nvPr/>
        </p:nvSpPr>
        <p:spPr bwMode="auto">
          <a:xfrm>
            <a:off x="4231448" y="-70319"/>
            <a:ext cx="227084" cy="198698"/>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05"/>
          <p:cNvSpPr/>
          <p:nvPr/>
        </p:nvSpPr>
        <p:spPr bwMode="auto">
          <a:xfrm>
            <a:off x="5367340" y="113168"/>
            <a:ext cx="147638" cy="128588"/>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75"/>
          <p:cNvSpPr/>
          <p:nvPr/>
        </p:nvSpPr>
        <p:spPr bwMode="auto">
          <a:xfrm rot="21368463">
            <a:off x="11161387" y="1972320"/>
            <a:ext cx="1606550" cy="1609725"/>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97" name="Freeform 179"/>
          <p:cNvSpPr/>
          <p:nvPr/>
        </p:nvSpPr>
        <p:spPr bwMode="auto">
          <a:xfrm rot="21368463">
            <a:off x="11709021" y="2507310"/>
            <a:ext cx="511175" cy="512763"/>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2" name="Freeform 59"/>
          <p:cNvSpPr/>
          <p:nvPr/>
        </p:nvSpPr>
        <p:spPr bwMode="auto">
          <a:xfrm rot="21368463">
            <a:off x="9317416" y="5848184"/>
            <a:ext cx="819150" cy="1431925"/>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60"/>
          <p:cNvSpPr/>
          <p:nvPr/>
        </p:nvSpPr>
        <p:spPr bwMode="auto">
          <a:xfrm rot="21368463">
            <a:off x="10127449" y="5741316"/>
            <a:ext cx="2376488" cy="1692275"/>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63"/>
          <p:cNvSpPr/>
          <p:nvPr/>
        </p:nvSpPr>
        <p:spPr bwMode="auto">
          <a:xfrm rot="21368463">
            <a:off x="10045759" y="4996027"/>
            <a:ext cx="1962150" cy="774700"/>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64"/>
          <p:cNvSpPr/>
          <p:nvPr/>
        </p:nvSpPr>
        <p:spPr bwMode="auto">
          <a:xfrm rot="21368463">
            <a:off x="11438932" y="4749068"/>
            <a:ext cx="534988" cy="212725"/>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65"/>
          <p:cNvSpPr/>
          <p:nvPr/>
        </p:nvSpPr>
        <p:spPr bwMode="auto">
          <a:xfrm rot="21368463">
            <a:off x="12008990" y="4916144"/>
            <a:ext cx="420688" cy="126365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66"/>
          <p:cNvSpPr/>
          <p:nvPr/>
        </p:nvSpPr>
        <p:spPr bwMode="auto">
          <a:xfrm rot="21368463">
            <a:off x="10087391" y="5742880"/>
            <a:ext cx="2370138" cy="501650"/>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67"/>
          <p:cNvSpPr/>
          <p:nvPr/>
        </p:nvSpPr>
        <p:spPr bwMode="auto">
          <a:xfrm rot="21368463">
            <a:off x="10133566" y="5802238"/>
            <a:ext cx="561975" cy="1812925"/>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68"/>
          <p:cNvSpPr/>
          <p:nvPr/>
        </p:nvSpPr>
        <p:spPr bwMode="auto">
          <a:xfrm rot="21368463">
            <a:off x="10039620" y="4813803"/>
            <a:ext cx="1439863" cy="974725"/>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69"/>
          <p:cNvSpPr/>
          <p:nvPr/>
        </p:nvSpPr>
        <p:spPr bwMode="auto">
          <a:xfrm rot="21368463">
            <a:off x="11365572" y="2771501"/>
            <a:ext cx="688975" cy="1987550"/>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70"/>
          <p:cNvSpPr/>
          <p:nvPr/>
        </p:nvSpPr>
        <p:spPr bwMode="auto">
          <a:xfrm rot="21368463">
            <a:off x="12037221" y="2714647"/>
            <a:ext cx="1030288" cy="1954213"/>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79"/>
          <p:cNvSpPr/>
          <p:nvPr/>
        </p:nvSpPr>
        <p:spPr bwMode="auto">
          <a:xfrm rot="21368463">
            <a:off x="11999357" y="2713088"/>
            <a:ext cx="1114425" cy="83185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81"/>
          <p:cNvSpPr/>
          <p:nvPr/>
        </p:nvSpPr>
        <p:spPr bwMode="auto">
          <a:xfrm rot="21368463">
            <a:off x="8530767" y="5404785"/>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82"/>
          <p:cNvSpPr/>
          <p:nvPr/>
        </p:nvSpPr>
        <p:spPr bwMode="auto">
          <a:xfrm rot="21368463">
            <a:off x="5964478" y="5542794"/>
            <a:ext cx="2660650" cy="2768600"/>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87" name="Freeform 84"/>
          <p:cNvSpPr/>
          <p:nvPr/>
        </p:nvSpPr>
        <p:spPr bwMode="auto">
          <a:xfrm rot="21368463">
            <a:off x="7398075" y="5494498"/>
            <a:ext cx="1227138" cy="2819400"/>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87"/>
          <p:cNvSpPr/>
          <p:nvPr/>
        </p:nvSpPr>
        <p:spPr bwMode="auto">
          <a:xfrm rot="21368463">
            <a:off x="10185884" y="5813792"/>
            <a:ext cx="166688" cy="335438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4"/>
          <p:cNvSpPr/>
          <p:nvPr/>
        </p:nvSpPr>
        <p:spPr bwMode="auto">
          <a:xfrm rot="21368463">
            <a:off x="8470752" y="5416963"/>
            <a:ext cx="109538" cy="95250"/>
          </a:xfrm>
          <a:custGeom>
            <a:avLst/>
            <a:gdLst>
              <a:gd name="T0" fmla="*/ 54 w 107"/>
              <a:gd name="T1" fmla="*/ 0 h 94"/>
              <a:gd name="T2" fmla="*/ 14 w 107"/>
              <a:gd name="T3" fmla="*/ 22 h 94"/>
              <a:gd name="T4" fmla="*/ 29 w 107"/>
              <a:gd name="T5" fmla="*/ 87 h 94"/>
              <a:gd name="T6" fmla="*/ 53 w 107"/>
              <a:gd name="T7" fmla="*/ 94 h 94"/>
              <a:gd name="T8" fmla="*/ 93 w 107"/>
              <a:gd name="T9" fmla="*/ 72 h 94"/>
              <a:gd name="T10" fmla="*/ 78 w 107"/>
              <a:gd name="T11" fmla="*/ 7 h 94"/>
              <a:gd name="T12" fmla="*/ 54 w 10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54" y="0"/>
                </a:moveTo>
                <a:cubicBezTo>
                  <a:pt x="38" y="0"/>
                  <a:pt x="23" y="8"/>
                  <a:pt x="14" y="22"/>
                </a:cubicBezTo>
                <a:cubicBezTo>
                  <a:pt x="0" y="44"/>
                  <a:pt x="7" y="73"/>
                  <a:pt x="29" y="87"/>
                </a:cubicBezTo>
                <a:cubicBezTo>
                  <a:pt x="36" y="91"/>
                  <a:pt x="45" y="94"/>
                  <a:pt x="53" y="94"/>
                </a:cubicBezTo>
                <a:cubicBezTo>
                  <a:pt x="69" y="94"/>
                  <a:pt x="84" y="86"/>
                  <a:pt x="93" y="72"/>
                </a:cubicBezTo>
                <a:cubicBezTo>
                  <a:pt x="107" y="50"/>
                  <a:pt x="100" y="21"/>
                  <a:pt x="78" y="7"/>
                </a:cubicBezTo>
                <a:cubicBezTo>
                  <a:pt x="71" y="3"/>
                  <a:pt x="62" y="0"/>
                  <a:pt x="5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95"/>
          <p:cNvSpPr/>
          <p:nvPr/>
        </p:nvSpPr>
        <p:spPr bwMode="auto">
          <a:xfrm rot="21368463">
            <a:off x="9954450" y="5721486"/>
            <a:ext cx="241300" cy="212725"/>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00"/>
          <p:cNvSpPr/>
          <p:nvPr/>
        </p:nvSpPr>
        <p:spPr bwMode="auto">
          <a:xfrm rot="21368463">
            <a:off x="11850778" y="4859465"/>
            <a:ext cx="211138" cy="184150"/>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01"/>
          <p:cNvSpPr/>
          <p:nvPr/>
        </p:nvSpPr>
        <p:spPr bwMode="auto">
          <a:xfrm rot="21368463">
            <a:off x="11377136" y="4722850"/>
            <a:ext cx="111125" cy="9842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02"/>
          <p:cNvSpPr/>
          <p:nvPr/>
        </p:nvSpPr>
        <p:spPr bwMode="auto">
          <a:xfrm rot="21368463">
            <a:off x="11919664" y="2718054"/>
            <a:ext cx="111125" cy="96838"/>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74"/>
          <p:cNvSpPr/>
          <p:nvPr/>
        </p:nvSpPr>
        <p:spPr bwMode="auto">
          <a:xfrm rot="4811396">
            <a:off x="8020520" y="-1083402"/>
            <a:ext cx="836613" cy="2962146"/>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521" name="Freeform 81"/>
          <p:cNvSpPr/>
          <p:nvPr/>
        </p:nvSpPr>
        <p:spPr bwMode="auto">
          <a:xfrm rot="292990">
            <a:off x="-282563" y="481462"/>
            <a:ext cx="1543050" cy="482600"/>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74"/>
          <p:cNvSpPr/>
          <p:nvPr/>
        </p:nvSpPr>
        <p:spPr bwMode="auto">
          <a:xfrm>
            <a:off x="7002461" y="995363"/>
            <a:ext cx="113308" cy="113306"/>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27" name="Freeform 61"/>
          <p:cNvSpPr/>
          <p:nvPr/>
        </p:nvSpPr>
        <p:spPr bwMode="auto">
          <a:xfrm rot="6175298">
            <a:off x="3053763" y="1936099"/>
            <a:ext cx="982498" cy="13335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166"/>
          <p:cNvSpPr/>
          <p:nvPr/>
        </p:nvSpPr>
        <p:spPr bwMode="auto">
          <a:xfrm>
            <a:off x="303215" y="2559505"/>
            <a:ext cx="277813" cy="279400"/>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3"/>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2" name="Freeform 148"/>
          <p:cNvSpPr/>
          <p:nvPr/>
        </p:nvSpPr>
        <p:spPr bwMode="auto">
          <a:xfrm>
            <a:off x="-7935" y="1680030"/>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3" name="Freeform 156"/>
          <p:cNvSpPr/>
          <p:nvPr/>
        </p:nvSpPr>
        <p:spPr bwMode="auto">
          <a:xfrm>
            <a:off x="119065" y="1808618"/>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4" name="Freeform 150"/>
          <p:cNvSpPr/>
          <p:nvPr/>
        </p:nvSpPr>
        <p:spPr bwMode="auto">
          <a:xfrm>
            <a:off x="-101597" y="368755"/>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75" name="Freeform 151"/>
          <p:cNvSpPr/>
          <p:nvPr/>
        </p:nvSpPr>
        <p:spPr bwMode="auto">
          <a:xfrm>
            <a:off x="261940" y="730705"/>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76" name="Freeform 159"/>
          <p:cNvSpPr/>
          <p:nvPr/>
        </p:nvSpPr>
        <p:spPr bwMode="auto">
          <a:xfrm>
            <a:off x="438153" y="908505"/>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77" name="Freeform 168"/>
          <p:cNvSpPr/>
          <p:nvPr/>
        </p:nvSpPr>
        <p:spPr bwMode="auto">
          <a:xfrm>
            <a:off x="4383091" y="275093"/>
            <a:ext cx="282575" cy="282575"/>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8" name="Freeform 149"/>
          <p:cNvSpPr/>
          <p:nvPr/>
        </p:nvSpPr>
        <p:spPr bwMode="auto">
          <a:xfrm>
            <a:off x="1463678" y="1306968"/>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79" name="Freeform 160"/>
          <p:cNvSpPr/>
          <p:nvPr/>
        </p:nvSpPr>
        <p:spPr bwMode="auto">
          <a:xfrm>
            <a:off x="1593853" y="1437143"/>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0" name="Freeform 155"/>
          <p:cNvSpPr/>
          <p:nvPr/>
        </p:nvSpPr>
        <p:spPr bwMode="auto">
          <a:xfrm>
            <a:off x="1717678" y="1893548"/>
            <a:ext cx="1149350" cy="1150938"/>
          </a:xfrm>
          <a:custGeom>
            <a:avLst/>
            <a:gdLst>
              <a:gd name="T0" fmla="*/ 830 w 1132"/>
              <a:gd name="T1" fmla="*/ 146 h 1132"/>
              <a:gd name="T2" fmla="*/ 986 w 1132"/>
              <a:gd name="T3" fmla="*/ 830 h 1132"/>
              <a:gd name="T4" fmla="*/ 302 w 1132"/>
              <a:gd name="T5" fmla="*/ 986 h 1132"/>
              <a:gd name="T6" fmla="*/ 146 w 1132"/>
              <a:gd name="T7" fmla="*/ 302 h 1132"/>
              <a:gd name="T8" fmla="*/ 830 w 1132"/>
              <a:gd name="T9" fmla="*/ 146 h 1132"/>
            </a:gdLst>
            <a:ahLst/>
            <a:cxnLst>
              <a:cxn ang="0">
                <a:pos x="T0" y="T1"/>
              </a:cxn>
              <a:cxn ang="0">
                <a:pos x="T2" y="T3"/>
              </a:cxn>
              <a:cxn ang="0">
                <a:pos x="T4" y="T5"/>
              </a:cxn>
              <a:cxn ang="0">
                <a:pos x="T6" y="T7"/>
              </a:cxn>
              <a:cxn ang="0">
                <a:pos x="T8" y="T9"/>
              </a:cxn>
            </a:cxnLst>
            <a:rect l="0" t="0" r="r" b="b"/>
            <a:pathLst>
              <a:path w="1132" h="1132">
                <a:moveTo>
                  <a:pt x="830" y="146"/>
                </a:moveTo>
                <a:cubicBezTo>
                  <a:pt x="1062" y="292"/>
                  <a:pt x="1132" y="598"/>
                  <a:pt x="986" y="830"/>
                </a:cubicBezTo>
                <a:cubicBezTo>
                  <a:pt x="840" y="1062"/>
                  <a:pt x="534" y="1132"/>
                  <a:pt x="302" y="986"/>
                </a:cubicBezTo>
                <a:cubicBezTo>
                  <a:pt x="70" y="840"/>
                  <a:pt x="0" y="534"/>
                  <a:pt x="146" y="302"/>
                </a:cubicBezTo>
                <a:cubicBezTo>
                  <a:pt x="292" y="70"/>
                  <a:pt x="598" y="0"/>
                  <a:pt x="830" y="14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81" name="Freeform 162"/>
          <p:cNvSpPr/>
          <p:nvPr/>
        </p:nvSpPr>
        <p:spPr bwMode="auto">
          <a:xfrm>
            <a:off x="2003428" y="2172155"/>
            <a:ext cx="579438" cy="579438"/>
          </a:xfrm>
          <a:custGeom>
            <a:avLst/>
            <a:gdLst>
              <a:gd name="T0" fmla="*/ 418 w 570"/>
              <a:gd name="T1" fmla="*/ 73 h 570"/>
              <a:gd name="T2" fmla="*/ 497 w 570"/>
              <a:gd name="T3" fmla="*/ 418 h 570"/>
              <a:gd name="T4" fmla="*/ 152 w 570"/>
              <a:gd name="T5" fmla="*/ 497 h 570"/>
              <a:gd name="T6" fmla="*/ 73 w 570"/>
              <a:gd name="T7" fmla="*/ 152 h 570"/>
              <a:gd name="T8" fmla="*/ 418 w 570"/>
              <a:gd name="T9" fmla="*/ 73 h 570"/>
            </a:gdLst>
            <a:ahLst/>
            <a:cxnLst>
              <a:cxn ang="0">
                <a:pos x="T0" y="T1"/>
              </a:cxn>
              <a:cxn ang="0">
                <a:pos x="T2" y="T3"/>
              </a:cxn>
              <a:cxn ang="0">
                <a:pos x="T4" y="T5"/>
              </a:cxn>
              <a:cxn ang="0">
                <a:pos x="T6" y="T7"/>
              </a:cxn>
              <a:cxn ang="0">
                <a:pos x="T8" y="T9"/>
              </a:cxn>
            </a:cxnLst>
            <a:rect l="0" t="0" r="r" b="b"/>
            <a:pathLst>
              <a:path w="570" h="570">
                <a:moveTo>
                  <a:pt x="418" y="73"/>
                </a:moveTo>
                <a:cubicBezTo>
                  <a:pt x="535" y="147"/>
                  <a:pt x="570" y="301"/>
                  <a:pt x="497" y="418"/>
                </a:cubicBezTo>
                <a:cubicBezTo>
                  <a:pt x="423" y="535"/>
                  <a:pt x="269" y="570"/>
                  <a:pt x="152" y="497"/>
                </a:cubicBezTo>
                <a:cubicBezTo>
                  <a:pt x="35" y="423"/>
                  <a:pt x="0" y="269"/>
                  <a:pt x="73" y="152"/>
                </a:cubicBezTo>
                <a:cubicBezTo>
                  <a:pt x="147" y="35"/>
                  <a:pt x="301" y="0"/>
                  <a:pt x="418" y="7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82" name="Freeform 163"/>
          <p:cNvSpPr/>
          <p:nvPr/>
        </p:nvSpPr>
        <p:spPr bwMode="auto">
          <a:xfrm>
            <a:off x="2138365" y="2307093"/>
            <a:ext cx="307975" cy="309563"/>
          </a:xfrm>
          <a:custGeom>
            <a:avLst/>
            <a:gdLst>
              <a:gd name="T0" fmla="*/ 223 w 304"/>
              <a:gd name="T1" fmla="*/ 39 h 304"/>
              <a:gd name="T2" fmla="*/ 265 w 304"/>
              <a:gd name="T3" fmla="*/ 223 h 304"/>
              <a:gd name="T4" fmla="*/ 81 w 304"/>
              <a:gd name="T5" fmla="*/ 265 h 304"/>
              <a:gd name="T6" fmla="*/ 39 w 304"/>
              <a:gd name="T7" fmla="*/ 81 h 304"/>
              <a:gd name="T8" fmla="*/ 223 w 304"/>
              <a:gd name="T9" fmla="*/ 39 h 304"/>
            </a:gdLst>
            <a:ahLst/>
            <a:cxnLst>
              <a:cxn ang="0">
                <a:pos x="T0" y="T1"/>
              </a:cxn>
              <a:cxn ang="0">
                <a:pos x="T2" y="T3"/>
              </a:cxn>
              <a:cxn ang="0">
                <a:pos x="T4" y="T5"/>
              </a:cxn>
              <a:cxn ang="0">
                <a:pos x="T6" y="T7"/>
              </a:cxn>
              <a:cxn ang="0">
                <a:pos x="T8" y="T9"/>
              </a:cxn>
            </a:cxnLst>
            <a:rect l="0" t="0" r="r" b="b"/>
            <a:pathLst>
              <a:path w="304" h="304">
                <a:moveTo>
                  <a:pt x="223" y="39"/>
                </a:moveTo>
                <a:cubicBezTo>
                  <a:pt x="285" y="78"/>
                  <a:pt x="304" y="161"/>
                  <a:pt x="265" y="223"/>
                </a:cubicBezTo>
                <a:cubicBezTo>
                  <a:pt x="226" y="285"/>
                  <a:pt x="144" y="304"/>
                  <a:pt x="81" y="265"/>
                </a:cubicBezTo>
                <a:cubicBezTo>
                  <a:pt x="19" y="226"/>
                  <a:pt x="0" y="144"/>
                  <a:pt x="39" y="81"/>
                </a:cubicBezTo>
                <a:cubicBezTo>
                  <a:pt x="78" y="19"/>
                  <a:pt x="161" y="0"/>
                  <a:pt x="223" y="3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83" name="Freeform 146"/>
          <p:cNvSpPr/>
          <p:nvPr/>
        </p:nvSpPr>
        <p:spPr bwMode="auto">
          <a:xfrm>
            <a:off x="2133603" y="-78920"/>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4" name="Freeform 147"/>
          <p:cNvSpPr/>
          <p:nvPr/>
        </p:nvSpPr>
        <p:spPr bwMode="auto">
          <a:xfrm>
            <a:off x="2457453" y="243343"/>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5" name="Freeform 161"/>
          <p:cNvSpPr/>
          <p:nvPr/>
        </p:nvSpPr>
        <p:spPr bwMode="auto">
          <a:xfrm>
            <a:off x="3041653" y="827543"/>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6" name="Freeform 164"/>
          <p:cNvSpPr/>
          <p:nvPr/>
        </p:nvSpPr>
        <p:spPr bwMode="auto">
          <a:xfrm>
            <a:off x="1876428" y="113168"/>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7" name="Freeform 144"/>
          <p:cNvSpPr/>
          <p:nvPr/>
        </p:nvSpPr>
        <p:spPr bwMode="auto">
          <a:xfrm rot="21368463">
            <a:off x="11214820" y="3527719"/>
            <a:ext cx="1039813" cy="1041400"/>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8" name="Freeform 145"/>
          <p:cNvSpPr/>
          <p:nvPr/>
        </p:nvSpPr>
        <p:spPr bwMode="auto">
          <a:xfrm rot="21368463">
            <a:off x="11459241" y="3772197"/>
            <a:ext cx="550863" cy="550863"/>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89" name="Freeform 167"/>
          <p:cNvSpPr/>
          <p:nvPr/>
        </p:nvSpPr>
        <p:spPr bwMode="auto">
          <a:xfrm rot="21368463">
            <a:off x="11589470" y="3903957"/>
            <a:ext cx="290513" cy="288925"/>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0" name="Freeform 164"/>
          <p:cNvSpPr/>
          <p:nvPr/>
        </p:nvSpPr>
        <p:spPr bwMode="auto">
          <a:xfrm rot="21368463">
            <a:off x="10669041" y="4865435"/>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1" name="Freeform 146"/>
          <p:cNvSpPr/>
          <p:nvPr/>
        </p:nvSpPr>
        <p:spPr bwMode="auto">
          <a:xfrm rot="21368463">
            <a:off x="10972739" y="4592255"/>
            <a:ext cx="2124075" cy="2124075"/>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2" name="Freeform 147"/>
          <p:cNvSpPr/>
          <p:nvPr/>
        </p:nvSpPr>
        <p:spPr bwMode="auto">
          <a:xfrm rot="21368463">
            <a:off x="11296534" y="4914466"/>
            <a:ext cx="1477963" cy="1477963"/>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3" name="Freeform 161"/>
          <p:cNvSpPr/>
          <p:nvPr/>
        </p:nvSpPr>
        <p:spPr bwMode="auto">
          <a:xfrm rot="21368463">
            <a:off x="11880786" y="5498611"/>
            <a:ext cx="311150" cy="311150"/>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4" name="Freeform 149"/>
          <p:cNvSpPr/>
          <p:nvPr/>
        </p:nvSpPr>
        <p:spPr bwMode="auto">
          <a:xfrm rot="21368463">
            <a:off x="10346139" y="6075141"/>
            <a:ext cx="541338" cy="541338"/>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5" name="Freeform 160"/>
          <p:cNvSpPr/>
          <p:nvPr/>
        </p:nvSpPr>
        <p:spPr bwMode="auto">
          <a:xfrm rot="21368463">
            <a:off x="10476315" y="6205369"/>
            <a:ext cx="279400" cy="280988"/>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596" name="Freeform 150"/>
          <p:cNvSpPr/>
          <p:nvPr/>
        </p:nvSpPr>
        <p:spPr bwMode="auto">
          <a:xfrm rot="21368463">
            <a:off x="8751468" y="5212095"/>
            <a:ext cx="1470025" cy="1470025"/>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97" name="Freeform 151"/>
          <p:cNvSpPr/>
          <p:nvPr/>
        </p:nvSpPr>
        <p:spPr bwMode="auto">
          <a:xfrm rot="21368463">
            <a:off x="9115003" y="5573992"/>
            <a:ext cx="744538" cy="746125"/>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98" name="Freeform 159"/>
          <p:cNvSpPr/>
          <p:nvPr/>
        </p:nvSpPr>
        <p:spPr bwMode="auto">
          <a:xfrm rot="21368463">
            <a:off x="9291216" y="5751792"/>
            <a:ext cx="392113" cy="390525"/>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599" name="Freeform 165"/>
          <p:cNvSpPr/>
          <p:nvPr/>
        </p:nvSpPr>
        <p:spPr bwMode="auto">
          <a:xfrm rot="21368463">
            <a:off x="8330404" y="6035107"/>
            <a:ext cx="277813" cy="277813"/>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600" name="Freeform 142"/>
          <p:cNvSpPr/>
          <p:nvPr/>
        </p:nvSpPr>
        <p:spPr bwMode="auto">
          <a:xfrm>
            <a:off x="5262565" y="-631825"/>
            <a:ext cx="1265238" cy="1263650"/>
          </a:xfrm>
          <a:custGeom>
            <a:avLst/>
            <a:gdLst>
              <a:gd name="T0" fmla="*/ 912 w 1244"/>
              <a:gd name="T1" fmla="*/ 160 h 1244"/>
              <a:gd name="T2" fmla="*/ 1084 w 1244"/>
              <a:gd name="T3" fmla="*/ 912 h 1244"/>
              <a:gd name="T4" fmla="*/ 332 w 1244"/>
              <a:gd name="T5" fmla="*/ 1084 h 1244"/>
              <a:gd name="T6" fmla="*/ 161 w 1244"/>
              <a:gd name="T7" fmla="*/ 332 h 1244"/>
              <a:gd name="T8" fmla="*/ 912 w 1244"/>
              <a:gd name="T9" fmla="*/ 160 h 1244"/>
            </a:gdLst>
            <a:ahLst/>
            <a:cxnLst>
              <a:cxn ang="0">
                <a:pos x="T0" y="T1"/>
              </a:cxn>
              <a:cxn ang="0">
                <a:pos x="T2" y="T3"/>
              </a:cxn>
              <a:cxn ang="0">
                <a:pos x="T4" y="T5"/>
              </a:cxn>
              <a:cxn ang="0">
                <a:pos x="T6" y="T7"/>
              </a:cxn>
              <a:cxn ang="0">
                <a:pos x="T8" y="T9"/>
              </a:cxn>
            </a:cxnLst>
            <a:rect l="0" t="0" r="r" b="b"/>
            <a:pathLst>
              <a:path w="1244" h="1244">
                <a:moveTo>
                  <a:pt x="912" y="160"/>
                </a:moveTo>
                <a:cubicBezTo>
                  <a:pt x="1167" y="321"/>
                  <a:pt x="1244" y="657"/>
                  <a:pt x="1084" y="912"/>
                </a:cubicBezTo>
                <a:cubicBezTo>
                  <a:pt x="924" y="1167"/>
                  <a:pt x="587" y="1244"/>
                  <a:pt x="332" y="1084"/>
                </a:cubicBezTo>
                <a:cubicBezTo>
                  <a:pt x="77" y="924"/>
                  <a:pt x="0" y="587"/>
                  <a:pt x="161" y="332"/>
                </a:cubicBezTo>
                <a:cubicBezTo>
                  <a:pt x="321" y="77"/>
                  <a:pt x="657" y="0"/>
                  <a:pt x="912" y="160"/>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601" name="Freeform 5"/>
          <p:cNvSpPr/>
          <p:nvPr/>
        </p:nvSpPr>
        <p:spPr bwMode="auto">
          <a:xfrm>
            <a:off x="1728790" y="1559380"/>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6"/>
          <p:cNvSpPr/>
          <p:nvPr/>
        </p:nvSpPr>
        <p:spPr bwMode="auto">
          <a:xfrm>
            <a:off x="1722440" y="2095955"/>
            <a:ext cx="576263" cy="363538"/>
          </a:xfrm>
          <a:custGeom>
            <a:avLst/>
            <a:gdLst>
              <a:gd name="T0" fmla="*/ 564 w 568"/>
              <a:gd name="T1" fmla="*/ 358 h 358"/>
              <a:gd name="T2" fmla="*/ 562 w 568"/>
              <a:gd name="T3" fmla="*/ 358 h 358"/>
              <a:gd name="T4" fmla="*/ 3 w 568"/>
              <a:gd name="T5" fmla="*/ 8 h 358"/>
              <a:gd name="T6" fmla="*/ 2 w 568"/>
              <a:gd name="T7" fmla="*/ 3 h 358"/>
              <a:gd name="T8" fmla="*/ 7 w 568"/>
              <a:gd name="T9" fmla="*/ 2 h 358"/>
              <a:gd name="T10" fmla="*/ 566 w 568"/>
              <a:gd name="T11" fmla="*/ 351 h 358"/>
              <a:gd name="T12" fmla="*/ 567 w 568"/>
              <a:gd name="T13" fmla="*/ 356 h 358"/>
              <a:gd name="T14" fmla="*/ 564 w 56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358">
                <a:moveTo>
                  <a:pt x="564" y="358"/>
                </a:moveTo>
                <a:cubicBezTo>
                  <a:pt x="563" y="358"/>
                  <a:pt x="562" y="358"/>
                  <a:pt x="562" y="358"/>
                </a:cubicBezTo>
                <a:cubicBezTo>
                  <a:pt x="3" y="8"/>
                  <a:pt x="3" y="8"/>
                  <a:pt x="3" y="8"/>
                </a:cubicBezTo>
                <a:cubicBezTo>
                  <a:pt x="1" y="7"/>
                  <a:pt x="0" y="5"/>
                  <a:pt x="2" y="3"/>
                </a:cubicBezTo>
                <a:cubicBezTo>
                  <a:pt x="3" y="1"/>
                  <a:pt x="5" y="0"/>
                  <a:pt x="7" y="2"/>
                </a:cubicBezTo>
                <a:cubicBezTo>
                  <a:pt x="566" y="351"/>
                  <a:pt x="566" y="351"/>
                  <a:pt x="566" y="351"/>
                </a:cubicBezTo>
                <a:cubicBezTo>
                  <a:pt x="568" y="352"/>
                  <a:pt x="568" y="355"/>
                  <a:pt x="567" y="356"/>
                </a:cubicBezTo>
                <a:cubicBezTo>
                  <a:pt x="566" y="358"/>
                  <a:pt x="565" y="358"/>
                  <a:pt x="564" y="35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7"/>
          <p:cNvSpPr/>
          <p:nvPr/>
        </p:nvSpPr>
        <p:spPr bwMode="auto">
          <a:xfrm>
            <a:off x="1724027" y="1559380"/>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
          <p:cNvSpPr/>
          <p:nvPr/>
        </p:nvSpPr>
        <p:spPr bwMode="auto">
          <a:xfrm>
            <a:off x="593727" y="2059443"/>
            <a:ext cx="1138238" cy="46038"/>
          </a:xfrm>
          <a:custGeom>
            <a:avLst/>
            <a:gdLst>
              <a:gd name="T0" fmla="*/ 1118 w 1122"/>
              <a:gd name="T1" fmla="*/ 44 h 44"/>
              <a:gd name="T2" fmla="*/ 1118 w 1122"/>
              <a:gd name="T3" fmla="*/ 44 h 44"/>
              <a:gd name="T4" fmla="*/ 4 w 1122"/>
              <a:gd name="T5" fmla="*/ 8 h 44"/>
              <a:gd name="T6" fmla="*/ 0 w 1122"/>
              <a:gd name="T7" fmla="*/ 4 h 44"/>
              <a:gd name="T8" fmla="*/ 4 w 1122"/>
              <a:gd name="T9" fmla="*/ 0 h 44"/>
              <a:gd name="T10" fmla="*/ 1118 w 1122"/>
              <a:gd name="T11" fmla="*/ 36 h 44"/>
              <a:gd name="T12" fmla="*/ 1122 w 1122"/>
              <a:gd name="T13" fmla="*/ 40 h 44"/>
              <a:gd name="T14" fmla="*/ 1118 w 112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2" h="44">
                <a:moveTo>
                  <a:pt x="1118" y="44"/>
                </a:moveTo>
                <a:cubicBezTo>
                  <a:pt x="1118" y="44"/>
                  <a:pt x="1118" y="44"/>
                  <a:pt x="1118" y="44"/>
                </a:cubicBezTo>
                <a:cubicBezTo>
                  <a:pt x="4" y="8"/>
                  <a:pt x="4" y="8"/>
                  <a:pt x="4" y="8"/>
                </a:cubicBezTo>
                <a:cubicBezTo>
                  <a:pt x="1" y="8"/>
                  <a:pt x="0" y="7"/>
                  <a:pt x="0" y="4"/>
                </a:cubicBezTo>
                <a:cubicBezTo>
                  <a:pt x="0" y="2"/>
                  <a:pt x="2" y="0"/>
                  <a:pt x="4" y="0"/>
                </a:cubicBezTo>
                <a:cubicBezTo>
                  <a:pt x="1118" y="36"/>
                  <a:pt x="1118" y="36"/>
                  <a:pt x="1118" y="36"/>
                </a:cubicBezTo>
                <a:cubicBezTo>
                  <a:pt x="1120" y="36"/>
                  <a:pt x="1122" y="38"/>
                  <a:pt x="1122" y="40"/>
                </a:cubicBezTo>
                <a:cubicBezTo>
                  <a:pt x="1122" y="42"/>
                  <a:pt x="1120" y="44"/>
                  <a:pt x="1118" y="4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9"/>
          <p:cNvSpPr/>
          <p:nvPr/>
        </p:nvSpPr>
        <p:spPr bwMode="auto">
          <a:xfrm>
            <a:off x="433390" y="2059443"/>
            <a:ext cx="168275" cy="647700"/>
          </a:xfrm>
          <a:custGeom>
            <a:avLst/>
            <a:gdLst>
              <a:gd name="T0" fmla="*/ 4 w 166"/>
              <a:gd name="T1" fmla="*/ 637 h 637"/>
              <a:gd name="T2" fmla="*/ 4 w 166"/>
              <a:gd name="T3" fmla="*/ 637 h 637"/>
              <a:gd name="T4" fmla="*/ 1 w 166"/>
              <a:gd name="T5" fmla="*/ 632 h 637"/>
              <a:gd name="T6" fmla="*/ 158 w 166"/>
              <a:gd name="T7" fmla="*/ 3 h 637"/>
              <a:gd name="T8" fmla="*/ 163 w 166"/>
              <a:gd name="T9" fmla="*/ 1 h 637"/>
              <a:gd name="T10" fmla="*/ 166 w 166"/>
              <a:gd name="T11" fmla="*/ 5 h 637"/>
              <a:gd name="T12" fmla="*/ 8 w 166"/>
              <a:gd name="T13" fmla="*/ 634 h 637"/>
              <a:gd name="T14" fmla="*/ 4 w 166"/>
              <a:gd name="T15" fmla="*/ 637 h 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637">
                <a:moveTo>
                  <a:pt x="4" y="637"/>
                </a:moveTo>
                <a:cubicBezTo>
                  <a:pt x="4" y="637"/>
                  <a:pt x="4" y="637"/>
                  <a:pt x="4" y="637"/>
                </a:cubicBezTo>
                <a:cubicBezTo>
                  <a:pt x="1" y="636"/>
                  <a:pt x="0" y="634"/>
                  <a:pt x="1" y="632"/>
                </a:cubicBezTo>
                <a:cubicBezTo>
                  <a:pt x="158" y="3"/>
                  <a:pt x="158" y="3"/>
                  <a:pt x="158" y="3"/>
                </a:cubicBezTo>
                <a:cubicBezTo>
                  <a:pt x="158" y="1"/>
                  <a:pt x="161" y="0"/>
                  <a:pt x="163" y="1"/>
                </a:cubicBezTo>
                <a:cubicBezTo>
                  <a:pt x="165" y="1"/>
                  <a:pt x="166" y="3"/>
                  <a:pt x="166" y="5"/>
                </a:cubicBezTo>
                <a:cubicBezTo>
                  <a:pt x="8" y="634"/>
                  <a:pt x="8" y="634"/>
                  <a:pt x="8" y="634"/>
                </a:cubicBezTo>
                <a:cubicBezTo>
                  <a:pt x="8" y="636"/>
                  <a:pt x="6" y="637"/>
                  <a:pt x="4" y="6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0"/>
          <p:cNvSpPr/>
          <p:nvPr/>
        </p:nvSpPr>
        <p:spPr bwMode="auto">
          <a:xfrm>
            <a:off x="258765" y="1934030"/>
            <a:ext cx="182563" cy="773113"/>
          </a:xfrm>
          <a:custGeom>
            <a:avLst/>
            <a:gdLst>
              <a:gd name="T0" fmla="*/ 176 w 181"/>
              <a:gd name="T1" fmla="*/ 761 h 761"/>
              <a:gd name="T2" fmla="*/ 173 w 181"/>
              <a:gd name="T3" fmla="*/ 758 h 761"/>
              <a:gd name="T4" fmla="*/ 1 w 181"/>
              <a:gd name="T5" fmla="*/ 5 h 761"/>
              <a:gd name="T6" fmla="*/ 4 w 181"/>
              <a:gd name="T7" fmla="*/ 0 h 761"/>
              <a:gd name="T8" fmla="*/ 8 w 181"/>
              <a:gd name="T9" fmla="*/ 3 h 761"/>
              <a:gd name="T10" fmla="*/ 180 w 181"/>
              <a:gd name="T11" fmla="*/ 756 h 761"/>
              <a:gd name="T12" fmla="*/ 177 w 181"/>
              <a:gd name="T13" fmla="*/ 761 h 761"/>
              <a:gd name="T14" fmla="*/ 176 w 181"/>
              <a:gd name="T15" fmla="*/ 761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61">
                <a:moveTo>
                  <a:pt x="176" y="761"/>
                </a:moveTo>
                <a:cubicBezTo>
                  <a:pt x="175" y="761"/>
                  <a:pt x="173" y="760"/>
                  <a:pt x="173" y="758"/>
                </a:cubicBezTo>
                <a:cubicBezTo>
                  <a:pt x="1" y="5"/>
                  <a:pt x="1" y="5"/>
                  <a:pt x="1" y="5"/>
                </a:cubicBezTo>
                <a:cubicBezTo>
                  <a:pt x="0" y="3"/>
                  <a:pt x="1" y="1"/>
                  <a:pt x="4" y="0"/>
                </a:cubicBezTo>
                <a:cubicBezTo>
                  <a:pt x="6" y="0"/>
                  <a:pt x="8" y="1"/>
                  <a:pt x="8" y="3"/>
                </a:cubicBezTo>
                <a:cubicBezTo>
                  <a:pt x="180" y="756"/>
                  <a:pt x="180" y="756"/>
                  <a:pt x="180" y="756"/>
                </a:cubicBezTo>
                <a:cubicBezTo>
                  <a:pt x="181" y="758"/>
                  <a:pt x="180" y="760"/>
                  <a:pt x="177" y="761"/>
                </a:cubicBezTo>
                <a:cubicBezTo>
                  <a:pt x="177" y="761"/>
                  <a:pt x="177" y="761"/>
                  <a:pt x="176" y="7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1"/>
          <p:cNvSpPr/>
          <p:nvPr/>
        </p:nvSpPr>
        <p:spPr bwMode="auto">
          <a:xfrm>
            <a:off x="-488948" y="2697618"/>
            <a:ext cx="930275" cy="163513"/>
          </a:xfrm>
          <a:custGeom>
            <a:avLst/>
            <a:gdLst>
              <a:gd name="T0" fmla="*/ 5 w 917"/>
              <a:gd name="T1" fmla="*/ 161 h 161"/>
              <a:gd name="T2" fmla="*/ 1 w 917"/>
              <a:gd name="T3" fmla="*/ 158 h 161"/>
              <a:gd name="T4" fmla="*/ 4 w 917"/>
              <a:gd name="T5" fmla="*/ 153 h 161"/>
              <a:gd name="T6" fmla="*/ 912 w 917"/>
              <a:gd name="T7" fmla="*/ 1 h 161"/>
              <a:gd name="T8" fmla="*/ 916 w 917"/>
              <a:gd name="T9" fmla="*/ 4 h 161"/>
              <a:gd name="T10" fmla="*/ 913 w 917"/>
              <a:gd name="T11" fmla="*/ 9 h 161"/>
              <a:gd name="T12" fmla="*/ 5 w 917"/>
              <a:gd name="T13" fmla="*/ 161 h 161"/>
              <a:gd name="T14" fmla="*/ 5 w 917"/>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161">
                <a:moveTo>
                  <a:pt x="5" y="161"/>
                </a:moveTo>
                <a:cubicBezTo>
                  <a:pt x="3" y="161"/>
                  <a:pt x="1" y="160"/>
                  <a:pt x="1" y="158"/>
                </a:cubicBezTo>
                <a:cubicBezTo>
                  <a:pt x="0" y="155"/>
                  <a:pt x="2" y="153"/>
                  <a:pt x="4" y="153"/>
                </a:cubicBezTo>
                <a:cubicBezTo>
                  <a:pt x="912" y="1"/>
                  <a:pt x="912" y="1"/>
                  <a:pt x="912" y="1"/>
                </a:cubicBezTo>
                <a:cubicBezTo>
                  <a:pt x="914" y="0"/>
                  <a:pt x="916" y="2"/>
                  <a:pt x="916" y="4"/>
                </a:cubicBezTo>
                <a:cubicBezTo>
                  <a:pt x="917" y="6"/>
                  <a:pt x="915" y="8"/>
                  <a:pt x="913" y="9"/>
                </a:cubicBezTo>
                <a:cubicBezTo>
                  <a:pt x="5" y="161"/>
                  <a:pt x="5" y="161"/>
                  <a:pt x="5" y="161"/>
                </a:cubicBezTo>
                <a:cubicBezTo>
                  <a:pt x="5" y="161"/>
                  <a:pt x="5" y="161"/>
                  <a:pt x="5" y="1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2"/>
          <p:cNvSpPr/>
          <p:nvPr/>
        </p:nvSpPr>
        <p:spPr bwMode="auto">
          <a:xfrm>
            <a:off x="258765" y="1084718"/>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14"/>
          <p:cNvSpPr/>
          <p:nvPr/>
        </p:nvSpPr>
        <p:spPr bwMode="auto">
          <a:xfrm>
            <a:off x="-404810" y="1251405"/>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18"/>
          <p:cNvSpPr/>
          <p:nvPr/>
        </p:nvSpPr>
        <p:spPr bwMode="auto">
          <a:xfrm>
            <a:off x="-488948" y="1934030"/>
            <a:ext cx="755650" cy="927100"/>
          </a:xfrm>
          <a:custGeom>
            <a:avLst/>
            <a:gdLst>
              <a:gd name="T0" fmla="*/ 5 w 745"/>
              <a:gd name="T1" fmla="*/ 913 h 913"/>
              <a:gd name="T2" fmla="*/ 2 w 745"/>
              <a:gd name="T3" fmla="*/ 912 h 913"/>
              <a:gd name="T4" fmla="*/ 2 w 745"/>
              <a:gd name="T5" fmla="*/ 906 h 913"/>
              <a:gd name="T6" fmla="*/ 737 w 745"/>
              <a:gd name="T7" fmla="*/ 2 h 913"/>
              <a:gd name="T8" fmla="*/ 743 w 745"/>
              <a:gd name="T9" fmla="*/ 1 h 913"/>
              <a:gd name="T10" fmla="*/ 744 w 745"/>
              <a:gd name="T11" fmla="*/ 7 h 913"/>
              <a:gd name="T12" fmla="*/ 8 w 745"/>
              <a:gd name="T13" fmla="*/ 911 h 913"/>
              <a:gd name="T14" fmla="*/ 5 w 745"/>
              <a:gd name="T15" fmla="*/ 91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 h="913">
                <a:moveTo>
                  <a:pt x="5" y="913"/>
                </a:moveTo>
                <a:cubicBezTo>
                  <a:pt x="4" y="913"/>
                  <a:pt x="3" y="913"/>
                  <a:pt x="2" y="912"/>
                </a:cubicBezTo>
                <a:cubicBezTo>
                  <a:pt x="1" y="911"/>
                  <a:pt x="0" y="908"/>
                  <a:pt x="2" y="906"/>
                </a:cubicBezTo>
                <a:cubicBezTo>
                  <a:pt x="737" y="2"/>
                  <a:pt x="737" y="2"/>
                  <a:pt x="737" y="2"/>
                </a:cubicBezTo>
                <a:cubicBezTo>
                  <a:pt x="739" y="0"/>
                  <a:pt x="741" y="0"/>
                  <a:pt x="743" y="1"/>
                </a:cubicBezTo>
                <a:cubicBezTo>
                  <a:pt x="745" y="3"/>
                  <a:pt x="745" y="5"/>
                  <a:pt x="744" y="7"/>
                </a:cubicBezTo>
                <a:cubicBezTo>
                  <a:pt x="8" y="911"/>
                  <a:pt x="8" y="911"/>
                  <a:pt x="8" y="911"/>
                </a:cubicBezTo>
                <a:cubicBezTo>
                  <a:pt x="7" y="912"/>
                  <a:pt x="6" y="913"/>
                  <a:pt x="5" y="9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22"/>
          <p:cNvSpPr/>
          <p:nvPr/>
        </p:nvSpPr>
        <p:spPr bwMode="auto">
          <a:xfrm>
            <a:off x="631827" y="1084718"/>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23"/>
          <p:cNvSpPr/>
          <p:nvPr/>
        </p:nvSpPr>
        <p:spPr bwMode="auto">
          <a:xfrm>
            <a:off x="592140" y="1527630"/>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24"/>
          <p:cNvSpPr/>
          <p:nvPr/>
        </p:nvSpPr>
        <p:spPr bwMode="auto">
          <a:xfrm>
            <a:off x="1208090" y="1529218"/>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25"/>
          <p:cNvSpPr/>
          <p:nvPr/>
        </p:nvSpPr>
        <p:spPr bwMode="auto">
          <a:xfrm>
            <a:off x="1206502" y="810080"/>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26"/>
          <p:cNvSpPr/>
          <p:nvPr/>
        </p:nvSpPr>
        <p:spPr bwMode="auto">
          <a:xfrm>
            <a:off x="1728790" y="810080"/>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27"/>
          <p:cNvSpPr/>
          <p:nvPr/>
        </p:nvSpPr>
        <p:spPr bwMode="auto">
          <a:xfrm>
            <a:off x="2035177" y="810080"/>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28"/>
          <p:cNvSpPr/>
          <p:nvPr/>
        </p:nvSpPr>
        <p:spPr bwMode="auto">
          <a:xfrm>
            <a:off x="2035177" y="810080"/>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29"/>
          <p:cNvSpPr/>
          <p:nvPr/>
        </p:nvSpPr>
        <p:spPr bwMode="auto">
          <a:xfrm>
            <a:off x="2009777" y="243343"/>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30"/>
          <p:cNvSpPr/>
          <p:nvPr/>
        </p:nvSpPr>
        <p:spPr bwMode="auto">
          <a:xfrm>
            <a:off x="2009777" y="151268"/>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31"/>
          <p:cNvSpPr/>
          <p:nvPr/>
        </p:nvSpPr>
        <p:spPr bwMode="auto">
          <a:xfrm>
            <a:off x="2863852" y="-645657"/>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32"/>
          <p:cNvSpPr/>
          <p:nvPr/>
        </p:nvSpPr>
        <p:spPr bwMode="auto">
          <a:xfrm>
            <a:off x="2997202" y="-645657"/>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33"/>
          <p:cNvSpPr/>
          <p:nvPr/>
        </p:nvSpPr>
        <p:spPr bwMode="auto">
          <a:xfrm>
            <a:off x="2863852" y="151268"/>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34"/>
          <p:cNvSpPr/>
          <p:nvPr/>
        </p:nvSpPr>
        <p:spPr bwMode="auto">
          <a:xfrm>
            <a:off x="3197227" y="270330"/>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35"/>
          <p:cNvSpPr/>
          <p:nvPr/>
        </p:nvSpPr>
        <p:spPr bwMode="auto">
          <a:xfrm>
            <a:off x="3197227" y="979943"/>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36"/>
          <p:cNvSpPr/>
          <p:nvPr/>
        </p:nvSpPr>
        <p:spPr bwMode="auto">
          <a:xfrm>
            <a:off x="2997202" y="-645657"/>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38"/>
          <p:cNvSpPr/>
          <p:nvPr/>
        </p:nvSpPr>
        <p:spPr bwMode="auto">
          <a:xfrm>
            <a:off x="3532190" y="-244020"/>
            <a:ext cx="852488" cy="523875"/>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39"/>
          <p:cNvSpPr/>
          <p:nvPr/>
        </p:nvSpPr>
        <p:spPr bwMode="auto">
          <a:xfrm>
            <a:off x="3937002" y="-244020"/>
            <a:ext cx="447675" cy="1406525"/>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0"/>
          <p:cNvSpPr/>
          <p:nvPr/>
        </p:nvSpPr>
        <p:spPr bwMode="auto">
          <a:xfrm>
            <a:off x="4375152" y="-244020"/>
            <a:ext cx="157163" cy="666750"/>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1"/>
          <p:cNvSpPr/>
          <p:nvPr/>
        </p:nvSpPr>
        <p:spPr bwMode="auto">
          <a:xfrm>
            <a:off x="4524377" y="287793"/>
            <a:ext cx="1006475" cy="134938"/>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2"/>
          <p:cNvSpPr/>
          <p:nvPr/>
        </p:nvSpPr>
        <p:spPr bwMode="auto">
          <a:xfrm>
            <a:off x="4524377" y="-639307"/>
            <a:ext cx="342900" cy="106203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4"/>
          <p:cNvSpPr/>
          <p:nvPr/>
        </p:nvSpPr>
        <p:spPr bwMode="auto">
          <a:xfrm>
            <a:off x="4857752" y="-639307"/>
            <a:ext cx="673100" cy="935038"/>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7"/>
          <p:cNvSpPr/>
          <p:nvPr/>
        </p:nvSpPr>
        <p:spPr bwMode="auto">
          <a:xfrm>
            <a:off x="5522915" y="-23813"/>
            <a:ext cx="312735" cy="319543"/>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8"/>
          <p:cNvSpPr/>
          <p:nvPr/>
        </p:nvSpPr>
        <p:spPr bwMode="auto">
          <a:xfrm>
            <a:off x="3937002" y="413205"/>
            <a:ext cx="595313" cy="749300"/>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9"/>
          <p:cNvSpPr/>
          <p:nvPr/>
        </p:nvSpPr>
        <p:spPr bwMode="auto">
          <a:xfrm>
            <a:off x="2289177" y="1397455"/>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0"/>
          <p:cNvSpPr/>
          <p:nvPr/>
        </p:nvSpPr>
        <p:spPr bwMode="auto">
          <a:xfrm>
            <a:off x="2289177" y="1484768"/>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1"/>
          <p:cNvSpPr/>
          <p:nvPr/>
        </p:nvSpPr>
        <p:spPr bwMode="auto">
          <a:xfrm>
            <a:off x="2540002" y="979943"/>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52"/>
          <p:cNvSpPr/>
          <p:nvPr/>
        </p:nvSpPr>
        <p:spPr bwMode="auto">
          <a:xfrm>
            <a:off x="2289177" y="979943"/>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53"/>
          <p:cNvSpPr/>
          <p:nvPr/>
        </p:nvSpPr>
        <p:spPr bwMode="auto">
          <a:xfrm>
            <a:off x="592140" y="1559380"/>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5"/>
          <p:cNvSpPr/>
          <p:nvPr/>
        </p:nvSpPr>
        <p:spPr bwMode="auto">
          <a:xfrm>
            <a:off x="198440" y="1881643"/>
            <a:ext cx="120650" cy="120650"/>
          </a:xfrm>
          <a:custGeom>
            <a:avLst/>
            <a:gdLst>
              <a:gd name="T0" fmla="*/ 87 w 119"/>
              <a:gd name="T1" fmla="*/ 15 h 119"/>
              <a:gd name="T2" fmla="*/ 104 w 119"/>
              <a:gd name="T3" fmla="*/ 87 h 119"/>
              <a:gd name="T4" fmla="*/ 32 w 119"/>
              <a:gd name="T5" fmla="*/ 104 h 119"/>
              <a:gd name="T6" fmla="*/ 15 w 119"/>
              <a:gd name="T7" fmla="*/ 32 h 119"/>
              <a:gd name="T8" fmla="*/ 87 w 119"/>
              <a:gd name="T9" fmla="*/ 15 h 119"/>
            </a:gdLst>
            <a:ahLst/>
            <a:cxnLst>
              <a:cxn ang="0">
                <a:pos x="T0" y="T1"/>
              </a:cxn>
              <a:cxn ang="0">
                <a:pos x="T2" y="T3"/>
              </a:cxn>
              <a:cxn ang="0">
                <a:pos x="T4" y="T5"/>
              </a:cxn>
              <a:cxn ang="0">
                <a:pos x="T6" y="T7"/>
              </a:cxn>
              <a:cxn ang="0">
                <a:pos x="T8" y="T9"/>
              </a:cxn>
            </a:cxnLst>
            <a:rect l="0" t="0" r="r" b="b"/>
            <a:pathLst>
              <a:path w="119" h="119">
                <a:moveTo>
                  <a:pt x="87" y="15"/>
                </a:moveTo>
                <a:cubicBezTo>
                  <a:pt x="112" y="30"/>
                  <a:pt x="119" y="63"/>
                  <a:pt x="104" y="87"/>
                </a:cubicBezTo>
                <a:cubicBezTo>
                  <a:pt x="89" y="112"/>
                  <a:pt x="56" y="119"/>
                  <a:pt x="32" y="104"/>
                </a:cubicBezTo>
                <a:cubicBezTo>
                  <a:pt x="7" y="88"/>
                  <a:pt x="0" y="56"/>
                  <a:pt x="15" y="32"/>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398465" y="2667455"/>
            <a:ext cx="73025" cy="73025"/>
          </a:xfrm>
          <a:custGeom>
            <a:avLst/>
            <a:gdLst>
              <a:gd name="T0" fmla="*/ 52 w 72"/>
              <a:gd name="T1" fmla="*/ 10 h 72"/>
              <a:gd name="T2" fmla="*/ 62 w 72"/>
              <a:gd name="T3" fmla="*/ 53 h 72"/>
              <a:gd name="T4" fmla="*/ 19 w 72"/>
              <a:gd name="T5" fmla="*/ 63 h 72"/>
              <a:gd name="T6" fmla="*/ 9 w 72"/>
              <a:gd name="T7" fmla="*/ 20 h 72"/>
              <a:gd name="T8" fmla="*/ 52 w 72"/>
              <a:gd name="T9" fmla="*/ 10 h 72"/>
            </a:gdLst>
            <a:ahLst/>
            <a:cxnLst>
              <a:cxn ang="0">
                <a:pos x="T0" y="T1"/>
              </a:cxn>
              <a:cxn ang="0">
                <a:pos x="T2" y="T3"/>
              </a:cxn>
              <a:cxn ang="0">
                <a:pos x="T4" y="T5"/>
              </a:cxn>
              <a:cxn ang="0">
                <a:pos x="T6" y="T7"/>
              </a:cxn>
              <a:cxn ang="0">
                <a:pos x="T8" y="T9"/>
              </a:cxn>
            </a:cxnLst>
            <a:rect l="0" t="0" r="r" b="b"/>
            <a:pathLst>
              <a:path w="72" h="72">
                <a:moveTo>
                  <a:pt x="52" y="10"/>
                </a:moveTo>
                <a:cubicBezTo>
                  <a:pt x="67" y="19"/>
                  <a:pt x="72"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561977" y="2030868"/>
            <a:ext cx="71438" cy="73025"/>
          </a:xfrm>
          <a:custGeom>
            <a:avLst/>
            <a:gdLst>
              <a:gd name="T0" fmla="*/ 52 w 71"/>
              <a:gd name="T1" fmla="*/ 9 h 72"/>
              <a:gd name="T2" fmla="*/ 62 w 71"/>
              <a:gd name="T3" fmla="*/ 53 h 72"/>
              <a:gd name="T4" fmla="*/ 19 w 71"/>
              <a:gd name="T5" fmla="*/ 63 h 72"/>
              <a:gd name="T6" fmla="*/ 9 w 71"/>
              <a:gd name="T7" fmla="*/ 19 h 72"/>
              <a:gd name="T8" fmla="*/ 52 w 71"/>
              <a:gd name="T9" fmla="*/ 9 h 72"/>
            </a:gdLst>
            <a:ahLst/>
            <a:cxnLst>
              <a:cxn ang="0">
                <a:pos x="T0" y="T1"/>
              </a:cxn>
              <a:cxn ang="0">
                <a:pos x="T2" y="T3"/>
              </a:cxn>
              <a:cxn ang="0">
                <a:pos x="T4" y="T5"/>
              </a:cxn>
              <a:cxn ang="0">
                <a:pos x="T6" y="T7"/>
              </a:cxn>
              <a:cxn ang="0">
                <a:pos x="T8" y="T9"/>
              </a:cxn>
            </a:cxnLst>
            <a:rect l="0" t="0" r="r" b="b"/>
            <a:pathLst>
              <a:path w="71" h="72">
                <a:moveTo>
                  <a:pt x="52" y="9"/>
                </a:moveTo>
                <a:cubicBezTo>
                  <a:pt x="67" y="19"/>
                  <a:pt x="71" y="38"/>
                  <a:pt x="62" y="53"/>
                </a:cubicBezTo>
                <a:cubicBezTo>
                  <a:pt x="53" y="67"/>
                  <a:pt x="33" y="72"/>
                  <a:pt x="19" y="63"/>
                </a:cubicBezTo>
                <a:cubicBezTo>
                  <a:pt x="4" y="53"/>
                  <a:pt x="0" y="34"/>
                  <a:pt x="9" y="19"/>
                </a:cubicBezTo>
                <a:cubicBezTo>
                  <a:pt x="18" y="5"/>
                  <a:pt x="37"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1176340" y="1499055"/>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550865" y="1018043"/>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1674815" y="1514930"/>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3135315" y="918030"/>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1692277" y="2064205"/>
            <a:ext cx="73025" cy="73025"/>
          </a:xfrm>
          <a:custGeom>
            <a:avLst/>
            <a:gdLst>
              <a:gd name="T0" fmla="*/ 52 w 71"/>
              <a:gd name="T1" fmla="*/ 10 h 72"/>
              <a:gd name="T2" fmla="*/ 62 w 71"/>
              <a:gd name="T3" fmla="*/ 53 h 72"/>
              <a:gd name="T4" fmla="*/ 19 w 71"/>
              <a:gd name="T5" fmla="*/ 63 h 72"/>
              <a:gd name="T6" fmla="*/ 9 w 71"/>
              <a:gd name="T7" fmla="*/ 20 h 72"/>
              <a:gd name="T8" fmla="*/ 52 w 71"/>
              <a:gd name="T9" fmla="*/ 10 h 72"/>
            </a:gdLst>
            <a:ahLst/>
            <a:cxnLst>
              <a:cxn ang="0">
                <a:pos x="T0" y="T1"/>
              </a:cxn>
              <a:cxn ang="0">
                <a:pos x="T2" y="T3"/>
              </a:cxn>
              <a:cxn ang="0">
                <a:pos x="T4" y="T5"/>
              </a:cxn>
              <a:cxn ang="0">
                <a:pos x="T6" y="T7"/>
              </a:cxn>
              <a:cxn ang="0">
                <a:pos x="T8" y="T9"/>
              </a:cxn>
            </a:cxnLst>
            <a:rect l="0" t="0" r="r" b="b"/>
            <a:pathLst>
              <a:path w="71" h="72">
                <a:moveTo>
                  <a:pt x="52" y="10"/>
                </a:moveTo>
                <a:cubicBezTo>
                  <a:pt x="67" y="19"/>
                  <a:pt x="71"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24"/>
          <p:cNvSpPr/>
          <p:nvPr/>
        </p:nvSpPr>
        <p:spPr bwMode="auto">
          <a:xfrm>
            <a:off x="2230440" y="2392818"/>
            <a:ext cx="125413" cy="125412"/>
          </a:xfrm>
          <a:custGeom>
            <a:avLst/>
            <a:gdLst>
              <a:gd name="T0" fmla="*/ 91 w 124"/>
              <a:gd name="T1" fmla="*/ 16 h 123"/>
              <a:gd name="T2" fmla="*/ 108 w 124"/>
              <a:gd name="T3" fmla="*/ 90 h 123"/>
              <a:gd name="T4" fmla="*/ 33 w 124"/>
              <a:gd name="T5" fmla="*/ 107 h 123"/>
              <a:gd name="T6" fmla="*/ 16 w 124"/>
              <a:gd name="T7" fmla="*/ 33 h 123"/>
              <a:gd name="T8" fmla="*/ 91 w 124"/>
              <a:gd name="T9" fmla="*/ 16 h 123"/>
            </a:gdLst>
            <a:ahLst/>
            <a:cxnLst>
              <a:cxn ang="0">
                <a:pos x="T0" y="T1"/>
              </a:cxn>
              <a:cxn ang="0">
                <a:pos x="T2" y="T3"/>
              </a:cxn>
              <a:cxn ang="0">
                <a:pos x="T4" y="T5"/>
              </a:cxn>
              <a:cxn ang="0">
                <a:pos x="T6" y="T7"/>
              </a:cxn>
              <a:cxn ang="0">
                <a:pos x="T8" y="T9"/>
              </a:cxn>
            </a:cxnLst>
            <a:rect l="0" t="0" r="r" b="b"/>
            <a:pathLst>
              <a:path w="124" h="123">
                <a:moveTo>
                  <a:pt x="91" y="16"/>
                </a:moveTo>
                <a:cubicBezTo>
                  <a:pt x="116" y="32"/>
                  <a:pt x="124" y="65"/>
                  <a:pt x="108" y="90"/>
                </a:cubicBezTo>
                <a:cubicBezTo>
                  <a:pt x="92" y="116"/>
                  <a:pt x="59" y="123"/>
                  <a:pt x="33" y="107"/>
                </a:cubicBezTo>
                <a:cubicBezTo>
                  <a:pt x="8" y="91"/>
                  <a:pt x="0" y="58"/>
                  <a:pt x="16" y="33"/>
                </a:cubicBezTo>
                <a:cubicBezTo>
                  <a:pt x="32" y="7"/>
                  <a:pt x="65" y="0"/>
                  <a:pt x="91"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2503490" y="1449843"/>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126"/>
          <p:cNvSpPr/>
          <p:nvPr/>
        </p:nvSpPr>
        <p:spPr bwMode="auto">
          <a:xfrm>
            <a:off x="2003427" y="786268"/>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1974852" y="211593"/>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30"/>
          <p:cNvSpPr/>
          <p:nvPr/>
        </p:nvSpPr>
        <p:spPr bwMode="auto">
          <a:xfrm>
            <a:off x="3497265" y="235405"/>
            <a:ext cx="76200" cy="76200"/>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32"/>
          <p:cNvSpPr/>
          <p:nvPr/>
        </p:nvSpPr>
        <p:spPr bwMode="auto">
          <a:xfrm>
            <a:off x="4491833" y="375106"/>
            <a:ext cx="69850" cy="69850"/>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3"/>
          <p:cNvSpPr/>
          <p:nvPr/>
        </p:nvSpPr>
        <p:spPr bwMode="auto">
          <a:xfrm>
            <a:off x="3902077" y="1108530"/>
            <a:ext cx="82550" cy="80962"/>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4"/>
          <p:cNvSpPr/>
          <p:nvPr/>
        </p:nvSpPr>
        <p:spPr bwMode="auto">
          <a:xfrm>
            <a:off x="5486402" y="252868"/>
            <a:ext cx="69850" cy="69850"/>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8"/>
          <p:cNvSpPr/>
          <p:nvPr/>
        </p:nvSpPr>
        <p:spPr bwMode="auto">
          <a:xfrm>
            <a:off x="2265365" y="1376818"/>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43"/>
          <p:cNvSpPr/>
          <p:nvPr/>
        </p:nvSpPr>
        <p:spPr bwMode="auto">
          <a:xfrm>
            <a:off x="5567365" y="-328612"/>
            <a:ext cx="657225" cy="657225"/>
          </a:xfrm>
          <a:custGeom>
            <a:avLst/>
            <a:gdLst>
              <a:gd name="T0" fmla="*/ 474 w 647"/>
              <a:gd name="T1" fmla="*/ 83 h 646"/>
              <a:gd name="T2" fmla="*/ 563 w 647"/>
              <a:gd name="T3" fmla="*/ 474 h 646"/>
              <a:gd name="T4" fmla="*/ 172 w 647"/>
              <a:gd name="T5" fmla="*/ 563 h 646"/>
              <a:gd name="T6" fmla="*/ 83 w 647"/>
              <a:gd name="T7" fmla="*/ 172 h 646"/>
              <a:gd name="T8" fmla="*/ 474 w 647"/>
              <a:gd name="T9" fmla="*/ 83 h 646"/>
            </a:gdLst>
            <a:ahLst/>
            <a:cxnLst>
              <a:cxn ang="0">
                <a:pos x="T0" y="T1"/>
              </a:cxn>
              <a:cxn ang="0">
                <a:pos x="T2" y="T3"/>
              </a:cxn>
              <a:cxn ang="0">
                <a:pos x="T4" y="T5"/>
              </a:cxn>
              <a:cxn ang="0">
                <a:pos x="T6" y="T7"/>
              </a:cxn>
              <a:cxn ang="0">
                <a:pos x="T8" y="T9"/>
              </a:cxn>
            </a:cxnLst>
            <a:rect l="0" t="0" r="r" b="b"/>
            <a:pathLst>
              <a:path w="647" h="646">
                <a:moveTo>
                  <a:pt x="474" y="83"/>
                </a:moveTo>
                <a:cubicBezTo>
                  <a:pt x="607" y="166"/>
                  <a:pt x="647" y="341"/>
                  <a:pt x="563" y="474"/>
                </a:cubicBezTo>
                <a:cubicBezTo>
                  <a:pt x="480" y="606"/>
                  <a:pt x="305" y="646"/>
                  <a:pt x="172" y="563"/>
                </a:cubicBezTo>
                <a:cubicBezTo>
                  <a:pt x="40" y="480"/>
                  <a:pt x="0" y="305"/>
                  <a:pt x="83" y="172"/>
                </a:cubicBezTo>
                <a:cubicBezTo>
                  <a:pt x="166" y="40"/>
                  <a:pt x="341" y="0"/>
                  <a:pt x="474" y="8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b="1"/>
          </a:p>
        </p:txBody>
      </p:sp>
      <p:sp>
        <p:nvSpPr>
          <p:cNvPr id="657" name="Freeform 158"/>
          <p:cNvSpPr/>
          <p:nvPr/>
        </p:nvSpPr>
        <p:spPr bwMode="auto">
          <a:xfrm>
            <a:off x="5734053" y="-161925"/>
            <a:ext cx="322263" cy="323850"/>
          </a:xfrm>
          <a:custGeom>
            <a:avLst/>
            <a:gdLst>
              <a:gd name="T0" fmla="*/ 232 w 317"/>
              <a:gd name="T1" fmla="*/ 41 h 318"/>
              <a:gd name="T2" fmla="*/ 276 w 317"/>
              <a:gd name="T3" fmla="*/ 233 h 318"/>
              <a:gd name="T4" fmla="*/ 84 w 317"/>
              <a:gd name="T5" fmla="*/ 277 h 318"/>
              <a:gd name="T6" fmla="*/ 41 w 317"/>
              <a:gd name="T7" fmla="*/ 85 h 318"/>
              <a:gd name="T8" fmla="*/ 232 w 317"/>
              <a:gd name="T9" fmla="*/ 41 h 318"/>
            </a:gdLst>
            <a:ahLst/>
            <a:cxnLst>
              <a:cxn ang="0">
                <a:pos x="T0" y="T1"/>
              </a:cxn>
              <a:cxn ang="0">
                <a:pos x="T2" y="T3"/>
              </a:cxn>
              <a:cxn ang="0">
                <a:pos x="T4" y="T5"/>
              </a:cxn>
              <a:cxn ang="0">
                <a:pos x="T6" y="T7"/>
              </a:cxn>
              <a:cxn ang="0">
                <a:pos x="T8" y="T9"/>
              </a:cxn>
            </a:cxnLst>
            <a:rect l="0" t="0" r="r" b="b"/>
            <a:pathLst>
              <a:path w="317" h="318">
                <a:moveTo>
                  <a:pt x="232" y="41"/>
                </a:moveTo>
                <a:cubicBezTo>
                  <a:pt x="297" y="82"/>
                  <a:pt x="317" y="168"/>
                  <a:pt x="276" y="233"/>
                </a:cubicBezTo>
                <a:cubicBezTo>
                  <a:pt x="235" y="298"/>
                  <a:pt x="149" y="318"/>
                  <a:pt x="84" y="277"/>
                </a:cubicBezTo>
                <a:cubicBezTo>
                  <a:pt x="19" y="236"/>
                  <a:pt x="0" y="150"/>
                  <a:pt x="41" y="85"/>
                </a:cubicBezTo>
                <a:cubicBezTo>
                  <a:pt x="81" y="20"/>
                  <a:pt x="167" y="0"/>
                  <a:pt x="232" y="41"/>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658" name="Freeform 5"/>
          <p:cNvSpPr/>
          <p:nvPr/>
        </p:nvSpPr>
        <p:spPr bwMode="auto">
          <a:xfrm rot="21368463">
            <a:off x="10639678" y="6307770"/>
            <a:ext cx="569913" cy="900113"/>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7"/>
          <p:cNvSpPr/>
          <p:nvPr/>
        </p:nvSpPr>
        <p:spPr bwMode="auto">
          <a:xfrm rot="21368463">
            <a:off x="10623643" y="6327189"/>
            <a:ext cx="14288" cy="546100"/>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2"/>
          <p:cNvSpPr/>
          <p:nvPr/>
        </p:nvSpPr>
        <p:spPr bwMode="auto">
          <a:xfrm rot="21368463">
            <a:off x="9139811" y="5939470"/>
            <a:ext cx="382588" cy="857250"/>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
          <p:cNvSpPr/>
          <p:nvPr/>
        </p:nvSpPr>
        <p:spPr bwMode="auto">
          <a:xfrm rot="21368463">
            <a:off x="8454071" y="5962572"/>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4"/>
          <p:cNvSpPr/>
          <p:nvPr/>
        </p:nvSpPr>
        <p:spPr bwMode="auto">
          <a:xfrm rot="21368463">
            <a:off x="8483022" y="6140905"/>
            <a:ext cx="671513" cy="690563"/>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5"/>
          <p:cNvSpPr/>
          <p:nvPr/>
        </p:nvSpPr>
        <p:spPr bwMode="auto">
          <a:xfrm rot="21368463">
            <a:off x="8477891" y="6163737"/>
            <a:ext cx="44450" cy="46672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6"/>
          <p:cNvSpPr/>
          <p:nvPr/>
        </p:nvSpPr>
        <p:spPr bwMode="auto">
          <a:xfrm rot="21368463">
            <a:off x="8534931" y="6597944"/>
            <a:ext cx="635000" cy="23177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9"/>
          <p:cNvSpPr/>
          <p:nvPr/>
        </p:nvSpPr>
        <p:spPr bwMode="auto">
          <a:xfrm rot="21368463">
            <a:off x="6978660" y="6671444"/>
            <a:ext cx="1570038" cy="284163"/>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22"/>
          <p:cNvSpPr/>
          <p:nvPr/>
        </p:nvSpPr>
        <p:spPr bwMode="auto">
          <a:xfrm rot="21368463">
            <a:off x="9498177" y="5908037"/>
            <a:ext cx="584200" cy="452438"/>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23"/>
          <p:cNvSpPr/>
          <p:nvPr/>
        </p:nvSpPr>
        <p:spPr bwMode="auto">
          <a:xfrm rot="21368463">
            <a:off x="9491334" y="6351180"/>
            <a:ext cx="623888" cy="541338"/>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24"/>
          <p:cNvSpPr/>
          <p:nvPr/>
        </p:nvSpPr>
        <p:spPr bwMode="auto">
          <a:xfrm rot="21368463">
            <a:off x="10089167" y="6315033"/>
            <a:ext cx="530225" cy="38100"/>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25"/>
          <p:cNvSpPr/>
          <p:nvPr/>
        </p:nvSpPr>
        <p:spPr bwMode="auto">
          <a:xfrm rot="21368463">
            <a:off x="10062019" y="5586488"/>
            <a:ext cx="838200" cy="727075"/>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6"/>
          <p:cNvSpPr/>
          <p:nvPr/>
        </p:nvSpPr>
        <p:spPr bwMode="auto">
          <a:xfrm rot="21368463">
            <a:off x="10584730" y="5568878"/>
            <a:ext cx="315913" cy="757238"/>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7"/>
          <p:cNvSpPr/>
          <p:nvPr/>
        </p:nvSpPr>
        <p:spPr bwMode="auto">
          <a:xfrm rot="21368463">
            <a:off x="10885086" y="5550203"/>
            <a:ext cx="263525" cy="59690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8"/>
          <p:cNvSpPr/>
          <p:nvPr/>
        </p:nvSpPr>
        <p:spPr bwMode="auto">
          <a:xfrm rot="21368463">
            <a:off x="10869954" y="5520122"/>
            <a:ext cx="1171575"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9"/>
          <p:cNvSpPr/>
          <p:nvPr/>
        </p:nvSpPr>
        <p:spPr bwMode="auto">
          <a:xfrm rot="21368463">
            <a:off x="10825512" y="4954882"/>
            <a:ext cx="1196975" cy="744538"/>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30"/>
          <p:cNvSpPr/>
          <p:nvPr/>
        </p:nvSpPr>
        <p:spPr bwMode="auto">
          <a:xfrm rot="21368463">
            <a:off x="10798005" y="4874965"/>
            <a:ext cx="863600" cy="10001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31"/>
          <p:cNvSpPr/>
          <p:nvPr/>
        </p:nvSpPr>
        <p:spPr bwMode="auto">
          <a:xfrm rot="21368463">
            <a:off x="11621045" y="4045820"/>
            <a:ext cx="142875" cy="804863"/>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32"/>
          <p:cNvSpPr/>
          <p:nvPr/>
        </p:nvSpPr>
        <p:spPr bwMode="auto">
          <a:xfrm rot="21368463">
            <a:off x="11781903" y="4033663"/>
            <a:ext cx="209550" cy="1633538"/>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33"/>
          <p:cNvSpPr/>
          <p:nvPr/>
        </p:nvSpPr>
        <p:spPr bwMode="auto">
          <a:xfrm rot="21368463">
            <a:off x="11675521" y="4834172"/>
            <a:ext cx="342900" cy="836613"/>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34"/>
          <p:cNvSpPr/>
          <p:nvPr/>
        </p:nvSpPr>
        <p:spPr bwMode="auto">
          <a:xfrm rot="21368463">
            <a:off x="12012146" y="4930663"/>
            <a:ext cx="342900" cy="717550"/>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35"/>
          <p:cNvSpPr/>
          <p:nvPr/>
        </p:nvSpPr>
        <p:spPr bwMode="auto">
          <a:xfrm rot="21368463">
            <a:off x="12041440" y="5625598"/>
            <a:ext cx="749300" cy="182563"/>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36"/>
          <p:cNvSpPr/>
          <p:nvPr/>
        </p:nvSpPr>
        <p:spPr bwMode="auto">
          <a:xfrm rot="21368463">
            <a:off x="11757700" y="4023247"/>
            <a:ext cx="542925" cy="925513"/>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37"/>
          <p:cNvSpPr/>
          <p:nvPr/>
        </p:nvSpPr>
        <p:spPr bwMode="auto">
          <a:xfrm rot="21368463">
            <a:off x="11739434" y="3995411"/>
            <a:ext cx="1387475" cy="411163"/>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49"/>
          <p:cNvSpPr/>
          <p:nvPr/>
        </p:nvSpPr>
        <p:spPr bwMode="auto">
          <a:xfrm rot="21368463">
            <a:off x="11161219" y="6119879"/>
            <a:ext cx="258763" cy="96838"/>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50"/>
          <p:cNvSpPr/>
          <p:nvPr/>
        </p:nvSpPr>
        <p:spPr bwMode="auto">
          <a:xfrm rot="21368463">
            <a:off x="11196637" y="6205999"/>
            <a:ext cx="258763" cy="974725"/>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51"/>
          <p:cNvSpPr/>
          <p:nvPr/>
        </p:nvSpPr>
        <p:spPr bwMode="auto">
          <a:xfrm rot="21368463">
            <a:off x="11396964" y="5672231"/>
            <a:ext cx="666750" cy="514350"/>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52"/>
          <p:cNvSpPr/>
          <p:nvPr/>
        </p:nvSpPr>
        <p:spPr bwMode="auto">
          <a:xfrm rot="21368463">
            <a:off x="11143485" y="5680770"/>
            <a:ext cx="917575" cy="427038"/>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53"/>
          <p:cNvSpPr/>
          <p:nvPr/>
        </p:nvSpPr>
        <p:spPr bwMode="auto">
          <a:xfrm rot="21368463">
            <a:off x="9491811" y="6365319"/>
            <a:ext cx="1146175" cy="509588"/>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11"/>
          <p:cNvSpPr/>
          <p:nvPr/>
        </p:nvSpPr>
        <p:spPr bwMode="auto">
          <a:xfrm rot="21368463">
            <a:off x="8429371" y="6135316"/>
            <a:ext cx="74613" cy="74612"/>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12"/>
          <p:cNvSpPr/>
          <p:nvPr/>
        </p:nvSpPr>
        <p:spPr bwMode="auto">
          <a:xfrm rot="21368463">
            <a:off x="8496676" y="6590606"/>
            <a:ext cx="74613" cy="74612"/>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19"/>
          <p:cNvSpPr/>
          <p:nvPr/>
        </p:nvSpPr>
        <p:spPr bwMode="auto">
          <a:xfrm rot="21368463">
            <a:off x="10054771" y="6300040"/>
            <a:ext cx="73025" cy="73025"/>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20"/>
          <p:cNvSpPr/>
          <p:nvPr/>
        </p:nvSpPr>
        <p:spPr bwMode="auto">
          <a:xfrm rot="21368463">
            <a:off x="9403767" y="5861283"/>
            <a:ext cx="168275" cy="16668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21"/>
          <p:cNvSpPr/>
          <p:nvPr/>
        </p:nvSpPr>
        <p:spPr bwMode="auto">
          <a:xfrm rot="21368463">
            <a:off x="10557011" y="6283166"/>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22"/>
          <p:cNvSpPr/>
          <p:nvPr/>
        </p:nvSpPr>
        <p:spPr bwMode="auto">
          <a:xfrm rot="21368463">
            <a:off x="11974028" y="5589327"/>
            <a:ext cx="117475" cy="117475"/>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25"/>
          <p:cNvSpPr/>
          <p:nvPr/>
        </p:nvSpPr>
        <p:spPr bwMode="auto">
          <a:xfrm rot="21368463">
            <a:off x="11378086" y="6163945"/>
            <a:ext cx="74613" cy="76200"/>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26"/>
          <p:cNvSpPr/>
          <p:nvPr/>
        </p:nvSpPr>
        <p:spPr bwMode="auto">
          <a:xfrm rot="21368463">
            <a:off x="10834445" y="5535531"/>
            <a:ext cx="74613"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27"/>
          <p:cNvSpPr/>
          <p:nvPr/>
        </p:nvSpPr>
        <p:spPr bwMode="auto">
          <a:xfrm rot="21368463">
            <a:off x="10767257" y="4964029"/>
            <a:ext cx="76200" cy="74612"/>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28"/>
          <p:cNvSpPr/>
          <p:nvPr/>
        </p:nvSpPr>
        <p:spPr bwMode="auto">
          <a:xfrm rot="21368463">
            <a:off x="11611669" y="4814788"/>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29"/>
          <p:cNvSpPr/>
          <p:nvPr/>
        </p:nvSpPr>
        <p:spPr bwMode="auto">
          <a:xfrm rot="21368463">
            <a:off x="11670281" y="3986781"/>
            <a:ext cx="120650" cy="119062"/>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38"/>
          <p:cNvSpPr/>
          <p:nvPr/>
        </p:nvSpPr>
        <p:spPr bwMode="auto">
          <a:xfrm rot="21368463">
            <a:off x="11135017" y="6107666"/>
            <a:ext cx="58738" cy="58737"/>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28"/>
          <p:cNvSpPr/>
          <p:nvPr/>
        </p:nvSpPr>
        <p:spPr bwMode="auto">
          <a:xfrm rot="2997005">
            <a:off x="1617318" y="-112733"/>
            <a:ext cx="557126" cy="177800"/>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3"/>
          <p:cNvSpPr/>
          <p:nvPr/>
        </p:nvSpPr>
        <p:spPr bwMode="auto">
          <a:xfrm>
            <a:off x="-403223" y="1083130"/>
            <a:ext cx="1046163" cy="176213"/>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48"/>
          <p:cNvSpPr/>
          <p:nvPr/>
        </p:nvSpPr>
        <p:spPr bwMode="auto">
          <a:xfrm rot="21368463">
            <a:off x="8902610" y="6540171"/>
            <a:ext cx="528638" cy="53022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702" name="Freeform 156"/>
          <p:cNvSpPr/>
          <p:nvPr/>
        </p:nvSpPr>
        <p:spPr bwMode="auto">
          <a:xfrm rot="21368463">
            <a:off x="9029612" y="6668812"/>
            <a:ext cx="273050" cy="273050"/>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703" name="Freeform 156"/>
          <p:cNvSpPr/>
          <p:nvPr/>
        </p:nvSpPr>
        <p:spPr bwMode="auto">
          <a:xfrm rot="21368463" flipV="1">
            <a:off x="9100511" y="6742091"/>
            <a:ext cx="126492" cy="126492"/>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vert="horz" wrap="square" lIns="91440" tIns="45720" rIns="91440" bIns="45720" numCol="1" anchor="t" anchorCtr="0" compatLnSpc="1"/>
          <a:lstStyle/>
          <a:p>
            <a:endParaRPr lang="zh-CN" altLang="en-US"/>
          </a:p>
        </p:txBody>
      </p:sp>
      <p:sp>
        <p:nvSpPr>
          <p:cNvPr id="704" name="Freeform 128"/>
          <p:cNvSpPr/>
          <p:nvPr/>
        </p:nvSpPr>
        <p:spPr bwMode="auto">
          <a:xfrm>
            <a:off x="2827340" y="119518"/>
            <a:ext cx="76200" cy="76200"/>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文本框 213"/>
          <p:cNvSpPr txBox="1"/>
          <p:nvPr/>
        </p:nvSpPr>
        <p:spPr>
          <a:xfrm>
            <a:off x="3090635" y="2884903"/>
            <a:ext cx="6396265" cy="2308324"/>
          </a:xfrm>
          <a:prstGeom prst="rect">
            <a:avLst/>
          </a:prstGeom>
          <a:noFill/>
          <a:effectLst>
            <a:outerShdw sx="102000" sy="102000" algn="ctr" rotWithShape="0">
              <a:prstClr val="black">
                <a:alpha val="40000"/>
              </a:prstClr>
            </a:outerShdw>
          </a:effectLst>
        </p:spPr>
        <p:txBody>
          <a:bodyPr wrap="square" rtlCol="0">
            <a:spAutoFit/>
          </a:bodyPr>
          <a:lstStyle>
            <a:defPPr>
              <a:defRPr lang="zh-CN"/>
            </a:defPPr>
            <a:lvl1pPr algn="ctr">
              <a:defRPr sz="5400" spc="0">
                <a:solidFill>
                  <a:srgbClr val="45D8FF"/>
                </a:solidFill>
                <a:effectLst>
                  <a:outerShdw blurRad="101600" dir="5400000" algn="ctr" rotWithShape="0">
                    <a:srgbClr val="45D8FF">
                      <a:alpha val="90000"/>
                    </a:srgbClr>
                  </a:outerShdw>
                </a:effectLst>
                <a:latin typeface="ZapfHumnst Ult BT" panose="020B0805050508090204" pitchFamily="34" charset="0"/>
              </a:defRPr>
            </a:lvl1pPr>
          </a:lstStyle>
          <a:p>
            <a:r>
              <a:rPr lang="en-US" altLang="zh-CN" sz="7200" dirty="0">
                <a:effectLst>
                  <a:outerShdw blurRad="381000" dir="5400000" algn="ctr" rotWithShape="0">
                    <a:srgbClr val="45D8FF">
                      <a:alpha val="70000"/>
                    </a:srgbClr>
                  </a:outerShdw>
                </a:effectLst>
                <a:latin typeface="BankGothic Md BT" pitchFamily="34" charset="0"/>
              </a:rPr>
              <a:t>THANK   YOU</a:t>
            </a:r>
            <a:endParaRPr lang="zh-CN" altLang="en-US" sz="7200" dirty="0">
              <a:effectLst>
                <a:outerShdw blurRad="381000" dir="5400000" algn="ctr" rotWithShape="0">
                  <a:srgbClr val="45D8FF">
                    <a:alpha val="70000"/>
                  </a:srgbClr>
                </a:outerShdw>
              </a:effectLst>
              <a:latin typeface="BankGothic Md B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wipe(left)">
                                      <p:cBhvr>
                                        <p:cTn id="7" dur="700"/>
                                        <p:tgtEl>
                                          <p:spTgt spid="521"/>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463"/>
                                        </p:tgtEl>
                                        <p:attrNameLst>
                                          <p:attrName>style.visibility</p:attrName>
                                        </p:attrNameLst>
                                      </p:cBhvr>
                                      <p:to>
                                        <p:strVal val="visible"/>
                                      </p:to>
                                    </p:set>
                                    <p:animEffect transition="in" filter="strips(upLeft)">
                                      <p:cBhvr>
                                        <p:cTn id="10" dur="700"/>
                                        <p:tgtEl>
                                          <p:spTgt spid="46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6"/>
                                        </p:tgtEl>
                                        <p:attrNameLst>
                                          <p:attrName>style.visibility</p:attrName>
                                        </p:attrNameLst>
                                      </p:cBhvr>
                                      <p:to>
                                        <p:strVal val="visible"/>
                                      </p:to>
                                    </p:set>
                                    <p:anim calcmode="lin" valueType="num">
                                      <p:cBhvr>
                                        <p:cTn id="15" dur="700" fill="hold"/>
                                        <p:tgtEl>
                                          <p:spTgt spid="226"/>
                                        </p:tgtEl>
                                        <p:attrNameLst>
                                          <p:attrName>ppt_w</p:attrName>
                                        </p:attrNameLst>
                                      </p:cBhvr>
                                      <p:tavLst>
                                        <p:tav tm="0">
                                          <p:val>
                                            <p:fltVal val="0"/>
                                          </p:val>
                                        </p:tav>
                                        <p:tav tm="100000">
                                          <p:val>
                                            <p:strVal val="#ppt_w"/>
                                          </p:val>
                                        </p:tav>
                                      </p:tavLst>
                                    </p:anim>
                                    <p:anim calcmode="lin" valueType="num">
                                      <p:cBhvr>
                                        <p:cTn id="16" dur="700" fill="hold"/>
                                        <p:tgtEl>
                                          <p:spTgt spid="226"/>
                                        </p:tgtEl>
                                        <p:attrNameLst>
                                          <p:attrName>ppt_h</p:attrName>
                                        </p:attrNameLst>
                                      </p:cBhvr>
                                      <p:tavLst>
                                        <p:tav tm="0">
                                          <p:val>
                                            <p:fltVal val="0"/>
                                          </p:val>
                                        </p:tav>
                                        <p:tav tm="100000">
                                          <p:val>
                                            <p:strVal val="#ppt_h"/>
                                          </p:val>
                                        </p:tav>
                                      </p:tavLst>
                                    </p:anim>
                                    <p:animEffect transition="in" filter="fade">
                                      <p:cBhvr>
                                        <p:cTn id="17" dur="700"/>
                                        <p:tgtEl>
                                          <p:spTgt spid="226"/>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90"/>
                                        </p:tgtEl>
                                        <p:attrNameLst>
                                          <p:attrName>style.visibility</p:attrName>
                                        </p:attrNameLst>
                                      </p:cBhvr>
                                      <p:to>
                                        <p:strVal val="visible"/>
                                      </p:to>
                                    </p:set>
                                    <p:animEffect transition="in" filter="strips(downLeft)">
                                      <p:cBhvr>
                                        <p:cTn id="20" dur="700"/>
                                        <p:tgtEl>
                                          <p:spTgt spid="29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18"/>
                                        </p:tgtEl>
                                        <p:attrNameLst>
                                          <p:attrName>style.visibility</p:attrName>
                                        </p:attrNameLst>
                                      </p:cBhvr>
                                      <p:to>
                                        <p:strVal val="visible"/>
                                      </p:to>
                                    </p:set>
                                    <p:animEffect transition="in" filter="wipe(up)">
                                      <p:cBhvr>
                                        <p:cTn id="23" dur="700"/>
                                        <p:tgtEl>
                                          <p:spTgt spid="31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98"/>
                                        </p:tgtEl>
                                        <p:attrNameLst>
                                          <p:attrName>style.visibility</p:attrName>
                                        </p:attrNameLst>
                                      </p:cBhvr>
                                      <p:to>
                                        <p:strVal val="visible"/>
                                      </p:to>
                                    </p:set>
                                    <p:animEffect transition="in" filter="wipe(up)">
                                      <p:cBhvr>
                                        <p:cTn id="26" dur="700"/>
                                        <p:tgtEl>
                                          <p:spTgt spid="298"/>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291"/>
                                        </p:tgtEl>
                                        <p:attrNameLst>
                                          <p:attrName>style.visibility</p:attrName>
                                        </p:attrNameLst>
                                      </p:cBhvr>
                                      <p:to>
                                        <p:strVal val="visible"/>
                                      </p:to>
                                    </p:set>
                                    <p:animEffect transition="in" filter="strips(downRight)">
                                      <p:cBhvr>
                                        <p:cTn id="29" dur="700"/>
                                        <p:tgtEl>
                                          <p:spTgt spid="29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7"/>
                                        </p:tgtEl>
                                        <p:attrNameLst>
                                          <p:attrName>style.visibility</p:attrName>
                                        </p:attrNameLst>
                                      </p:cBhvr>
                                      <p:to>
                                        <p:strVal val="visible"/>
                                      </p:to>
                                    </p:set>
                                    <p:animEffect transition="in" filter="wipe(left)">
                                      <p:cBhvr>
                                        <p:cTn id="32" dur="700"/>
                                        <p:tgtEl>
                                          <p:spTgt spid="29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94"/>
                                        </p:tgtEl>
                                        <p:attrNameLst>
                                          <p:attrName>style.visibility</p:attrName>
                                        </p:attrNameLst>
                                      </p:cBhvr>
                                      <p:to>
                                        <p:strVal val="visible"/>
                                      </p:to>
                                    </p:set>
                                    <p:animEffect transition="in" filter="wipe(left)">
                                      <p:cBhvr>
                                        <p:cTn id="35" dur="700"/>
                                        <p:tgtEl>
                                          <p:spTgt spid="294"/>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299"/>
                                        </p:tgtEl>
                                        <p:attrNameLst>
                                          <p:attrName>style.visibility</p:attrName>
                                        </p:attrNameLst>
                                      </p:cBhvr>
                                      <p:to>
                                        <p:strVal val="visible"/>
                                      </p:to>
                                    </p:set>
                                    <p:animEffect transition="in" filter="strips(upRight)">
                                      <p:cBhvr>
                                        <p:cTn id="38" dur="700"/>
                                        <p:tgtEl>
                                          <p:spTgt spid="29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12"/>
                                        </p:tgtEl>
                                        <p:attrNameLst>
                                          <p:attrName>style.visibility</p:attrName>
                                        </p:attrNameLst>
                                      </p:cBhvr>
                                      <p:to>
                                        <p:strVal val="visible"/>
                                      </p:to>
                                    </p:set>
                                    <p:animEffect transition="in" filter="wipe(down)">
                                      <p:cBhvr>
                                        <p:cTn id="41" dur="700"/>
                                        <p:tgtEl>
                                          <p:spTgt spid="31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70"/>
                                        </p:tgtEl>
                                        <p:attrNameLst>
                                          <p:attrName>style.visibility</p:attrName>
                                        </p:attrNameLst>
                                      </p:cBhvr>
                                      <p:to>
                                        <p:strVal val="visible"/>
                                      </p:to>
                                    </p:set>
                                    <p:animEffect transition="in" filter="wipe(up)">
                                      <p:cBhvr>
                                        <p:cTn id="44" dur="700"/>
                                        <p:tgtEl>
                                          <p:spTgt spid="47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90"/>
                                        </p:tgtEl>
                                        <p:attrNameLst>
                                          <p:attrName>style.visibility</p:attrName>
                                        </p:attrNameLst>
                                      </p:cBhvr>
                                      <p:to>
                                        <p:strVal val="visible"/>
                                      </p:to>
                                    </p:set>
                                    <p:animEffect transition="in" filter="wipe(up)">
                                      <p:cBhvr>
                                        <p:cTn id="47" dur="700"/>
                                        <p:tgtEl>
                                          <p:spTgt spid="49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69"/>
                                        </p:tgtEl>
                                        <p:attrNameLst>
                                          <p:attrName>style.visibility</p:attrName>
                                        </p:attrNameLst>
                                      </p:cBhvr>
                                      <p:to>
                                        <p:strVal val="visible"/>
                                      </p:to>
                                    </p:set>
                                    <p:animEffect transition="in" filter="wipe(left)">
                                      <p:cBhvr>
                                        <p:cTn id="50" dur="700"/>
                                        <p:tgtEl>
                                          <p:spTgt spid="46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66"/>
                                        </p:tgtEl>
                                        <p:attrNameLst>
                                          <p:attrName>style.visibility</p:attrName>
                                        </p:attrNameLst>
                                      </p:cBhvr>
                                      <p:to>
                                        <p:strVal val="visible"/>
                                      </p:to>
                                    </p:set>
                                    <p:animEffect transition="in" filter="wipe(left)">
                                      <p:cBhvr>
                                        <p:cTn id="53" dur="700"/>
                                        <p:tgtEl>
                                          <p:spTgt spid="466"/>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471"/>
                                        </p:tgtEl>
                                        <p:attrNameLst>
                                          <p:attrName>style.visibility</p:attrName>
                                        </p:attrNameLst>
                                      </p:cBhvr>
                                      <p:to>
                                        <p:strVal val="visible"/>
                                      </p:to>
                                    </p:set>
                                    <p:animEffect transition="in" filter="strips(upRight)">
                                      <p:cBhvr>
                                        <p:cTn id="56" dur="700"/>
                                        <p:tgtEl>
                                          <p:spTgt spid="471"/>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84"/>
                                        </p:tgtEl>
                                        <p:attrNameLst>
                                          <p:attrName>style.visibility</p:attrName>
                                        </p:attrNameLst>
                                      </p:cBhvr>
                                      <p:to>
                                        <p:strVal val="visible"/>
                                      </p:to>
                                    </p:set>
                                    <p:animEffect transition="in" filter="wipe(right)">
                                      <p:cBhvr>
                                        <p:cTn id="59" dur="700"/>
                                        <p:tgtEl>
                                          <p:spTgt spid="484"/>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462"/>
                                        </p:tgtEl>
                                        <p:attrNameLst>
                                          <p:attrName>style.visibility</p:attrName>
                                        </p:attrNameLst>
                                      </p:cBhvr>
                                      <p:to>
                                        <p:strVal val="visible"/>
                                      </p:to>
                                    </p:set>
                                    <p:animEffect transition="in" filter="strips(downLeft)">
                                      <p:cBhvr>
                                        <p:cTn id="62" dur="700"/>
                                        <p:tgtEl>
                                          <p:spTgt spid="46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98"/>
                                        </p:tgtEl>
                                        <p:attrNameLst>
                                          <p:attrName>style.visibility</p:attrName>
                                        </p:attrNameLst>
                                      </p:cBhvr>
                                      <p:to>
                                        <p:strVal val="visible"/>
                                      </p:to>
                                    </p:set>
                                    <p:anim calcmode="lin" valueType="num">
                                      <p:cBhvr>
                                        <p:cTn id="65" dur="700" fill="hold"/>
                                        <p:tgtEl>
                                          <p:spTgt spid="398"/>
                                        </p:tgtEl>
                                        <p:attrNameLst>
                                          <p:attrName>ppt_w</p:attrName>
                                        </p:attrNameLst>
                                      </p:cBhvr>
                                      <p:tavLst>
                                        <p:tav tm="0">
                                          <p:val>
                                            <p:fltVal val="0"/>
                                          </p:val>
                                        </p:tav>
                                        <p:tav tm="100000">
                                          <p:val>
                                            <p:strVal val="#ppt_w"/>
                                          </p:val>
                                        </p:tav>
                                      </p:tavLst>
                                    </p:anim>
                                    <p:anim calcmode="lin" valueType="num">
                                      <p:cBhvr>
                                        <p:cTn id="66" dur="700" fill="hold"/>
                                        <p:tgtEl>
                                          <p:spTgt spid="398"/>
                                        </p:tgtEl>
                                        <p:attrNameLst>
                                          <p:attrName>ppt_h</p:attrName>
                                        </p:attrNameLst>
                                      </p:cBhvr>
                                      <p:tavLst>
                                        <p:tav tm="0">
                                          <p:val>
                                            <p:fltVal val="0"/>
                                          </p:val>
                                        </p:tav>
                                        <p:tav tm="100000">
                                          <p:val>
                                            <p:strVal val="#ppt_h"/>
                                          </p:val>
                                        </p:tav>
                                      </p:tavLst>
                                    </p:anim>
                                    <p:animEffect transition="in" filter="fade">
                                      <p:cBhvr>
                                        <p:cTn id="67" dur="700"/>
                                        <p:tgtEl>
                                          <p:spTgt spid="39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30"/>
                                        </p:tgtEl>
                                        <p:attrNameLst>
                                          <p:attrName>style.visibility</p:attrName>
                                        </p:attrNameLst>
                                      </p:cBhvr>
                                      <p:to>
                                        <p:strVal val="visible"/>
                                      </p:to>
                                    </p:set>
                                    <p:anim calcmode="lin" valueType="num">
                                      <p:cBhvr>
                                        <p:cTn id="70" dur="700" fill="hold"/>
                                        <p:tgtEl>
                                          <p:spTgt spid="330"/>
                                        </p:tgtEl>
                                        <p:attrNameLst>
                                          <p:attrName>ppt_w</p:attrName>
                                        </p:attrNameLst>
                                      </p:cBhvr>
                                      <p:tavLst>
                                        <p:tav tm="0">
                                          <p:val>
                                            <p:fltVal val="0"/>
                                          </p:val>
                                        </p:tav>
                                        <p:tav tm="100000">
                                          <p:val>
                                            <p:strVal val="#ppt_w"/>
                                          </p:val>
                                        </p:tav>
                                      </p:tavLst>
                                    </p:anim>
                                    <p:anim calcmode="lin" valueType="num">
                                      <p:cBhvr>
                                        <p:cTn id="71" dur="700" fill="hold"/>
                                        <p:tgtEl>
                                          <p:spTgt spid="330"/>
                                        </p:tgtEl>
                                        <p:attrNameLst>
                                          <p:attrName>ppt_h</p:attrName>
                                        </p:attrNameLst>
                                      </p:cBhvr>
                                      <p:tavLst>
                                        <p:tav tm="0">
                                          <p:val>
                                            <p:fltVal val="0"/>
                                          </p:val>
                                        </p:tav>
                                        <p:tav tm="100000">
                                          <p:val>
                                            <p:strVal val="#ppt_h"/>
                                          </p:val>
                                        </p:tav>
                                      </p:tavLst>
                                    </p:anim>
                                    <p:animEffect transition="in" filter="fade">
                                      <p:cBhvr>
                                        <p:cTn id="72" dur="700"/>
                                        <p:tgtEl>
                                          <p:spTgt spid="33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28"/>
                                        </p:tgtEl>
                                        <p:attrNameLst>
                                          <p:attrName>style.visibility</p:attrName>
                                        </p:attrNameLst>
                                      </p:cBhvr>
                                      <p:to>
                                        <p:strVal val="visible"/>
                                      </p:to>
                                    </p:set>
                                    <p:anim calcmode="lin" valueType="num">
                                      <p:cBhvr>
                                        <p:cTn id="75" dur="700" fill="hold"/>
                                        <p:tgtEl>
                                          <p:spTgt spid="328"/>
                                        </p:tgtEl>
                                        <p:attrNameLst>
                                          <p:attrName>ppt_w</p:attrName>
                                        </p:attrNameLst>
                                      </p:cBhvr>
                                      <p:tavLst>
                                        <p:tav tm="0">
                                          <p:val>
                                            <p:fltVal val="0"/>
                                          </p:val>
                                        </p:tav>
                                        <p:tav tm="100000">
                                          <p:val>
                                            <p:strVal val="#ppt_w"/>
                                          </p:val>
                                        </p:tav>
                                      </p:tavLst>
                                    </p:anim>
                                    <p:anim calcmode="lin" valueType="num">
                                      <p:cBhvr>
                                        <p:cTn id="76" dur="700" fill="hold"/>
                                        <p:tgtEl>
                                          <p:spTgt spid="328"/>
                                        </p:tgtEl>
                                        <p:attrNameLst>
                                          <p:attrName>ppt_h</p:attrName>
                                        </p:attrNameLst>
                                      </p:cBhvr>
                                      <p:tavLst>
                                        <p:tav tm="0">
                                          <p:val>
                                            <p:fltVal val="0"/>
                                          </p:val>
                                        </p:tav>
                                        <p:tav tm="100000">
                                          <p:val>
                                            <p:strVal val="#ppt_h"/>
                                          </p:val>
                                        </p:tav>
                                      </p:tavLst>
                                    </p:anim>
                                    <p:animEffect transition="in" filter="fade">
                                      <p:cBhvr>
                                        <p:cTn id="77" dur="700"/>
                                        <p:tgtEl>
                                          <p:spTgt spid="32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02"/>
                                        </p:tgtEl>
                                        <p:attrNameLst>
                                          <p:attrName>style.visibility</p:attrName>
                                        </p:attrNameLst>
                                      </p:cBhvr>
                                      <p:to>
                                        <p:strVal val="visible"/>
                                      </p:to>
                                    </p:set>
                                    <p:anim calcmode="lin" valueType="num">
                                      <p:cBhvr>
                                        <p:cTn id="80" dur="700" fill="hold"/>
                                        <p:tgtEl>
                                          <p:spTgt spid="502"/>
                                        </p:tgtEl>
                                        <p:attrNameLst>
                                          <p:attrName>ppt_w</p:attrName>
                                        </p:attrNameLst>
                                      </p:cBhvr>
                                      <p:tavLst>
                                        <p:tav tm="0">
                                          <p:val>
                                            <p:fltVal val="0"/>
                                          </p:val>
                                        </p:tav>
                                        <p:tav tm="100000">
                                          <p:val>
                                            <p:strVal val="#ppt_w"/>
                                          </p:val>
                                        </p:tav>
                                      </p:tavLst>
                                    </p:anim>
                                    <p:anim calcmode="lin" valueType="num">
                                      <p:cBhvr>
                                        <p:cTn id="81" dur="700" fill="hold"/>
                                        <p:tgtEl>
                                          <p:spTgt spid="502"/>
                                        </p:tgtEl>
                                        <p:attrNameLst>
                                          <p:attrName>ppt_h</p:attrName>
                                        </p:attrNameLst>
                                      </p:cBhvr>
                                      <p:tavLst>
                                        <p:tav tm="0">
                                          <p:val>
                                            <p:fltVal val="0"/>
                                          </p:val>
                                        </p:tav>
                                        <p:tav tm="100000">
                                          <p:val>
                                            <p:strVal val="#ppt_h"/>
                                          </p:val>
                                        </p:tav>
                                      </p:tavLst>
                                    </p:anim>
                                    <p:animEffect transition="in" filter="fade">
                                      <p:cBhvr>
                                        <p:cTn id="82" dur="700"/>
                                        <p:tgtEl>
                                          <p:spTgt spid="502"/>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0"/>
                                        </p:tgtEl>
                                        <p:attrNameLst>
                                          <p:attrName>style.visibility</p:attrName>
                                        </p:attrNameLst>
                                      </p:cBhvr>
                                      <p:to>
                                        <p:strVal val="visible"/>
                                      </p:to>
                                    </p:set>
                                    <p:anim calcmode="lin" valueType="num">
                                      <p:cBhvr>
                                        <p:cTn id="85" dur="700" fill="hold"/>
                                        <p:tgtEl>
                                          <p:spTgt spid="500"/>
                                        </p:tgtEl>
                                        <p:attrNameLst>
                                          <p:attrName>ppt_w</p:attrName>
                                        </p:attrNameLst>
                                      </p:cBhvr>
                                      <p:tavLst>
                                        <p:tav tm="0">
                                          <p:val>
                                            <p:fltVal val="0"/>
                                          </p:val>
                                        </p:tav>
                                        <p:tav tm="100000">
                                          <p:val>
                                            <p:strVal val="#ppt_w"/>
                                          </p:val>
                                        </p:tav>
                                      </p:tavLst>
                                    </p:anim>
                                    <p:anim calcmode="lin" valueType="num">
                                      <p:cBhvr>
                                        <p:cTn id="86" dur="700" fill="hold"/>
                                        <p:tgtEl>
                                          <p:spTgt spid="500"/>
                                        </p:tgtEl>
                                        <p:attrNameLst>
                                          <p:attrName>ppt_h</p:attrName>
                                        </p:attrNameLst>
                                      </p:cBhvr>
                                      <p:tavLst>
                                        <p:tav tm="0">
                                          <p:val>
                                            <p:fltVal val="0"/>
                                          </p:val>
                                        </p:tav>
                                        <p:tav tm="100000">
                                          <p:val>
                                            <p:strVal val="#ppt_h"/>
                                          </p:val>
                                        </p:tav>
                                      </p:tavLst>
                                    </p:anim>
                                    <p:animEffect transition="in" filter="fade">
                                      <p:cBhvr>
                                        <p:cTn id="87" dur="700"/>
                                        <p:tgtEl>
                                          <p:spTgt spid="50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27"/>
                                        </p:tgtEl>
                                        <p:attrNameLst>
                                          <p:attrName>style.visibility</p:attrName>
                                        </p:attrNameLst>
                                      </p:cBhvr>
                                      <p:to>
                                        <p:strVal val="visible"/>
                                      </p:to>
                                    </p:set>
                                    <p:anim calcmode="lin" valueType="num">
                                      <p:cBhvr>
                                        <p:cTn id="92" dur="700" fill="hold"/>
                                        <p:tgtEl>
                                          <p:spTgt spid="227"/>
                                        </p:tgtEl>
                                        <p:attrNameLst>
                                          <p:attrName>ppt_w</p:attrName>
                                        </p:attrNameLst>
                                      </p:cBhvr>
                                      <p:tavLst>
                                        <p:tav tm="0">
                                          <p:val>
                                            <p:fltVal val="0"/>
                                          </p:val>
                                        </p:tav>
                                        <p:tav tm="100000">
                                          <p:val>
                                            <p:strVal val="#ppt_w"/>
                                          </p:val>
                                        </p:tav>
                                      </p:tavLst>
                                    </p:anim>
                                    <p:anim calcmode="lin" valueType="num">
                                      <p:cBhvr>
                                        <p:cTn id="93" dur="700" fill="hold"/>
                                        <p:tgtEl>
                                          <p:spTgt spid="227"/>
                                        </p:tgtEl>
                                        <p:attrNameLst>
                                          <p:attrName>ppt_h</p:attrName>
                                        </p:attrNameLst>
                                      </p:cBhvr>
                                      <p:tavLst>
                                        <p:tav tm="0">
                                          <p:val>
                                            <p:fltVal val="0"/>
                                          </p:val>
                                        </p:tav>
                                        <p:tav tm="100000">
                                          <p:val>
                                            <p:strVal val="#ppt_h"/>
                                          </p:val>
                                        </p:tav>
                                      </p:tavLst>
                                    </p:anim>
                                    <p:animEffect transition="in" filter="fade">
                                      <p:cBhvr>
                                        <p:cTn id="94" dur="700"/>
                                        <p:tgtEl>
                                          <p:spTgt spid="22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29"/>
                                        </p:tgtEl>
                                        <p:attrNameLst>
                                          <p:attrName>style.visibility</p:attrName>
                                        </p:attrNameLst>
                                      </p:cBhvr>
                                      <p:to>
                                        <p:strVal val="visible"/>
                                      </p:to>
                                    </p:set>
                                    <p:anim calcmode="lin" valueType="num">
                                      <p:cBhvr>
                                        <p:cTn id="97" dur="700" fill="hold"/>
                                        <p:tgtEl>
                                          <p:spTgt spid="229"/>
                                        </p:tgtEl>
                                        <p:attrNameLst>
                                          <p:attrName>ppt_w</p:attrName>
                                        </p:attrNameLst>
                                      </p:cBhvr>
                                      <p:tavLst>
                                        <p:tav tm="0">
                                          <p:val>
                                            <p:fltVal val="0"/>
                                          </p:val>
                                        </p:tav>
                                        <p:tav tm="100000">
                                          <p:val>
                                            <p:strVal val="#ppt_w"/>
                                          </p:val>
                                        </p:tav>
                                      </p:tavLst>
                                    </p:anim>
                                    <p:anim calcmode="lin" valueType="num">
                                      <p:cBhvr>
                                        <p:cTn id="98" dur="700" fill="hold"/>
                                        <p:tgtEl>
                                          <p:spTgt spid="229"/>
                                        </p:tgtEl>
                                        <p:attrNameLst>
                                          <p:attrName>ppt_h</p:attrName>
                                        </p:attrNameLst>
                                      </p:cBhvr>
                                      <p:tavLst>
                                        <p:tav tm="0">
                                          <p:val>
                                            <p:fltVal val="0"/>
                                          </p:val>
                                        </p:tav>
                                        <p:tav tm="100000">
                                          <p:val>
                                            <p:strVal val="#ppt_h"/>
                                          </p:val>
                                        </p:tav>
                                      </p:tavLst>
                                    </p:anim>
                                    <p:animEffect transition="in" filter="fade">
                                      <p:cBhvr>
                                        <p:cTn id="99" dur="700"/>
                                        <p:tgtEl>
                                          <p:spTgt spid="22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28"/>
                                        </p:tgtEl>
                                        <p:attrNameLst>
                                          <p:attrName>style.visibility</p:attrName>
                                        </p:attrNameLst>
                                      </p:cBhvr>
                                      <p:to>
                                        <p:strVal val="visible"/>
                                      </p:to>
                                    </p:set>
                                    <p:anim calcmode="lin" valueType="num">
                                      <p:cBhvr>
                                        <p:cTn id="102" dur="700" fill="hold"/>
                                        <p:tgtEl>
                                          <p:spTgt spid="228"/>
                                        </p:tgtEl>
                                        <p:attrNameLst>
                                          <p:attrName>ppt_w</p:attrName>
                                        </p:attrNameLst>
                                      </p:cBhvr>
                                      <p:tavLst>
                                        <p:tav tm="0">
                                          <p:val>
                                            <p:fltVal val="0"/>
                                          </p:val>
                                        </p:tav>
                                        <p:tav tm="100000">
                                          <p:val>
                                            <p:strVal val="#ppt_w"/>
                                          </p:val>
                                        </p:tav>
                                      </p:tavLst>
                                    </p:anim>
                                    <p:anim calcmode="lin" valueType="num">
                                      <p:cBhvr>
                                        <p:cTn id="103" dur="700" fill="hold"/>
                                        <p:tgtEl>
                                          <p:spTgt spid="228"/>
                                        </p:tgtEl>
                                        <p:attrNameLst>
                                          <p:attrName>ppt_h</p:attrName>
                                        </p:attrNameLst>
                                      </p:cBhvr>
                                      <p:tavLst>
                                        <p:tav tm="0">
                                          <p:val>
                                            <p:fltVal val="0"/>
                                          </p:val>
                                        </p:tav>
                                        <p:tav tm="100000">
                                          <p:val>
                                            <p:strVal val="#ppt_h"/>
                                          </p:val>
                                        </p:tav>
                                      </p:tavLst>
                                    </p:anim>
                                    <p:animEffect transition="in" filter="fade">
                                      <p:cBhvr>
                                        <p:cTn id="104" dur="700"/>
                                        <p:tgtEl>
                                          <p:spTgt spid="22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22"/>
                                        </p:tgtEl>
                                        <p:attrNameLst>
                                          <p:attrName>style.visibility</p:attrName>
                                        </p:attrNameLst>
                                      </p:cBhvr>
                                      <p:to>
                                        <p:strVal val="visible"/>
                                      </p:to>
                                    </p:set>
                                    <p:anim calcmode="lin" valueType="num">
                                      <p:cBhvr>
                                        <p:cTn id="107" dur="700" fill="hold"/>
                                        <p:tgtEl>
                                          <p:spTgt spid="222"/>
                                        </p:tgtEl>
                                        <p:attrNameLst>
                                          <p:attrName>ppt_w</p:attrName>
                                        </p:attrNameLst>
                                      </p:cBhvr>
                                      <p:tavLst>
                                        <p:tav tm="0">
                                          <p:val>
                                            <p:fltVal val="0"/>
                                          </p:val>
                                        </p:tav>
                                        <p:tav tm="100000">
                                          <p:val>
                                            <p:strVal val="#ppt_w"/>
                                          </p:val>
                                        </p:tav>
                                      </p:tavLst>
                                    </p:anim>
                                    <p:anim calcmode="lin" valueType="num">
                                      <p:cBhvr>
                                        <p:cTn id="108" dur="700" fill="hold"/>
                                        <p:tgtEl>
                                          <p:spTgt spid="222"/>
                                        </p:tgtEl>
                                        <p:attrNameLst>
                                          <p:attrName>ppt_h</p:attrName>
                                        </p:attrNameLst>
                                      </p:cBhvr>
                                      <p:tavLst>
                                        <p:tav tm="0">
                                          <p:val>
                                            <p:fltVal val="0"/>
                                          </p:val>
                                        </p:tav>
                                        <p:tav tm="100000">
                                          <p:val>
                                            <p:strVal val="#ppt_h"/>
                                          </p:val>
                                        </p:tav>
                                      </p:tavLst>
                                    </p:anim>
                                    <p:animEffect transition="in" filter="fade">
                                      <p:cBhvr>
                                        <p:cTn id="109" dur="700"/>
                                        <p:tgtEl>
                                          <p:spTgt spid="22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30"/>
                                        </p:tgtEl>
                                        <p:attrNameLst>
                                          <p:attrName>style.visibility</p:attrName>
                                        </p:attrNameLst>
                                      </p:cBhvr>
                                      <p:to>
                                        <p:strVal val="visible"/>
                                      </p:to>
                                    </p:set>
                                    <p:anim calcmode="lin" valueType="num">
                                      <p:cBhvr>
                                        <p:cTn id="112" dur="700" fill="hold"/>
                                        <p:tgtEl>
                                          <p:spTgt spid="230"/>
                                        </p:tgtEl>
                                        <p:attrNameLst>
                                          <p:attrName>ppt_w</p:attrName>
                                        </p:attrNameLst>
                                      </p:cBhvr>
                                      <p:tavLst>
                                        <p:tav tm="0">
                                          <p:val>
                                            <p:fltVal val="0"/>
                                          </p:val>
                                        </p:tav>
                                        <p:tav tm="100000">
                                          <p:val>
                                            <p:strVal val="#ppt_w"/>
                                          </p:val>
                                        </p:tav>
                                      </p:tavLst>
                                    </p:anim>
                                    <p:anim calcmode="lin" valueType="num">
                                      <p:cBhvr>
                                        <p:cTn id="113" dur="700" fill="hold"/>
                                        <p:tgtEl>
                                          <p:spTgt spid="230"/>
                                        </p:tgtEl>
                                        <p:attrNameLst>
                                          <p:attrName>ppt_h</p:attrName>
                                        </p:attrNameLst>
                                      </p:cBhvr>
                                      <p:tavLst>
                                        <p:tav tm="0">
                                          <p:val>
                                            <p:fltVal val="0"/>
                                          </p:val>
                                        </p:tav>
                                        <p:tav tm="100000">
                                          <p:val>
                                            <p:strVal val="#ppt_h"/>
                                          </p:val>
                                        </p:tav>
                                      </p:tavLst>
                                    </p:anim>
                                    <p:animEffect transition="in" filter="fade">
                                      <p:cBhvr>
                                        <p:cTn id="114" dur="700"/>
                                        <p:tgtEl>
                                          <p:spTgt spid="230"/>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31"/>
                                        </p:tgtEl>
                                        <p:attrNameLst>
                                          <p:attrName>style.visibility</p:attrName>
                                        </p:attrNameLst>
                                      </p:cBhvr>
                                      <p:to>
                                        <p:strVal val="visible"/>
                                      </p:to>
                                    </p:set>
                                    <p:anim calcmode="lin" valueType="num">
                                      <p:cBhvr>
                                        <p:cTn id="117" dur="700" fill="hold"/>
                                        <p:tgtEl>
                                          <p:spTgt spid="231"/>
                                        </p:tgtEl>
                                        <p:attrNameLst>
                                          <p:attrName>ppt_w</p:attrName>
                                        </p:attrNameLst>
                                      </p:cBhvr>
                                      <p:tavLst>
                                        <p:tav tm="0">
                                          <p:val>
                                            <p:fltVal val="0"/>
                                          </p:val>
                                        </p:tav>
                                        <p:tav tm="100000">
                                          <p:val>
                                            <p:strVal val="#ppt_w"/>
                                          </p:val>
                                        </p:tav>
                                      </p:tavLst>
                                    </p:anim>
                                    <p:anim calcmode="lin" valueType="num">
                                      <p:cBhvr>
                                        <p:cTn id="118" dur="700" fill="hold"/>
                                        <p:tgtEl>
                                          <p:spTgt spid="231"/>
                                        </p:tgtEl>
                                        <p:attrNameLst>
                                          <p:attrName>ppt_h</p:attrName>
                                        </p:attrNameLst>
                                      </p:cBhvr>
                                      <p:tavLst>
                                        <p:tav tm="0">
                                          <p:val>
                                            <p:fltVal val="0"/>
                                          </p:val>
                                        </p:tav>
                                        <p:tav tm="100000">
                                          <p:val>
                                            <p:strVal val="#ppt_h"/>
                                          </p:val>
                                        </p:tav>
                                      </p:tavLst>
                                    </p:anim>
                                    <p:animEffect transition="in" filter="fade">
                                      <p:cBhvr>
                                        <p:cTn id="119" dur="700"/>
                                        <p:tgtEl>
                                          <p:spTgt spid="23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32"/>
                                        </p:tgtEl>
                                        <p:attrNameLst>
                                          <p:attrName>style.visibility</p:attrName>
                                        </p:attrNameLst>
                                      </p:cBhvr>
                                      <p:to>
                                        <p:strVal val="visible"/>
                                      </p:to>
                                    </p:set>
                                    <p:anim calcmode="lin" valueType="num">
                                      <p:cBhvr>
                                        <p:cTn id="122" dur="700" fill="hold"/>
                                        <p:tgtEl>
                                          <p:spTgt spid="232"/>
                                        </p:tgtEl>
                                        <p:attrNameLst>
                                          <p:attrName>ppt_w</p:attrName>
                                        </p:attrNameLst>
                                      </p:cBhvr>
                                      <p:tavLst>
                                        <p:tav tm="0">
                                          <p:val>
                                            <p:fltVal val="0"/>
                                          </p:val>
                                        </p:tav>
                                        <p:tav tm="100000">
                                          <p:val>
                                            <p:strVal val="#ppt_w"/>
                                          </p:val>
                                        </p:tav>
                                      </p:tavLst>
                                    </p:anim>
                                    <p:anim calcmode="lin" valueType="num">
                                      <p:cBhvr>
                                        <p:cTn id="123" dur="700" fill="hold"/>
                                        <p:tgtEl>
                                          <p:spTgt spid="232"/>
                                        </p:tgtEl>
                                        <p:attrNameLst>
                                          <p:attrName>ppt_h</p:attrName>
                                        </p:attrNameLst>
                                      </p:cBhvr>
                                      <p:tavLst>
                                        <p:tav tm="0">
                                          <p:val>
                                            <p:fltVal val="0"/>
                                          </p:val>
                                        </p:tav>
                                        <p:tav tm="100000">
                                          <p:val>
                                            <p:strVal val="#ppt_h"/>
                                          </p:val>
                                        </p:tav>
                                      </p:tavLst>
                                    </p:anim>
                                    <p:animEffect transition="in" filter="fade">
                                      <p:cBhvr>
                                        <p:cTn id="124" dur="700"/>
                                        <p:tgtEl>
                                          <p:spTgt spid="232"/>
                                        </p:tgtEl>
                                      </p:cBhvr>
                                    </p:animEffect>
                                  </p:childTnLst>
                                </p:cTn>
                              </p:par>
                              <p:par>
                                <p:cTn id="125" presetID="18" presetClass="entr" presetSubtype="3" fill="hold" grpId="0" nodeType="withEffect">
                                  <p:stCondLst>
                                    <p:cond delay="0"/>
                                  </p:stCondLst>
                                  <p:childTnLst>
                                    <p:set>
                                      <p:cBhvr>
                                        <p:cTn id="126" dur="1" fill="hold">
                                          <p:stCondLst>
                                            <p:cond delay="0"/>
                                          </p:stCondLst>
                                        </p:cTn>
                                        <p:tgtEl>
                                          <p:spTgt spid="307"/>
                                        </p:tgtEl>
                                        <p:attrNameLst>
                                          <p:attrName>style.visibility</p:attrName>
                                        </p:attrNameLst>
                                      </p:cBhvr>
                                      <p:to>
                                        <p:strVal val="visible"/>
                                      </p:to>
                                    </p:set>
                                    <p:animEffect transition="in" filter="strips(upRight)">
                                      <p:cBhvr>
                                        <p:cTn id="127" dur="700"/>
                                        <p:tgtEl>
                                          <p:spTgt spid="307"/>
                                        </p:tgtEl>
                                      </p:cBhvr>
                                    </p:animEffect>
                                  </p:childTnLst>
                                </p:cTn>
                              </p:par>
                              <p:par>
                                <p:cTn id="128" presetID="18" presetClass="entr" presetSubtype="3" fill="hold" grpId="0" nodeType="withEffect">
                                  <p:stCondLst>
                                    <p:cond delay="0"/>
                                  </p:stCondLst>
                                  <p:childTnLst>
                                    <p:set>
                                      <p:cBhvr>
                                        <p:cTn id="129" dur="1" fill="hold">
                                          <p:stCondLst>
                                            <p:cond delay="0"/>
                                          </p:stCondLst>
                                        </p:cTn>
                                        <p:tgtEl>
                                          <p:spTgt spid="311"/>
                                        </p:tgtEl>
                                        <p:attrNameLst>
                                          <p:attrName>style.visibility</p:attrName>
                                        </p:attrNameLst>
                                      </p:cBhvr>
                                      <p:to>
                                        <p:strVal val="visible"/>
                                      </p:to>
                                    </p:set>
                                    <p:animEffect transition="in" filter="strips(upRight)">
                                      <p:cBhvr>
                                        <p:cTn id="130" dur="700"/>
                                        <p:tgtEl>
                                          <p:spTgt spid="31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97"/>
                                        </p:tgtEl>
                                        <p:attrNameLst>
                                          <p:attrName>style.visibility</p:attrName>
                                        </p:attrNameLst>
                                      </p:cBhvr>
                                      <p:to>
                                        <p:strVal val="visible"/>
                                      </p:to>
                                    </p:set>
                                    <p:anim calcmode="lin" valueType="num">
                                      <p:cBhvr>
                                        <p:cTn id="133" dur="700" fill="hold"/>
                                        <p:tgtEl>
                                          <p:spTgt spid="397"/>
                                        </p:tgtEl>
                                        <p:attrNameLst>
                                          <p:attrName>ppt_w</p:attrName>
                                        </p:attrNameLst>
                                      </p:cBhvr>
                                      <p:tavLst>
                                        <p:tav tm="0">
                                          <p:val>
                                            <p:fltVal val="0"/>
                                          </p:val>
                                        </p:tav>
                                        <p:tav tm="100000">
                                          <p:val>
                                            <p:strVal val="#ppt_w"/>
                                          </p:val>
                                        </p:tav>
                                      </p:tavLst>
                                    </p:anim>
                                    <p:anim calcmode="lin" valueType="num">
                                      <p:cBhvr>
                                        <p:cTn id="134" dur="700" fill="hold"/>
                                        <p:tgtEl>
                                          <p:spTgt spid="397"/>
                                        </p:tgtEl>
                                        <p:attrNameLst>
                                          <p:attrName>ppt_h</p:attrName>
                                        </p:attrNameLst>
                                      </p:cBhvr>
                                      <p:tavLst>
                                        <p:tav tm="0">
                                          <p:val>
                                            <p:fltVal val="0"/>
                                          </p:val>
                                        </p:tav>
                                        <p:tav tm="100000">
                                          <p:val>
                                            <p:strVal val="#ppt_h"/>
                                          </p:val>
                                        </p:tav>
                                      </p:tavLst>
                                    </p:anim>
                                    <p:animEffect transition="in" filter="fade">
                                      <p:cBhvr>
                                        <p:cTn id="135" dur="700"/>
                                        <p:tgtEl>
                                          <p:spTgt spid="397"/>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403"/>
                                        </p:tgtEl>
                                        <p:attrNameLst>
                                          <p:attrName>style.visibility</p:attrName>
                                        </p:attrNameLst>
                                      </p:cBhvr>
                                      <p:to>
                                        <p:strVal val="visible"/>
                                      </p:to>
                                    </p:set>
                                    <p:anim calcmode="lin" valueType="num">
                                      <p:cBhvr>
                                        <p:cTn id="138" dur="700" fill="hold"/>
                                        <p:tgtEl>
                                          <p:spTgt spid="403"/>
                                        </p:tgtEl>
                                        <p:attrNameLst>
                                          <p:attrName>ppt_w</p:attrName>
                                        </p:attrNameLst>
                                      </p:cBhvr>
                                      <p:tavLst>
                                        <p:tav tm="0">
                                          <p:val>
                                            <p:fltVal val="0"/>
                                          </p:val>
                                        </p:tav>
                                        <p:tav tm="100000">
                                          <p:val>
                                            <p:strVal val="#ppt_w"/>
                                          </p:val>
                                        </p:tav>
                                      </p:tavLst>
                                    </p:anim>
                                    <p:anim calcmode="lin" valueType="num">
                                      <p:cBhvr>
                                        <p:cTn id="139" dur="700" fill="hold"/>
                                        <p:tgtEl>
                                          <p:spTgt spid="403"/>
                                        </p:tgtEl>
                                        <p:attrNameLst>
                                          <p:attrName>ppt_h</p:attrName>
                                        </p:attrNameLst>
                                      </p:cBhvr>
                                      <p:tavLst>
                                        <p:tav tm="0">
                                          <p:val>
                                            <p:fltVal val="0"/>
                                          </p:val>
                                        </p:tav>
                                        <p:tav tm="100000">
                                          <p:val>
                                            <p:strVal val="#ppt_h"/>
                                          </p:val>
                                        </p:tav>
                                      </p:tavLst>
                                    </p:anim>
                                    <p:animEffect transition="in" filter="fade">
                                      <p:cBhvr>
                                        <p:cTn id="140" dur="700"/>
                                        <p:tgtEl>
                                          <p:spTgt spid="403"/>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404"/>
                                        </p:tgtEl>
                                        <p:attrNameLst>
                                          <p:attrName>style.visibility</p:attrName>
                                        </p:attrNameLst>
                                      </p:cBhvr>
                                      <p:to>
                                        <p:strVal val="visible"/>
                                      </p:to>
                                    </p:set>
                                    <p:anim calcmode="lin" valueType="num">
                                      <p:cBhvr>
                                        <p:cTn id="143" dur="700" fill="hold"/>
                                        <p:tgtEl>
                                          <p:spTgt spid="404"/>
                                        </p:tgtEl>
                                        <p:attrNameLst>
                                          <p:attrName>ppt_w</p:attrName>
                                        </p:attrNameLst>
                                      </p:cBhvr>
                                      <p:tavLst>
                                        <p:tav tm="0">
                                          <p:val>
                                            <p:fltVal val="0"/>
                                          </p:val>
                                        </p:tav>
                                        <p:tav tm="100000">
                                          <p:val>
                                            <p:strVal val="#ppt_w"/>
                                          </p:val>
                                        </p:tav>
                                      </p:tavLst>
                                    </p:anim>
                                    <p:anim calcmode="lin" valueType="num">
                                      <p:cBhvr>
                                        <p:cTn id="144" dur="700" fill="hold"/>
                                        <p:tgtEl>
                                          <p:spTgt spid="404"/>
                                        </p:tgtEl>
                                        <p:attrNameLst>
                                          <p:attrName>ppt_h</p:attrName>
                                        </p:attrNameLst>
                                      </p:cBhvr>
                                      <p:tavLst>
                                        <p:tav tm="0">
                                          <p:val>
                                            <p:fltVal val="0"/>
                                          </p:val>
                                        </p:tav>
                                        <p:tav tm="100000">
                                          <p:val>
                                            <p:strVal val="#ppt_h"/>
                                          </p:val>
                                        </p:tav>
                                      </p:tavLst>
                                    </p:anim>
                                    <p:animEffect transition="in" filter="fade">
                                      <p:cBhvr>
                                        <p:cTn id="145" dur="700"/>
                                        <p:tgtEl>
                                          <p:spTgt spid="404"/>
                                        </p:tgtEl>
                                      </p:cBhvr>
                                    </p:animEffect>
                                  </p:childTnLst>
                                </p:cTn>
                              </p:par>
                              <p:par>
                                <p:cTn id="146" presetID="22" presetClass="entr" presetSubtype="1" fill="hold" grpId="0" nodeType="withEffect">
                                  <p:stCondLst>
                                    <p:cond delay="0"/>
                                  </p:stCondLst>
                                  <p:childTnLst>
                                    <p:set>
                                      <p:cBhvr>
                                        <p:cTn id="147" dur="1" fill="hold">
                                          <p:stCondLst>
                                            <p:cond delay="0"/>
                                          </p:stCondLst>
                                        </p:cTn>
                                        <p:tgtEl>
                                          <p:spTgt spid="487"/>
                                        </p:tgtEl>
                                        <p:attrNameLst>
                                          <p:attrName>style.visibility</p:attrName>
                                        </p:attrNameLst>
                                      </p:cBhvr>
                                      <p:to>
                                        <p:strVal val="visible"/>
                                      </p:to>
                                    </p:set>
                                    <p:animEffect transition="in" filter="wipe(up)">
                                      <p:cBhvr>
                                        <p:cTn id="148" dur="700"/>
                                        <p:tgtEl>
                                          <p:spTgt spid="487"/>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67"/>
                                        </p:tgtEl>
                                        <p:attrNameLst>
                                          <p:attrName>style.visibility</p:attrName>
                                        </p:attrNameLst>
                                      </p:cBhvr>
                                      <p:to>
                                        <p:strVal val="visible"/>
                                      </p:to>
                                    </p:set>
                                    <p:animEffect transition="in" filter="wipe(left)">
                                      <p:cBhvr>
                                        <p:cTn id="151" dur="700"/>
                                        <p:tgtEl>
                                          <p:spTgt spid="467"/>
                                        </p:tgtEl>
                                      </p:cBhvr>
                                    </p:animEffect>
                                  </p:childTnLst>
                                </p:cTn>
                              </p:par>
                              <p:par>
                                <p:cTn id="152" presetID="18" presetClass="entr" presetSubtype="12" fill="hold" grpId="0" nodeType="withEffect">
                                  <p:stCondLst>
                                    <p:cond delay="0"/>
                                  </p:stCondLst>
                                  <p:childTnLst>
                                    <p:set>
                                      <p:cBhvr>
                                        <p:cTn id="153" dur="1" fill="hold">
                                          <p:stCondLst>
                                            <p:cond delay="0"/>
                                          </p:stCondLst>
                                        </p:cTn>
                                        <p:tgtEl>
                                          <p:spTgt spid="485"/>
                                        </p:tgtEl>
                                        <p:attrNameLst>
                                          <p:attrName>style.visibility</p:attrName>
                                        </p:attrNameLst>
                                      </p:cBhvr>
                                      <p:to>
                                        <p:strVal val="visible"/>
                                      </p:to>
                                    </p:set>
                                    <p:animEffect transition="in" filter="strips(downLeft)">
                                      <p:cBhvr>
                                        <p:cTn id="154" dur="700"/>
                                        <p:tgtEl>
                                          <p:spTgt spid="485"/>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472"/>
                                        </p:tgtEl>
                                        <p:attrNameLst>
                                          <p:attrName>style.visibility</p:attrName>
                                        </p:attrNameLst>
                                      </p:cBhvr>
                                      <p:to>
                                        <p:strVal val="visible"/>
                                      </p:to>
                                    </p:set>
                                    <p:animEffect transition="in" filter="wipe(down)">
                                      <p:cBhvr>
                                        <p:cTn id="157" dur="700"/>
                                        <p:tgtEl>
                                          <p:spTgt spid="472"/>
                                        </p:tgtEl>
                                      </p:cBhvr>
                                    </p:animEffect>
                                  </p:childTnLst>
                                </p:cTn>
                              </p:par>
                              <p:par>
                                <p:cTn id="158" presetID="22" presetClass="entr" presetSubtype="1" fill="hold" grpId="0" nodeType="withEffect">
                                  <p:stCondLst>
                                    <p:cond delay="0"/>
                                  </p:stCondLst>
                                  <p:childTnLst>
                                    <p:set>
                                      <p:cBhvr>
                                        <p:cTn id="159" dur="1" fill="hold">
                                          <p:stCondLst>
                                            <p:cond delay="0"/>
                                          </p:stCondLst>
                                        </p:cTn>
                                        <p:tgtEl>
                                          <p:spTgt spid="468"/>
                                        </p:tgtEl>
                                        <p:attrNameLst>
                                          <p:attrName>style.visibility</p:attrName>
                                        </p:attrNameLst>
                                      </p:cBhvr>
                                      <p:to>
                                        <p:strVal val="visible"/>
                                      </p:to>
                                    </p:set>
                                    <p:animEffect transition="in" filter="wipe(up)">
                                      <p:cBhvr>
                                        <p:cTn id="160" dur="700"/>
                                        <p:tgtEl>
                                          <p:spTgt spid="468"/>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329"/>
                                        </p:tgtEl>
                                        <p:attrNameLst>
                                          <p:attrName>style.visibility</p:attrName>
                                        </p:attrNameLst>
                                      </p:cBhvr>
                                      <p:to>
                                        <p:strVal val="visible"/>
                                      </p:to>
                                    </p:set>
                                    <p:anim calcmode="lin" valueType="num">
                                      <p:cBhvr>
                                        <p:cTn id="163" dur="700" fill="hold"/>
                                        <p:tgtEl>
                                          <p:spTgt spid="329"/>
                                        </p:tgtEl>
                                        <p:attrNameLst>
                                          <p:attrName>ppt_w</p:attrName>
                                        </p:attrNameLst>
                                      </p:cBhvr>
                                      <p:tavLst>
                                        <p:tav tm="0">
                                          <p:val>
                                            <p:fltVal val="0"/>
                                          </p:val>
                                        </p:tav>
                                        <p:tav tm="100000">
                                          <p:val>
                                            <p:strVal val="#ppt_w"/>
                                          </p:val>
                                        </p:tav>
                                      </p:tavLst>
                                    </p:anim>
                                    <p:anim calcmode="lin" valueType="num">
                                      <p:cBhvr>
                                        <p:cTn id="164" dur="700" fill="hold"/>
                                        <p:tgtEl>
                                          <p:spTgt spid="329"/>
                                        </p:tgtEl>
                                        <p:attrNameLst>
                                          <p:attrName>ppt_h</p:attrName>
                                        </p:attrNameLst>
                                      </p:cBhvr>
                                      <p:tavLst>
                                        <p:tav tm="0">
                                          <p:val>
                                            <p:fltVal val="0"/>
                                          </p:val>
                                        </p:tav>
                                        <p:tav tm="100000">
                                          <p:val>
                                            <p:strVal val="#ppt_h"/>
                                          </p:val>
                                        </p:tav>
                                      </p:tavLst>
                                    </p:anim>
                                    <p:animEffect transition="in" filter="fade">
                                      <p:cBhvr>
                                        <p:cTn id="165" dur="700"/>
                                        <p:tgtEl>
                                          <p:spTgt spid="329"/>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327"/>
                                        </p:tgtEl>
                                        <p:attrNameLst>
                                          <p:attrName>style.visibility</p:attrName>
                                        </p:attrNameLst>
                                      </p:cBhvr>
                                      <p:to>
                                        <p:strVal val="visible"/>
                                      </p:to>
                                    </p:set>
                                    <p:anim calcmode="lin" valueType="num">
                                      <p:cBhvr>
                                        <p:cTn id="168" dur="700" fill="hold"/>
                                        <p:tgtEl>
                                          <p:spTgt spid="327"/>
                                        </p:tgtEl>
                                        <p:attrNameLst>
                                          <p:attrName>ppt_w</p:attrName>
                                        </p:attrNameLst>
                                      </p:cBhvr>
                                      <p:tavLst>
                                        <p:tav tm="0">
                                          <p:val>
                                            <p:fltVal val="0"/>
                                          </p:val>
                                        </p:tav>
                                        <p:tav tm="100000">
                                          <p:val>
                                            <p:strVal val="#ppt_w"/>
                                          </p:val>
                                        </p:tav>
                                      </p:tavLst>
                                    </p:anim>
                                    <p:anim calcmode="lin" valueType="num">
                                      <p:cBhvr>
                                        <p:cTn id="169" dur="700" fill="hold"/>
                                        <p:tgtEl>
                                          <p:spTgt spid="327"/>
                                        </p:tgtEl>
                                        <p:attrNameLst>
                                          <p:attrName>ppt_h</p:attrName>
                                        </p:attrNameLst>
                                      </p:cBhvr>
                                      <p:tavLst>
                                        <p:tav tm="0">
                                          <p:val>
                                            <p:fltVal val="0"/>
                                          </p:val>
                                        </p:tav>
                                        <p:tav tm="100000">
                                          <p:val>
                                            <p:strVal val="#ppt_h"/>
                                          </p:val>
                                        </p:tav>
                                      </p:tavLst>
                                    </p:anim>
                                    <p:animEffect transition="in" filter="fade">
                                      <p:cBhvr>
                                        <p:cTn id="170" dur="700"/>
                                        <p:tgtEl>
                                          <p:spTgt spid="327"/>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523"/>
                                        </p:tgtEl>
                                        <p:attrNameLst>
                                          <p:attrName>style.visibility</p:attrName>
                                        </p:attrNameLst>
                                      </p:cBhvr>
                                      <p:to>
                                        <p:strVal val="visible"/>
                                      </p:to>
                                    </p:set>
                                    <p:anim calcmode="lin" valueType="num">
                                      <p:cBhvr>
                                        <p:cTn id="173" dur="700" fill="hold"/>
                                        <p:tgtEl>
                                          <p:spTgt spid="523"/>
                                        </p:tgtEl>
                                        <p:attrNameLst>
                                          <p:attrName>ppt_w</p:attrName>
                                        </p:attrNameLst>
                                      </p:cBhvr>
                                      <p:tavLst>
                                        <p:tav tm="0">
                                          <p:val>
                                            <p:fltVal val="0"/>
                                          </p:val>
                                        </p:tav>
                                        <p:tav tm="100000">
                                          <p:val>
                                            <p:strVal val="#ppt_w"/>
                                          </p:val>
                                        </p:tav>
                                      </p:tavLst>
                                    </p:anim>
                                    <p:anim calcmode="lin" valueType="num">
                                      <p:cBhvr>
                                        <p:cTn id="174" dur="700" fill="hold"/>
                                        <p:tgtEl>
                                          <p:spTgt spid="523"/>
                                        </p:tgtEl>
                                        <p:attrNameLst>
                                          <p:attrName>ppt_h</p:attrName>
                                        </p:attrNameLst>
                                      </p:cBhvr>
                                      <p:tavLst>
                                        <p:tav tm="0">
                                          <p:val>
                                            <p:fltVal val="0"/>
                                          </p:val>
                                        </p:tav>
                                        <p:tav tm="100000">
                                          <p:val>
                                            <p:strVal val="#ppt_h"/>
                                          </p:val>
                                        </p:tav>
                                      </p:tavLst>
                                    </p:anim>
                                    <p:animEffect transition="in" filter="fade">
                                      <p:cBhvr>
                                        <p:cTn id="175" dur="700"/>
                                        <p:tgtEl>
                                          <p:spTgt spid="523"/>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320"/>
                                        </p:tgtEl>
                                        <p:attrNameLst>
                                          <p:attrName>style.visibility</p:attrName>
                                        </p:attrNameLst>
                                      </p:cBhvr>
                                      <p:to>
                                        <p:strVal val="visible"/>
                                      </p:to>
                                    </p:set>
                                    <p:anim calcmode="lin" valueType="num">
                                      <p:cBhvr>
                                        <p:cTn id="178" dur="700" fill="hold"/>
                                        <p:tgtEl>
                                          <p:spTgt spid="320"/>
                                        </p:tgtEl>
                                        <p:attrNameLst>
                                          <p:attrName>ppt_w</p:attrName>
                                        </p:attrNameLst>
                                      </p:cBhvr>
                                      <p:tavLst>
                                        <p:tav tm="0">
                                          <p:val>
                                            <p:fltVal val="0"/>
                                          </p:val>
                                        </p:tav>
                                        <p:tav tm="100000">
                                          <p:val>
                                            <p:strVal val="#ppt_w"/>
                                          </p:val>
                                        </p:tav>
                                      </p:tavLst>
                                    </p:anim>
                                    <p:anim calcmode="lin" valueType="num">
                                      <p:cBhvr>
                                        <p:cTn id="179" dur="700" fill="hold"/>
                                        <p:tgtEl>
                                          <p:spTgt spid="320"/>
                                        </p:tgtEl>
                                        <p:attrNameLst>
                                          <p:attrName>ppt_h</p:attrName>
                                        </p:attrNameLst>
                                      </p:cBhvr>
                                      <p:tavLst>
                                        <p:tav tm="0">
                                          <p:val>
                                            <p:fltVal val="0"/>
                                          </p:val>
                                        </p:tav>
                                        <p:tav tm="100000">
                                          <p:val>
                                            <p:strVal val="#ppt_h"/>
                                          </p:val>
                                        </p:tav>
                                      </p:tavLst>
                                    </p:anim>
                                    <p:animEffect transition="in" filter="fade">
                                      <p:cBhvr>
                                        <p:cTn id="180" dur="700"/>
                                        <p:tgtEl>
                                          <p:spTgt spid="320"/>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236"/>
                                        </p:tgtEl>
                                        <p:attrNameLst>
                                          <p:attrName>style.visibility</p:attrName>
                                        </p:attrNameLst>
                                      </p:cBhvr>
                                      <p:to>
                                        <p:strVal val="visible"/>
                                      </p:to>
                                    </p:set>
                                    <p:anim calcmode="lin" valueType="num">
                                      <p:cBhvr>
                                        <p:cTn id="185" dur="700" fill="hold"/>
                                        <p:tgtEl>
                                          <p:spTgt spid="236"/>
                                        </p:tgtEl>
                                        <p:attrNameLst>
                                          <p:attrName>ppt_w</p:attrName>
                                        </p:attrNameLst>
                                      </p:cBhvr>
                                      <p:tavLst>
                                        <p:tav tm="0">
                                          <p:val>
                                            <p:fltVal val="0"/>
                                          </p:val>
                                        </p:tav>
                                        <p:tav tm="100000">
                                          <p:val>
                                            <p:strVal val="#ppt_w"/>
                                          </p:val>
                                        </p:tav>
                                      </p:tavLst>
                                    </p:anim>
                                    <p:anim calcmode="lin" valueType="num">
                                      <p:cBhvr>
                                        <p:cTn id="186" dur="700" fill="hold"/>
                                        <p:tgtEl>
                                          <p:spTgt spid="236"/>
                                        </p:tgtEl>
                                        <p:attrNameLst>
                                          <p:attrName>ppt_h</p:attrName>
                                        </p:attrNameLst>
                                      </p:cBhvr>
                                      <p:tavLst>
                                        <p:tav tm="0">
                                          <p:val>
                                            <p:fltVal val="0"/>
                                          </p:val>
                                        </p:tav>
                                        <p:tav tm="100000">
                                          <p:val>
                                            <p:strVal val="#ppt_h"/>
                                          </p:val>
                                        </p:tav>
                                      </p:tavLst>
                                    </p:anim>
                                    <p:animEffect transition="in" filter="fade">
                                      <p:cBhvr>
                                        <p:cTn id="187" dur="700"/>
                                        <p:tgtEl>
                                          <p:spTgt spid="236"/>
                                        </p:tgtEl>
                                      </p:cBhvr>
                                    </p:animEffect>
                                  </p:childTnLst>
                                </p:cTn>
                              </p:par>
                              <p:par>
                                <p:cTn id="188" presetID="53" presetClass="entr" presetSubtype="16" fill="hold" grpId="0" nodeType="withEffect">
                                  <p:stCondLst>
                                    <p:cond delay="0"/>
                                  </p:stCondLst>
                                  <p:childTnLst>
                                    <p:set>
                                      <p:cBhvr>
                                        <p:cTn id="189" dur="1" fill="hold">
                                          <p:stCondLst>
                                            <p:cond delay="0"/>
                                          </p:stCondLst>
                                        </p:cTn>
                                        <p:tgtEl>
                                          <p:spTgt spid="235"/>
                                        </p:tgtEl>
                                        <p:attrNameLst>
                                          <p:attrName>style.visibility</p:attrName>
                                        </p:attrNameLst>
                                      </p:cBhvr>
                                      <p:to>
                                        <p:strVal val="visible"/>
                                      </p:to>
                                    </p:set>
                                    <p:anim calcmode="lin" valueType="num">
                                      <p:cBhvr>
                                        <p:cTn id="190" dur="700" fill="hold"/>
                                        <p:tgtEl>
                                          <p:spTgt spid="235"/>
                                        </p:tgtEl>
                                        <p:attrNameLst>
                                          <p:attrName>ppt_w</p:attrName>
                                        </p:attrNameLst>
                                      </p:cBhvr>
                                      <p:tavLst>
                                        <p:tav tm="0">
                                          <p:val>
                                            <p:fltVal val="0"/>
                                          </p:val>
                                        </p:tav>
                                        <p:tav tm="100000">
                                          <p:val>
                                            <p:strVal val="#ppt_w"/>
                                          </p:val>
                                        </p:tav>
                                      </p:tavLst>
                                    </p:anim>
                                    <p:anim calcmode="lin" valueType="num">
                                      <p:cBhvr>
                                        <p:cTn id="191" dur="700" fill="hold"/>
                                        <p:tgtEl>
                                          <p:spTgt spid="235"/>
                                        </p:tgtEl>
                                        <p:attrNameLst>
                                          <p:attrName>ppt_h</p:attrName>
                                        </p:attrNameLst>
                                      </p:cBhvr>
                                      <p:tavLst>
                                        <p:tav tm="0">
                                          <p:val>
                                            <p:fltVal val="0"/>
                                          </p:val>
                                        </p:tav>
                                        <p:tav tm="100000">
                                          <p:val>
                                            <p:strVal val="#ppt_h"/>
                                          </p:val>
                                        </p:tav>
                                      </p:tavLst>
                                    </p:anim>
                                    <p:animEffect transition="in" filter="fade">
                                      <p:cBhvr>
                                        <p:cTn id="192" dur="700"/>
                                        <p:tgtEl>
                                          <p:spTgt spid="235"/>
                                        </p:tgtEl>
                                      </p:cBhvr>
                                    </p:animEffect>
                                  </p:childTnLst>
                                </p:cTn>
                              </p:par>
                              <p:par>
                                <p:cTn id="193" presetID="18" presetClass="entr" presetSubtype="6" fill="hold" grpId="0" nodeType="withEffect">
                                  <p:stCondLst>
                                    <p:cond delay="0"/>
                                  </p:stCondLst>
                                  <p:childTnLst>
                                    <p:set>
                                      <p:cBhvr>
                                        <p:cTn id="194" dur="1" fill="hold">
                                          <p:stCondLst>
                                            <p:cond delay="0"/>
                                          </p:stCondLst>
                                        </p:cTn>
                                        <p:tgtEl>
                                          <p:spTgt spid="304"/>
                                        </p:tgtEl>
                                        <p:attrNameLst>
                                          <p:attrName>style.visibility</p:attrName>
                                        </p:attrNameLst>
                                      </p:cBhvr>
                                      <p:to>
                                        <p:strVal val="visible"/>
                                      </p:to>
                                    </p:set>
                                    <p:animEffect transition="in" filter="strips(downRight)">
                                      <p:cBhvr>
                                        <p:cTn id="195" dur="700"/>
                                        <p:tgtEl>
                                          <p:spTgt spid="304"/>
                                        </p:tgtEl>
                                      </p:cBhvr>
                                    </p:animEffect>
                                  </p:childTnLst>
                                </p:cTn>
                              </p:par>
                              <p:par>
                                <p:cTn id="196" presetID="18" presetClass="entr" presetSubtype="3" fill="hold" grpId="0" nodeType="withEffect">
                                  <p:stCondLst>
                                    <p:cond delay="0"/>
                                  </p:stCondLst>
                                  <p:childTnLst>
                                    <p:set>
                                      <p:cBhvr>
                                        <p:cTn id="197" dur="1" fill="hold">
                                          <p:stCondLst>
                                            <p:cond delay="0"/>
                                          </p:stCondLst>
                                        </p:cTn>
                                        <p:tgtEl>
                                          <p:spTgt spid="306"/>
                                        </p:tgtEl>
                                        <p:attrNameLst>
                                          <p:attrName>style.visibility</p:attrName>
                                        </p:attrNameLst>
                                      </p:cBhvr>
                                      <p:to>
                                        <p:strVal val="visible"/>
                                      </p:to>
                                    </p:set>
                                    <p:animEffect transition="in" filter="strips(upRight)">
                                      <p:cBhvr>
                                        <p:cTn id="198" dur="700"/>
                                        <p:tgtEl>
                                          <p:spTgt spid="306"/>
                                        </p:tgtEl>
                                      </p:cBhvr>
                                    </p:animEffect>
                                  </p:childTnLst>
                                </p:cTn>
                              </p:par>
                              <p:par>
                                <p:cTn id="199" presetID="53" presetClass="entr" presetSubtype="16" fill="hold" grpId="0" nodeType="withEffect">
                                  <p:stCondLst>
                                    <p:cond delay="0"/>
                                  </p:stCondLst>
                                  <p:childTnLst>
                                    <p:set>
                                      <p:cBhvr>
                                        <p:cTn id="200" dur="1" fill="hold">
                                          <p:stCondLst>
                                            <p:cond delay="0"/>
                                          </p:stCondLst>
                                        </p:cTn>
                                        <p:tgtEl>
                                          <p:spTgt spid="405"/>
                                        </p:tgtEl>
                                        <p:attrNameLst>
                                          <p:attrName>style.visibility</p:attrName>
                                        </p:attrNameLst>
                                      </p:cBhvr>
                                      <p:to>
                                        <p:strVal val="visible"/>
                                      </p:to>
                                    </p:set>
                                    <p:anim calcmode="lin" valueType="num">
                                      <p:cBhvr>
                                        <p:cTn id="201" dur="700" fill="hold"/>
                                        <p:tgtEl>
                                          <p:spTgt spid="405"/>
                                        </p:tgtEl>
                                        <p:attrNameLst>
                                          <p:attrName>ppt_w</p:attrName>
                                        </p:attrNameLst>
                                      </p:cBhvr>
                                      <p:tavLst>
                                        <p:tav tm="0">
                                          <p:val>
                                            <p:fltVal val="0"/>
                                          </p:val>
                                        </p:tav>
                                        <p:tav tm="100000">
                                          <p:val>
                                            <p:strVal val="#ppt_w"/>
                                          </p:val>
                                        </p:tav>
                                      </p:tavLst>
                                    </p:anim>
                                    <p:anim calcmode="lin" valueType="num">
                                      <p:cBhvr>
                                        <p:cTn id="202" dur="700" fill="hold"/>
                                        <p:tgtEl>
                                          <p:spTgt spid="405"/>
                                        </p:tgtEl>
                                        <p:attrNameLst>
                                          <p:attrName>ppt_h</p:attrName>
                                        </p:attrNameLst>
                                      </p:cBhvr>
                                      <p:tavLst>
                                        <p:tav tm="0">
                                          <p:val>
                                            <p:fltVal val="0"/>
                                          </p:val>
                                        </p:tav>
                                        <p:tav tm="100000">
                                          <p:val>
                                            <p:strVal val="#ppt_h"/>
                                          </p:val>
                                        </p:tav>
                                      </p:tavLst>
                                    </p:anim>
                                    <p:animEffect transition="in" filter="fade">
                                      <p:cBhvr>
                                        <p:cTn id="203" dur="700"/>
                                        <p:tgtEl>
                                          <p:spTgt spid="405"/>
                                        </p:tgtEl>
                                      </p:cBhvr>
                                    </p:animEffect>
                                  </p:childTnLst>
                                </p:cTn>
                              </p:par>
                              <p:par>
                                <p:cTn id="204" presetID="18" presetClass="entr" presetSubtype="6" fill="hold" grpId="0" nodeType="withEffect">
                                  <p:stCondLst>
                                    <p:cond delay="0"/>
                                  </p:stCondLst>
                                  <p:childTnLst>
                                    <p:set>
                                      <p:cBhvr>
                                        <p:cTn id="205" dur="1" fill="hold">
                                          <p:stCondLst>
                                            <p:cond delay="0"/>
                                          </p:stCondLst>
                                        </p:cTn>
                                        <p:tgtEl>
                                          <p:spTgt spid="473"/>
                                        </p:tgtEl>
                                        <p:attrNameLst>
                                          <p:attrName>style.visibility</p:attrName>
                                        </p:attrNameLst>
                                      </p:cBhvr>
                                      <p:to>
                                        <p:strVal val="visible"/>
                                      </p:to>
                                    </p:set>
                                    <p:animEffect transition="in" filter="strips(downRight)">
                                      <p:cBhvr>
                                        <p:cTn id="206" dur="700"/>
                                        <p:tgtEl>
                                          <p:spTgt spid="473"/>
                                        </p:tgtEl>
                                      </p:cBhvr>
                                    </p:animEffect>
                                  </p:childTnLst>
                                </p:cTn>
                              </p:par>
                              <p:par>
                                <p:cTn id="207" presetID="18" presetClass="entr" presetSubtype="6" fill="hold" grpId="0" nodeType="withEffect">
                                  <p:stCondLst>
                                    <p:cond delay="0"/>
                                  </p:stCondLst>
                                  <p:childTnLst>
                                    <p:set>
                                      <p:cBhvr>
                                        <p:cTn id="208" dur="1" fill="hold">
                                          <p:stCondLst>
                                            <p:cond delay="0"/>
                                          </p:stCondLst>
                                        </p:cTn>
                                        <p:tgtEl>
                                          <p:spTgt spid="482"/>
                                        </p:tgtEl>
                                        <p:attrNameLst>
                                          <p:attrName>style.visibility</p:attrName>
                                        </p:attrNameLst>
                                      </p:cBhvr>
                                      <p:to>
                                        <p:strVal val="visible"/>
                                      </p:to>
                                    </p:set>
                                    <p:animEffect transition="in" filter="strips(downRight)">
                                      <p:cBhvr>
                                        <p:cTn id="209" dur="700"/>
                                        <p:tgtEl>
                                          <p:spTgt spid="482"/>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326"/>
                                        </p:tgtEl>
                                        <p:attrNameLst>
                                          <p:attrName>style.visibility</p:attrName>
                                        </p:attrNameLst>
                                      </p:cBhvr>
                                      <p:to>
                                        <p:strVal val="visible"/>
                                      </p:to>
                                    </p:set>
                                    <p:anim calcmode="lin" valueType="num">
                                      <p:cBhvr>
                                        <p:cTn id="212" dur="700" fill="hold"/>
                                        <p:tgtEl>
                                          <p:spTgt spid="326"/>
                                        </p:tgtEl>
                                        <p:attrNameLst>
                                          <p:attrName>ppt_w</p:attrName>
                                        </p:attrNameLst>
                                      </p:cBhvr>
                                      <p:tavLst>
                                        <p:tav tm="0">
                                          <p:val>
                                            <p:fltVal val="0"/>
                                          </p:val>
                                        </p:tav>
                                        <p:tav tm="100000">
                                          <p:val>
                                            <p:strVal val="#ppt_w"/>
                                          </p:val>
                                        </p:tav>
                                      </p:tavLst>
                                    </p:anim>
                                    <p:anim calcmode="lin" valueType="num">
                                      <p:cBhvr>
                                        <p:cTn id="213" dur="700" fill="hold"/>
                                        <p:tgtEl>
                                          <p:spTgt spid="326"/>
                                        </p:tgtEl>
                                        <p:attrNameLst>
                                          <p:attrName>ppt_h</p:attrName>
                                        </p:attrNameLst>
                                      </p:cBhvr>
                                      <p:tavLst>
                                        <p:tav tm="0">
                                          <p:val>
                                            <p:fltVal val="0"/>
                                          </p:val>
                                        </p:tav>
                                        <p:tav tm="100000">
                                          <p:val>
                                            <p:strVal val="#ppt_h"/>
                                          </p:val>
                                        </p:tav>
                                      </p:tavLst>
                                    </p:anim>
                                    <p:animEffect transition="in" filter="fade">
                                      <p:cBhvr>
                                        <p:cTn id="214" dur="700"/>
                                        <p:tgtEl>
                                          <p:spTgt spid="326"/>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322"/>
                                        </p:tgtEl>
                                        <p:attrNameLst>
                                          <p:attrName>style.visibility</p:attrName>
                                        </p:attrNameLst>
                                      </p:cBhvr>
                                      <p:to>
                                        <p:strVal val="visible"/>
                                      </p:to>
                                    </p:set>
                                    <p:anim calcmode="lin" valueType="num">
                                      <p:cBhvr>
                                        <p:cTn id="217" dur="700" fill="hold"/>
                                        <p:tgtEl>
                                          <p:spTgt spid="322"/>
                                        </p:tgtEl>
                                        <p:attrNameLst>
                                          <p:attrName>ppt_w</p:attrName>
                                        </p:attrNameLst>
                                      </p:cBhvr>
                                      <p:tavLst>
                                        <p:tav tm="0">
                                          <p:val>
                                            <p:fltVal val="0"/>
                                          </p:val>
                                        </p:tav>
                                        <p:tav tm="100000">
                                          <p:val>
                                            <p:strVal val="#ppt_w"/>
                                          </p:val>
                                        </p:tav>
                                      </p:tavLst>
                                    </p:anim>
                                    <p:anim calcmode="lin" valueType="num">
                                      <p:cBhvr>
                                        <p:cTn id="218" dur="700" fill="hold"/>
                                        <p:tgtEl>
                                          <p:spTgt spid="322"/>
                                        </p:tgtEl>
                                        <p:attrNameLst>
                                          <p:attrName>ppt_h</p:attrName>
                                        </p:attrNameLst>
                                      </p:cBhvr>
                                      <p:tavLst>
                                        <p:tav tm="0">
                                          <p:val>
                                            <p:fltVal val="0"/>
                                          </p:val>
                                        </p:tav>
                                        <p:tav tm="100000">
                                          <p:val>
                                            <p:strVal val="#ppt_h"/>
                                          </p:val>
                                        </p:tav>
                                      </p:tavLst>
                                    </p:anim>
                                    <p:animEffect transition="in" filter="fade">
                                      <p:cBhvr>
                                        <p:cTn id="219" dur="700"/>
                                        <p:tgtEl>
                                          <p:spTgt spid="322"/>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3"/>
                                        </p:tgtEl>
                                        <p:attrNameLst>
                                          <p:attrName>style.visibility</p:attrName>
                                        </p:attrNameLst>
                                      </p:cBhvr>
                                      <p:to>
                                        <p:strVal val="visible"/>
                                      </p:to>
                                    </p:set>
                                    <p:anim calcmode="lin" valueType="num">
                                      <p:cBhvr>
                                        <p:cTn id="222" dur="700" fill="hold"/>
                                        <p:tgtEl>
                                          <p:spTgt spid="493"/>
                                        </p:tgtEl>
                                        <p:attrNameLst>
                                          <p:attrName>ppt_w</p:attrName>
                                        </p:attrNameLst>
                                      </p:cBhvr>
                                      <p:tavLst>
                                        <p:tav tm="0">
                                          <p:val>
                                            <p:fltVal val="0"/>
                                          </p:val>
                                        </p:tav>
                                        <p:tav tm="100000">
                                          <p:val>
                                            <p:strVal val="#ppt_w"/>
                                          </p:val>
                                        </p:tav>
                                      </p:tavLst>
                                    </p:anim>
                                    <p:anim calcmode="lin" valueType="num">
                                      <p:cBhvr>
                                        <p:cTn id="223" dur="700" fill="hold"/>
                                        <p:tgtEl>
                                          <p:spTgt spid="493"/>
                                        </p:tgtEl>
                                        <p:attrNameLst>
                                          <p:attrName>ppt_h</p:attrName>
                                        </p:attrNameLst>
                                      </p:cBhvr>
                                      <p:tavLst>
                                        <p:tav tm="0">
                                          <p:val>
                                            <p:fltVal val="0"/>
                                          </p:val>
                                        </p:tav>
                                        <p:tav tm="100000">
                                          <p:val>
                                            <p:strVal val="#ppt_h"/>
                                          </p:val>
                                        </p:tav>
                                      </p:tavLst>
                                    </p:anim>
                                    <p:animEffect transition="in" filter="fade">
                                      <p:cBhvr>
                                        <p:cTn id="224" dur="700"/>
                                        <p:tgtEl>
                                          <p:spTgt spid="493"/>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497"/>
                                        </p:tgtEl>
                                        <p:attrNameLst>
                                          <p:attrName>style.visibility</p:attrName>
                                        </p:attrNameLst>
                                      </p:cBhvr>
                                      <p:to>
                                        <p:strVal val="visible"/>
                                      </p:to>
                                    </p:set>
                                    <p:anim calcmode="lin" valueType="num">
                                      <p:cBhvr>
                                        <p:cTn id="227" dur="700" fill="hold"/>
                                        <p:tgtEl>
                                          <p:spTgt spid="497"/>
                                        </p:tgtEl>
                                        <p:attrNameLst>
                                          <p:attrName>ppt_w</p:attrName>
                                        </p:attrNameLst>
                                      </p:cBhvr>
                                      <p:tavLst>
                                        <p:tav tm="0">
                                          <p:val>
                                            <p:fltVal val="0"/>
                                          </p:val>
                                        </p:tav>
                                        <p:tav tm="100000">
                                          <p:val>
                                            <p:strVal val="#ppt_w"/>
                                          </p:val>
                                        </p:tav>
                                      </p:tavLst>
                                    </p:anim>
                                    <p:anim calcmode="lin" valueType="num">
                                      <p:cBhvr>
                                        <p:cTn id="228" dur="700" fill="hold"/>
                                        <p:tgtEl>
                                          <p:spTgt spid="497"/>
                                        </p:tgtEl>
                                        <p:attrNameLst>
                                          <p:attrName>ppt_h</p:attrName>
                                        </p:attrNameLst>
                                      </p:cBhvr>
                                      <p:tavLst>
                                        <p:tav tm="0">
                                          <p:val>
                                            <p:fltVal val="0"/>
                                          </p:val>
                                        </p:tav>
                                        <p:tav tm="100000">
                                          <p:val>
                                            <p:strVal val="#ppt_h"/>
                                          </p:val>
                                        </p:tav>
                                      </p:tavLst>
                                    </p:anim>
                                    <p:animEffect transition="in" filter="fade">
                                      <p:cBhvr>
                                        <p:cTn id="229" dur="700"/>
                                        <p:tgtEl>
                                          <p:spTgt spid="497"/>
                                        </p:tgtEl>
                                      </p:cBhvr>
                                    </p:animEffect>
                                  </p:childTnLst>
                                </p:cTn>
                              </p:par>
                              <p:par>
                                <p:cTn id="230" presetID="22" presetClass="entr" presetSubtype="1" fill="hold" grpId="0" nodeType="withEffect">
                                  <p:stCondLst>
                                    <p:cond delay="0"/>
                                  </p:stCondLst>
                                  <p:childTnLst>
                                    <p:set>
                                      <p:cBhvr>
                                        <p:cTn id="231" dur="1" fill="hold">
                                          <p:stCondLst>
                                            <p:cond delay="0"/>
                                          </p:stCondLst>
                                        </p:cTn>
                                        <p:tgtEl>
                                          <p:spTgt spid="288"/>
                                        </p:tgtEl>
                                        <p:attrNameLst>
                                          <p:attrName>style.visibility</p:attrName>
                                        </p:attrNameLst>
                                      </p:cBhvr>
                                      <p:to>
                                        <p:strVal val="visible"/>
                                      </p:to>
                                    </p:set>
                                    <p:animEffect transition="in" filter="wipe(up)">
                                      <p:cBhvr>
                                        <p:cTn id="232" dur="700"/>
                                        <p:tgtEl>
                                          <p:spTgt spid="288"/>
                                        </p:tgtEl>
                                      </p:cBhvr>
                                    </p:animEffect>
                                  </p:childTnLst>
                                </p:cTn>
                              </p:par>
                              <p:par>
                                <p:cTn id="233" presetID="22" presetClass="entr" presetSubtype="4" fill="hold" grpId="0" nodeType="withEffect">
                                  <p:stCondLst>
                                    <p:cond delay="0"/>
                                  </p:stCondLst>
                                  <p:childTnLst>
                                    <p:set>
                                      <p:cBhvr>
                                        <p:cTn id="234" dur="1" fill="hold">
                                          <p:stCondLst>
                                            <p:cond delay="0"/>
                                          </p:stCondLst>
                                        </p:cTn>
                                        <p:tgtEl>
                                          <p:spTgt spid="317"/>
                                        </p:tgtEl>
                                        <p:attrNameLst>
                                          <p:attrName>style.visibility</p:attrName>
                                        </p:attrNameLst>
                                      </p:cBhvr>
                                      <p:to>
                                        <p:strVal val="visible"/>
                                      </p:to>
                                    </p:set>
                                    <p:animEffect transition="in" filter="wipe(down)">
                                      <p:cBhvr>
                                        <p:cTn id="235" dur="700"/>
                                        <p:tgtEl>
                                          <p:spTgt spid="317"/>
                                        </p:tgtEl>
                                      </p:cBhvr>
                                    </p:animEffect>
                                  </p:childTnLst>
                                </p:cTn>
                              </p:par>
                              <p:par>
                                <p:cTn id="236" presetID="22" presetClass="entr" presetSubtype="4" fill="hold" grpId="0" nodeType="withEffect">
                                  <p:stCondLst>
                                    <p:cond delay="0"/>
                                  </p:stCondLst>
                                  <p:childTnLst>
                                    <p:set>
                                      <p:cBhvr>
                                        <p:cTn id="237" dur="1" fill="hold">
                                          <p:stCondLst>
                                            <p:cond delay="0"/>
                                          </p:stCondLst>
                                        </p:cTn>
                                        <p:tgtEl>
                                          <p:spTgt spid="316"/>
                                        </p:tgtEl>
                                        <p:attrNameLst>
                                          <p:attrName>style.visibility</p:attrName>
                                        </p:attrNameLst>
                                      </p:cBhvr>
                                      <p:to>
                                        <p:strVal val="visible"/>
                                      </p:to>
                                    </p:set>
                                    <p:animEffect transition="in" filter="wipe(down)">
                                      <p:cBhvr>
                                        <p:cTn id="238" dur="700"/>
                                        <p:tgtEl>
                                          <p:spTgt spid="316"/>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292"/>
                                        </p:tgtEl>
                                        <p:attrNameLst>
                                          <p:attrName>style.visibility</p:attrName>
                                        </p:attrNameLst>
                                      </p:cBhvr>
                                      <p:to>
                                        <p:strVal val="visible"/>
                                      </p:to>
                                    </p:set>
                                    <p:animEffect transition="in" filter="wipe(left)">
                                      <p:cBhvr>
                                        <p:cTn id="241" dur="700"/>
                                        <p:tgtEl>
                                          <p:spTgt spid="292"/>
                                        </p:tgtEl>
                                      </p:cBhvr>
                                    </p:animEffect>
                                  </p:childTnLst>
                                </p:cTn>
                              </p:par>
                              <p:par>
                                <p:cTn id="242" presetID="22" presetClass="entr" presetSubtype="4" fill="hold" grpId="0" nodeType="withEffect">
                                  <p:stCondLst>
                                    <p:cond delay="0"/>
                                  </p:stCondLst>
                                  <p:childTnLst>
                                    <p:set>
                                      <p:cBhvr>
                                        <p:cTn id="243" dur="1" fill="hold">
                                          <p:stCondLst>
                                            <p:cond delay="0"/>
                                          </p:stCondLst>
                                        </p:cTn>
                                        <p:tgtEl>
                                          <p:spTgt spid="527"/>
                                        </p:tgtEl>
                                        <p:attrNameLst>
                                          <p:attrName>style.visibility</p:attrName>
                                        </p:attrNameLst>
                                      </p:cBhvr>
                                      <p:to>
                                        <p:strVal val="visible"/>
                                      </p:to>
                                    </p:set>
                                    <p:animEffect transition="in" filter="wipe(down)">
                                      <p:cBhvr>
                                        <p:cTn id="244" dur="700"/>
                                        <p:tgtEl>
                                          <p:spTgt spid="527"/>
                                        </p:tgtEl>
                                      </p:cBhvr>
                                    </p:animEffect>
                                  </p:childTnLst>
                                </p:cTn>
                              </p:par>
                              <p:par>
                                <p:cTn id="245" presetID="22" presetClass="entr" presetSubtype="4" fill="hold" grpId="0" nodeType="withEffect">
                                  <p:stCondLst>
                                    <p:cond delay="0"/>
                                  </p:stCondLst>
                                  <p:childTnLst>
                                    <p:set>
                                      <p:cBhvr>
                                        <p:cTn id="246" dur="1" fill="hold">
                                          <p:stCondLst>
                                            <p:cond delay="0"/>
                                          </p:stCondLst>
                                        </p:cTn>
                                        <p:tgtEl>
                                          <p:spTgt spid="296"/>
                                        </p:tgtEl>
                                        <p:attrNameLst>
                                          <p:attrName>style.visibility</p:attrName>
                                        </p:attrNameLst>
                                      </p:cBhvr>
                                      <p:to>
                                        <p:strVal val="visible"/>
                                      </p:to>
                                    </p:set>
                                    <p:animEffect transition="in" filter="wipe(down)">
                                      <p:cBhvr>
                                        <p:cTn id="247" dur="700"/>
                                        <p:tgtEl>
                                          <p:spTgt spid="296"/>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295"/>
                                        </p:tgtEl>
                                        <p:attrNameLst>
                                          <p:attrName>style.visibility</p:attrName>
                                        </p:attrNameLst>
                                      </p:cBhvr>
                                      <p:to>
                                        <p:strVal val="visible"/>
                                      </p:to>
                                    </p:set>
                                    <p:animEffect transition="in" filter="wipe(left)">
                                      <p:cBhvr>
                                        <p:cTn id="250" dur="700"/>
                                        <p:tgtEl>
                                          <p:spTgt spid="295"/>
                                        </p:tgtEl>
                                      </p:cBhvr>
                                    </p:animEffect>
                                  </p:childTnLst>
                                </p:cTn>
                              </p:par>
                              <p:par>
                                <p:cTn id="251" presetID="22" presetClass="entr" presetSubtype="8" fill="hold" grpId="0" nodeType="withEffect">
                                  <p:stCondLst>
                                    <p:cond delay="0"/>
                                  </p:stCondLst>
                                  <p:childTnLst>
                                    <p:set>
                                      <p:cBhvr>
                                        <p:cTn id="252" dur="1" fill="hold">
                                          <p:stCondLst>
                                            <p:cond delay="0"/>
                                          </p:stCondLst>
                                        </p:cTn>
                                        <p:tgtEl>
                                          <p:spTgt spid="303"/>
                                        </p:tgtEl>
                                        <p:attrNameLst>
                                          <p:attrName>style.visibility</p:attrName>
                                        </p:attrNameLst>
                                      </p:cBhvr>
                                      <p:to>
                                        <p:strVal val="visible"/>
                                      </p:to>
                                    </p:set>
                                    <p:animEffect transition="in" filter="wipe(left)">
                                      <p:cBhvr>
                                        <p:cTn id="253" dur="700"/>
                                        <p:tgtEl>
                                          <p:spTgt spid="303"/>
                                        </p:tgtEl>
                                      </p:cBhvr>
                                    </p:animEffect>
                                  </p:childTnLst>
                                </p:cTn>
                              </p:par>
                              <p:par>
                                <p:cTn id="254" presetID="53" presetClass="entr" presetSubtype="16" fill="hold" grpId="0" nodeType="withEffect">
                                  <p:stCondLst>
                                    <p:cond delay="0"/>
                                  </p:stCondLst>
                                  <p:childTnLst>
                                    <p:set>
                                      <p:cBhvr>
                                        <p:cTn id="255" dur="1" fill="hold">
                                          <p:stCondLst>
                                            <p:cond delay="0"/>
                                          </p:stCondLst>
                                        </p:cTn>
                                        <p:tgtEl>
                                          <p:spTgt spid="525"/>
                                        </p:tgtEl>
                                        <p:attrNameLst>
                                          <p:attrName>style.visibility</p:attrName>
                                        </p:attrNameLst>
                                      </p:cBhvr>
                                      <p:to>
                                        <p:strVal val="visible"/>
                                      </p:to>
                                    </p:set>
                                    <p:anim calcmode="lin" valueType="num">
                                      <p:cBhvr>
                                        <p:cTn id="256" dur="700" fill="hold"/>
                                        <p:tgtEl>
                                          <p:spTgt spid="525"/>
                                        </p:tgtEl>
                                        <p:attrNameLst>
                                          <p:attrName>ppt_w</p:attrName>
                                        </p:attrNameLst>
                                      </p:cBhvr>
                                      <p:tavLst>
                                        <p:tav tm="0">
                                          <p:val>
                                            <p:fltVal val="0"/>
                                          </p:val>
                                        </p:tav>
                                        <p:tav tm="100000">
                                          <p:val>
                                            <p:strVal val="#ppt_w"/>
                                          </p:val>
                                        </p:tav>
                                      </p:tavLst>
                                    </p:anim>
                                    <p:anim calcmode="lin" valueType="num">
                                      <p:cBhvr>
                                        <p:cTn id="257" dur="700" fill="hold"/>
                                        <p:tgtEl>
                                          <p:spTgt spid="525"/>
                                        </p:tgtEl>
                                        <p:attrNameLst>
                                          <p:attrName>ppt_h</p:attrName>
                                        </p:attrNameLst>
                                      </p:cBhvr>
                                      <p:tavLst>
                                        <p:tav tm="0">
                                          <p:val>
                                            <p:fltVal val="0"/>
                                          </p:val>
                                        </p:tav>
                                        <p:tav tm="100000">
                                          <p:val>
                                            <p:strVal val="#ppt_h"/>
                                          </p:val>
                                        </p:tav>
                                      </p:tavLst>
                                    </p:anim>
                                    <p:animEffect transition="in" filter="fade">
                                      <p:cBhvr>
                                        <p:cTn id="258" dur="700"/>
                                        <p:tgtEl>
                                          <p:spTgt spid="525"/>
                                        </p:tgtEl>
                                      </p:cBhvr>
                                    </p:animEffect>
                                  </p:childTnLst>
                                </p:cTn>
                              </p:par>
                              <p:par>
                                <p:cTn id="259" presetID="18" presetClass="entr" presetSubtype="3" fill="hold" grpId="0" nodeType="withEffect">
                                  <p:stCondLst>
                                    <p:cond delay="0"/>
                                  </p:stCondLst>
                                  <p:childTnLst>
                                    <p:set>
                                      <p:cBhvr>
                                        <p:cTn id="260" dur="1" fill="hold">
                                          <p:stCondLst>
                                            <p:cond delay="0"/>
                                          </p:stCondLst>
                                        </p:cTn>
                                        <p:tgtEl>
                                          <p:spTgt spid="520"/>
                                        </p:tgtEl>
                                        <p:attrNameLst>
                                          <p:attrName>style.visibility</p:attrName>
                                        </p:attrNameLst>
                                      </p:cBhvr>
                                      <p:to>
                                        <p:strVal val="visible"/>
                                      </p:to>
                                    </p:set>
                                    <p:animEffect transition="in" filter="strips(upRight)">
                                      <p:cBhvr>
                                        <p:cTn id="261" dur="700"/>
                                        <p:tgtEl>
                                          <p:spTgt spid="520"/>
                                        </p:tgtEl>
                                      </p:cBhvr>
                                    </p:animEffect>
                                  </p:childTnLst>
                                </p:cTn>
                              </p:par>
                              <p:par>
                                <p:cTn id="262" presetID="22" presetClass="entr" presetSubtype="4" fill="hold" grpId="0" nodeType="withEffect">
                                  <p:stCondLst>
                                    <p:cond delay="0"/>
                                  </p:stCondLst>
                                  <p:childTnLst>
                                    <p:set>
                                      <p:cBhvr>
                                        <p:cTn id="263" dur="1" fill="hold">
                                          <p:stCondLst>
                                            <p:cond delay="0"/>
                                          </p:stCondLst>
                                        </p:cTn>
                                        <p:tgtEl>
                                          <p:spTgt spid="305"/>
                                        </p:tgtEl>
                                        <p:attrNameLst>
                                          <p:attrName>style.visibility</p:attrName>
                                        </p:attrNameLst>
                                      </p:cBhvr>
                                      <p:to>
                                        <p:strVal val="visible"/>
                                      </p:to>
                                    </p:set>
                                    <p:animEffect transition="in" filter="wipe(down)">
                                      <p:cBhvr>
                                        <p:cTn id="264" dur="700"/>
                                        <p:tgtEl>
                                          <p:spTgt spid="305"/>
                                        </p:tgtEl>
                                      </p:cBhvr>
                                    </p:animEffect>
                                  </p:childTnLst>
                                </p:cTn>
                              </p:par>
                              <p:par>
                                <p:cTn id="265" presetID="22" presetClass="entr" presetSubtype="8" fill="hold" grpId="0" nodeType="withEffect">
                                  <p:stCondLst>
                                    <p:cond delay="0"/>
                                  </p:stCondLst>
                                  <p:childTnLst>
                                    <p:set>
                                      <p:cBhvr>
                                        <p:cTn id="266" dur="1" fill="hold">
                                          <p:stCondLst>
                                            <p:cond delay="0"/>
                                          </p:stCondLst>
                                        </p:cTn>
                                        <p:tgtEl>
                                          <p:spTgt spid="665"/>
                                        </p:tgtEl>
                                        <p:attrNameLst>
                                          <p:attrName>style.visibility</p:attrName>
                                        </p:attrNameLst>
                                      </p:cBhvr>
                                      <p:to>
                                        <p:strVal val="visible"/>
                                      </p:to>
                                    </p:set>
                                    <p:animEffect transition="in" filter="wipe(left)">
                                      <p:cBhvr>
                                        <p:cTn id="267" dur="700"/>
                                        <p:tgtEl>
                                          <p:spTgt spid="665"/>
                                        </p:tgtEl>
                                      </p:cBhvr>
                                    </p:animEffect>
                                  </p:childTnLst>
                                </p:cTn>
                              </p:par>
                              <p:par>
                                <p:cTn id="268" presetID="22" presetClass="entr" presetSubtype="1" fill="hold" grpId="0" nodeType="withEffect">
                                  <p:stCondLst>
                                    <p:cond delay="0"/>
                                  </p:stCondLst>
                                  <p:childTnLst>
                                    <p:set>
                                      <p:cBhvr>
                                        <p:cTn id="269" dur="1" fill="hold">
                                          <p:stCondLst>
                                            <p:cond delay="0"/>
                                          </p:stCondLst>
                                        </p:cTn>
                                        <p:tgtEl>
                                          <p:spTgt spid="699"/>
                                        </p:tgtEl>
                                        <p:attrNameLst>
                                          <p:attrName>style.visibility</p:attrName>
                                        </p:attrNameLst>
                                      </p:cBhvr>
                                      <p:to>
                                        <p:strVal val="visible"/>
                                      </p:to>
                                    </p:set>
                                    <p:animEffect transition="in" filter="wipe(up)">
                                      <p:cBhvr>
                                        <p:cTn id="270" dur="700"/>
                                        <p:tgtEl>
                                          <p:spTgt spid="699"/>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ntr" presetSubtype="16" fill="hold" grpId="0" nodeType="clickEffect">
                                  <p:stCondLst>
                                    <p:cond delay="0"/>
                                  </p:stCondLst>
                                  <p:childTnLst>
                                    <p:set>
                                      <p:cBhvr>
                                        <p:cTn id="274" dur="1" fill="hold">
                                          <p:stCondLst>
                                            <p:cond delay="0"/>
                                          </p:stCondLst>
                                        </p:cTn>
                                        <p:tgtEl>
                                          <p:spTgt spid="688"/>
                                        </p:tgtEl>
                                        <p:attrNameLst>
                                          <p:attrName>style.visibility</p:attrName>
                                        </p:attrNameLst>
                                      </p:cBhvr>
                                      <p:to>
                                        <p:strVal val="visible"/>
                                      </p:to>
                                    </p:set>
                                    <p:anim calcmode="lin" valueType="num">
                                      <p:cBhvr>
                                        <p:cTn id="275" dur="700" fill="hold"/>
                                        <p:tgtEl>
                                          <p:spTgt spid="688"/>
                                        </p:tgtEl>
                                        <p:attrNameLst>
                                          <p:attrName>ppt_w</p:attrName>
                                        </p:attrNameLst>
                                      </p:cBhvr>
                                      <p:tavLst>
                                        <p:tav tm="0">
                                          <p:val>
                                            <p:fltVal val="0"/>
                                          </p:val>
                                        </p:tav>
                                        <p:tav tm="100000">
                                          <p:val>
                                            <p:strVal val="#ppt_w"/>
                                          </p:val>
                                        </p:tav>
                                      </p:tavLst>
                                    </p:anim>
                                    <p:anim calcmode="lin" valueType="num">
                                      <p:cBhvr>
                                        <p:cTn id="276" dur="700" fill="hold"/>
                                        <p:tgtEl>
                                          <p:spTgt spid="688"/>
                                        </p:tgtEl>
                                        <p:attrNameLst>
                                          <p:attrName>ppt_h</p:attrName>
                                        </p:attrNameLst>
                                      </p:cBhvr>
                                      <p:tavLst>
                                        <p:tav tm="0">
                                          <p:val>
                                            <p:fltVal val="0"/>
                                          </p:val>
                                        </p:tav>
                                        <p:tav tm="100000">
                                          <p:val>
                                            <p:strVal val="#ppt_h"/>
                                          </p:val>
                                        </p:tav>
                                      </p:tavLst>
                                    </p:anim>
                                    <p:animEffect transition="in" filter="fade">
                                      <p:cBhvr>
                                        <p:cTn id="277" dur="700"/>
                                        <p:tgtEl>
                                          <p:spTgt spid="688"/>
                                        </p:tgtEl>
                                      </p:cBhvr>
                                    </p:animEffect>
                                  </p:childTnLst>
                                </p:cTn>
                              </p:par>
                              <p:par>
                                <p:cTn id="278" presetID="22" presetClass="entr" presetSubtype="8" fill="hold" grpId="0" nodeType="withEffect">
                                  <p:stCondLst>
                                    <p:cond delay="0"/>
                                  </p:stCondLst>
                                  <p:childTnLst>
                                    <p:set>
                                      <p:cBhvr>
                                        <p:cTn id="279" dur="1" fill="hold">
                                          <p:stCondLst>
                                            <p:cond delay="0"/>
                                          </p:stCondLst>
                                        </p:cTn>
                                        <p:tgtEl>
                                          <p:spTgt spid="664"/>
                                        </p:tgtEl>
                                        <p:attrNameLst>
                                          <p:attrName>style.visibility</p:attrName>
                                        </p:attrNameLst>
                                      </p:cBhvr>
                                      <p:to>
                                        <p:strVal val="visible"/>
                                      </p:to>
                                    </p:set>
                                    <p:animEffect transition="in" filter="wipe(left)">
                                      <p:cBhvr>
                                        <p:cTn id="280" dur="700"/>
                                        <p:tgtEl>
                                          <p:spTgt spid="664"/>
                                        </p:tgtEl>
                                      </p:cBhvr>
                                    </p:animEffect>
                                  </p:childTnLst>
                                </p:cTn>
                              </p:par>
                              <p:par>
                                <p:cTn id="281" presetID="22" presetClass="entr" presetSubtype="4" fill="hold" grpId="0" nodeType="withEffect">
                                  <p:stCondLst>
                                    <p:cond delay="0"/>
                                  </p:stCondLst>
                                  <p:childTnLst>
                                    <p:set>
                                      <p:cBhvr>
                                        <p:cTn id="282" dur="1" fill="hold">
                                          <p:stCondLst>
                                            <p:cond delay="0"/>
                                          </p:stCondLst>
                                        </p:cTn>
                                        <p:tgtEl>
                                          <p:spTgt spid="663"/>
                                        </p:tgtEl>
                                        <p:attrNameLst>
                                          <p:attrName>style.visibility</p:attrName>
                                        </p:attrNameLst>
                                      </p:cBhvr>
                                      <p:to>
                                        <p:strVal val="visible"/>
                                      </p:to>
                                    </p:set>
                                    <p:animEffect transition="in" filter="wipe(down)">
                                      <p:cBhvr>
                                        <p:cTn id="283" dur="700"/>
                                        <p:tgtEl>
                                          <p:spTgt spid="663"/>
                                        </p:tgtEl>
                                      </p:cBhvr>
                                    </p:animEffect>
                                  </p:childTnLst>
                                </p:cTn>
                              </p:par>
                              <p:par>
                                <p:cTn id="284" presetID="53" presetClass="entr" presetSubtype="16" fill="hold" grpId="0" nodeType="withEffect">
                                  <p:stCondLst>
                                    <p:cond delay="0"/>
                                  </p:stCondLst>
                                  <p:childTnLst>
                                    <p:set>
                                      <p:cBhvr>
                                        <p:cTn id="285" dur="1" fill="hold">
                                          <p:stCondLst>
                                            <p:cond delay="0"/>
                                          </p:stCondLst>
                                        </p:cTn>
                                        <p:tgtEl>
                                          <p:spTgt spid="650"/>
                                        </p:tgtEl>
                                        <p:attrNameLst>
                                          <p:attrName>style.visibility</p:attrName>
                                        </p:attrNameLst>
                                      </p:cBhvr>
                                      <p:to>
                                        <p:strVal val="visible"/>
                                      </p:to>
                                    </p:set>
                                    <p:anim calcmode="lin" valueType="num">
                                      <p:cBhvr>
                                        <p:cTn id="286" dur="700" fill="hold"/>
                                        <p:tgtEl>
                                          <p:spTgt spid="650"/>
                                        </p:tgtEl>
                                        <p:attrNameLst>
                                          <p:attrName>ppt_w</p:attrName>
                                        </p:attrNameLst>
                                      </p:cBhvr>
                                      <p:tavLst>
                                        <p:tav tm="0">
                                          <p:val>
                                            <p:fltVal val="0"/>
                                          </p:val>
                                        </p:tav>
                                        <p:tav tm="100000">
                                          <p:val>
                                            <p:strVal val="#ppt_w"/>
                                          </p:val>
                                        </p:tav>
                                      </p:tavLst>
                                    </p:anim>
                                    <p:anim calcmode="lin" valueType="num">
                                      <p:cBhvr>
                                        <p:cTn id="287" dur="700" fill="hold"/>
                                        <p:tgtEl>
                                          <p:spTgt spid="650"/>
                                        </p:tgtEl>
                                        <p:attrNameLst>
                                          <p:attrName>ppt_h</p:attrName>
                                        </p:attrNameLst>
                                      </p:cBhvr>
                                      <p:tavLst>
                                        <p:tav tm="0">
                                          <p:val>
                                            <p:fltVal val="0"/>
                                          </p:val>
                                        </p:tav>
                                        <p:tav tm="100000">
                                          <p:val>
                                            <p:strVal val="#ppt_h"/>
                                          </p:val>
                                        </p:tav>
                                      </p:tavLst>
                                    </p:anim>
                                    <p:animEffect transition="in" filter="fade">
                                      <p:cBhvr>
                                        <p:cTn id="288" dur="700"/>
                                        <p:tgtEl>
                                          <p:spTgt spid="650"/>
                                        </p:tgtEl>
                                      </p:cBhvr>
                                    </p:animEffect>
                                  </p:childTnLst>
                                </p:cTn>
                              </p:par>
                              <p:par>
                                <p:cTn id="289" presetID="53" presetClass="entr" presetSubtype="16" fill="hold" grpId="0" nodeType="withEffect">
                                  <p:stCondLst>
                                    <p:cond delay="0"/>
                                  </p:stCondLst>
                                  <p:childTnLst>
                                    <p:set>
                                      <p:cBhvr>
                                        <p:cTn id="290" dur="1" fill="hold">
                                          <p:stCondLst>
                                            <p:cond delay="0"/>
                                          </p:stCondLst>
                                        </p:cTn>
                                        <p:tgtEl>
                                          <p:spTgt spid="586"/>
                                        </p:tgtEl>
                                        <p:attrNameLst>
                                          <p:attrName>style.visibility</p:attrName>
                                        </p:attrNameLst>
                                      </p:cBhvr>
                                      <p:to>
                                        <p:strVal val="visible"/>
                                      </p:to>
                                    </p:set>
                                    <p:anim calcmode="lin" valueType="num">
                                      <p:cBhvr>
                                        <p:cTn id="291" dur="700" fill="hold"/>
                                        <p:tgtEl>
                                          <p:spTgt spid="586"/>
                                        </p:tgtEl>
                                        <p:attrNameLst>
                                          <p:attrName>ppt_w</p:attrName>
                                        </p:attrNameLst>
                                      </p:cBhvr>
                                      <p:tavLst>
                                        <p:tav tm="0">
                                          <p:val>
                                            <p:fltVal val="0"/>
                                          </p:val>
                                        </p:tav>
                                        <p:tav tm="100000">
                                          <p:val>
                                            <p:strVal val="#ppt_w"/>
                                          </p:val>
                                        </p:tav>
                                      </p:tavLst>
                                    </p:anim>
                                    <p:anim calcmode="lin" valueType="num">
                                      <p:cBhvr>
                                        <p:cTn id="292" dur="700" fill="hold"/>
                                        <p:tgtEl>
                                          <p:spTgt spid="586"/>
                                        </p:tgtEl>
                                        <p:attrNameLst>
                                          <p:attrName>ppt_h</p:attrName>
                                        </p:attrNameLst>
                                      </p:cBhvr>
                                      <p:tavLst>
                                        <p:tav tm="0">
                                          <p:val>
                                            <p:fltVal val="0"/>
                                          </p:val>
                                        </p:tav>
                                        <p:tav tm="100000">
                                          <p:val>
                                            <p:strVal val="#ppt_h"/>
                                          </p:val>
                                        </p:tav>
                                      </p:tavLst>
                                    </p:anim>
                                    <p:animEffect transition="in" filter="fade">
                                      <p:cBhvr>
                                        <p:cTn id="293" dur="700"/>
                                        <p:tgtEl>
                                          <p:spTgt spid="586"/>
                                        </p:tgtEl>
                                      </p:cBhvr>
                                    </p:animEffect>
                                  </p:childTnLst>
                                </p:cTn>
                              </p:par>
                              <p:par>
                                <p:cTn id="294" presetID="22" presetClass="entr" presetSubtype="8" fill="hold" grpId="0" nodeType="withEffect">
                                  <p:stCondLst>
                                    <p:cond delay="0"/>
                                  </p:stCondLst>
                                  <p:childTnLst>
                                    <p:set>
                                      <p:cBhvr>
                                        <p:cTn id="295" dur="1" fill="hold">
                                          <p:stCondLst>
                                            <p:cond delay="0"/>
                                          </p:stCondLst>
                                        </p:cTn>
                                        <p:tgtEl>
                                          <p:spTgt spid="619"/>
                                        </p:tgtEl>
                                        <p:attrNameLst>
                                          <p:attrName>style.visibility</p:attrName>
                                        </p:attrNameLst>
                                      </p:cBhvr>
                                      <p:to>
                                        <p:strVal val="visible"/>
                                      </p:to>
                                    </p:set>
                                    <p:animEffect transition="in" filter="wipe(left)">
                                      <p:cBhvr>
                                        <p:cTn id="296" dur="700"/>
                                        <p:tgtEl>
                                          <p:spTgt spid="619"/>
                                        </p:tgtEl>
                                      </p:cBhvr>
                                    </p:animEffect>
                                  </p:childTnLst>
                                </p:cTn>
                              </p:par>
                              <p:par>
                                <p:cTn id="297" presetID="18" presetClass="entr" presetSubtype="6" fill="hold" grpId="0" nodeType="withEffect">
                                  <p:stCondLst>
                                    <p:cond delay="0"/>
                                  </p:stCondLst>
                                  <p:childTnLst>
                                    <p:set>
                                      <p:cBhvr>
                                        <p:cTn id="298" dur="1" fill="hold">
                                          <p:stCondLst>
                                            <p:cond delay="0"/>
                                          </p:stCondLst>
                                        </p:cTn>
                                        <p:tgtEl>
                                          <p:spTgt spid="618"/>
                                        </p:tgtEl>
                                        <p:attrNameLst>
                                          <p:attrName>style.visibility</p:attrName>
                                        </p:attrNameLst>
                                      </p:cBhvr>
                                      <p:to>
                                        <p:strVal val="visible"/>
                                      </p:to>
                                    </p:set>
                                    <p:animEffect transition="in" filter="strips(downRight)">
                                      <p:cBhvr>
                                        <p:cTn id="299" dur="700"/>
                                        <p:tgtEl>
                                          <p:spTgt spid="618"/>
                                        </p:tgtEl>
                                      </p:cBhvr>
                                    </p:animEffect>
                                  </p:childTnLst>
                                </p:cTn>
                              </p:par>
                            </p:childTnLst>
                          </p:cTn>
                        </p:par>
                      </p:childTnLst>
                    </p:cTn>
                  </p:par>
                  <p:par>
                    <p:cTn id="300" fill="hold">
                      <p:stCondLst>
                        <p:cond delay="indefinite"/>
                      </p:stCondLst>
                      <p:childTnLst>
                        <p:par>
                          <p:cTn id="301" fill="hold">
                            <p:stCondLst>
                              <p:cond delay="0"/>
                            </p:stCondLst>
                            <p:childTnLst>
                              <p:par>
                                <p:cTn id="302" presetID="53" presetClass="entr" presetSubtype="16" fill="hold" grpId="0" nodeType="clickEffect">
                                  <p:stCondLst>
                                    <p:cond delay="0"/>
                                  </p:stCondLst>
                                  <p:childTnLst>
                                    <p:set>
                                      <p:cBhvr>
                                        <p:cTn id="303" dur="1" fill="hold">
                                          <p:stCondLst>
                                            <p:cond delay="0"/>
                                          </p:stCondLst>
                                        </p:cTn>
                                        <p:tgtEl>
                                          <p:spTgt spid="687"/>
                                        </p:tgtEl>
                                        <p:attrNameLst>
                                          <p:attrName>style.visibility</p:attrName>
                                        </p:attrNameLst>
                                      </p:cBhvr>
                                      <p:to>
                                        <p:strVal val="visible"/>
                                      </p:to>
                                    </p:set>
                                    <p:anim calcmode="lin" valueType="num">
                                      <p:cBhvr>
                                        <p:cTn id="304" dur="700" fill="hold"/>
                                        <p:tgtEl>
                                          <p:spTgt spid="687"/>
                                        </p:tgtEl>
                                        <p:attrNameLst>
                                          <p:attrName>ppt_w</p:attrName>
                                        </p:attrNameLst>
                                      </p:cBhvr>
                                      <p:tavLst>
                                        <p:tav tm="0">
                                          <p:val>
                                            <p:fltVal val="0"/>
                                          </p:val>
                                        </p:tav>
                                        <p:tav tm="100000">
                                          <p:val>
                                            <p:strVal val="#ppt_w"/>
                                          </p:val>
                                        </p:tav>
                                      </p:tavLst>
                                    </p:anim>
                                    <p:anim calcmode="lin" valueType="num">
                                      <p:cBhvr>
                                        <p:cTn id="305" dur="700" fill="hold"/>
                                        <p:tgtEl>
                                          <p:spTgt spid="687"/>
                                        </p:tgtEl>
                                        <p:attrNameLst>
                                          <p:attrName>ppt_h</p:attrName>
                                        </p:attrNameLst>
                                      </p:cBhvr>
                                      <p:tavLst>
                                        <p:tav tm="0">
                                          <p:val>
                                            <p:fltVal val="0"/>
                                          </p:val>
                                        </p:tav>
                                        <p:tav tm="100000">
                                          <p:val>
                                            <p:strVal val="#ppt_h"/>
                                          </p:val>
                                        </p:tav>
                                      </p:tavLst>
                                    </p:anim>
                                    <p:animEffect transition="in" filter="fade">
                                      <p:cBhvr>
                                        <p:cTn id="306" dur="700"/>
                                        <p:tgtEl>
                                          <p:spTgt spid="687"/>
                                        </p:tgtEl>
                                      </p:cBhvr>
                                    </p:animEffect>
                                  </p:childTnLst>
                                </p:cTn>
                              </p:par>
                              <p:par>
                                <p:cTn id="307" presetID="53" presetClass="entr" presetSubtype="16" fill="hold" grpId="0" nodeType="withEffect">
                                  <p:stCondLst>
                                    <p:cond delay="0"/>
                                  </p:stCondLst>
                                  <p:childTnLst>
                                    <p:set>
                                      <p:cBhvr>
                                        <p:cTn id="308" dur="1" fill="hold">
                                          <p:stCondLst>
                                            <p:cond delay="0"/>
                                          </p:stCondLst>
                                        </p:cTn>
                                        <p:tgtEl>
                                          <p:spTgt spid="599"/>
                                        </p:tgtEl>
                                        <p:attrNameLst>
                                          <p:attrName>style.visibility</p:attrName>
                                        </p:attrNameLst>
                                      </p:cBhvr>
                                      <p:to>
                                        <p:strVal val="visible"/>
                                      </p:to>
                                    </p:set>
                                    <p:anim calcmode="lin" valueType="num">
                                      <p:cBhvr>
                                        <p:cTn id="309" dur="700" fill="hold"/>
                                        <p:tgtEl>
                                          <p:spTgt spid="599"/>
                                        </p:tgtEl>
                                        <p:attrNameLst>
                                          <p:attrName>ppt_w</p:attrName>
                                        </p:attrNameLst>
                                      </p:cBhvr>
                                      <p:tavLst>
                                        <p:tav tm="0">
                                          <p:val>
                                            <p:fltVal val="0"/>
                                          </p:val>
                                        </p:tav>
                                        <p:tav tm="100000">
                                          <p:val>
                                            <p:strVal val="#ppt_w"/>
                                          </p:val>
                                        </p:tav>
                                      </p:tavLst>
                                    </p:anim>
                                    <p:anim calcmode="lin" valueType="num">
                                      <p:cBhvr>
                                        <p:cTn id="310" dur="700" fill="hold"/>
                                        <p:tgtEl>
                                          <p:spTgt spid="599"/>
                                        </p:tgtEl>
                                        <p:attrNameLst>
                                          <p:attrName>ppt_h</p:attrName>
                                        </p:attrNameLst>
                                      </p:cBhvr>
                                      <p:tavLst>
                                        <p:tav tm="0">
                                          <p:val>
                                            <p:fltVal val="0"/>
                                          </p:val>
                                        </p:tav>
                                        <p:tav tm="100000">
                                          <p:val>
                                            <p:strVal val="#ppt_h"/>
                                          </p:val>
                                        </p:tav>
                                      </p:tavLst>
                                    </p:anim>
                                    <p:animEffect transition="in" filter="fade">
                                      <p:cBhvr>
                                        <p:cTn id="311" dur="700"/>
                                        <p:tgtEl>
                                          <p:spTgt spid="599"/>
                                        </p:tgtEl>
                                      </p:cBhvr>
                                    </p:animEffect>
                                  </p:childTnLst>
                                </p:cTn>
                              </p:par>
                              <p:par>
                                <p:cTn id="312" presetID="53" presetClass="entr" presetSubtype="16" fill="hold" grpId="0" nodeType="withEffect">
                                  <p:stCondLst>
                                    <p:cond delay="0"/>
                                  </p:stCondLst>
                                  <p:childTnLst>
                                    <p:set>
                                      <p:cBhvr>
                                        <p:cTn id="313" dur="1" fill="hold">
                                          <p:stCondLst>
                                            <p:cond delay="0"/>
                                          </p:stCondLst>
                                        </p:cTn>
                                        <p:tgtEl>
                                          <p:spTgt spid="703"/>
                                        </p:tgtEl>
                                        <p:attrNameLst>
                                          <p:attrName>style.visibility</p:attrName>
                                        </p:attrNameLst>
                                      </p:cBhvr>
                                      <p:to>
                                        <p:strVal val="visible"/>
                                      </p:to>
                                    </p:set>
                                    <p:anim calcmode="lin" valueType="num">
                                      <p:cBhvr>
                                        <p:cTn id="314" dur="700" fill="hold"/>
                                        <p:tgtEl>
                                          <p:spTgt spid="703"/>
                                        </p:tgtEl>
                                        <p:attrNameLst>
                                          <p:attrName>ppt_w</p:attrName>
                                        </p:attrNameLst>
                                      </p:cBhvr>
                                      <p:tavLst>
                                        <p:tav tm="0">
                                          <p:val>
                                            <p:fltVal val="0"/>
                                          </p:val>
                                        </p:tav>
                                        <p:tav tm="100000">
                                          <p:val>
                                            <p:strVal val="#ppt_w"/>
                                          </p:val>
                                        </p:tav>
                                      </p:tavLst>
                                    </p:anim>
                                    <p:anim calcmode="lin" valueType="num">
                                      <p:cBhvr>
                                        <p:cTn id="315" dur="700" fill="hold"/>
                                        <p:tgtEl>
                                          <p:spTgt spid="703"/>
                                        </p:tgtEl>
                                        <p:attrNameLst>
                                          <p:attrName>ppt_h</p:attrName>
                                        </p:attrNameLst>
                                      </p:cBhvr>
                                      <p:tavLst>
                                        <p:tav tm="0">
                                          <p:val>
                                            <p:fltVal val="0"/>
                                          </p:val>
                                        </p:tav>
                                        <p:tav tm="100000">
                                          <p:val>
                                            <p:strVal val="#ppt_h"/>
                                          </p:val>
                                        </p:tav>
                                      </p:tavLst>
                                    </p:anim>
                                    <p:animEffect transition="in" filter="fade">
                                      <p:cBhvr>
                                        <p:cTn id="316" dur="700"/>
                                        <p:tgtEl>
                                          <p:spTgt spid="703"/>
                                        </p:tgtEl>
                                      </p:cBhvr>
                                    </p:animEffect>
                                  </p:childTnLst>
                                </p:cTn>
                              </p:par>
                              <p:par>
                                <p:cTn id="317" presetID="53" presetClass="entr" presetSubtype="16" fill="hold" grpId="0" nodeType="withEffect">
                                  <p:stCondLst>
                                    <p:cond delay="0"/>
                                  </p:stCondLst>
                                  <p:childTnLst>
                                    <p:set>
                                      <p:cBhvr>
                                        <p:cTn id="318" dur="1" fill="hold">
                                          <p:stCondLst>
                                            <p:cond delay="0"/>
                                          </p:stCondLst>
                                        </p:cTn>
                                        <p:tgtEl>
                                          <p:spTgt spid="702"/>
                                        </p:tgtEl>
                                        <p:attrNameLst>
                                          <p:attrName>style.visibility</p:attrName>
                                        </p:attrNameLst>
                                      </p:cBhvr>
                                      <p:to>
                                        <p:strVal val="visible"/>
                                      </p:to>
                                    </p:set>
                                    <p:anim calcmode="lin" valueType="num">
                                      <p:cBhvr>
                                        <p:cTn id="319" dur="700" fill="hold"/>
                                        <p:tgtEl>
                                          <p:spTgt spid="702"/>
                                        </p:tgtEl>
                                        <p:attrNameLst>
                                          <p:attrName>ppt_w</p:attrName>
                                        </p:attrNameLst>
                                      </p:cBhvr>
                                      <p:tavLst>
                                        <p:tav tm="0">
                                          <p:val>
                                            <p:fltVal val="0"/>
                                          </p:val>
                                        </p:tav>
                                        <p:tav tm="100000">
                                          <p:val>
                                            <p:strVal val="#ppt_w"/>
                                          </p:val>
                                        </p:tav>
                                      </p:tavLst>
                                    </p:anim>
                                    <p:anim calcmode="lin" valueType="num">
                                      <p:cBhvr>
                                        <p:cTn id="320" dur="700" fill="hold"/>
                                        <p:tgtEl>
                                          <p:spTgt spid="702"/>
                                        </p:tgtEl>
                                        <p:attrNameLst>
                                          <p:attrName>ppt_h</p:attrName>
                                        </p:attrNameLst>
                                      </p:cBhvr>
                                      <p:tavLst>
                                        <p:tav tm="0">
                                          <p:val>
                                            <p:fltVal val="0"/>
                                          </p:val>
                                        </p:tav>
                                        <p:tav tm="100000">
                                          <p:val>
                                            <p:strVal val="#ppt_h"/>
                                          </p:val>
                                        </p:tav>
                                      </p:tavLst>
                                    </p:anim>
                                    <p:animEffect transition="in" filter="fade">
                                      <p:cBhvr>
                                        <p:cTn id="321" dur="700"/>
                                        <p:tgtEl>
                                          <p:spTgt spid="702"/>
                                        </p:tgtEl>
                                      </p:cBhvr>
                                    </p:animEffect>
                                  </p:childTnLst>
                                </p:cTn>
                              </p:par>
                              <p:par>
                                <p:cTn id="322" presetID="53" presetClass="entr" presetSubtype="16" fill="hold" grpId="0" nodeType="withEffect">
                                  <p:stCondLst>
                                    <p:cond delay="0"/>
                                  </p:stCondLst>
                                  <p:childTnLst>
                                    <p:set>
                                      <p:cBhvr>
                                        <p:cTn id="323" dur="1" fill="hold">
                                          <p:stCondLst>
                                            <p:cond delay="0"/>
                                          </p:stCondLst>
                                        </p:cTn>
                                        <p:tgtEl>
                                          <p:spTgt spid="701"/>
                                        </p:tgtEl>
                                        <p:attrNameLst>
                                          <p:attrName>style.visibility</p:attrName>
                                        </p:attrNameLst>
                                      </p:cBhvr>
                                      <p:to>
                                        <p:strVal val="visible"/>
                                      </p:to>
                                    </p:set>
                                    <p:anim calcmode="lin" valueType="num">
                                      <p:cBhvr>
                                        <p:cTn id="324" dur="700" fill="hold"/>
                                        <p:tgtEl>
                                          <p:spTgt spid="701"/>
                                        </p:tgtEl>
                                        <p:attrNameLst>
                                          <p:attrName>ppt_w</p:attrName>
                                        </p:attrNameLst>
                                      </p:cBhvr>
                                      <p:tavLst>
                                        <p:tav tm="0">
                                          <p:val>
                                            <p:fltVal val="0"/>
                                          </p:val>
                                        </p:tav>
                                        <p:tav tm="100000">
                                          <p:val>
                                            <p:strVal val="#ppt_w"/>
                                          </p:val>
                                        </p:tav>
                                      </p:tavLst>
                                    </p:anim>
                                    <p:anim calcmode="lin" valueType="num">
                                      <p:cBhvr>
                                        <p:cTn id="325" dur="700" fill="hold"/>
                                        <p:tgtEl>
                                          <p:spTgt spid="701"/>
                                        </p:tgtEl>
                                        <p:attrNameLst>
                                          <p:attrName>ppt_h</p:attrName>
                                        </p:attrNameLst>
                                      </p:cBhvr>
                                      <p:tavLst>
                                        <p:tav tm="0">
                                          <p:val>
                                            <p:fltVal val="0"/>
                                          </p:val>
                                        </p:tav>
                                        <p:tav tm="100000">
                                          <p:val>
                                            <p:strVal val="#ppt_h"/>
                                          </p:val>
                                        </p:tav>
                                      </p:tavLst>
                                    </p:anim>
                                    <p:animEffect transition="in" filter="fade">
                                      <p:cBhvr>
                                        <p:cTn id="326" dur="700"/>
                                        <p:tgtEl>
                                          <p:spTgt spid="701"/>
                                        </p:tgtEl>
                                      </p:cBhvr>
                                    </p:animEffect>
                                  </p:childTnLst>
                                </p:cTn>
                              </p:par>
                              <p:par>
                                <p:cTn id="327" presetID="18" presetClass="entr" presetSubtype="6" fill="hold" grpId="0" nodeType="withEffect">
                                  <p:stCondLst>
                                    <p:cond delay="0"/>
                                  </p:stCondLst>
                                  <p:childTnLst>
                                    <p:set>
                                      <p:cBhvr>
                                        <p:cTn id="328" dur="1" fill="hold">
                                          <p:stCondLst>
                                            <p:cond delay="0"/>
                                          </p:stCondLst>
                                        </p:cTn>
                                        <p:tgtEl>
                                          <p:spTgt spid="662"/>
                                        </p:tgtEl>
                                        <p:attrNameLst>
                                          <p:attrName>style.visibility</p:attrName>
                                        </p:attrNameLst>
                                      </p:cBhvr>
                                      <p:to>
                                        <p:strVal val="visible"/>
                                      </p:to>
                                    </p:set>
                                    <p:animEffect transition="in" filter="strips(downRight)">
                                      <p:cBhvr>
                                        <p:cTn id="329" dur="700"/>
                                        <p:tgtEl>
                                          <p:spTgt spid="662"/>
                                        </p:tgtEl>
                                      </p:cBhvr>
                                    </p:animEffect>
                                  </p:childTnLst>
                                </p:cTn>
                              </p:par>
                              <p:par>
                                <p:cTn id="330" presetID="22" presetClass="entr" presetSubtype="4" fill="hold" grpId="0" nodeType="withEffect">
                                  <p:stCondLst>
                                    <p:cond delay="0"/>
                                  </p:stCondLst>
                                  <p:childTnLst>
                                    <p:set>
                                      <p:cBhvr>
                                        <p:cTn id="331" dur="1" fill="hold">
                                          <p:stCondLst>
                                            <p:cond delay="0"/>
                                          </p:stCondLst>
                                        </p:cTn>
                                        <p:tgtEl>
                                          <p:spTgt spid="660"/>
                                        </p:tgtEl>
                                        <p:attrNameLst>
                                          <p:attrName>style.visibility</p:attrName>
                                        </p:attrNameLst>
                                      </p:cBhvr>
                                      <p:to>
                                        <p:strVal val="visible"/>
                                      </p:to>
                                    </p:set>
                                    <p:animEffect transition="in" filter="wipe(down)">
                                      <p:cBhvr>
                                        <p:cTn id="332" dur="700"/>
                                        <p:tgtEl>
                                          <p:spTgt spid="660"/>
                                        </p:tgtEl>
                                      </p:cBhvr>
                                    </p:animEffect>
                                  </p:childTnLst>
                                </p:cTn>
                              </p:par>
                              <p:par>
                                <p:cTn id="333" presetID="22" presetClass="entr" presetSubtype="8" fill="hold" grpId="0" nodeType="withEffect">
                                  <p:stCondLst>
                                    <p:cond delay="0"/>
                                  </p:stCondLst>
                                  <p:childTnLst>
                                    <p:set>
                                      <p:cBhvr>
                                        <p:cTn id="334" dur="1" fill="hold">
                                          <p:stCondLst>
                                            <p:cond delay="0"/>
                                          </p:stCondLst>
                                        </p:cTn>
                                        <p:tgtEl>
                                          <p:spTgt spid="661"/>
                                        </p:tgtEl>
                                        <p:attrNameLst>
                                          <p:attrName>style.visibility</p:attrName>
                                        </p:attrNameLst>
                                      </p:cBhvr>
                                      <p:to>
                                        <p:strVal val="visible"/>
                                      </p:to>
                                    </p:set>
                                    <p:animEffect transition="in" filter="wipe(left)">
                                      <p:cBhvr>
                                        <p:cTn id="335" dur="700"/>
                                        <p:tgtEl>
                                          <p:spTgt spid="661"/>
                                        </p:tgtEl>
                                      </p:cBhvr>
                                    </p:animEffect>
                                  </p:childTnLst>
                                </p:cTn>
                              </p:par>
                              <p:par>
                                <p:cTn id="336" presetID="53" presetClass="entr" presetSubtype="16" fill="hold" grpId="0" nodeType="withEffect">
                                  <p:stCondLst>
                                    <p:cond delay="0"/>
                                  </p:stCondLst>
                                  <p:childTnLst>
                                    <p:set>
                                      <p:cBhvr>
                                        <p:cTn id="337" dur="1" fill="hold">
                                          <p:stCondLst>
                                            <p:cond delay="0"/>
                                          </p:stCondLst>
                                        </p:cTn>
                                        <p:tgtEl>
                                          <p:spTgt spid="645"/>
                                        </p:tgtEl>
                                        <p:attrNameLst>
                                          <p:attrName>style.visibility</p:attrName>
                                        </p:attrNameLst>
                                      </p:cBhvr>
                                      <p:to>
                                        <p:strVal val="visible"/>
                                      </p:to>
                                    </p:set>
                                    <p:anim calcmode="lin" valueType="num">
                                      <p:cBhvr>
                                        <p:cTn id="338" dur="700" fill="hold"/>
                                        <p:tgtEl>
                                          <p:spTgt spid="645"/>
                                        </p:tgtEl>
                                        <p:attrNameLst>
                                          <p:attrName>ppt_w</p:attrName>
                                        </p:attrNameLst>
                                      </p:cBhvr>
                                      <p:tavLst>
                                        <p:tav tm="0">
                                          <p:val>
                                            <p:fltVal val="0"/>
                                          </p:val>
                                        </p:tav>
                                        <p:tav tm="100000">
                                          <p:val>
                                            <p:strVal val="#ppt_w"/>
                                          </p:val>
                                        </p:tav>
                                      </p:tavLst>
                                    </p:anim>
                                    <p:anim calcmode="lin" valueType="num">
                                      <p:cBhvr>
                                        <p:cTn id="339" dur="700" fill="hold"/>
                                        <p:tgtEl>
                                          <p:spTgt spid="645"/>
                                        </p:tgtEl>
                                        <p:attrNameLst>
                                          <p:attrName>ppt_h</p:attrName>
                                        </p:attrNameLst>
                                      </p:cBhvr>
                                      <p:tavLst>
                                        <p:tav tm="0">
                                          <p:val>
                                            <p:fltVal val="0"/>
                                          </p:val>
                                        </p:tav>
                                        <p:tav tm="100000">
                                          <p:val>
                                            <p:strVal val="#ppt_h"/>
                                          </p:val>
                                        </p:tav>
                                      </p:tavLst>
                                    </p:anim>
                                    <p:animEffect transition="in" filter="fade">
                                      <p:cBhvr>
                                        <p:cTn id="340" dur="700"/>
                                        <p:tgtEl>
                                          <p:spTgt spid="645"/>
                                        </p:tgtEl>
                                      </p:cBhvr>
                                    </p:animEffect>
                                  </p:childTnLst>
                                </p:cTn>
                              </p:par>
                              <p:par>
                                <p:cTn id="341" presetID="53" presetClass="entr" presetSubtype="16" fill="hold" grpId="0" nodeType="withEffect">
                                  <p:stCondLst>
                                    <p:cond delay="0"/>
                                  </p:stCondLst>
                                  <p:childTnLst>
                                    <p:set>
                                      <p:cBhvr>
                                        <p:cTn id="342" dur="1" fill="hold">
                                          <p:stCondLst>
                                            <p:cond delay="0"/>
                                          </p:stCondLst>
                                        </p:cTn>
                                        <p:tgtEl>
                                          <p:spTgt spid="704"/>
                                        </p:tgtEl>
                                        <p:attrNameLst>
                                          <p:attrName>style.visibility</p:attrName>
                                        </p:attrNameLst>
                                      </p:cBhvr>
                                      <p:to>
                                        <p:strVal val="visible"/>
                                      </p:to>
                                    </p:set>
                                    <p:anim calcmode="lin" valueType="num">
                                      <p:cBhvr>
                                        <p:cTn id="343" dur="700" fill="hold"/>
                                        <p:tgtEl>
                                          <p:spTgt spid="704"/>
                                        </p:tgtEl>
                                        <p:attrNameLst>
                                          <p:attrName>ppt_w</p:attrName>
                                        </p:attrNameLst>
                                      </p:cBhvr>
                                      <p:tavLst>
                                        <p:tav tm="0">
                                          <p:val>
                                            <p:fltVal val="0"/>
                                          </p:val>
                                        </p:tav>
                                        <p:tav tm="100000">
                                          <p:val>
                                            <p:strVal val="#ppt_w"/>
                                          </p:val>
                                        </p:tav>
                                      </p:tavLst>
                                    </p:anim>
                                    <p:anim calcmode="lin" valueType="num">
                                      <p:cBhvr>
                                        <p:cTn id="344" dur="700" fill="hold"/>
                                        <p:tgtEl>
                                          <p:spTgt spid="704"/>
                                        </p:tgtEl>
                                        <p:attrNameLst>
                                          <p:attrName>ppt_h</p:attrName>
                                        </p:attrNameLst>
                                      </p:cBhvr>
                                      <p:tavLst>
                                        <p:tav tm="0">
                                          <p:val>
                                            <p:fltVal val="0"/>
                                          </p:val>
                                        </p:tav>
                                        <p:tav tm="100000">
                                          <p:val>
                                            <p:strVal val="#ppt_h"/>
                                          </p:val>
                                        </p:tav>
                                      </p:tavLst>
                                    </p:anim>
                                    <p:animEffect transition="in" filter="fade">
                                      <p:cBhvr>
                                        <p:cTn id="345" dur="700"/>
                                        <p:tgtEl>
                                          <p:spTgt spid="704"/>
                                        </p:tgtEl>
                                      </p:cBhvr>
                                    </p:animEffect>
                                  </p:childTnLst>
                                </p:cTn>
                              </p:par>
                              <p:par>
                                <p:cTn id="346" presetID="22" presetClass="entr" presetSubtype="4" fill="hold" grpId="0" nodeType="withEffect">
                                  <p:stCondLst>
                                    <p:cond delay="0"/>
                                  </p:stCondLst>
                                  <p:childTnLst>
                                    <p:set>
                                      <p:cBhvr>
                                        <p:cTn id="347" dur="1" fill="hold">
                                          <p:stCondLst>
                                            <p:cond delay="0"/>
                                          </p:stCondLst>
                                        </p:cTn>
                                        <p:tgtEl>
                                          <p:spTgt spid="620"/>
                                        </p:tgtEl>
                                        <p:attrNameLst>
                                          <p:attrName>style.visibility</p:attrName>
                                        </p:attrNameLst>
                                      </p:cBhvr>
                                      <p:to>
                                        <p:strVal val="visible"/>
                                      </p:to>
                                    </p:set>
                                    <p:animEffect transition="in" filter="wipe(down)">
                                      <p:cBhvr>
                                        <p:cTn id="348" dur="700"/>
                                        <p:tgtEl>
                                          <p:spTgt spid="620"/>
                                        </p:tgtEl>
                                      </p:cBhvr>
                                    </p:animEffect>
                                  </p:childTnLst>
                                </p:cTn>
                              </p:par>
                              <p:par>
                                <p:cTn id="349" presetID="22" presetClass="entr" presetSubtype="4" fill="hold" grpId="0" nodeType="withEffect">
                                  <p:stCondLst>
                                    <p:cond delay="0"/>
                                  </p:stCondLst>
                                  <p:childTnLst>
                                    <p:set>
                                      <p:cBhvr>
                                        <p:cTn id="350" dur="1" fill="hold">
                                          <p:stCondLst>
                                            <p:cond delay="0"/>
                                          </p:stCondLst>
                                        </p:cTn>
                                        <p:tgtEl>
                                          <p:spTgt spid="621"/>
                                        </p:tgtEl>
                                        <p:attrNameLst>
                                          <p:attrName>style.visibility</p:attrName>
                                        </p:attrNameLst>
                                      </p:cBhvr>
                                      <p:to>
                                        <p:strVal val="visible"/>
                                      </p:to>
                                    </p:set>
                                    <p:animEffect transition="in" filter="wipe(down)">
                                      <p:cBhvr>
                                        <p:cTn id="351" dur="700"/>
                                        <p:tgtEl>
                                          <p:spTgt spid="621"/>
                                        </p:tgtEl>
                                      </p:cBhvr>
                                    </p:animEffect>
                                  </p:childTnLst>
                                </p:cTn>
                              </p:par>
                              <p:par>
                                <p:cTn id="352" presetID="22" presetClass="entr" presetSubtype="4" fill="hold" grpId="0" nodeType="withEffect">
                                  <p:stCondLst>
                                    <p:cond delay="0"/>
                                  </p:stCondLst>
                                  <p:childTnLst>
                                    <p:set>
                                      <p:cBhvr>
                                        <p:cTn id="353" dur="1" fill="hold">
                                          <p:stCondLst>
                                            <p:cond delay="0"/>
                                          </p:stCondLst>
                                        </p:cTn>
                                        <p:tgtEl>
                                          <p:spTgt spid="622"/>
                                        </p:tgtEl>
                                        <p:attrNameLst>
                                          <p:attrName>style.visibility</p:attrName>
                                        </p:attrNameLst>
                                      </p:cBhvr>
                                      <p:to>
                                        <p:strVal val="visible"/>
                                      </p:to>
                                    </p:set>
                                    <p:animEffect transition="in" filter="wipe(down)">
                                      <p:cBhvr>
                                        <p:cTn id="354" dur="700"/>
                                        <p:tgtEl>
                                          <p:spTgt spid="622"/>
                                        </p:tgtEl>
                                      </p:cBhvr>
                                    </p:animEffect>
                                  </p:childTnLst>
                                </p:cTn>
                              </p:par>
                              <p:par>
                                <p:cTn id="355" presetID="22" presetClass="entr" presetSubtype="2" fill="hold" grpId="0" nodeType="withEffect">
                                  <p:stCondLst>
                                    <p:cond delay="0"/>
                                  </p:stCondLst>
                                  <p:childTnLst>
                                    <p:set>
                                      <p:cBhvr>
                                        <p:cTn id="356" dur="1" fill="hold">
                                          <p:stCondLst>
                                            <p:cond delay="0"/>
                                          </p:stCondLst>
                                        </p:cTn>
                                        <p:tgtEl>
                                          <p:spTgt spid="617"/>
                                        </p:tgtEl>
                                        <p:attrNameLst>
                                          <p:attrName>style.visibility</p:attrName>
                                        </p:attrNameLst>
                                      </p:cBhvr>
                                      <p:to>
                                        <p:strVal val="visible"/>
                                      </p:to>
                                    </p:set>
                                    <p:animEffect transition="in" filter="wipe(right)">
                                      <p:cBhvr>
                                        <p:cTn id="357" dur="700"/>
                                        <p:tgtEl>
                                          <p:spTgt spid="617"/>
                                        </p:tgtEl>
                                      </p:cBhvr>
                                    </p:animEffect>
                                  </p:childTnLst>
                                </p:cTn>
                              </p:par>
                              <p:par>
                                <p:cTn id="358" presetID="18" presetClass="entr" presetSubtype="3" fill="hold" grpId="0" nodeType="withEffect">
                                  <p:stCondLst>
                                    <p:cond delay="0"/>
                                  </p:stCondLst>
                                  <p:childTnLst>
                                    <p:set>
                                      <p:cBhvr>
                                        <p:cTn id="359" dur="1" fill="hold">
                                          <p:stCondLst>
                                            <p:cond delay="0"/>
                                          </p:stCondLst>
                                        </p:cTn>
                                        <p:tgtEl>
                                          <p:spTgt spid="623"/>
                                        </p:tgtEl>
                                        <p:attrNameLst>
                                          <p:attrName>style.visibility</p:attrName>
                                        </p:attrNameLst>
                                      </p:cBhvr>
                                      <p:to>
                                        <p:strVal val="visible"/>
                                      </p:to>
                                    </p:set>
                                    <p:animEffect transition="in" filter="strips(upRight)">
                                      <p:cBhvr>
                                        <p:cTn id="360" dur="700"/>
                                        <p:tgtEl>
                                          <p:spTgt spid="623"/>
                                        </p:tgtEl>
                                      </p:cBhvr>
                                    </p:animEffect>
                                  </p:childTnLst>
                                </p:cTn>
                              </p:par>
                              <p:par>
                                <p:cTn id="361" presetID="22" presetClass="entr" presetSubtype="8" fill="hold" grpId="0" nodeType="withEffect">
                                  <p:stCondLst>
                                    <p:cond delay="0"/>
                                  </p:stCondLst>
                                  <p:childTnLst>
                                    <p:set>
                                      <p:cBhvr>
                                        <p:cTn id="362" dur="1" fill="hold">
                                          <p:stCondLst>
                                            <p:cond delay="0"/>
                                          </p:stCondLst>
                                        </p:cTn>
                                        <p:tgtEl>
                                          <p:spTgt spid="624"/>
                                        </p:tgtEl>
                                        <p:attrNameLst>
                                          <p:attrName>style.visibility</p:attrName>
                                        </p:attrNameLst>
                                      </p:cBhvr>
                                      <p:to>
                                        <p:strVal val="visible"/>
                                      </p:to>
                                    </p:set>
                                    <p:animEffect transition="in" filter="wipe(left)">
                                      <p:cBhvr>
                                        <p:cTn id="363" dur="700"/>
                                        <p:tgtEl>
                                          <p:spTgt spid="624"/>
                                        </p:tgtEl>
                                      </p:cBhvr>
                                    </p:animEffect>
                                  </p:childTnLst>
                                </p:cTn>
                              </p:par>
                              <p:par>
                                <p:cTn id="364" presetID="18" presetClass="entr" presetSubtype="12" fill="hold" grpId="0" nodeType="withEffect">
                                  <p:stCondLst>
                                    <p:cond delay="0"/>
                                  </p:stCondLst>
                                  <p:childTnLst>
                                    <p:set>
                                      <p:cBhvr>
                                        <p:cTn id="365" dur="1" fill="hold">
                                          <p:stCondLst>
                                            <p:cond delay="0"/>
                                          </p:stCondLst>
                                        </p:cTn>
                                        <p:tgtEl>
                                          <p:spTgt spid="636"/>
                                        </p:tgtEl>
                                        <p:attrNameLst>
                                          <p:attrName>style.visibility</p:attrName>
                                        </p:attrNameLst>
                                      </p:cBhvr>
                                      <p:to>
                                        <p:strVal val="visible"/>
                                      </p:to>
                                    </p:set>
                                    <p:animEffect transition="in" filter="strips(downLeft)">
                                      <p:cBhvr>
                                        <p:cTn id="366" dur="700"/>
                                        <p:tgtEl>
                                          <p:spTgt spid="636"/>
                                        </p:tgtEl>
                                      </p:cBhvr>
                                    </p:animEffect>
                                  </p:childTnLst>
                                </p:cTn>
                              </p:par>
                              <p:par>
                                <p:cTn id="367" presetID="18" presetClass="entr" presetSubtype="12" fill="hold" grpId="0" nodeType="withEffect">
                                  <p:stCondLst>
                                    <p:cond delay="0"/>
                                  </p:stCondLst>
                                  <p:childTnLst>
                                    <p:set>
                                      <p:cBhvr>
                                        <p:cTn id="368" dur="1" fill="hold">
                                          <p:stCondLst>
                                            <p:cond delay="0"/>
                                          </p:stCondLst>
                                        </p:cTn>
                                        <p:tgtEl>
                                          <p:spTgt spid="637"/>
                                        </p:tgtEl>
                                        <p:attrNameLst>
                                          <p:attrName>style.visibility</p:attrName>
                                        </p:attrNameLst>
                                      </p:cBhvr>
                                      <p:to>
                                        <p:strVal val="visible"/>
                                      </p:to>
                                    </p:set>
                                    <p:animEffect transition="in" filter="strips(downLeft)">
                                      <p:cBhvr>
                                        <p:cTn id="369" dur="700"/>
                                        <p:tgtEl>
                                          <p:spTgt spid="637"/>
                                        </p:tgtEl>
                                      </p:cBhvr>
                                    </p:animEffect>
                                  </p:childTnLst>
                                </p:cTn>
                              </p:par>
                              <p:par>
                                <p:cTn id="370" presetID="53" presetClass="entr" presetSubtype="16" fill="hold" grpId="0" nodeType="withEffect">
                                  <p:stCondLst>
                                    <p:cond delay="0"/>
                                  </p:stCondLst>
                                  <p:childTnLst>
                                    <p:set>
                                      <p:cBhvr>
                                        <p:cTn id="371" dur="1" fill="hold">
                                          <p:stCondLst>
                                            <p:cond delay="0"/>
                                          </p:stCondLst>
                                        </p:cTn>
                                        <p:tgtEl>
                                          <p:spTgt spid="585"/>
                                        </p:tgtEl>
                                        <p:attrNameLst>
                                          <p:attrName>style.visibility</p:attrName>
                                        </p:attrNameLst>
                                      </p:cBhvr>
                                      <p:to>
                                        <p:strVal val="visible"/>
                                      </p:to>
                                    </p:set>
                                    <p:anim calcmode="lin" valueType="num">
                                      <p:cBhvr>
                                        <p:cTn id="372" dur="700" fill="hold"/>
                                        <p:tgtEl>
                                          <p:spTgt spid="585"/>
                                        </p:tgtEl>
                                        <p:attrNameLst>
                                          <p:attrName>ppt_w</p:attrName>
                                        </p:attrNameLst>
                                      </p:cBhvr>
                                      <p:tavLst>
                                        <p:tav tm="0">
                                          <p:val>
                                            <p:fltVal val="0"/>
                                          </p:val>
                                        </p:tav>
                                        <p:tav tm="100000">
                                          <p:val>
                                            <p:strVal val="#ppt_w"/>
                                          </p:val>
                                        </p:tav>
                                      </p:tavLst>
                                    </p:anim>
                                    <p:anim calcmode="lin" valueType="num">
                                      <p:cBhvr>
                                        <p:cTn id="373" dur="700" fill="hold"/>
                                        <p:tgtEl>
                                          <p:spTgt spid="585"/>
                                        </p:tgtEl>
                                        <p:attrNameLst>
                                          <p:attrName>ppt_h</p:attrName>
                                        </p:attrNameLst>
                                      </p:cBhvr>
                                      <p:tavLst>
                                        <p:tav tm="0">
                                          <p:val>
                                            <p:fltVal val="0"/>
                                          </p:val>
                                        </p:tav>
                                        <p:tav tm="100000">
                                          <p:val>
                                            <p:strVal val="#ppt_h"/>
                                          </p:val>
                                        </p:tav>
                                      </p:tavLst>
                                    </p:anim>
                                    <p:animEffect transition="in" filter="fade">
                                      <p:cBhvr>
                                        <p:cTn id="374" dur="700"/>
                                        <p:tgtEl>
                                          <p:spTgt spid="585"/>
                                        </p:tgtEl>
                                      </p:cBhvr>
                                    </p:animEffect>
                                  </p:childTnLst>
                                </p:cTn>
                              </p:par>
                              <p:par>
                                <p:cTn id="375" presetID="53" presetClass="entr" presetSubtype="16" fill="hold" grpId="0" nodeType="withEffect">
                                  <p:stCondLst>
                                    <p:cond delay="0"/>
                                  </p:stCondLst>
                                  <p:childTnLst>
                                    <p:set>
                                      <p:cBhvr>
                                        <p:cTn id="376" dur="1" fill="hold">
                                          <p:stCondLst>
                                            <p:cond delay="0"/>
                                          </p:stCondLst>
                                        </p:cTn>
                                        <p:tgtEl>
                                          <p:spTgt spid="584"/>
                                        </p:tgtEl>
                                        <p:attrNameLst>
                                          <p:attrName>style.visibility</p:attrName>
                                        </p:attrNameLst>
                                      </p:cBhvr>
                                      <p:to>
                                        <p:strVal val="visible"/>
                                      </p:to>
                                    </p:set>
                                    <p:anim calcmode="lin" valueType="num">
                                      <p:cBhvr>
                                        <p:cTn id="377" dur="700" fill="hold"/>
                                        <p:tgtEl>
                                          <p:spTgt spid="584"/>
                                        </p:tgtEl>
                                        <p:attrNameLst>
                                          <p:attrName>ppt_w</p:attrName>
                                        </p:attrNameLst>
                                      </p:cBhvr>
                                      <p:tavLst>
                                        <p:tav tm="0">
                                          <p:val>
                                            <p:fltVal val="0"/>
                                          </p:val>
                                        </p:tav>
                                        <p:tav tm="100000">
                                          <p:val>
                                            <p:strVal val="#ppt_w"/>
                                          </p:val>
                                        </p:tav>
                                      </p:tavLst>
                                    </p:anim>
                                    <p:anim calcmode="lin" valueType="num">
                                      <p:cBhvr>
                                        <p:cTn id="378" dur="700" fill="hold"/>
                                        <p:tgtEl>
                                          <p:spTgt spid="584"/>
                                        </p:tgtEl>
                                        <p:attrNameLst>
                                          <p:attrName>ppt_h</p:attrName>
                                        </p:attrNameLst>
                                      </p:cBhvr>
                                      <p:tavLst>
                                        <p:tav tm="0">
                                          <p:val>
                                            <p:fltVal val="0"/>
                                          </p:val>
                                        </p:tav>
                                        <p:tav tm="100000">
                                          <p:val>
                                            <p:strVal val="#ppt_h"/>
                                          </p:val>
                                        </p:tav>
                                      </p:tavLst>
                                    </p:anim>
                                    <p:animEffect transition="in" filter="fade">
                                      <p:cBhvr>
                                        <p:cTn id="379" dur="700"/>
                                        <p:tgtEl>
                                          <p:spTgt spid="584"/>
                                        </p:tgtEl>
                                      </p:cBhvr>
                                    </p:animEffect>
                                  </p:childTnLst>
                                </p:cTn>
                              </p:par>
                              <p:par>
                                <p:cTn id="380" presetID="53" presetClass="entr" presetSubtype="16" fill="hold" grpId="0" nodeType="withEffect">
                                  <p:stCondLst>
                                    <p:cond delay="0"/>
                                  </p:stCondLst>
                                  <p:childTnLst>
                                    <p:set>
                                      <p:cBhvr>
                                        <p:cTn id="381" dur="1" fill="hold">
                                          <p:stCondLst>
                                            <p:cond delay="0"/>
                                          </p:stCondLst>
                                        </p:cTn>
                                        <p:tgtEl>
                                          <p:spTgt spid="583"/>
                                        </p:tgtEl>
                                        <p:attrNameLst>
                                          <p:attrName>style.visibility</p:attrName>
                                        </p:attrNameLst>
                                      </p:cBhvr>
                                      <p:to>
                                        <p:strVal val="visible"/>
                                      </p:to>
                                    </p:set>
                                    <p:anim calcmode="lin" valueType="num">
                                      <p:cBhvr>
                                        <p:cTn id="382" dur="700" fill="hold"/>
                                        <p:tgtEl>
                                          <p:spTgt spid="583"/>
                                        </p:tgtEl>
                                        <p:attrNameLst>
                                          <p:attrName>ppt_w</p:attrName>
                                        </p:attrNameLst>
                                      </p:cBhvr>
                                      <p:tavLst>
                                        <p:tav tm="0">
                                          <p:val>
                                            <p:fltVal val="0"/>
                                          </p:val>
                                        </p:tav>
                                        <p:tav tm="100000">
                                          <p:val>
                                            <p:strVal val="#ppt_w"/>
                                          </p:val>
                                        </p:tav>
                                      </p:tavLst>
                                    </p:anim>
                                    <p:anim calcmode="lin" valueType="num">
                                      <p:cBhvr>
                                        <p:cTn id="383" dur="700" fill="hold"/>
                                        <p:tgtEl>
                                          <p:spTgt spid="583"/>
                                        </p:tgtEl>
                                        <p:attrNameLst>
                                          <p:attrName>ppt_h</p:attrName>
                                        </p:attrNameLst>
                                      </p:cBhvr>
                                      <p:tavLst>
                                        <p:tav tm="0">
                                          <p:val>
                                            <p:fltVal val="0"/>
                                          </p:val>
                                        </p:tav>
                                        <p:tav tm="100000">
                                          <p:val>
                                            <p:strVal val="#ppt_h"/>
                                          </p:val>
                                        </p:tav>
                                      </p:tavLst>
                                    </p:anim>
                                    <p:animEffect transition="in" filter="fade">
                                      <p:cBhvr>
                                        <p:cTn id="384" dur="700"/>
                                        <p:tgtEl>
                                          <p:spTgt spid="583"/>
                                        </p:tgtEl>
                                      </p:cBhvr>
                                    </p:animEffect>
                                  </p:childTnLst>
                                </p:cTn>
                              </p:par>
                            </p:childTnLst>
                          </p:cTn>
                        </p:par>
                      </p:childTnLst>
                    </p:cTn>
                  </p:par>
                  <p:par>
                    <p:cTn id="385" fill="hold">
                      <p:stCondLst>
                        <p:cond delay="indefinite"/>
                      </p:stCondLst>
                      <p:childTnLst>
                        <p:par>
                          <p:cTn id="386" fill="hold">
                            <p:stCondLst>
                              <p:cond delay="0"/>
                            </p:stCondLst>
                            <p:childTnLst>
                              <p:par>
                                <p:cTn id="387" presetID="53" presetClass="entr" presetSubtype="16" fill="hold" grpId="0" nodeType="clickEffect">
                                  <p:stCondLst>
                                    <p:cond delay="0"/>
                                  </p:stCondLst>
                                  <p:childTnLst>
                                    <p:set>
                                      <p:cBhvr>
                                        <p:cTn id="388" dur="1" fill="hold">
                                          <p:stCondLst>
                                            <p:cond delay="0"/>
                                          </p:stCondLst>
                                        </p:cTn>
                                        <p:tgtEl>
                                          <p:spTgt spid="690"/>
                                        </p:tgtEl>
                                        <p:attrNameLst>
                                          <p:attrName>style.visibility</p:attrName>
                                        </p:attrNameLst>
                                      </p:cBhvr>
                                      <p:to>
                                        <p:strVal val="visible"/>
                                      </p:to>
                                    </p:set>
                                    <p:anim calcmode="lin" valueType="num">
                                      <p:cBhvr>
                                        <p:cTn id="389" dur="700" fill="hold"/>
                                        <p:tgtEl>
                                          <p:spTgt spid="690"/>
                                        </p:tgtEl>
                                        <p:attrNameLst>
                                          <p:attrName>ppt_w</p:attrName>
                                        </p:attrNameLst>
                                      </p:cBhvr>
                                      <p:tavLst>
                                        <p:tav tm="0">
                                          <p:val>
                                            <p:fltVal val="0"/>
                                          </p:val>
                                        </p:tav>
                                        <p:tav tm="100000">
                                          <p:val>
                                            <p:strVal val="#ppt_w"/>
                                          </p:val>
                                        </p:tav>
                                      </p:tavLst>
                                    </p:anim>
                                    <p:anim calcmode="lin" valueType="num">
                                      <p:cBhvr>
                                        <p:cTn id="390" dur="700" fill="hold"/>
                                        <p:tgtEl>
                                          <p:spTgt spid="690"/>
                                        </p:tgtEl>
                                        <p:attrNameLst>
                                          <p:attrName>ppt_h</p:attrName>
                                        </p:attrNameLst>
                                      </p:cBhvr>
                                      <p:tavLst>
                                        <p:tav tm="0">
                                          <p:val>
                                            <p:fltVal val="0"/>
                                          </p:val>
                                        </p:tav>
                                        <p:tav tm="100000">
                                          <p:val>
                                            <p:strVal val="#ppt_h"/>
                                          </p:val>
                                        </p:tav>
                                      </p:tavLst>
                                    </p:anim>
                                    <p:animEffect transition="in" filter="fade">
                                      <p:cBhvr>
                                        <p:cTn id="391" dur="700"/>
                                        <p:tgtEl>
                                          <p:spTgt spid="690"/>
                                        </p:tgtEl>
                                      </p:cBhvr>
                                    </p:animEffect>
                                  </p:childTnLst>
                                </p:cTn>
                              </p:par>
                              <p:par>
                                <p:cTn id="392" presetID="53" presetClass="entr" presetSubtype="16" fill="hold" grpId="0" nodeType="withEffect">
                                  <p:stCondLst>
                                    <p:cond delay="0"/>
                                  </p:stCondLst>
                                  <p:childTnLst>
                                    <p:set>
                                      <p:cBhvr>
                                        <p:cTn id="393" dur="1" fill="hold">
                                          <p:stCondLst>
                                            <p:cond delay="0"/>
                                          </p:stCondLst>
                                        </p:cTn>
                                        <p:tgtEl>
                                          <p:spTgt spid="598"/>
                                        </p:tgtEl>
                                        <p:attrNameLst>
                                          <p:attrName>style.visibility</p:attrName>
                                        </p:attrNameLst>
                                      </p:cBhvr>
                                      <p:to>
                                        <p:strVal val="visible"/>
                                      </p:to>
                                    </p:set>
                                    <p:anim calcmode="lin" valueType="num">
                                      <p:cBhvr>
                                        <p:cTn id="394" dur="700" fill="hold"/>
                                        <p:tgtEl>
                                          <p:spTgt spid="598"/>
                                        </p:tgtEl>
                                        <p:attrNameLst>
                                          <p:attrName>ppt_w</p:attrName>
                                        </p:attrNameLst>
                                      </p:cBhvr>
                                      <p:tavLst>
                                        <p:tav tm="0">
                                          <p:val>
                                            <p:fltVal val="0"/>
                                          </p:val>
                                        </p:tav>
                                        <p:tav tm="100000">
                                          <p:val>
                                            <p:strVal val="#ppt_w"/>
                                          </p:val>
                                        </p:tav>
                                      </p:tavLst>
                                    </p:anim>
                                    <p:anim calcmode="lin" valueType="num">
                                      <p:cBhvr>
                                        <p:cTn id="395" dur="700" fill="hold"/>
                                        <p:tgtEl>
                                          <p:spTgt spid="598"/>
                                        </p:tgtEl>
                                        <p:attrNameLst>
                                          <p:attrName>ppt_h</p:attrName>
                                        </p:attrNameLst>
                                      </p:cBhvr>
                                      <p:tavLst>
                                        <p:tav tm="0">
                                          <p:val>
                                            <p:fltVal val="0"/>
                                          </p:val>
                                        </p:tav>
                                        <p:tav tm="100000">
                                          <p:val>
                                            <p:strVal val="#ppt_h"/>
                                          </p:val>
                                        </p:tav>
                                      </p:tavLst>
                                    </p:anim>
                                    <p:animEffect transition="in" filter="fade">
                                      <p:cBhvr>
                                        <p:cTn id="396" dur="700"/>
                                        <p:tgtEl>
                                          <p:spTgt spid="598"/>
                                        </p:tgtEl>
                                      </p:cBhvr>
                                    </p:animEffect>
                                  </p:childTnLst>
                                </p:cTn>
                              </p:par>
                              <p:par>
                                <p:cTn id="397" presetID="53" presetClass="entr" presetSubtype="16" fill="hold" grpId="0" nodeType="withEffect">
                                  <p:stCondLst>
                                    <p:cond delay="0"/>
                                  </p:stCondLst>
                                  <p:childTnLst>
                                    <p:set>
                                      <p:cBhvr>
                                        <p:cTn id="398" dur="1" fill="hold">
                                          <p:stCondLst>
                                            <p:cond delay="0"/>
                                          </p:stCondLst>
                                        </p:cTn>
                                        <p:tgtEl>
                                          <p:spTgt spid="597"/>
                                        </p:tgtEl>
                                        <p:attrNameLst>
                                          <p:attrName>style.visibility</p:attrName>
                                        </p:attrNameLst>
                                      </p:cBhvr>
                                      <p:to>
                                        <p:strVal val="visible"/>
                                      </p:to>
                                    </p:set>
                                    <p:anim calcmode="lin" valueType="num">
                                      <p:cBhvr>
                                        <p:cTn id="399" dur="700" fill="hold"/>
                                        <p:tgtEl>
                                          <p:spTgt spid="597"/>
                                        </p:tgtEl>
                                        <p:attrNameLst>
                                          <p:attrName>ppt_w</p:attrName>
                                        </p:attrNameLst>
                                      </p:cBhvr>
                                      <p:tavLst>
                                        <p:tav tm="0">
                                          <p:val>
                                            <p:fltVal val="0"/>
                                          </p:val>
                                        </p:tav>
                                        <p:tav tm="100000">
                                          <p:val>
                                            <p:strVal val="#ppt_w"/>
                                          </p:val>
                                        </p:tav>
                                      </p:tavLst>
                                    </p:anim>
                                    <p:anim calcmode="lin" valueType="num">
                                      <p:cBhvr>
                                        <p:cTn id="400" dur="700" fill="hold"/>
                                        <p:tgtEl>
                                          <p:spTgt spid="597"/>
                                        </p:tgtEl>
                                        <p:attrNameLst>
                                          <p:attrName>ppt_h</p:attrName>
                                        </p:attrNameLst>
                                      </p:cBhvr>
                                      <p:tavLst>
                                        <p:tav tm="0">
                                          <p:val>
                                            <p:fltVal val="0"/>
                                          </p:val>
                                        </p:tav>
                                        <p:tav tm="100000">
                                          <p:val>
                                            <p:strVal val="#ppt_h"/>
                                          </p:val>
                                        </p:tav>
                                      </p:tavLst>
                                    </p:anim>
                                    <p:animEffect transition="in" filter="fade">
                                      <p:cBhvr>
                                        <p:cTn id="401" dur="700"/>
                                        <p:tgtEl>
                                          <p:spTgt spid="597"/>
                                        </p:tgtEl>
                                      </p:cBhvr>
                                    </p:animEffect>
                                  </p:childTnLst>
                                </p:cTn>
                              </p:par>
                              <p:par>
                                <p:cTn id="402" presetID="53" presetClass="entr" presetSubtype="16" fill="hold" grpId="0" nodeType="withEffect">
                                  <p:stCondLst>
                                    <p:cond delay="0"/>
                                  </p:stCondLst>
                                  <p:childTnLst>
                                    <p:set>
                                      <p:cBhvr>
                                        <p:cTn id="403" dur="1" fill="hold">
                                          <p:stCondLst>
                                            <p:cond delay="0"/>
                                          </p:stCondLst>
                                        </p:cTn>
                                        <p:tgtEl>
                                          <p:spTgt spid="596"/>
                                        </p:tgtEl>
                                        <p:attrNameLst>
                                          <p:attrName>style.visibility</p:attrName>
                                        </p:attrNameLst>
                                      </p:cBhvr>
                                      <p:to>
                                        <p:strVal val="visible"/>
                                      </p:to>
                                    </p:set>
                                    <p:anim calcmode="lin" valueType="num">
                                      <p:cBhvr>
                                        <p:cTn id="404" dur="700" fill="hold"/>
                                        <p:tgtEl>
                                          <p:spTgt spid="596"/>
                                        </p:tgtEl>
                                        <p:attrNameLst>
                                          <p:attrName>ppt_w</p:attrName>
                                        </p:attrNameLst>
                                      </p:cBhvr>
                                      <p:tavLst>
                                        <p:tav tm="0">
                                          <p:val>
                                            <p:fltVal val="0"/>
                                          </p:val>
                                        </p:tav>
                                        <p:tav tm="100000">
                                          <p:val>
                                            <p:strVal val="#ppt_w"/>
                                          </p:val>
                                        </p:tav>
                                      </p:tavLst>
                                    </p:anim>
                                    <p:anim calcmode="lin" valueType="num">
                                      <p:cBhvr>
                                        <p:cTn id="405" dur="700" fill="hold"/>
                                        <p:tgtEl>
                                          <p:spTgt spid="596"/>
                                        </p:tgtEl>
                                        <p:attrNameLst>
                                          <p:attrName>ppt_h</p:attrName>
                                        </p:attrNameLst>
                                      </p:cBhvr>
                                      <p:tavLst>
                                        <p:tav tm="0">
                                          <p:val>
                                            <p:fltVal val="0"/>
                                          </p:val>
                                        </p:tav>
                                        <p:tav tm="100000">
                                          <p:val>
                                            <p:strVal val="#ppt_h"/>
                                          </p:val>
                                        </p:tav>
                                      </p:tavLst>
                                    </p:anim>
                                    <p:animEffect transition="in" filter="fade">
                                      <p:cBhvr>
                                        <p:cTn id="406" dur="700"/>
                                        <p:tgtEl>
                                          <p:spTgt spid="596"/>
                                        </p:tgtEl>
                                      </p:cBhvr>
                                    </p:animEffect>
                                  </p:childTnLst>
                                </p:cTn>
                              </p:par>
                              <p:par>
                                <p:cTn id="407" presetID="18" presetClass="entr" presetSubtype="6" fill="hold" grpId="0" nodeType="withEffect">
                                  <p:stCondLst>
                                    <p:cond delay="0"/>
                                  </p:stCondLst>
                                  <p:childTnLst>
                                    <p:set>
                                      <p:cBhvr>
                                        <p:cTn id="408" dur="1" fill="hold">
                                          <p:stCondLst>
                                            <p:cond delay="0"/>
                                          </p:stCondLst>
                                        </p:cTn>
                                        <p:tgtEl>
                                          <p:spTgt spid="666"/>
                                        </p:tgtEl>
                                        <p:attrNameLst>
                                          <p:attrName>style.visibility</p:attrName>
                                        </p:attrNameLst>
                                      </p:cBhvr>
                                      <p:to>
                                        <p:strVal val="visible"/>
                                      </p:to>
                                    </p:set>
                                    <p:animEffect transition="in" filter="strips(downRight)">
                                      <p:cBhvr>
                                        <p:cTn id="409" dur="700"/>
                                        <p:tgtEl>
                                          <p:spTgt spid="666"/>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653"/>
                                        </p:tgtEl>
                                        <p:attrNameLst>
                                          <p:attrName>style.visibility</p:attrName>
                                        </p:attrNameLst>
                                      </p:cBhvr>
                                      <p:to>
                                        <p:strVal val="visible"/>
                                      </p:to>
                                    </p:set>
                                    <p:anim calcmode="lin" valueType="num">
                                      <p:cBhvr>
                                        <p:cTn id="412" dur="700" fill="hold"/>
                                        <p:tgtEl>
                                          <p:spTgt spid="653"/>
                                        </p:tgtEl>
                                        <p:attrNameLst>
                                          <p:attrName>ppt_w</p:attrName>
                                        </p:attrNameLst>
                                      </p:cBhvr>
                                      <p:tavLst>
                                        <p:tav tm="0">
                                          <p:val>
                                            <p:fltVal val="0"/>
                                          </p:val>
                                        </p:tav>
                                        <p:tav tm="100000">
                                          <p:val>
                                            <p:strVal val="#ppt_w"/>
                                          </p:val>
                                        </p:tav>
                                      </p:tavLst>
                                    </p:anim>
                                    <p:anim calcmode="lin" valueType="num">
                                      <p:cBhvr>
                                        <p:cTn id="413" dur="700" fill="hold"/>
                                        <p:tgtEl>
                                          <p:spTgt spid="653"/>
                                        </p:tgtEl>
                                        <p:attrNameLst>
                                          <p:attrName>ppt_h</p:attrName>
                                        </p:attrNameLst>
                                      </p:cBhvr>
                                      <p:tavLst>
                                        <p:tav tm="0">
                                          <p:val>
                                            <p:fltVal val="0"/>
                                          </p:val>
                                        </p:tav>
                                        <p:tav tm="100000">
                                          <p:val>
                                            <p:strVal val="#ppt_h"/>
                                          </p:val>
                                        </p:tav>
                                      </p:tavLst>
                                    </p:anim>
                                    <p:animEffect transition="in" filter="fade">
                                      <p:cBhvr>
                                        <p:cTn id="414" dur="700"/>
                                        <p:tgtEl>
                                          <p:spTgt spid="653"/>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651"/>
                                        </p:tgtEl>
                                        <p:attrNameLst>
                                          <p:attrName>style.visibility</p:attrName>
                                        </p:attrNameLst>
                                      </p:cBhvr>
                                      <p:to>
                                        <p:strVal val="visible"/>
                                      </p:to>
                                    </p:set>
                                    <p:anim calcmode="lin" valueType="num">
                                      <p:cBhvr>
                                        <p:cTn id="417" dur="700" fill="hold"/>
                                        <p:tgtEl>
                                          <p:spTgt spid="651"/>
                                        </p:tgtEl>
                                        <p:attrNameLst>
                                          <p:attrName>ppt_w</p:attrName>
                                        </p:attrNameLst>
                                      </p:cBhvr>
                                      <p:tavLst>
                                        <p:tav tm="0">
                                          <p:val>
                                            <p:fltVal val="0"/>
                                          </p:val>
                                        </p:tav>
                                        <p:tav tm="100000">
                                          <p:val>
                                            <p:strVal val="#ppt_w"/>
                                          </p:val>
                                        </p:tav>
                                      </p:tavLst>
                                    </p:anim>
                                    <p:anim calcmode="lin" valueType="num">
                                      <p:cBhvr>
                                        <p:cTn id="418" dur="700" fill="hold"/>
                                        <p:tgtEl>
                                          <p:spTgt spid="651"/>
                                        </p:tgtEl>
                                        <p:attrNameLst>
                                          <p:attrName>ppt_h</p:attrName>
                                        </p:attrNameLst>
                                      </p:cBhvr>
                                      <p:tavLst>
                                        <p:tav tm="0">
                                          <p:val>
                                            <p:fltVal val="0"/>
                                          </p:val>
                                        </p:tav>
                                        <p:tav tm="100000">
                                          <p:val>
                                            <p:strVal val="#ppt_h"/>
                                          </p:val>
                                        </p:tav>
                                      </p:tavLst>
                                    </p:anim>
                                    <p:animEffect transition="in" filter="fade">
                                      <p:cBhvr>
                                        <p:cTn id="419" dur="700"/>
                                        <p:tgtEl>
                                          <p:spTgt spid="651"/>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648"/>
                                        </p:tgtEl>
                                        <p:attrNameLst>
                                          <p:attrName>style.visibility</p:attrName>
                                        </p:attrNameLst>
                                      </p:cBhvr>
                                      <p:to>
                                        <p:strVal val="visible"/>
                                      </p:to>
                                    </p:set>
                                    <p:anim calcmode="lin" valueType="num">
                                      <p:cBhvr>
                                        <p:cTn id="422" dur="700" fill="hold"/>
                                        <p:tgtEl>
                                          <p:spTgt spid="648"/>
                                        </p:tgtEl>
                                        <p:attrNameLst>
                                          <p:attrName>ppt_w</p:attrName>
                                        </p:attrNameLst>
                                      </p:cBhvr>
                                      <p:tavLst>
                                        <p:tav tm="0">
                                          <p:val>
                                            <p:fltVal val="0"/>
                                          </p:val>
                                        </p:tav>
                                        <p:tav tm="100000">
                                          <p:val>
                                            <p:strVal val="#ppt_w"/>
                                          </p:val>
                                        </p:tav>
                                      </p:tavLst>
                                    </p:anim>
                                    <p:anim calcmode="lin" valueType="num">
                                      <p:cBhvr>
                                        <p:cTn id="423" dur="700" fill="hold"/>
                                        <p:tgtEl>
                                          <p:spTgt spid="648"/>
                                        </p:tgtEl>
                                        <p:attrNameLst>
                                          <p:attrName>ppt_h</p:attrName>
                                        </p:attrNameLst>
                                      </p:cBhvr>
                                      <p:tavLst>
                                        <p:tav tm="0">
                                          <p:val>
                                            <p:fltVal val="0"/>
                                          </p:val>
                                        </p:tav>
                                        <p:tav tm="100000">
                                          <p:val>
                                            <p:strVal val="#ppt_h"/>
                                          </p:val>
                                        </p:tav>
                                      </p:tavLst>
                                    </p:anim>
                                    <p:animEffect transition="in" filter="fade">
                                      <p:cBhvr>
                                        <p:cTn id="424" dur="700"/>
                                        <p:tgtEl>
                                          <p:spTgt spid="648"/>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655"/>
                                        </p:tgtEl>
                                        <p:attrNameLst>
                                          <p:attrName>style.visibility</p:attrName>
                                        </p:attrNameLst>
                                      </p:cBhvr>
                                      <p:to>
                                        <p:strVal val="visible"/>
                                      </p:to>
                                    </p:set>
                                    <p:anim calcmode="lin" valueType="num">
                                      <p:cBhvr>
                                        <p:cTn id="427" dur="700" fill="hold"/>
                                        <p:tgtEl>
                                          <p:spTgt spid="655"/>
                                        </p:tgtEl>
                                        <p:attrNameLst>
                                          <p:attrName>ppt_w</p:attrName>
                                        </p:attrNameLst>
                                      </p:cBhvr>
                                      <p:tavLst>
                                        <p:tav tm="0">
                                          <p:val>
                                            <p:fltVal val="0"/>
                                          </p:val>
                                        </p:tav>
                                        <p:tav tm="100000">
                                          <p:val>
                                            <p:strVal val="#ppt_w"/>
                                          </p:val>
                                        </p:tav>
                                      </p:tavLst>
                                    </p:anim>
                                    <p:anim calcmode="lin" valueType="num">
                                      <p:cBhvr>
                                        <p:cTn id="428" dur="700" fill="hold"/>
                                        <p:tgtEl>
                                          <p:spTgt spid="655"/>
                                        </p:tgtEl>
                                        <p:attrNameLst>
                                          <p:attrName>ppt_h</p:attrName>
                                        </p:attrNameLst>
                                      </p:cBhvr>
                                      <p:tavLst>
                                        <p:tav tm="0">
                                          <p:val>
                                            <p:fltVal val="0"/>
                                          </p:val>
                                        </p:tav>
                                        <p:tav tm="100000">
                                          <p:val>
                                            <p:strVal val="#ppt_h"/>
                                          </p:val>
                                        </p:tav>
                                      </p:tavLst>
                                    </p:anim>
                                    <p:animEffect transition="in" filter="fade">
                                      <p:cBhvr>
                                        <p:cTn id="429" dur="700"/>
                                        <p:tgtEl>
                                          <p:spTgt spid="655"/>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649"/>
                                        </p:tgtEl>
                                        <p:attrNameLst>
                                          <p:attrName>style.visibility</p:attrName>
                                        </p:attrNameLst>
                                      </p:cBhvr>
                                      <p:to>
                                        <p:strVal val="visible"/>
                                      </p:to>
                                    </p:set>
                                    <p:anim calcmode="lin" valueType="num">
                                      <p:cBhvr>
                                        <p:cTn id="432" dur="700" fill="hold"/>
                                        <p:tgtEl>
                                          <p:spTgt spid="649"/>
                                        </p:tgtEl>
                                        <p:attrNameLst>
                                          <p:attrName>ppt_w</p:attrName>
                                        </p:attrNameLst>
                                      </p:cBhvr>
                                      <p:tavLst>
                                        <p:tav tm="0">
                                          <p:val>
                                            <p:fltVal val="0"/>
                                          </p:val>
                                        </p:tav>
                                        <p:tav tm="100000">
                                          <p:val>
                                            <p:strVal val="#ppt_w"/>
                                          </p:val>
                                        </p:tav>
                                      </p:tavLst>
                                    </p:anim>
                                    <p:anim calcmode="lin" valueType="num">
                                      <p:cBhvr>
                                        <p:cTn id="433" dur="700" fill="hold"/>
                                        <p:tgtEl>
                                          <p:spTgt spid="649"/>
                                        </p:tgtEl>
                                        <p:attrNameLst>
                                          <p:attrName>ppt_h</p:attrName>
                                        </p:attrNameLst>
                                      </p:cBhvr>
                                      <p:tavLst>
                                        <p:tav tm="0">
                                          <p:val>
                                            <p:fltVal val="0"/>
                                          </p:val>
                                        </p:tav>
                                        <p:tav tm="100000">
                                          <p:val>
                                            <p:strVal val="#ppt_h"/>
                                          </p:val>
                                        </p:tav>
                                      </p:tavLst>
                                    </p:anim>
                                    <p:animEffect transition="in" filter="fade">
                                      <p:cBhvr>
                                        <p:cTn id="434" dur="700"/>
                                        <p:tgtEl>
                                          <p:spTgt spid="649"/>
                                        </p:tgtEl>
                                      </p:cBhvr>
                                    </p:animEffect>
                                  </p:childTnLst>
                                </p:cTn>
                              </p:par>
                              <p:par>
                                <p:cTn id="435" presetID="18" presetClass="entr" presetSubtype="9" fill="hold" grpId="0" nodeType="withEffect">
                                  <p:stCondLst>
                                    <p:cond delay="0"/>
                                  </p:stCondLst>
                                  <p:childTnLst>
                                    <p:set>
                                      <p:cBhvr>
                                        <p:cTn id="436" dur="1" fill="hold">
                                          <p:stCondLst>
                                            <p:cond delay="0"/>
                                          </p:stCondLst>
                                        </p:cTn>
                                        <p:tgtEl>
                                          <p:spTgt spid="625"/>
                                        </p:tgtEl>
                                        <p:attrNameLst>
                                          <p:attrName>style.visibility</p:attrName>
                                        </p:attrNameLst>
                                      </p:cBhvr>
                                      <p:to>
                                        <p:strVal val="visible"/>
                                      </p:to>
                                    </p:set>
                                    <p:animEffect transition="in" filter="strips(upLeft)">
                                      <p:cBhvr>
                                        <p:cTn id="437" dur="700"/>
                                        <p:tgtEl>
                                          <p:spTgt spid="625"/>
                                        </p:tgtEl>
                                      </p:cBhvr>
                                    </p:animEffect>
                                  </p:childTnLst>
                                </p:cTn>
                              </p:par>
                              <p:par>
                                <p:cTn id="438" presetID="18" presetClass="entr" presetSubtype="3" fill="hold" grpId="0" nodeType="withEffect">
                                  <p:stCondLst>
                                    <p:cond delay="0"/>
                                  </p:stCondLst>
                                  <p:childTnLst>
                                    <p:set>
                                      <p:cBhvr>
                                        <p:cTn id="439" dur="1" fill="hold">
                                          <p:stCondLst>
                                            <p:cond delay="0"/>
                                          </p:stCondLst>
                                        </p:cTn>
                                        <p:tgtEl>
                                          <p:spTgt spid="626"/>
                                        </p:tgtEl>
                                        <p:attrNameLst>
                                          <p:attrName>style.visibility</p:attrName>
                                        </p:attrNameLst>
                                      </p:cBhvr>
                                      <p:to>
                                        <p:strVal val="visible"/>
                                      </p:to>
                                    </p:set>
                                    <p:animEffect transition="in" filter="strips(upRight)">
                                      <p:cBhvr>
                                        <p:cTn id="440" dur="700"/>
                                        <p:tgtEl>
                                          <p:spTgt spid="626"/>
                                        </p:tgtEl>
                                      </p:cBhvr>
                                    </p:animEffect>
                                  </p:childTnLst>
                                </p:cTn>
                              </p:par>
                              <p:par>
                                <p:cTn id="441" presetID="18" presetClass="entr" presetSubtype="3" fill="hold" grpId="0" nodeType="withEffect">
                                  <p:stCondLst>
                                    <p:cond delay="0"/>
                                  </p:stCondLst>
                                  <p:childTnLst>
                                    <p:set>
                                      <p:cBhvr>
                                        <p:cTn id="442" dur="1" fill="hold">
                                          <p:stCondLst>
                                            <p:cond delay="0"/>
                                          </p:stCondLst>
                                        </p:cTn>
                                        <p:tgtEl>
                                          <p:spTgt spid="633"/>
                                        </p:tgtEl>
                                        <p:attrNameLst>
                                          <p:attrName>style.visibility</p:attrName>
                                        </p:attrNameLst>
                                      </p:cBhvr>
                                      <p:to>
                                        <p:strVal val="visible"/>
                                      </p:to>
                                    </p:set>
                                    <p:animEffect transition="in" filter="strips(upRight)">
                                      <p:cBhvr>
                                        <p:cTn id="443" dur="700"/>
                                        <p:tgtEl>
                                          <p:spTgt spid="633"/>
                                        </p:tgtEl>
                                      </p:cBhvr>
                                    </p:animEffect>
                                  </p:childTnLst>
                                </p:cTn>
                              </p:par>
                              <p:par>
                                <p:cTn id="444" presetID="22" presetClass="entr" presetSubtype="4" fill="hold" grpId="0" nodeType="withEffect">
                                  <p:stCondLst>
                                    <p:cond delay="0"/>
                                  </p:stCondLst>
                                  <p:childTnLst>
                                    <p:set>
                                      <p:cBhvr>
                                        <p:cTn id="445" dur="1" fill="hold">
                                          <p:stCondLst>
                                            <p:cond delay="0"/>
                                          </p:stCondLst>
                                        </p:cTn>
                                        <p:tgtEl>
                                          <p:spTgt spid="627"/>
                                        </p:tgtEl>
                                        <p:attrNameLst>
                                          <p:attrName>style.visibility</p:attrName>
                                        </p:attrNameLst>
                                      </p:cBhvr>
                                      <p:to>
                                        <p:strVal val="visible"/>
                                      </p:to>
                                    </p:set>
                                    <p:animEffect transition="in" filter="wipe(down)">
                                      <p:cBhvr>
                                        <p:cTn id="446" dur="700"/>
                                        <p:tgtEl>
                                          <p:spTgt spid="627"/>
                                        </p:tgtEl>
                                      </p:cBhvr>
                                    </p:animEffect>
                                  </p:childTnLst>
                                </p:cTn>
                              </p:par>
                              <p:par>
                                <p:cTn id="447" presetID="22" presetClass="entr" presetSubtype="1" fill="hold" grpId="0" nodeType="withEffect">
                                  <p:stCondLst>
                                    <p:cond delay="0"/>
                                  </p:stCondLst>
                                  <p:childTnLst>
                                    <p:set>
                                      <p:cBhvr>
                                        <p:cTn id="448" dur="1" fill="hold">
                                          <p:stCondLst>
                                            <p:cond delay="0"/>
                                          </p:stCondLst>
                                        </p:cTn>
                                        <p:tgtEl>
                                          <p:spTgt spid="635"/>
                                        </p:tgtEl>
                                        <p:attrNameLst>
                                          <p:attrName>style.visibility</p:attrName>
                                        </p:attrNameLst>
                                      </p:cBhvr>
                                      <p:to>
                                        <p:strVal val="visible"/>
                                      </p:to>
                                    </p:set>
                                    <p:animEffect transition="in" filter="wipe(up)">
                                      <p:cBhvr>
                                        <p:cTn id="449" dur="700"/>
                                        <p:tgtEl>
                                          <p:spTgt spid="635"/>
                                        </p:tgtEl>
                                      </p:cBhvr>
                                    </p:animEffect>
                                  </p:childTnLst>
                                </p:cTn>
                              </p:par>
                              <p:par>
                                <p:cTn id="450" presetID="22" presetClass="entr" presetSubtype="2" fill="hold" grpId="0" nodeType="withEffect">
                                  <p:stCondLst>
                                    <p:cond delay="0"/>
                                  </p:stCondLst>
                                  <p:childTnLst>
                                    <p:set>
                                      <p:cBhvr>
                                        <p:cTn id="451" dur="1" fill="hold">
                                          <p:stCondLst>
                                            <p:cond delay="0"/>
                                          </p:stCondLst>
                                        </p:cTn>
                                        <p:tgtEl>
                                          <p:spTgt spid="634"/>
                                        </p:tgtEl>
                                        <p:attrNameLst>
                                          <p:attrName>style.visibility</p:attrName>
                                        </p:attrNameLst>
                                      </p:cBhvr>
                                      <p:to>
                                        <p:strVal val="visible"/>
                                      </p:to>
                                    </p:set>
                                    <p:animEffect transition="in" filter="wipe(right)">
                                      <p:cBhvr>
                                        <p:cTn id="452" dur="700"/>
                                        <p:tgtEl>
                                          <p:spTgt spid="634"/>
                                        </p:tgtEl>
                                      </p:cBhvr>
                                    </p:animEffect>
                                  </p:childTnLst>
                                </p:cTn>
                              </p:par>
                              <p:par>
                                <p:cTn id="453" presetID="18" presetClass="entr" presetSubtype="6" fill="hold" grpId="0" nodeType="withEffect">
                                  <p:stCondLst>
                                    <p:cond delay="0"/>
                                  </p:stCondLst>
                                  <p:childTnLst>
                                    <p:set>
                                      <p:cBhvr>
                                        <p:cTn id="454" dur="1" fill="hold">
                                          <p:stCondLst>
                                            <p:cond delay="0"/>
                                          </p:stCondLst>
                                        </p:cTn>
                                        <p:tgtEl>
                                          <p:spTgt spid="616"/>
                                        </p:tgtEl>
                                        <p:attrNameLst>
                                          <p:attrName>style.visibility</p:attrName>
                                        </p:attrNameLst>
                                      </p:cBhvr>
                                      <p:to>
                                        <p:strVal val="visible"/>
                                      </p:to>
                                    </p:set>
                                    <p:animEffect transition="in" filter="strips(downRight)">
                                      <p:cBhvr>
                                        <p:cTn id="455" dur="700"/>
                                        <p:tgtEl>
                                          <p:spTgt spid="616"/>
                                        </p:tgtEl>
                                      </p:cBhvr>
                                    </p:animEffect>
                                  </p:childTnLst>
                                </p:cTn>
                              </p:par>
                              <p:par>
                                <p:cTn id="456" presetID="18" presetClass="entr" presetSubtype="12" fill="hold" grpId="0" nodeType="withEffect">
                                  <p:stCondLst>
                                    <p:cond delay="0"/>
                                  </p:stCondLst>
                                  <p:childTnLst>
                                    <p:set>
                                      <p:cBhvr>
                                        <p:cTn id="457" dur="1" fill="hold">
                                          <p:stCondLst>
                                            <p:cond delay="0"/>
                                          </p:stCondLst>
                                        </p:cTn>
                                        <p:tgtEl>
                                          <p:spTgt spid="615"/>
                                        </p:tgtEl>
                                        <p:attrNameLst>
                                          <p:attrName>style.visibility</p:attrName>
                                        </p:attrNameLst>
                                      </p:cBhvr>
                                      <p:to>
                                        <p:strVal val="visible"/>
                                      </p:to>
                                    </p:set>
                                    <p:animEffect transition="in" filter="strips(downLeft)">
                                      <p:cBhvr>
                                        <p:cTn id="458" dur="700"/>
                                        <p:tgtEl>
                                          <p:spTgt spid="615"/>
                                        </p:tgtEl>
                                      </p:cBhvr>
                                    </p:animEffect>
                                  </p:childTnLst>
                                </p:cTn>
                              </p:par>
                              <p:par>
                                <p:cTn id="459" presetID="18" presetClass="entr" presetSubtype="12" fill="hold" grpId="0" nodeType="withEffect">
                                  <p:stCondLst>
                                    <p:cond delay="0"/>
                                  </p:stCondLst>
                                  <p:childTnLst>
                                    <p:set>
                                      <p:cBhvr>
                                        <p:cTn id="460" dur="1" fill="hold">
                                          <p:stCondLst>
                                            <p:cond delay="0"/>
                                          </p:stCondLst>
                                        </p:cTn>
                                        <p:tgtEl>
                                          <p:spTgt spid="614"/>
                                        </p:tgtEl>
                                        <p:attrNameLst>
                                          <p:attrName>style.visibility</p:attrName>
                                        </p:attrNameLst>
                                      </p:cBhvr>
                                      <p:to>
                                        <p:strVal val="visible"/>
                                      </p:to>
                                    </p:set>
                                    <p:animEffect transition="in" filter="strips(downLeft)">
                                      <p:cBhvr>
                                        <p:cTn id="461" dur="700"/>
                                        <p:tgtEl>
                                          <p:spTgt spid="614"/>
                                        </p:tgtEl>
                                      </p:cBhvr>
                                    </p:animEffect>
                                  </p:childTnLst>
                                </p:cTn>
                              </p:par>
                            </p:childTnLst>
                          </p:cTn>
                        </p:par>
                      </p:childTnLst>
                    </p:cTn>
                  </p:par>
                  <p:par>
                    <p:cTn id="462" fill="hold">
                      <p:stCondLst>
                        <p:cond delay="indefinite"/>
                      </p:stCondLst>
                      <p:childTnLst>
                        <p:par>
                          <p:cTn id="463" fill="hold">
                            <p:stCondLst>
                              <p:cond delay="0"/>
                            </p:stCondLst>
                            <p:childTnLst>
                              <p:par>
                                <p:cTn id="464" presetID="53" presetClass="entr" presetSubtype="16" fill="hold" grpId="0" nodeType="clickEffect">
                                  <p:stCondLst>
                                    <p:cond delay="0"/>
                                  </p:stCondLst>
                                  <p:childTnLst>
                                    <p:set>
                                      <p:cBhvr>
                                        <p:cTn id="465" dur="1" fill="hold">
                                          <p:stCondLst>
                                            <p:cond delay="0"/>
                                          </p:stCondLst>
                                        </p:cTn>
                                        <p:tgtEl>
                                          <p:spTgt spid="689"/>
                                        </p:tgtEl>
                                        <p:attrNameLst>
                                          <p:attrName>style.visibility</p:attrName>
                                        </p:attrNameLst>
                                      </p:cBhvr>
                                      <p:to>
                                        <p:strVal val="visible"/>
                                      </p:to>
                                    </p:set>
                                    <p:anim calcmode="lin" valueType="num">
                                      <p:cBhvr>
                                        <p:cTn id="466" dur="700" fill="hold"/>
                                        <p:tgtEl>
                                          <p:spTgt spid="689"/>
                                        </p:tgtEl>
                                        <p:attrNameLst>
                                          <p:attrName>ppt_w</p:attrName>
                                        </p:attrNameLst>
                                      </p:cBhvr>
                                      <p:tavLst>
                                        <p:tav tm="0">
                                          <p:val>
                                            <p:fltVal val="0"/>
                                          </p:val>
                                        </p:tav>
                                        <p:tav tm="100000">
                                          <p:val>
                                            <p:strVal val="#ppt_w"/>
                                          </p:val>
                                        </p:tav>
                                      </p:tavLst>
                                    </p:anim>
                                    <p:anim calcmode="lin" valueType="num">
                                      <p:cBhvr>
                                        <p:cTn id="467" dur="700" fill="hold"/>
                                        <p:tgtEl>
                                          <p:spTgt spid="689"/>
                                        </p:tgtEl>
                                        <p:attrNameLst>
                                          <p:attrName>ppt_h</p:attrName>
                                        </p:attrNameLst>
                                      </p:cBhvr>
                                      <p:tavLst>
                                        <p:tav tm="0">
                                          <p:val>
                                            <p:fltVal val="0"/>
                                          </p:val>
                                        </p:tav>
                                        <p:tav tm="100000">
                                          <p:val>
                                            <p:strVal val="#ppt_h"/>
                                          </p:val>
                                        </p:tav>
                                      </p:tavLst>
                                    </p:anim>
                                    <p:animEffect transition="in" filter="fade">
                                      <p:cBhvr>
                                        <p:cTn id="468" dur="700"/>
                                        <p:tgtEl>
                                          <p:spTgt spid="689"/>
                                        </p:tgtEl>
                                      </p:cBhvr>
                                    </p:animEffect>
                                  </p:childTnLst>
                                </p:cTn>
                              </p:par>
                              <p:par>
                                <p:cTn id="469" presetID="18" presetClass="entr" presetSubtype="3" fill="hold" grpId="0" nodeType="withEffect">
                                  <p:stCondLst>
                                    <p:cond delay="0"/>
                                  </p:stCondLst>
                                  <p:childTnLst>
                                    <p:set>
                                      <p:cBhvr>
                                        <p:cTn id="470" dur="1" fill="hold">
                                          <p:stCondLst>
                                            <p:cond delay="0"/>
                                          </p:stCondLst>
                                        </p:cTn>
                                        <p:tgtEl>
                                          <p:spTgt spid="669"/>
                                        </p:tgtEl>
                                        <p:attrNameLst>
                                          <p:attrName>style.visibility</p:attrName>
                                        </p:attrNameLst>
                                      </p:cBhvr>
                                      <p:to>
                                        <p:strVal val="visible"/>
                                      </p:to>
                                    </p:set>
                                    <p:animEffect transition="in" filter="strips(upRight)">
                                      <p:cBhvr>
                                        <p:cTn id="471" dur="700"/>
                                        <p:tgtEl>
                                          <p:spTgt spid="669"/>
                                        </p:tgtEl>
                                      </p:cBhvr>
                                    </p:animEffect>
                                  </p:childTnLst>
                                </p:cTn>
                              </p:par>
                              <p:par>
                                <p:cTn id="472" presetID="18" presetClass="entr" presetSubtype="12" fill="hold" grpId="0" nodeType="withEffect">
                                  <p:stCondLst>
                                    <p:cond delay="0"/>
                                  </p:stCondLst>
                                  <p:childTnLst>
                                    <p:set>
                                      <p:cBhvr>
                                        <p:cTn id="473" dur="1" fill="hold">
                                          <p:stCondLst>
                                            <p:cond delay="0"/>
                                          </p:stCondLst>
                                        </p:cTn>
                                        <p:tgtEl>
                                          <p:spTgt spid="667"/>
                                        </p:tgtEl>
                                        <p:attrNameLst>
                                          <p:attrName>style.visibility</p:attrName>
                                        </p:attrNameLst>
                                      </p:cBhvr>
                                      <p:to>
                                        <p:strVal val="visible"/>
                                      </p:to>
                                    </p:set>
                                    <p:animEffect transition="in" filter="strips(downLeft)">
                                      <p:cBhvr>
                                        <p:cTn id="474" dur="700"/>
                                        <p:tgtEl>
                                          <p:spTgt spid="667"/>
                                        </p:tgtEl>
                                      </p:cBhvr>
                                    </p:animEffect>
                                  </p:childTnLst>
                                </p:cTn>
                              </p:par>
                              <p:par>
                                <p:cTn id="475" presetID="18" presetClass="entr" presetSubtype="3" fill="hold" grpId="0" nodeType="withEffect">
                                  <p:stCondLst>
                                    <p:cond delay="0"/>
                                  </p:stCondLst>
                                  <p:childTnLst>
                                    <p:set>
                                      <p:cBhvr>
                                        <p:cTn id="476" dur="1" fill="hold">
                                          <p:stCondLst>
                                            <p:cond delay="0"/>
                                          </p:stCondLst>
                                        </p:cTn>
                                        <p:tgtEl>
                                          <p:spTgt spid="686"/>
                                        </p:tgtEl>
                                        <p:attrNameLst>
                                          <p:attrName>style.visibility</p:attrName>
                                        </p:attrNameLst>
                                      </p:cBhvr>
                                      <p:to>
                                        <p:strVal val="visible"/>
                                      </p:to>
                                    </p:set>
                                    <p:animEffect transition="in" filter="strips(upRight)">
                                      <p:cBhvr>
                                        <p:cTn id="477" dur="700"/>
                                        <p:tgtEl>
                                          <p:spTgt spid="686"/>
                                        </p:tgtEl>
                                      </p:cBhvr>
                                    </p:animEffect>
                                  </p:childTnLst>
                                </p:cTn>
                              </p:par>
                              <p:par>
                                <p:cTn id="478" presetID="22" presetClass="entr" presetSubtype="8" fill="hold" grpId="0" nodeType="withEffect">
                                  <p:stCondLst>
                                    <p:cond delay="0"/>
                                  </p:stCondLst>
                                  <p:childTnLst>
                                    <p:set>
                                      <p:cBhvr>
                                        <p:cTn id="479" dur="1" fill="hold">
                                          <p:stCondLst>
                                            <p:cond delay="0"/>
                                          </p:stCondLst>
                                        </p:cTn>
                                        <p:tgtEl>
                                          <p:spTgt spid="668"/>
                                        </p:tgtEl>
                                        <p:attrNameLst>
                                          <p:attrName>style.visibility</p:attrName>
                                        </p:attrNameLst>
                                      </p:cBhvr>
                                      <p:to>
                                        <p:strVal val="visible"/>
                                      </p:to>
                                    </p:set>
                                    <p:animEffect transition="in" filter="wipe(left)">
                                      <p:cBhvr>
                                        <p:cTn id="480" dur="700"/>
                                        <p:tgtEl>
                                          <p:spTgt spid="668"/>
                                        </p:tgtEl>
                                      </p:cBhvr>
                                    </p:animEffect>
                                  </p:childTnLst>
                                </p:cTn>
                              </p:par>
                              <p:par>
                                <p:cTn id="481" presetID="53" presetClass="entr" presetSubtype="16" fill="hold" grpId="0" nodeType="withEffect">
                                  <p:stCondLst>
                                    <p:cond delay="0"/>
                                  </p:stCondLst>
                                  <p:childTnLst>
                                    <p:set>
                                      <p:cBhvr>
                                        <p:cTn id="482" dur="1" fill="hold">
                                          <p:stCondLst>
                                            <p:cond delay="0"/>
                                          </p:stCondLst>
                                        </p:cTn>
                                        <p:tgtEl>
                                          <p:spTgt spid="644"/>
                                        </p:tgtEl>
                                        <p:attrNameLst>
                                          <p:attrName>style.visibility</p:attrName>
                                        </p:attrNameLst>
                                      </p:cBhvr>
                                      <p:to>
                                        <p:strVal val="visible"/>
                                      </p:to>
                                    </p:set>
                                    <p:anim calcmode="lin" valueType="num">
                                      <p:cBhvr>
                                        <p:cTn id="483" dur="700" fill="hold"/>
                                        <p:tgtEl>
                                          <p:spTgt spid="644"/>
                                        </p:tgtEl>
                                        <p:attrNameLst>
                                          <p:attrName>ppt_w</p:attrName>
                                        </p:attrNameLst>
                                      </p:cBhvr>
                                      <p:tavLst>
                                        <p:tav tm="0">
                                          <p:val>
                                            <p:fltVal val="0"/>
                                          </p:val>
                                        </p:tav>
                                        <p:tav tm="100000">
                                          <p:val>
                                            <p:strVal val="#ppt_w"/>
                                          </p:val>
                                        </p:tav>
                                      </p:tavLst>
                                    </p:anim>
                                    <p:anim calcmode="lin" valueType="num">
                                      <p:cBhvr>
                                        <p:cTn id="484" dur="700" fill="hold"/>
                                        <p:tgtEl>
                                          <p:spTgt spid="644"/>
                                        </p:tgtEl>
                                        <p:attrNameLst>
                                          <p:attrName>ppt_h</p:attrName>
                                        </p:attrNameLst>
                                      </p:cBhvr>
                                      <p:tavLst>
                                        <p:tav tm="0">
                                          <p:val>
                                            <p:fltVal val="0"/>
                                          </p:val>
                                        </p:tav>
                                        <p:tav tm="100000">
                                          <p:val>
                                            <p:strVal val="#ppt_h"/>
                                          </p:val>
                                        </p:tav>
                                      </p:tavLst>
                                    </p:anim>
                                    <p:animEffect transition="in" filter="fade">
                                      <p:cBhvr>
                                        <p:cTn id="485" dur="700"/>
                                        <p:tgtEl>
                                          <p:spTgt spid="644"/>
                                        </p:tgtEl>
                                      </p:cBhvr>
                                    </p:animEffect>
                                  </p:childTnLst>
                                </p:cTn>
                              </p:par>
                              <p:par>
                                <p:cTn id="486" presetID="53" presetClass="entr" presetSubtype="16" fill="hold" grpId="0" nodeType="withEffect">
                                  <p:stCondLst>
                                    <p:cond delay="0"/>
                                  </p:stCondLst>
                                  <p:childTnLst>
                                    <p:set>
                                      <p:cBhvr>
                                        <p:cTn id="487" dur="1" fill="hold">
                                          <p:stCondLst>
                                            <p:cond delay="0"/>
                                          </p:stCondLst>
                                        </p:cTn>
                                        <p:tgtEl>
                                          <p:spTgt spid="647"/>
                                        </p:tgtEl>
                                        <p:attrNameLst>
                                          <p:attrName>style.visibility</p:attrName>
                                        </p:attrNameLst>
                                      </p:cBhvr>
                                      <p:to>
                                        <p:strVal val="visible"/>
                                      </p:to>
                                    </p:set>
                                    <p:anim calcmode="lin" valueType="num">
                                      <p:cBhvr>
                                        <p:cTn id="488" dur="700" fill="hold"/>
                                        <p:tgtEl>
                                          <p:spTgt spid="647"/>
                                        </p:tgtEl>
                                        <p:attrNameLst>
                                          <p:attrName>ppt_w</p:attrName>
                                        </p:attrNameLst>
                                      </p:cBhvr>
                                      <p:tavLst>
                                        <p:tav tm="0">
                                          <p:val>
                                            <p:fltVal val="0"/>
                                          </p:val>
                                        </p:tav>
                                        <p:tav tm="100000">
                                          <p:val>
                                            <p:strVal val="#ppt_w"/>
                                          </p:val>
                                        </p:tav>
                                      </p:tavLst>
                                    </p:anim>
                                    <p:anim calcmode="lin" valueType="num">
                                      <p:cBhvr>
                                        <p:cTn id="489" dur="700" fill="hold"/>
                                        <p:tgtEl>
                                          <p:spTgt spid="647"/>
                                        </p:tgtEl>
                                        <p:attrNameLst>
                                          <p:attrName>ppt_h</p:attrName>
                                        </p:attrNameLst>
                                      </p:cBhvr>
                                      <p:tavLst>
                                        <p:tav tm="0">
                                          <p:val>
                                            <p:fltVal val="0"/>
                                          </p:val>
                                        </p:tav>
                                        <p:tav tm="100000">
                                          <p:val>
                                            <p:strVal val="#ppt_h"/>
                                          </p:val>
                                        </p:tav>
                                      </p:tavLst>
                                    </p:anim>
                                    <p:animEffect transition="in" filter="fade">
                                      <p:cBhvr>
                                        <p:cTn id="490" dur="700"/>
                                        <p:tgtEl>
                                          <p:spTgt spid="647"/>
                                        </p:tgtEl>
                                      </p:cBhvr>
                                    </p:animEffect>
                                  </p:childTnLst>
                                </p:cTn>
                              </p:par>
                              <p:par>
                                <p:cTn id="491" presetID="53" presetClass="entr" presetSubtype="16" fill="hold" grpId="0" nodeType="withEffect">
                                  <p:stCondLst>
                                    <p:cond delay="0"/>
                                  </p:stCondLst>
                                  <p:childTnLst>
                                    <p:set>
                                      <p:cBhvr>
                                        <p:cTn id="492" dur="1" fill="hold">
                                          <p:stCondLst>
                                            <p:cond delay="0"/>
                                          </p:stCondLst>
                                        </p:cTn>
                                        <p:tgtEl>
                                          <p:spTgt spid="652"/>
                                        </p:tgtEl>
                                        <p:attrNameLst>
                                          <p:attrName>style.visibility</p:attrName>
                                        </p:attrNameLst>
                                      </p:cBhvr>
                                      <p:to>
                                        <p:strVal val="visible"/>
                                      </p:to>
                                    </p:set>
                                    <p:anim calcmode="lin" valueType="num">
                                      <p:cBhvr>
                                        <p:cTn id="493" dur="700" fill="hold"/>
                                        <p:tgtEl>
                                          <p:spTgt spid="652"/>
                                        </p:tgtEl>
                                        <p:attrNameLst>
                                          <p:attrName>ppt_w</p:attrName>
                                        </p:attrNameLst>
                                      </p:cBhvr>
                                      <p:tavLst>
                                        <p:tav tm="0">
                                          <p:val>
                                            <p:fltVal val="0"/>
                                          </p:val>
                                        </p:tav>
                                        <p:tav tm="100000">
                                          <p:val>
                                            <p:strVal val="#ppt_w"/>
                                          </p:val>
                                        </p:tav>
                                      </p:tavLst>
                                    </p:anim>
                                    <p:anim calcmode="lin" valueType="num">
                                      <p:cBhvr>
                                        <p:cTn id="494" dur="700" fill="hold"/>
                                        <p:tgtEl>
                                          <p:spTgt spid="652"/>
                                        </p:tgtEl>
                                        <p:attrNameLst>
                                          <p:attrName>ppt_h</p:attrName>
                                        </p:attrNameLst>
                                      </p:cBhvr>
                                      <p:tavLst>
                                        <p:tav tm="0">
                                          <p:val>
                                            <p:fltVal val="0"/>
                                          </p:val>
                                        </p:tav>
                                        <p:tav tm="100000">
                                          <p:val>
                                            <p:strVal val="#ppt_h"/>
                                          </p:val>
                                        </p:tav>
                                      </p:tavLst>
                                    </p:anim>
                                    <p:animEffect transition="in" filter="fade">
                                      <p:cBhvr>
                                        <p:cTn id="495" dur="700"/>
                                        <p:tgtEl>
                                          <p:spTgt spid="652"/>
                                        </p:tgtEl>
                                      </p:cBhvr>
                                    </p:animEffect>
                                  </p:childTnLst>
                                </p:cTn>
                              </p:par>
                              <p:par>
                                <p:cTn id="496" presetID="53" presetClass="entr" presetSubtype="16" fill="hold" grpId="0" nodeType="withEffect">
                                  <p:stCondLst>
                                    <p:cond delay="0"/>
                                  </p:stCondLst>
                                  <p:childTnLst>
                                    <p:set>
                                      <p:cBhvr>
                                        <p:cTn id="497" dur="1" fill="hold">
                                          <p:stCondLst>
                                            <p:cond delay="0"/>
                                          </p:stCondLst>
                                        </p:cTn>
                                        <p:tgtEl>
                                          <p:spTgt spid="579"/>
                                        </p:tgtEl>
                                        <p:attrNameLst>
                                          <p:attrName>style.visibility</p:attrName>
                                        </p:attrNameLst>
                                      </p:cBhvr>
                                      <p:to>
                                        <p:strVal val="visible"/>
                                      </p:to>
                                    </p:set>
                                    <p:anim calcmode="lin" valueType="num">
                                      <p:cBhvr>
                                        <p:cTn id="498" dur="700" fill="hold"/>
                                        <p:tgtEl>
                                          <p:spTgt spid="579"/>
                                        </p:tgtEl>
                                        <p:attrNameLst>
                                          <p:attrName>ppt_w</p:attrName>
                                        </p:attrNameLst>
                                      </p:cBhvr>
                                      <p:tavLst>
                                        <p:tav tm="0">
                                          <p:val>
                                            <p:fltVal val="0"/>
                                          </p:val>
                                        </p:tav>
                                        <p:tav tm="100000">
                                          <p:val>
                                            <p:strVal val="#ppt_w"/>
                                          </p:val>
                                        </p:tav>
                                      </p:tavLst>
                                    </p:anim>
                                    <p:anim calcmode="lin" valueType="num">
                                      <p:cBhvr>
                                        <p:cTn id="499" dur="700" fill="hold"/>
                                        <p:tgtEl>
                                          <p:spTgt spid="579"/>
                                        </p:tgtEl>
                                        <p:attrNameLst>
                                          <p:attrName>ppt_h</p:attrName>
                                        </p:attrNameLst>
                                      </p:cBhvr>
                                      <p:tavLst>
                                        <p:tav tm="0">
                                          <p:val>
                                            <p:fltVal val="0"/>
                                          </p:val>
                                        </p:tav>
                                        <p:tav tm="100000">
                                          <p:val>
                                            <p:strVal val="#ppt_h"/>
                                          </p:val>
                                        </p:tav>
                                      </p:tavLst>
                                    </p:anim>
                                    <p:animEffect transition="in" filter="fade">
                                      <p:cBhvr>
                                        <p:cTn id="500" dur="700"/>
                                        <p:tgtEl>
                                          <p:spTgt spid="579"/>
                                        </p:tgtEl>
                                      </p:cBhvr>
                                    </p:animEffect>
                                  </p:childTnLst>
                                </p:cTn>
                              </p:par>
                              <p:par>
                                <p:cTn id="501" presetID="53" presetClass="entr" presetSubtype="16" fill="hold" grpId="0" nodeType="withEffect">
                                  <p:stCondLst>
                                    <p:cond delay="0"/>
                                  </p:stCondLst>
                                  <p:childTnLst>
                                    <p:set>
                                      <p:cBhvr>
                                        <p:cTn id="502" dur="1" fill="hold">
                                          <p:stCondLst>
                                            <p:cond delay="0"/>
                                          </p:stCondLst>
                                        </p:cTn>
                                        <p:tgtEl>
                                          <p:spTgt spid="578"/>
                                        </p:tgtEl>
                                        <p:attrNameLst>
                                          <p:attrName>style.visibility</p:attrName>
                                        </p:attrNameLst>
                                      </p:cBhvr>
                                      <p:to>
                                        <p:strVal val="visible"/>
                                      </p:to>
                                    </p:set>
                                    <p:anim calcmode="lin" valueType="num">
                                      <p:cBhvr>
                                        <p:cTn id="503" dur="700" fill="hold"/>
                                        <p:tgtEl>
                                          <p:spTgt spid="578"/>
                                        </p:tgtEl>
                                        <p:attrNameLst>
                                          <p:attrName>ppt_w</p:attrName>
                                        </p:attrNameLst>
                                      </p:cBhvr>
                                      <p:tavLst>
                                        <p:tav tm="0">
                                          <p:val>
                                            <p:fltVal val="0"/>
                                          </p:val>
                                        </p:tav>
                                        <p:tav tm="100000">
                                          <p:val>
                                            <p:strVal val="#ppt_w"/>
                                          </p:val>
                                        </p:tav>
                                      </p:tavLst>
                                    </p:anim>
                                    <p:anim calcmode="lin" valueType="num">
                                      <p:cBhvr>
                                        <p:cTn id="504" dur="700" fill="hold"/>
                                        <p:tgtEl>
                                          <p:spTgt spid="578"/>
                                        </p:tgtEl>
                                        <p:attrNameLst>
                                          <p:attrName>ppt_h</p:attrName>
                                        </p:attrNameLst>
                                      </p:cBhvr>
                                      <p:tavLst>
                                        <p:tav tm="0">
                                          <p:val>
                                            <p:fltVal val="0"/>
                                          </p:val>
                                        </p:tav>
                                        <p:tav tm="100000">
                                          <p:val>
                                            <p:strVal val="#ppt_h"/>
                                          </p:val>
                                        </p:tav>
                                      </p:tavLst>
                                    </p:anim>
                                    <p:animEffect transition="in" filter="fade">
                                      <p:cBhvr>
                                        <p:cTn id="505" dur="700"/>
                                        <p:tgtEl>
                                          <p:spTgt spid="578"/>
                                        </p:tgtEl>
                                      </p:cBhvr>
                                    </p:animEffect>
                                  </p:childTnLst>
                                </p:cTn>
                              </p:par>
                              <p:par>
                                <p:cTn id="506" presetID="53" presetClass="entr" presetSubtype="16" fill="hold" grpId="0" nodeType="withEffect">
                                  <p:stCondLst>
                                    <p:cond delay="0"/>
                                  </p:stCondLst>
                                  <p:childTnLst>
                                    <p:set>
                                      <p:cBhvr>
                                        <p:cTn id="507" dur="1" fill="hold">
                                          <p:stCondLst>
                                            <p:cond delay="0"/>
                                          </p:stCondLst>
                                        </p:cTn>
                                        <p:tgtEl>
                                          <p:spTgt spid="580"/>
                                        </p:tgtEl>
                                        <p:attrNameLst>
                                          <p:attrName>style.visibility</p:attrName>
                                        </p:attrNameLst>
                                      </p:cBhvr>
                                      <p:to>
                                        <p:strVal val="visible"/>
                                      </p:to>
                                    </p:set>
                                    <p:anim calcmode="lin" valueType="num">
                                      <p:cBhvr>
                                        <p:cTn id="508" dur="700" fill="hold"/>
                                        <p:tgtEl>
                                          <p:spTgt spid="580"/>
                                        </p:tgtEl>
                                        <p:attrNameLst>
                                          <p:attrName>ppt_w</p:attrName>
                                        </p:attrNameLst>
                                      </p:cBhvr>
                                      <p:tavLst>
                                        <p:tav tm="0">
                                          <p:val>
                                            <p:fltVal val="0"/>
                                          </p:val>
                                        </p:tav>
                                        <p:tav tm="100000">
                                          <p:val>
                                            <p:strVal val="#ppt_w"/>
                                          </p:val>
                                        </p:tav>
                                      </p:tavLst>
                                    </p:anim>
                                    <p:anim calcmode="lin" valueType="num">
                                      <p:cBhvr>
                                        <p:cTn id="509" dur="700" fill="hold"/>
                                        <p:tgtEl>
                                          <p:spTgt spid="580"/>
                                        </p:tgtEl>
                                        <p:attrNameLst>
                                          <p:attrName>ppt_h</p:attrName>
                                        </p:attrNameLst>
                                      </p:cBhvr>
                                      <p:tavLst>
                                        <p:tav tm="0">
                                          <p:val>
                                            <p:fltVal val="0"/>
                                          </p:val>
                                        </p:tav>
                                        <p:tav tm="100000">
                                          <p:val>
                                            <p:strVal val="#ppt_h"/>
                                          </p:val>
                                        </p:tav>
                                      </p:tavLst>
                                    </p:anim>
                                    <p:animEffect transition="in" filter="fade">
                                      <p:cBhvr>
                                        <p:cTn id="510" dur="700"/>
                                        <p:tgtEl>
                                          <p:spTgt spid="580"/>
                                        </p:tgtEl>
                                      </p:cBhvr>
                                    </p:animEffect>
                                  </p:childTnLst>
                                </p:cTn>
                              </p:par>
                              <p:par>
                                <p:cTn id="511" presetID="53" presetClass="entr" presetSubtype="16" fill="hold" grpId="0" nodeType="withEffect">
                                  <p:stCondLst>
                                    <p:cond delay="0"/>
                                  </p:stCondLst>
                                  <p:childTnLst>
                                    <p:set>
                                      <p:cBhvr>
                                        <p:cTn id="512" dur="1" fill="hold">
                                          <p:stCondLst>
                                            <p:cond delay="0"/>
                                          </p:stCondLst>
                                        </p:cTn>
                                        <p:tgtEl>
                                          <p:spTgt spid="581"/>
                                        </p:tgtEl>
                                        <p:attrNameLst>
                                          <p:attrName>style.visibility</p:attrName>
                                        </p:attrNameLst>
                                      </p:cBhvr>
                                      <p:to>
                                        <p:strVal val="visible"/>
                                      </p:to>
                                    </p:set>
                                    <p:anim calcmode="lin" valueType="num">
                                      <p:cBhvr>
                                        <p:cTn id="513" dur="700" fill="hold"/>
                                        <p:tgtEl>
                                          <p:spTgt spid="581"/>
                                        </p:tgtEl>
                                        <p:attrNameLst>
                                          <p:attrName>ppt_w</p:attrName>
                                        </p:attrNameLst>
                                      </p:cBhvr>
                                      <p:tavLst>
                                        <p:tav tm="0">
                                          <p:val>
                                            <p:fltVal val="0"/>
                                          </p:val>
                                        </p:tav>
                                        <p:tav tm="100000">
                                          <p:val>
                                            <p:strVal val="#ppt_w"/>
                                          </p:val>
                                        </p:tav>
                                      </p:tavLst>
                                    </p:anim>
                                    <p:anim calcmode="lin" valueType="num">
                                      <p:cBhvr>
                                        <p:cTn id="514" dur="700" fill="hold"/>
                                        <p:tgtEl>
                                          <p:spTgt spid="581"/>
                                        </p:tgtEl>
                                        <p:attrNameLst>
                                          <p:attrName>ppt_h</p:attrName>
                                        </p:attrNameLst>
                                      </p:cBhvr>
                                      <p:tavLst>
                                        <p:tav tm="0">
                                          <p:val>
                                            <p:fltVal val="0"/>
                                          </p:val>
                                        </p:tav>
                                        <p:tav tm="100000">
                                          <p:val>
                                            <p:strVal val="#ppt_h"/>
                                          </p:val>
                                        </p:tav>
                                      </p:tavLst>
                                    </p:anim>
                                    <p:animEffect transition="in" filter="fade">
                                      <p:cBhvr>
                                        <p:cTn id="515" dur="700"/>
                                        <p:tgtEl>
                                          <p:spTgt spid="581"/>
                                        </p:tgtEl>
                                      </p:cBhvr>
                                    </p:animEffect>
                                  </p:childTnLst>
                                </p:cTn>
                              </p:par>
                              <p:par>
                                <p:cTn id="516" presetID="53" presetClass="entr" presetSubtype="16" fill="hold" grpId="0" nodeType="withEffect">
                                  <p:stCondLst>
                                    <p:cond delay="0"/>
                                  </p:stCondLst>
                                  <p:childTnLst>
                                    <p:set>
                                      <p:cBhvr>
                                        <p:cTn id="517" dur="1" fill="hold">
                                          <p:stCondLst>
                                            <p:cond delay="0"/>
                                          </p:stCondLst>
                                        </p:cTn>
                                        <p:tgtEl>
                                          <p:spTgt spid="582"/>
                                        </p:tgtEl>
                                        <p:attrNameLst>
                                          <p:attrName>style.visibility</p:attrName>
                                        </p:attrNameLst>
                                      </p:cBhvr>
                                      <p:to>
                                        <p:strVal val="visible"/>
                                      </p:to>
                                    </p:set>
                                    <p:anim calcmode="lin" valueType="num">
                                      <p:cBhvr>
                                        <p:cTn id="518" dur="700" fill="hold"/>
                                        <p:tgtEl>
                                          <p:spTgt spid="582"/>
                                        </p:tgtEl>
                                        <p:attrNameLst>
                                          <p:attrName>ppt_w</p:attrName>
                                        </p:attrNameLst>
                                      </p:cBhvr>
                                      <p:tavLst>
                                        <p:tav tm="0">
                                          <p:val>
                                            <p:fltVal val="0"/>
                                          </p:val>
                                        </p:tav>
                                        <p:tav tm="100000">
                                          <p:val>
                                            <p:strVal val="#ppt_w"/>
                                          </p:val>
                                        </p:tav>
                                      </p:tavLst>
                                    </p:anim>
                                    <p:anim calcmode="lin" valueType="num">
                                      <p:cBhvr>
                                        <p:cTn id="519" dur="700" fill="hold"/>
                                        <p:tgtEl>
                                          <p:spTgt spid="582"/>
                                        </p:tgtEl>
                                        <p:attrNameLst>
                                          <p:attrName>ppt_h</p:attrName>
                                        </p:attrNameLst>
                                      </p:cBhvr>
                                      <p:tavLst>
                                        <p:tav tm="0">
                                          <p:val>
                                            <p:fltVal val="0"/>
                                          </p:val>
                                        </p:tav>
                                        <p:tav tm="100000">
                                          <p:val>
                                            <p:strVal val="#ppt_h"/>
                                          </p:val>
                                        </p:tav>
                                      </p:tavLst>
                                    </p:anim>
                                    <p:animEffect transition="in" filter="fade">
                                      <p:cBhvr>
                                        <p:cTn id="520" dur="700"/>
                                        <p:tgtEl>
                                          <p:spTgt spid="582"/>
                                        </p:tgtEl>
                                      </p:cBhvr>
                                    </p:animEffect>
                                  </p:childTnLst>
                                </p:cTn>
                              </p:par>
                              <p:par>
                                <p:cTn id="521" presetID="53" presetClass="entr" presetSubtype="16" fill="hold" grpId="0" nodeType="withEffect">
                                  <p:stCondLst>
                                    <p:cond delay="0"/>
                                  </p:stCondLst>
                                  <p:childTnLst>
                                    <p:set>
                                      <p:cBhvr>
                                        <p:cTn id="522" dur="1" fill="hold">
                                          <p:stCondLst>
                                            <p:cond delay="0"/>
                                          </p:stCondLst>
                                        </p:cTn>
                                        <p:tgtEl>
                                          <p:spTgt spid="577"/>
                                        </p:tgtEl>
                                        <p:attrNameLst>
                                          <p:attrName>style.visibility</p:attrName>
                                        </p:attrNameLst>
                                      </p:cBhvr>
                                      <p:to>
                                        <p:strVal val="visible"/>
                                      </p:to>
                                    </p:set>
                                    <p:anim calcmode="lin" valueType="num">
                                      <p:cBhvr>
                                        <p:cTn id="523" dur="700" fill="hold"/>
                                        <p:tgtEl>
                                          <p:spTgt spid="577"/>
                                        </p:tgtEl>
                                        <p:attrNameLst>
                                          <p:attrName>ppt_w</p:attrName>
                                        </p:attrNameLst>
                                      </p:cBhvr>
                                      <p:tavLst>
                                        <p:tav tm="0">
                                          <p:val>
                                            <p:fltVal val="0"/>
                                          </p:val>
                                        </p:tav>
                                        <p:tav tm="100000">
                                          <p:val>
                                            <p:strVal val="#ppt_w"/>
                                          </p:val>
                                        </p:tav>
                                      </p:tavLst>
                                    </p:anim>
                                    <p:anim calcmode="lin" valueType="num">
                                      <p:cBhvr>
                                        <p:cTn id="524" dur="700" fill="hold"/>
                                        <p:tgtEl>
                                          <p:spTgt spid="577"/>
                                        </p:tgtEl>
                                        <p:attrNameLst>
                                          <p:attrName>ppt_h</p:attrName>
                                        </p:attrNameLst>
                                      </p:cBhvr>
                                      <p:tavLst>
                                        <p:tav tm="0">
                                          <p:val>
                                            <p:fltVal val="0"/>
                                          </p:val>
                                        </p:tav>
                                        <p:tav tm="100000">
                                          <p:val>
                                            <p:strVal val="#ppt_h"/>
                                          </p:val>
                                        </p:tav>
                                      </p:tavLst>
                                    </p:anim>
                                    <p:animEffect transition="in" filter="fade">
                                      <p:cBhvr>
                                        <p:cTn id="525" dur="700"/>
                                        <p:tgtEl>
                                          <p:spTgt spid="577"/>
                                        </p:tgtEl>
                                      </p:cBhvr>
                                    </p:animEffect>
                                  </p:childTnLst>
                                </p:cTn>
                              </p:par>
                              <p:par>
                                <p:cTn id="526" presetID="53" presetClass="entr" presetSubtype="16" fill="hold" grpId="0" nodeType="withEffect">
                                  <p:stCondLst>
                                    <p:cond delay="0"/>
                                  </p:stCondLst>
                                  <p:childTnLst>
                                    <p:set>
                                      <p:cBhvr>
                                        <p:cTn id="527" dur="1" fill="hold">
                                          <p:stCondLst>
                                            <p:cond delay="0"/>
                                          </p:stCondLst>
                                        </p:cTn>
                                        <p:tgtEl>
                                          <p:spTgt spid="646"/>
                                        </p:tgtEl>
                                        <p:attrNameLst>
                                          <p:attrName>style.visibility</p:attrName>
                                        </p:attrNameLst>
                                      </p:cBhvr>
                                      <p:to>
                                        <p:strVal val="visible"/>
                                      </p:to>
                                    </p:set>
                                    <p:anim calcmode="lin" valueType="num">
                                      <p:cBhvr>
                                        <p:cTn id="528" dur="700" fill="hold"/>
                                        <p:tgtEl>
                                          <p:spTgt spid="646"/>
                                        </p:tgtEl>
                                        <p:attrNameLst>
                                          <p:attrName>ppt_w</p:attrName>
                                        </p:attrNameLst>
                                      </p:cBhvr>
                                      <p:tavLst>
                                        <p:tav tm="0">
                                          <p:val>
                                            <p:fltVal val="0"/>
                                          </p:val>
                                        </p:tav>
                                        <p:tav tm="100000">
                                          <p:val>
                                            <p:strVal val="#ppt_w"/>
                                          </p:val>
                                        </p:tav>
                                      </p:tavLst>
                                    </p:anim>
                                    <p:anim calcmode="lin" valueType="num">
                                      <p:cBhvr>
                                        <p:cTn id="529" dur="700" fill="hold"/>
                                        <p:tgtEl>
                                          <p:spTgt spid="646"/>
                                        </p:tgtEl>
                                        <p:attrNameLst>
                                          <p:attrName>ppt_h</p:attrName>
                                        </p:attrNameLst>
                                      </p:cBhvr>
                                      <p:tavLst>
                                        <p:tav tm="0">
                                          <p:val>
                                            <p:fltVal val="0"/>
                                          </p:val>
                                        </p:tav>
                                        <p:tav tm="100000">
                                          <p:val>
                                            <p:strVal val="#ppt_h"/>
                                          </p:val>
                                        </p:tav>
                                      </p:tavLst>
                                    </p:anim>
                                    <p:animEffect transition="in" filter="fade">
                                      <p:cBhvr>
                                        <p:cTn id="530" dur="700"/>
                                        <p:tgtEl>
                                          <p:spTgt spid="646"/>
                                        </p:tgtEl>
                                      </p:cBhvr>
                                    </p:animEffect>
                                  </p:childTnLst>
                                </p:cTn>
                              </p:par>
                              <p:par>
                                <p:cTn id="531" presetID="18" presetClass="entr" presetSubtype="9" fill="hold" grpId="0" nodeType="withEffect">
                                  <p:stCondLst>
                                    <p:cond delay="0"/>
                                  </p:stCondLst>
                                  <p:childTnLst>
                                    <p:set>
                                      <p:cBhvr>
                                        <p:cTn id="532" dur="1" fill="hold">
                                          <p:stCondLst>
                                            <p:cond delay="0"/>
                                          </p:stCondLst>
                                        </p:cTn>
                                        <p:tgtEl>
                                          <p:spTgt spid="602"/>
                                        </p:tgtEl>
                                        <p:attrNameLst>
                                          <p:attrName>style.visibility</p:attrName>
                                        </p:attrNameLst>
                                      </p:cBhvr>
                                      <p:to>
                                        <p:strVal val="visible"/>
                                      </p:to>
                                    </p:set>
                                    <p:animEffect transition="in" filter="strips(upLeft)">
                                      <p:cBhvr>
                                        <p:cTn id="533" dur="700"/>
                                        <p:tgtEl>
                                          <p:spTgt spid="602"/>
                                        </p:tgtEl>
                                      </p:cBhvr>
                                    </p:animEffect>
                                  </p:childTnLst>
                                </p:cTn>
                              </p:par>
                              <p:par>
                                <p:cTn id="534" presetID="18" presetClass="entr" presetSubtype="9" fill="hold" grpId="0" nodeType="withEffect">
                                  <p:stCondLst>
                                    <p:cond delay="0"/>
                                  </p:stCondLst>
                                  <p:childTnLst>
                                    <p:set>
                                      <p:cBhvr>
                                        <p:cTn id="535" dur="1" fill="hold">
                                          <p:stCondLst>
                                            <p:cond delay="0"/>
                                          </p:stCondLst>
                                        </p:cTn>
                                        <p:tgtEl>
                                          <p:spTgt spid="601"/>
                                        </p:tgtEl>
                                        <p:attrNameLst>
                                          <p:attrName>style.visibility</p:attrName>
                                        </p:attrNameLst>
                                      </p:cBhvr>
                                      <p:to>
                                        <p:strVal val="visible"/>
                                      </p:to>
                                    </p:set>
                                    <p:animEffect transition="in" filter="strips(upLeft)">
                                      <p:cBhvr>
                                        <p:cTn id="536" dur="700"/>
                                        <p:tgtEl>
                                          <p:spTgt spid="601"/>
                                        </p:tgtEl>
                                      </p:cBhvr>
                                    </p:animEffect>
                                  </p:childTnLst>
                                </p:cTn>
                              </p:par>
                              <p:par>
                                <p:cTn id="537" presetID="22" presetClass="entr" presetSubtype="1" fill="hold" grpId="0" nodeType="withEffect">
                                  <p:stCondLst>
                                    <p:cond delay="0"/>
                                  </p:stCondLst>
                                  <p:childTnLst>
                                    <p:set>
                                      <p:cBhvr>
                                        <p:cTn id="538" dur="1" fill="hold">
                                          <p:stCondLst>
                                            <p:cond delay="0"/>
                                          </p:stCondLst>
                                        </p:cTn>
                                        <p:tgtEl>
                                          <p:spTgt spid="603"/>
                                        </p:tgtEl>
                                        <p:attrNameLst>
                                          <p:attrName>style.visibility</p:attrName>
                                        </p:attrNameLst>
                                      </p:cBhvr>
                                      <p:to>
                                        <p:strVal val="visible"/>
                                      </p:to>
                                    </p:set>
                                    <p:animEffect transition="in" filter="wipe(up)">
                                      <p:cBhvr>
                                        <p:cTn id="539" dur="700"/>
                                        <p:tgtEl>
                                          <p:spTgt spid="603"/>
                                        </p:tgtEl>
                                      </p:cBhvr>
                                    </p:animEffect>
                                  </p:childTnLst>
                                </p:cTn>
                              </p:par>
                              <p:par>
                                <p:cTn id="540" presetID="22" presetClass="entr" presetSubtype="2" fill="hold" grpId="0" nodeType="withEffect">
                                  <p:stCondLst>
                                    <p:cond delay="0"/>
                                  </p:stCondLst>
                                  <p:childTnLst>
                                    <p:set>
                                      <p:cBhvr>
                                        <p:cTn id="541" dur="1" fill="hold">
                                          <p:stCondLst>
                                            <p:cond delay="0"/>
                                          </p:stCondLst>
                                        </p:cTn>
                                        <p:tgtEl>
                                          <p:spTgt spid="613"/>
                                        </p:tgtEl>
                                        <p:attrNameLst>
                                          <p:attrName>style.visibility</p:attrName>
                                        </p:attrNameLst>
                                      </p:cBhvr>
                                      <p:to>
                                        <p:strVal val="visible"/>
                                      </p:to>
                                    </p:set>
                                    <p:animEffect transition="in" filter="wipe(right)">
                                      <p:cBhvr>
                                        <p:cTn id="542" dur="700"/>
                                        <p:tgtEl>
                                          <p:spTgt spid="613"/>
                                        </p:tgtEl>
                                      </p:cBhvr>
                                    </p:animEffect>
                                  </p:childTnLst>
                                </p:cTn>
                              </p:par>
                              <p:par>
                                <p:cTn id="543" presetID="18" presetClass="entr" presetSubtype="12" fill="hold" grpId="0" nodeType="withEffect">
                                  <p:stCondLst>
                                    <p:cond delay="0"/>
                                  </p:stCondLst>
                                  <p:childTnLst>
                                    <p:set>
                                      <p:cBhvr>
                                        <p:cTn id="544" dur="1" fill="hold">
                                          <p:stCondLst>
                                            <p:cond delay="0"/>
                                          </p:stCondLst>
                                        </p:cTn>
                                        <p:tgtEl>
                                          <p:spTgt spid="638"/>
                                        </p:tgtEl>
                                        <p:attrNameLst>
                                          <p:attrName>style.visibility</p:attrName>
                                        </p:attrNameLst>
                                      </p:cBhvr>
                                      <p:to>
                                        <p:strVal val="visible"/>
                                      </p:to>
                                    </p:set>
                                    <p:animEffect transition="in" filter="strips(downLeft)">
                                      <p:cBhvr>
                                        <p:cTn id="545" dur="700"/>
                                        <p:tgtEl>
                                          <p:spTgt spid="638"/>
                                        </p:tgtEl>
                                      </p:cBhvr>
                                    </p:animEffect>
                                  </p:childTnLst>
                                </p:cTn>
                              </p:par>
                              <p:par>
                                <p:cTn id="546" presetID="22" presetClass="entr" presetSubtype="2" fill="hold" grpId="0" nodeType="withEffect">
                                  <p:stCondLst>
                                    <p:cond delay="0"/>
                                  </p:stCondLst>
                                  <p:childTnLst>
                                    <p:set>
                                      <p:cBhvr>
                                        <p:cTn id="547" dur="1" fill="hold">
                                          <p:stCondLst>
                                            <p:cond delay="0"/>
                                          </p:stCondLst>
                                        </p:cTn>
                                        <p:tgtEl>
                                          <p:spTgt spid="604"/>
                                        </p:tgtEl>
                                        <p:attrNameLst>
                                          <p:attrName>style.visibility</p:attrName>
                                        </p:attrNameLst>
                                      </p:cBhvr>
                                      <p:to>
                                        <p:strVal val="visible"/>
                                      </p:to>
                                    </p:set>
                                    <p:animEffect transition="in" filter="wipe(right)">
                                      <p:cBhvr>
                                        <p:cTn id="548" dur="700"/>
                                        <p:tgtEl>
                                          <p:spTgt spid="604"/>
                                        </p:tgtEl>
                                      </p:cBhvr>
                                    </p:animEffect>
                                  </p:childTnLst>
                                </p:cTn>
                              </p:par>
                              <p:par>
                                <p:cTn id="549" presetID="22" presetClass="entr" presetSubtype="4" fill="hold" grpId="0" nodeType="withEffect">
                                  <p:stCondLst>
                                    <p:cond delay="0"/>
                                  </p:stCondLst>
                                  <p:childTnLst>
                                    <p:set>
                                      <p:cBhvr>
                                        <p:cTn id="550" dur="1" fill="hold">
                                          <p:stCondLst>
                                            <p:cond delay="0"/>
                                          </p:stCondLst>
                                        </p:cTn>
                                        <p:tgtEl>
                                          <p:spTgt spid="628"/>
                                        </p:tgtEl>
                                        <p:attrNameLst>
                                          <p:attrName>style.visibility</p:attrName>
                                        </p:attrNameLst>
                                      </p:cBhvr>
                                      <p:to>
                                        <p:strVal val="visible"/>
                                      </p:to>
                                    </p:set>
                                    <p:animEffect transition="in" filter="wipe(down)">
                                      <p:cBhvr>
                                        <p:cTn id="551" dur="700"/>
                                        <p:tgtEl>
                                          <p:spTgt spid="628"/>
                                        </p:tgtEl>
                                      </p:cBhvr>
                                    </p:animEffect>
                                  </p:childTnLst>
                                </p:cTn>
                              </p:par>
                              <p:par>
                                <p:cTn id="552" presetID="22" presetClass="entr" presetSubtype="4" fill="hold" grpId="0" nodeType="withEffect">
                                  <p:stCondLst>
                                    <p:cond delay="0"/>
                                  </p:stCondLst>
                                  <p:childTnLst>
                                    <p:set>
                                      <p:cBhvr>
                                        <p:cTn id="553" dur="1" fill="hold">
                                          <p:stCondLst>
                                            <p:cond delay="0"/>
                                          </p:stCondLst>
                                        </p:cTn>
                                        <p:tgtEl>
                                          <p:spTgt spid="630"/>
                                        </p:tgtEl>
                                        <p:attrNameLst>
                                          <p:attrName>style.visibility</p:attrName>
                                        </p:attrNameLst>
                                      </p:cBhvr>
                                      <p:to>
                                        <p:strVal val="visible"/>
                                      </p:to>
                                    </p:set>
                                    <p:animEffect transition="in" filter="wipe(down)">
                                      <p:cBhvr>
                                        <p:cTn id="554" dur="700"/>
                                        <p:tgtEl>
                                          <p:spTgt spid="630"/>
                                        </p:tgtEl>
                                      </p:cBhvr>
                                    </p:animEffect>
                                  </p:childTnLst>
                                </p:cTn>
                              </p:par>
                              <p:par>
                                <p:cTn id="555" presetID="22" presetClass="entr" presetSubtype="8" fill="hold" grpId="0" nodeType="withEffect">
                                  <p:stCondLst>
                                    <p:cond delay="0"/>
                                  </p:stCondLst>
                                  <p:childTnLst>
                                    <p:set>
                                      <p:cBhvr>
                                        <p:cTn id="556" dur="1" fill="hold">
                                          <p:stCondLst>
                                            <p:cond delay="0"/>
                                          </p:stCondLst>
                                        </p:cTn>
                                        <p:tgtEl>
                                          <p:spTgt spid="629"/>
                                        </p:tgtEl>
                                        <p:attrNameLst>
                                          <p:attrName>style.visibility</p:attrName>
                                        </p:attrNameLst>
                                      </p:cBhvr>
                                      <p:to>
                                        <p:strVal val="visible"/>
                                      </p:to>
                                    </p:set>
                                    <p:animEffect transition="in" filter="wipe(left)">
                                      <p:cBhvr>
                                        <p:cTn id="557" dur="700"/>
                                        <p:tgtEl>
                                          <p:spTgt spid="629"/>
                                        </p:tgtEl>
                                      </p:cBhvr>
                                    </p:animEffect>
                                  </p:childTnLst>
                                </p:cTn>
                              </p:par>
                            </p:childTnLst>
                          </p:cTn>
                        </p:par>
                      </p:childTnLst>
                    </p:cTn>
                  </p:par>
                  <p:par>
                    <p:cTn id="558" fill="hold">
                      <p:stCondLst>
                        <p:cond delay="indefinite"/>
                      </p:stCondLst>
                      <p:childTnLst>
                        <p:par>
                          <p:cTn id="559" fill="hold">
                            <p:stCondLst>
                              <p:cond delay="0"/>
                            </p:stCondLst>
                            <p:childTnLst>
                              <p:par>
                                <p:cTn id="560" presetID="53" presetClass="entr" presetSubtype="16" fill="hold" grpId="0" nodeType="clickEffect">
                                  <p:stCondLst>
                                    <p:cond delay="0"/>
                                  </p:stCondLst>
                                  <p:childTnLst>
                                    <p:set>
                                      <p:cBhvr>
                                        <p:cTn id="561" dur="1" fill="hold">
                                          <p:stCondLst>
                                            <p:cond delay="0"/>
                                          </p:stCondLst>
                                        </p:cTn>
                                        <p:tgtEl>
                                          <p:spTgt spid="691"/>
                                        </p:tgtEl>
                                        <p:attrNameLst>
                                          <p:attrName>style.visibility</p:attrName>
                                        </p:attrNameLst>
                                      </p:cBhvr>
                                      <p:to>
                                        <p:strVal val="visible"/>
                                      </p:to>
                                    </p:set>
                                    <p:anim calcmode="lin" valueType="num">
                                      <p:cBhvr>
                                        <p:cTn id="562" dur="700" fill="hold"/>
                                        <p:tgtEl>
                                          <p:spTgt spid="691"/>
                                        </p:tgtEl>
                                        <p:attrNameLst>
                                          <p:attrName>ppt_w</p:attrName>
                                        </p:attrNameLst>
                                      </p:cBhvr>
                                      <p:tavLst>
                                        <p:tav tm="0">
                                          <p:val>
                                            <p:fltVal val="0"/>
                                          </p:val>
                                        </p:tav>
                                        <p:tav tm="100000">
                                          <p:val>
                                            <p:strVal val="#ppt_w"/>
                                          </p:val>
                                        </p:tav>
                                      </p:tavLst>
                                    </p:anim>
                                    <p:anim calcmode="lin" valueType="num">
                                      <p:cBhvr>
                                        <p:cTn id="563" dur="700" fill="hold"/>
                                        <p:tgtEl>
                                          <p:spTgt spid="691"/>
                                        </p:tgtEl>
                                        <p:attrNameLst>
                                          <p:attrName>ppt_h</p:attrName>
                                        </p:attrNameLst>
                                      </p:cBhvr>
                                      <p:tavLst>
                                        <p:tav tm="0">
                                          <p:val>
                                            <p:fltVal val="0"/>
                                          </p:val>
                                        </p:tav>
                                        <p:tav tm="100000">
                                          <p:val>
                                            <p:strVal val="#ppt_h"/>
                                          </p:val>
                                        </p:tav>
                                      </p:tavLst>
                                    </p:anim>
                                    <p:animEffect transition="in" filter="fade">
                                      <p:cBhvr>
                                        <p:cTn id="564" dur="700"/>
                                        <p:tgtEl>
                                          <p:spTgt spid="691"/>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694"/>
                                        </p:tgtEl>
                                        <p:attrNameLst>
                                          <p:attrName>style.visibility</p:attrName>
                                        </p:attrNameLst>
                                      </p:cBhvr>
                                      <p:to>
                                        <p:strVal val="visible"/>
                                      </p:to>
                                    </p:set>
                                    <p:anim calcmode="lin" valueType="num">
                                      <p:cBhvr>
                                        <p:cTn id="567" dur="700" fill="hold"/>
                                        <p:tgtEl>
                                          <p:spTgt spid="694"/>
                                        </p:tgtEl>
                                        <p:attrNameLst>
                                          <p:attrName>ppt_w</p:attrName>
                                        </p:attrNameLst>
                                      </p:cBhvr>
                                      <p:tavLst>
                                        <p:tav tm="0">
                                          <p:val>
                                            <p:fltVal val="0"/>
                                          </p:val>
                                        </p:tav>
                                        <p:tav tm="100000">
                                          <p:val>
                                            <p:strVal val="#ppt_w"/>
                                          </p:val>
                                        </p:tav>
                                      </p:tavLst>
                                    </p:anim>
                                    <p:anim calcmode="lin" valueType="num">
                                      <p:cBhvr>
                                        <p:cTn id="568" dur="700" fill="hold"/>
                                        <p:tgtEl>
                                          <p:spTgt spid="694"/>
                                        </p:tgtEl>
                                        <p:attrNameLst>
                                          <p:attrName>ppt_h</p:attrName>
                                        </p:attrNameLst>
                                      </p:cBhvr>
                                      <p:tavLst>
                                        <p:tav tm="0">
                                          <p:val>
                                            <p:fltVal val="0"/>
                                          </p:val>
                                        </p:tav>
                                        <p:tav tm="100000">
                                          <p:val>
                                            <p:strVal val="#ppt_h"/>
                                          </p:val>
                                        </p:tav>
                                      </p:tavLst>
                                    </p:anim>
                                    <p:animEffect transition="in" filter="fade">
                                      <p:cBhvr>
                                        <p:cTn id="569" dur="700"/>
                                        <p:tgtEl>
                                          <p:spTgt spid="694"/>
                                        </p:tgtEl>
                                      </p:cBhvr>
                                    </p:animEffect>
                                  </p:childTnLst>
                                </p:cTn>
                              </p:par>
                              <p:par>
                                <p:cTn id="570" presetID="22" presetClass="entr" presetSubtype="1" fill="hold" grpId="0" nodeType="withEffect">
                                  <p:stCondLst>
                                    <p:cond delay="0"/>
                                  </p:stCondLst>
                                  <p:childTnLst>
                                    <p:set>
                                      <p:cBhvr>
                                        <p:cTn id="571" dur="1" fill="hold">
                                          <p:stCondLst>
                                            <p:cond delay="0"/>
                                          </p:stCondLst>
                                        </p:cTn>
                                        <p:tgtEl>
                                          <p:spTgt spid="659"/>
                                        </p:tgtEl>
                                        <p:attrNameLst>
                                          <p:attrName>style.visibility</p:attrName>
                                        </p:attrNameLst>
                                      </p:cBhvr>
                                      <p:to>
                                        <p:strVal val="visible"/>
                                      </p:to>
                                    </p:set>
                                    <p:animEffect transition="in" filter="wipe(up)">
                                      <p:cBhvr>
                                        <p:cTn id="572" dur="700"/>
                                        <p:tgtEl>
                                          <p:spTgt spid="659"/>
                                        </p:tgtEl>
                                      </p:cBhvr>
                                    </p:animEffect>
                                  </p:childTnLst>
                                </p:cTn>
                              </p:par>
                              <p:par>
                                <p:cTn id="573" presetID="22" presetClass="entr" presetSubtype="4" fill="hold" grpId="0" nodeType="withEffect">
                                  <p:stCondLst>
                                    <p:cond delay="0"/>
                                  </p:stCondLst>
                                  <p:childTnLst>
                                    <p:set>
                                      <p:cBhvr>
                                        <p:cTn id="574" dur="1" fill="hold">
                                          <p:stCondLst>
                                            <p:cond delay="0"/>
                                          </p:stCondLst>
                                        </p:cTn>
                                        <p:tgtEl>
                                          <p:spTgt spid="670"/>
                                        </p:tgtEl>
                                        <p:attrNameLst>
                                          <p:attrName>style.visibility</p:attrName>
                                        </p:attrNameLst>
                                      </p:cBhvr>
                                      <p:to>
                                        <p:strVal val="visible"/>
                                      </p:to>
                                    </p:set>
                                    <p:animEffect transition="in" filter="wipe(down)">
                                      <p:cBhvr>
                                        <p:cTn id="575" dur="700"/>
                                        <p:tgtEl>
                                          <p:spTgt spid="670"/>
                                        </p:tgtEl>
                                      </p:cBhvr>
                                    </p:animEffect>
                                  </p:childTnLst>
                                </p:cTn>
                              </p:par>
                              <p:par>
                                <p:cTn id="576" presetID="18" presetClass="entr" presetSubtype="6" fill="hold" grpId="0" nodeType="withEffect">
                                  <p:stCondLst>
                                    <p:cond delay="0"/>
                                  </p:stCondLst>
                                  <p:childTnLst>
                                    <p:set>
                                      <p:cBhvr>
                                        <p:cTn id="577" dur="1" fill="hold">
                                          <p:stCondLst>
                                            <p:cond delay="0"/>
                                          </p:stCondLst>
                                        </p:cTn>
                                        <p:tgtEl>
                                          <p:spTgt spid="658"/>
                                        </p:tgtEl>
                                        <p:attrNameLst>
                                          <p:attrName>style.visibility</p:attrName>
                                        </p:attrNameLst>
                                      </p:cBhvr>
                                      <p:to>
                                        <p:strVal val="visible"/>
                                      </p:to>
                                    </p:set>
                                    <p:animEffect transition="in" filter="strips(downRight)">
                                      <p:cBhvr>
                                        <p:cTn id="578" dur="700"/>
                                        <p:tgtEl>
                                          <p:spTgt spid="658"/>
                                        </p:tgtEl>
                                      </p:cBhvr>
                                    </p:animEffect>
                                  </p:childTnLst>
                                </p:cTn>
                              </p:par>
                              <p:par>
                                <p:cTn id="579" presetID="53" presetClass="entr" presetSubtype="16" fill="hold" grpId="0" nodeType="withEffect">
                                  <p:stCondLst>
                                    <p:cond delay="0"/>
                                  </p:stCondLst>
                                  <p:childTnLst>
                                    <p:set>
                                      <p:cBhvr>
                                        <p:cTn id="580" dur="1" fill="hold">
                                          <p:stCondLst>
                                            <p:cond delay="0"/>
                                          </p:stCondLst>
                                        </p:cTn>
                                        <p:tgtEl>
                                          <p:spTgt spid="595"/>
                                        </p:tgtEl>
                                        <p:attrNameLst>
                                          <p:attrName>style.visibility</p:attrName>
                                        </p:attrNameLst>
                                      </p:cBhvr>
                                      <p:to>
                                        <p:strVal val="visible"/>
                                      </p:to>
                                    </p:set>
                                    <p:anim calcmode="lin" valueType="num">
                                      <p:cBhvr>
                                        <p:cTn id="581" dur="700" fill="hold"/>
                                        <p:tgtEl>
                                          <p:spTgt spid="595"/>
                                        </p:tgtEl>
                                        <p:attrNameLst>
                                          <p:attrName>ppt_w</p:attrName>
                                        </p:attrNameLst>
                                      </p:cBhvr>
                                      <p:tavLst>
                                        <p:tav tm="0">
                                          <p:val>
                                            <p:fltVal val="0"/>
                                          </p:val>
                                        </p:tav>
                                        <p:tav tm="100000">
                                          <p:val>
                                            <p:strVal val="#ppt_w"/>
                                          </p:val>
                                        </p:tav>
                                      </p:tavLst>
                                    </p:anim>
                                    <p:anim calcmode="lin" valueType="num">
                                      <p:cBhvr>
                                        <p:cTn id="582" dur="700" fill="hold"/>
                                        <p:tgtEl>
                                          <p:spTgt spid="595"/>
                                        </p:tgtEl>
                                        <p:attrNameLst>
                                          <p:attrName>ppt_h</p:attrName>
                                        </p:attrNameLst>
                                      </p:cBhvr>
                                      <p:tavLst>
                                        <p:tav tm="0">
                                          <p:val>
                                            <p:fltVal val="0"/>
                                          </p:val>
                                        </p:tav>
                                        <p:tav tm="100000">
                                          <p:val>
                                            <p:strVal val="#ppt_h"/>
                                          </p:val>
                                        </p:tav>
                                      </p:tavLst>
                                    </p:anim>
                                    <p:animEffect transition="in" filter="fade">
                                      <p:cBhvr>
                                        <p:cTn id="583" dur="700"/>
                                        <p:tgtEl>
                                          <p:spTgt spid="595"/>
                                        </p:tgtEl>
                                      </p:cBhvr>
                                    </p:animEffect>
                                  </p:childTnLst>
                                </p:cTn>
                              </p:par>
                              <p:par>
                                <p:cTn id="584" presetID="53" presetClass="entr" presetSubtype="16" fill="hold" grpId="0" nodeType="withEffect">
                                  <p:stCondLst>
                                    <p:cond delay="0"/>
                                  </p:stCondLst>
                                  <p:childTnLst>
                                    <p:set>
                                      <p:cBhvr>
                                        <p:cTn id="585" dur="1" fill="hold">
                                          <p:stCondLst>
                                            <p:cond delay="0"/>
                                          </p:stCondLst>
                                        </p:cTn>
                                        <p:tgtEl>
                                          <p:spTgt spid="594"/>
                                        </p:tgtEl>
                                        <p:attrNameLst>
                                          <p:attrName>style.visibility</p:attrName>
                                        </p:attrNameLst>
                                      </p:cBhvr>
                                      <p:to>
                                        <p:strVal val="visible"/>
                                      </p:to>
                                    </p:set>
                                    <p:anim calcmode="lin" valueType="num">
                                      <p:cBhvr>
                                        <p:cTn id="586" dur="700" fill="hold"/>
                                        <p:tgtEl>
                                          <p:spTgt spid="594"/>
                                        </p:tgtEl>
                                        <p:attrNameLst>
                                          <p:attrName>ppt_w</p:attrName>
                                        </p:attrNameLst>
                                      </p:cBhvr>
                                      <p:tavLst>
                                        <p:tav tm="0">
                                          <p:val>
                                            <p:fltVal val="0"/>
                                          </p:val>
                                        </p:tav>
                                        <p:tav tm="100000">
                                          <p:val>
                                            <p:strVal val="#ppt_w"/>
                                          </p:val>
                                        </p:tav>
                                      </p:tavLst>
                                    </p:anim>
                                    <p:anim calcmode="lin" valueType="num">
                                      <p:cBhvr>
                                        <p:cTn id="587" dur="700" fill="hold"/>
                                        <p:tgtEl>
                                          <p:spTgt spid="594"/>
                                        </p:tgtEl>
                                        <p:attrNameLst>
                                          <p:attrName>ppt_h</p:attrName>
                                        </p:attrNameLst>
                                      </p:cBhvr>
                                      <p:tavLst>
                                        <p:tav tm="0">
                                          <p:val>
                                            <p:fltVal val="0"/>
                                          </p:val>
                                        </p:tav>
                                        <p:tav tm="100000">
                                          <p:val>
                                            <p:strVal val="#ppt_h"/>
                                          </p:val>
                                        </p:tav>
                                      </p:tavLst>
                                    </p:anim>
                                    <p:animEffect transition="in" filter="fade">
                                      <p:cBhvr>
                                        <p:cTn id="588" dur="700"/>
                                        <p:tgtEl>
                                          <p:spTgt spid="594"/>
                                        </p:tgtEl>
                                      </p:cBhvr>
                                    </p:animEffect>
                                  </p:childTnLst>
                                </p:cTn>
                              </p:par>
                              <p:par>
                                <p:cTn id="589" presetID="53" presetClass="entr" presetSubtype="16" fill="hold" grpId="0" nodeType="withEffect">
                                  <p:stCondLst>
                                    <p:cond delay="0"/>
                                  </p:stCondLst>
                                  <p:childTnLst>
                                    <p:set>
                                      <p:cBhvr>
                                        <p:cTn id="590" dur="1" fill="hold">
                                          <p:stCondLst>
                                            <p:cond delay="0"/>
                                          </p:stCondLst>
                                        </p:cTn>
                                        <p:tgtEl>
                                          <p:spTgt spid="642"/>
                                        </p:tgtEl>
                                        <p:attrNameLst>
                                          <p:attrName>style.visibility</p:attrName>
                                        </p:attrNameLst>
                                      </p:cBhvr>
                                      <p:to>
                                        <p:strVal val="visible"/>
                                      </p:to>
                                    </p:set>
                                    <p:anim calcmode="lin" valueType="num">
                                      <p:cBhvr>
                                        <p:cTn id="591" dur="700" fill="hold"/>
                                        <p:tgtEl>
                                          <p:spTgt spid="642"/>
                                        </p:tgtEl>
                                        <p:attrNameLst>
                                          <p:attrName>ppt_w</p:attrName>
                                        </p:attrNameLst>
                                      </p:cBhvr>
                                      <p:tavLst>
                                        <p:tav tm="0">
                                          <p:val>
                                            <p:fltVal val="0"/>
                                          </p:val>
                                        </p:tav>
                                        <p:tav tm="100000">
                                          <p:val>
                                            <p:strVal val="#ppt_w"/>
                                          </p:val>
                                        </p:tav>
                                      </p:tavLst>
                                    </p:anim>
                                    <p:anim calcmode="lin" valueType="num">
                                      <p:cBhvr>
                                        <p:cTn id="592" dur="700" fill="hold"/>
                                        <p:tgtEl>
                                          <p:spTgt spid="642"/>
                                        </p:tgtEl>
                                        <p:attrNameLst>
                                          <p:attrName>ppt_h</p:attrName>
                                        </p:attrNameLst>
                                      </p:cBhvr>
                                      <p:tavLst>
                                        <p:tav tm="0">
                                          <p:val>
                                            <p:fltVal val="0"/>
                                          </p:val>
                                        </p:tav>
                                        <p:tav tm="100000">
                                          <p:val>
                                            <p:strVal val="#ppt_h"/>
                                          </p:val>
                                        </p:tav>
                                      </p:tavLst>
                                    </p:anim>
                                    <p:animEffect transition="in" filter="fade">
                                      <p:cBhvr>
                                        <p:cTn id="593" dur="700"/>
                                        <p:tgtEl>
                                          <p:spTgt spid="642"/>
                                        </p:tgtEl>
                                      </p:cBhvr>
                                    </p:animEffect>
                                  </p:childTnLst>
                                </p:cTn>
                              </p:par>
                              <p:par>
                                <p:cTn id="594" presetID="53" presetClass="entr" presetSubtype="16" fill="hold" grpId="0" nodeType="withEffect">
                                  <p:stCondLst>
                                    <p:cond delay="0"/>
                                  </p:stCondLst>
                                  <p:childTnLst>
                                    <p:set>
                                      <p:cBhvr>
                                        <p:cTn id="595" dur="1" fill="hold">
                                          <p:stCondLst>
                                            <p:cond delay="0"/>
                                          </p:stCondLst>
                                        </p:cTn>
                                        <p:tgtEl>
                                          <p:spTgt spid="641"/>
                                        </p:tgtEl>
                                        <p:attrNameLst>
                                          <p:attrName>style.visibility</p:attrName>
                                        </p:attrNameLst>
                                      </p:cBhvr>
                                      <p:to>
                                        <p:strVal val="visible"/>
                                      </p:to>
                                    </p:set>
                                    <p:anim calcmode="lin" valueType="num">
                                      <p:cBhvr>
                                        <p:cTn id="596" dur="700" fill="hold"/>
                                        <p:tgtEl>
                                          <p:spTgt spid="641"/>
                                        </p:tgtEl>
                                        <p:attrNameLst>
                                          <p:attrName>ppt_w</p:attrName>
                                        </p:attrNameLst>
                                      </p:cBhvr>
                                      <p:tavLst>
                                        <p:tav tm="0">
                                          <p:val>
                                            <p:fltVal val="0"/>
                                          </p:val>
                                        </p:tav>
                                        <p:tav tm="100000">
                                          <p:val>
                                            <p:strVal val="#ppt_w"/>
                                          </p:val>
                                        </p:tav>
                                      </p:tavLst>
                                    </p:anim>
                                    <p:anim calcmode="lin" valueType="num">
                                      <p:cBhvr>
                                        <p:cTn id="597" dur="700" fill="hold"/>
                                        <p:tgtEl>
                                          <p:spTgt spid="641"/>
                                        </p:tgtEl>
                                        <p:attrNameLst>
                                          <p:attrName>ppt_h</p:attrName>
                                        </p:attrNameLst>
                                      </p:cBhvr>
                                      <p:tavLst>
                                        <p:tav tm="0">
                                          <p:val>
                                            <p:fltVal val="0"/>
                                          </p:val>
                                        </p:tav>
                                        <p:tav tm="100000">
                                          <p:val>
                                            <p:strVal val="#ppt_h"/>
                                          </p:val>
                                        </p:tav>
                                      </p:tavLst>
                                    </p:anim>
                                    <p:animEffect transition="in" filter="fade">
                                      <p:cBhvr>
                                        <p:cTn id="598" dur="700"/>
                                        <p:tgtEl>
                                          <p:spTgt spid="641"/>
                                        </p:tgtEl>
                                      </p:cBhvr>
                                    </p:animEffect>
                                  </p:childTnLst>
                                </p:cTn>
                              </p:par>
                              <p:par>
                                <p:cTn id="599" presetID="53" presetClass="entr" presetSubtype="16" fill="hold" grpId="0" nodeType="withEffect">
                                  <p:stCondLst>
                                    <p:cond delay="0"/>
                                  </p:stCondLst>
                                  <p:childTnLst>
                                    <p:set>
                                      <p:cBhvr>
                                        <p:cTn id="600" dur="1" fill="hold">
                                          <p:stCondLst>
                                            <p:cond delay="0"/>
                                          </p:stCondLst>
                                        </p:cTn>
                                        <p:tgtEl>
                                          <p:spTgt spid="654"/>
                                        </p:tgtEl>
                                        <p:attrNameLst>
                                          <p:attrName>style.visibility</p:attrName>
                                        </p:attrNameLst>
                                      </p:cBhvr>
                                      <p:to>
                                        <p:strVal val="visible"/>
                                      </p:to>
                                    </p:set>
                                    <p:anim calcmode="lin" valueType="num">
                                      <p:cBhvr>
                                        <p:cTn id="601" dur="700" fill="hold"/>
                                        <p:tgtEl>
                                          <p:spTgt spid="654"/>
                                        </p:tgtEl>
                                        <p:attrNameLst>
                                          <p:attrName>ppt_w</p:attrName>
                                        </p:attrNameLst>
                                      </p:cBhvr>
                                      <p:tavLst>
                                        <p:tav tm="0">
                                          <p:val>
                                            <p:fltVal val="0"/>
                                          </p:val>
                                        </p:tav>
                                        <p:tav tm="100000">
                                          <p:val>
                                            <p:strVal val="#ppt_w"/>
                                          </p:val>
                                        </p:tav>
                                      </p:tavLst>
                                    </p:anim>
                                    <p:anim calcmode="lin" valueType="num">
                                      <p:cBhvr>
                                        <p:cTn id="602" dur="700" fill="hold"/>
                                        <p:tgtEl>
                                          <p:spTgt spid="654"/>
                                        </p:tgtEl>
                                        <p:attrNameLst>
                                          <p:attrName>ppt_h</p:attrName>
                                        </p:attrNameLst>
                                      </p:cBhvr>
                                      <p:tavLst>
                                        <p:tav tm="0">
                                          <p:val>
                                            <p:fltVal val="0"/>
                                          </p:val>
                                        </p:tav>
                                        <p:tav tm="100000">
                                          <p:val>
                                            <p:strVal val="#ppt_h"/>
                                          </p:val>
                                        </p:tav>
                                      </p:tavLst>
                                    </p:anim>
                                    <p:animEffect transition="in" filter="fade">
                                      <p:cBhvr>
                                        <p:cTn id="603" dur="700"/>
                                        <p:tgtEl>
                                          <p:spTgt spid="654"/>
                                        </p:tgtEl>
                                      </p:cBhvr>
                                    </p:animEffect>
                                  </p:childTnLst>
                                </p:cTn>
                              </p:par>
                              <p:par>
                                <p:cTn id="604" presetID="18" presetClass="entr" presetSubtype="12" fill="hold" grpId="0" nodeType="withEffect">
                                  <p:stCondLst>
                                    <p:cond delay="0"/>
                                  </p:stCondLst>
                                  <p:childTnLst>
                                    <p:set>
                                      <p:cBhvr>
                                        <p:cTn id="605" dur="1" fill="hold">
                                          <p:stCondLst>
                                            <p:cond delay="0"/>
                                          </p:stCondLst>
                                        </p:cTn>
                                        <p:tgtEl>
                                          <p:spTgt spid="612"/>
                                        </p:tgtEl>
                                        <p:attrNameLst>
                                          <p:attrName>style.visibility</p:attrName>
                                        </p:attrNameLst>
                                      </p:cBhvr>
                                      <p:to>
                                        <p:strVal val="visible"/>
                                      </p:to>
                                    </p:set>
                                    <p:animEffect transition="in" filter="strips(downLeft)">
                                      <p:cBhvr>
                                        <p:cTn id="606" dur="700"/>
                                        <p:tgtEl>
                                          <p:spTgt spid="612"/>
                                        </p:tgtEl>
                                      </p:cBhvr>
                                    </p:animEffect>
                                  </p:childTnLst>
                                </p:cTn>
                              </p:par>
                              <p:par>
                                <p:cTn id="607" presetID="18" presetClass="entr" presetSubtype="9" fill="hold" grpId="0" nodeType="withEffect">
                                  <p:stCondLst>
                                    <p:cond delay="0"/>
                                  </p:stCondLst>
                                  <p:childTnLst>
                                    <p:set>
                                      <p:cBhvr>
                                        <p:cTn id="608" dur="1" fill="hold">
                                          <p:stCondLst>
                                            <p:cond delay="0"/>
                                          </p:stCondLst>
                                        </p:cTn>
                                        <p:tgtEl>
                                          <p:spTgt spid="611"/>
                                        </p:tgtEl>
                                        <p:attrNameLst>
                                          <p:attrName>style.visibility</p:attrName>
                                        </p:attrNameLst>
                                      </p:cBhvr>
                                      <p:to>
                                        <p:strVal val="visible"/>
                                      </p:to>
                                    </p:set>
                                    <p:animEffect transition="in" filter="strips(upLeft)">
                                      <p:cBhvr>
                                        <p:cTn id="609" dur="700"/>
                                        <p:tgtEl>
                                          <p:spTgt spid="611"/>
                                        </p:tgtEl>
                                      </p:cBhvr>
                                    </p:animEffect>
                                  </p:childTnLst>
                                </p:cTn>
                              </p:par>
                              <p:par>
                                <p:cTn id="610" presetID="22" presetClass="entr" presetSubtype="1" fill="hold" grpId="0" nodeType="withEffect">
                                  <p:stCondLst>
                                    <p:cond delay="0"/>
                                  </p:stCondLst>
                                  <p:childTnLst>
                                    <p:set>
                                      <p:cBhvr>
                                        <p:cTn id="611" dur="1" fill="hold">
                                          <p:stCondLst>
                                            <p:cond delay="0"/>
                                          </p:stCondLst>
                                        </p:cTn>
                                        <p:tgtEl>
                                          <p:spTgt spid="605"/>
                                        </p:tgtEl>
                                        <p:attrNameLst>
                                          <p:attrName>style.visibility</p:attrName>
                                        </p:attrNameLst>
                                      </p:cBhvr>
                                      <p:to>
                                        <p:strVal val="visible"/>
                                      </p:to>
                                    </p:set>
                                    <p:animEffect transition="in" filter="wipe(up)">
                                      <p:cBhvr>
                                        <p:cTn id="612" dur="700"/>
                                        <p:tgtEl>
                                          <p:spTgt spid="605"/>
                                        </p:tgtEl>
                                      </p:cBhvr>
                                    </p:animEffect>
                                  </p:childTnLst>
                                </p:cTn>
                              </p:par>
                              <p:par>
                                <p:cTn id="613" presetID="18" presetClass="entr" presetSubtype="9" fill="hold" grpId="0" nodeType="withEffect">
                                  <p:stCondLst>
                                    <p:cond delay="0"/>
                                  </p:stCondLst>
                                  <p:childTnLst>
                                    <p:set>
                                      <p:cBhvr>
                                        <p:cTn id="614" dur="1" fill="hold">
                                          <p:stCondLst>
                                            <p:cond delay="0"/>
                                          </p:stCondLst>
                                        </p:cTn>
                                        <p:tgtEl>
                                          <p:spTgt spid="631"/>
                                        </p:tgtEl>
                                        <p:attrNameLst>
                                          <p:attrName>style.visibility</p:attrName>
                                        </p:attrNameLst>
                                      </p:cBhvr>
                                      <p:to>
                                        <p:strVal val="visible"/>
                                      </p:to>
                                    </p:set>
                                    <p:animEffect transition="in" filter="strips(upLeft)">
                                      <p:cBhvr>
                                        <p:cTn id="615" dur="700"/>
                                        <p:tgtEl>
                                          <p:spTgt spid="631"/>
                                        </p:tgtEl>
                                      </p:cBhvr>
                                    </p:animEffect>
                                  </p:childTnLst>
                                </p:cTn>
                              </p:par>
                              <p:par>
                                <p:cTn id="616" presetID="18" presetClass="entr" presetSubtype="3" fill="hold" grpId="0" nodeType="withEffect">
                                  <p:stCondLst>
                                    <p:cond delay="0"/>
                                  </p:stCondLst>
                                  <p:childTnLst>
                                    <p:set>
                                      <p:cBhvr>
                                        <p:cTn id="617" dur="1" fill="hold">
                                          <p:stCondLst>
                                            <p:cond delay="0"/>
                                          </p:stCondLst>
                                        </p:cTn>
                                        <p:tgtEl>
                                          <p:spTgt spid="632"/>
                                        </p:tgtEl>
                                        <p:attrNameLst>
                                          <p:attrName>style.visibility</p:attrName>
                                        </p:attrNameLst>
                                      </p:cBhvr>
                                      <p:to>
                                        <p:strVal val="visible"/>
                                      </p:to>
                                    </p:set>
                                    <p:animEffect transition="in" filter="strips(upRight)">
                                      <p:cBhvr>
                                        <p:cTn id="618" dur="700"/>
                                        <p:tgtEl>
                                          <p:spTgt spid="632"/>
                                        </p:tgtEl>
                                      </p:cBhvr>
                                    </p:animEffect>
                                  </p:childTnLst>
                                </p:cTn>
                              </p:par>
                              <p:par>
                                <p:cTn id="619" presetID="22" presetClass="entr" presetSubtype="2" fill="hold" grpId="0" nodeType="withEffect">
                                  <p:stCondLst>
                                    <p:cond delay="0"/>
                                  </p:stCondLst>
                                  <p:childTnLst>
                                    <p:set>
                                      <p:cBhvr>
                                        <p:cTn id="620" dur="1" fill="hold">
                                          <p:stCondLst>
                                            <p:cond delay="0"/>
                                          </p:stCondLst>
                                        </p:cTn>
                                        <p:tgtEl>
                                          <p:spTgt spid="681"/>
                                        </p:tgtEl>
                                        <p:attrNameLst>
                                          <p:attrName>style.visibility</p:attrName>
                                        </p:attrNameLst>
                                      </p:cBhvr>
                                      <p:to>
                                        <p:strVal val="visible"/>
                                      </p:to>
                                    </p:set>
                                    <p:animEffect transition="in" filter="wipe(right)">
                                      <p:cBhvr>
                                        <p:cTn id="621" dur="700"/>
                                        <p:tgtEl>
                                          <p:spTgt spid="681"/>
                                        </p:tgtEl>
                                      </p:cBhvr>
                                    </p:animEffect>
                                  </p:childTnLst>
                                </p:cTn>
                              </p:par>
                            </p:childTnLst>
                          </p:cTn>
                        </p:par>
                      </p:childTnLst>
                    </p:cTn>
                  </p:par>
                  <p:par>
                    <p:cTn id="622" fill="hold">
                      <p:stCondLst>
                        <p:cond delay="indefinite"/>
                      </p:stCondLst>
                      <p:childTnLst>
                        <p:par>
                          <p:cTn id="623" fill="hold">
                            <p:stCondLst>
                              <p:cond delay="0"/>
                            </p:stCondLst>
                            <p:childTnLst>
                              <p:par>
                                <p:cTn id="624" presetID="18" presetClass="entr" presetSubtype="6" fill="hold" grpId="0" nodeType="clickEffect">
                                  <p:stCondLst>
                                    <p:cond delay="0"/>
                                  </p:stCondLst>
                                  <p:childTnLst>
                                    <p:set>
                                      <p:cBhvr>
                                        <p:cTn id="625" dur="1" fill="hold">
                                          <p:stCondLst>
                                            <p:cond delay="0"/>
                                          </p:stCondLst>
                                        </p:cTn>
                                        <p:tgtEl>
                                          <p:spTgt spid="671"/>
                                        </p:tgtEl>
                                        <p:attrNameLst>
                                          <p:attrName>style.visibility</p:attrName>
                                        </p:attrNameLst>
                                      </p:cBhvr>
                                      <p:to>
                                        <p:strVal val="visible"/>
                                      </p:to>
                                    </p:set>
                                    <p:animEffect transition="in" filter="strips(downRight)">
                                      <p:cBhvr>
                                        <p:cTn id="626" dur="700"/>
                                        <p:tgtEl>
                                          <p:spTgt spid="671"/>
                                        </p:tgtEl>
                                      </p:cBhvr>
                                    </p:animEffect>
                                  </p:childTnLst>
                                </p:cTn>
                              </p:par>
                              <p:par>
                                <p:cTn id="627" presetID="22" presetClass="entr" presetSubtype="4" fill="hold" grpId="0" nodeType="withEffect">
                                  <p:stCondLst>
                                    <p:cond delay="0"/>
                                  </p:stCondLst>
                                  <p:childTnLst>
                                    <p:set>
                                      <p:cBhvr>
                                        <p:cTn id="628" dur="1" fill="hold">
                                          <p:stCondLst>
                                            <p:cond delay="0"/>
                                          </p:stCondLst>
                                        </p:cTn>
                                        <p:tgtEl>
                                          <p:spTgt spid="683"/>
                                        </p:tgtEl>
                                        <p:attrNameLst>
                                          <p:attrName>style.visibility</p:attrName>
                                        </p:attrNameLst>
                                      </p:cBhvr>
                                      <p:to>
                                        <p:strVal val="visible"/>
                                      </p:to>
                                    </p:set>
                                    <p:animEffect transition="in" filter="wipe(down)">
                                      <p:cBhvr>
                                        <p:cTn id="629" dur="700"/>
                                        <p:tgtEl>
                                          <p:spTgt spid="683"/>
                                        </p:tgtEl>
                                      </p:cBhvr>
                                    </p:animEffect>
                                  </p:childTnLst>
                                </p:cTn>
                              </p:par>
                              <p:par>
                                <p:cTn id="630" presetID="53" presetClass="entr" presetSubtype="16" fill="hold" grpId="0" nodeType="withEffect">
                                  <p:stCondLst>
                                    <p:cond delay="0"/>
                                  </p:stCondLst>
                                  <p:childTnLst>
                                    <p:set>
                                      <p:cBhvr>
                                        <p:cTn id="631" dur="1" fill="hold">
                                          <p:stCondLst>
                                            <p:cond delay="0"/>
                                          </p:stCondLst>
                                        </p:cTn>
                                        <p:tgtEl>
                                          <p:spTgt spid="640"/>
                                        </p:tgtEl>
                                        <p:attrNameLst>
                                          <p:attrName>style.visibility</p:attrName>
                                        </p:attrNameLst>
                                      </p:cBhvr>
                                      <p:to>
                                        <p:strVal val="visible"/>
                                      </p:to>
                                    </p:set>
                                    <p:anim calcmode="lin" valueType="num">
                                      <p:cBhvr>
                                        <p:cTn id="632" dur="700" fill="hold"/>
                                        <p:tgtEl>
                                          <p:spTgt spid="640"/>
                                        </p:tgtEl>
                                        <p:attrNameLst>
                                          <p:attrName>ppt_w</p:attrName>
                                        </p:attrNameLst>
                                      </p:cBhvr>
                                      <p:tavLst>
                                        <p:tav tm="0">
                                          <p:val>
                                            <p:fltVal val="0"/>
                                          </p:val>
                                        </p:tav>
                                        <p:tav tm="100000">
                                          <p:val>
                                            <p:strVal val="#ppt_w"/>
                                          </p:val>
                                        </p:tav>
                                      </p:tavLst>
                                    </p:anim>
                                    <p:anim calcmode="lin" valueType="num">
                                      <p:cBhvr>
                                        <p:cTn id="633" dur="700" fill="hold"/>
                                        <p:tgtEl>
                                          <p:spTgt spid="640"/>
                                        </p:tgtEl>
                                        <p:attrNameLst>
                                          <p:attrName>ppt_h</p:attrName>
                                        </p:attrNameLst>
                                      </p:cBhvr>
                                      <p:tavLst>
                                        <p:tav tm="0">
                                          <p:val>
                                            <p:fltVal val="0"/>
                                          </p:val>
                                        </p:tav>
                                        <p:tav tm="100000">
                                          <p:val>
                                            <p:strVal val="#ppt_h"/>
                                          </p:val>
                                        </p:tav>
                                      </p:tavLst>
                                    </p:anim>
                                    <p:animEffect transition="in" filter="fade">
                                      <p:cBhvr>
                                        <p:cTn id="634" dur="700"/>
                                        <p:tgtEl>
                                          <p:spTgt spid="640"/>
                                        </p:tgtEl>
                                      </p:cBhvr>
                                    </p:animEffect>
                                  </p:childTnLst>
                                </p:cTn>
                              </p:par>
                              <p:par>
                                <p:cTn id="635" presetID="53" presetClass="entr" presetSubtype="16" fill="hold" grpId="0" nodeType="withEffect">
                                  <p:stCondLst>
                                    <p:cond delay="0"/>
                                  </p:stCondLst>
                                  <p:childTnLst>
                                    <p:set>
                                      <p:cBhvr>
                                        <p:cTn id="636" dur="1" fill="hold">
                                          <p:stCondLst>
                                            <p:cond delay="0"/>
                                          </p:stCondLst>
                                        </p:cTn>
                                        <p:tgtEl>
                                          <p:spTgt spid="643"/>
                                        </p:tgtEl>
                                        <p:attrNameLst>
                                          <p:attrName>style.visibility</p:attrName>
                                        </p:attrNameLst>
                                      </p:cBhvr>
                                      <p:to>
                                        <p:strVal val="visible"/>
                                      </p:to>
                                    </p:set>
                                    <p:anim calcmode="lin" valueType="num">
                                      <p:cBhvr>
                                        <p:cTn id="637" dur="700" fill="hold"/>
                                        <p:tgtEl>
                                          <p:spTgt spid="643"/>
                                        </p:tgtEl>
                                        <p:attrNameLst>
                                          <p:attrName>ppt_w</p:attrName>
                                        </p:attrNameLst>
                                      </p:cBhvr>
                                      <p:tavLst>
                                        <p:tav tm="0">
                                          <p:val>
                                            <p:fltVal val="0"/>
                                          </p:val>
                                        </p:tav>
                                        <p:tav tm="100000">
                                          <p:val>
                                            <p:strVal val="#ppt_w"/>
                                          </p:val>
                                        </p:tav>
                                      </p:tavLst>
                                    </p:anim>
                                    <p:anim calcmode="lin" valueType="num">
                                      <p:cBhvr>
                                        <p:cTn id="638" dur="700" fill="hold"/>
                                        <p:tgtEl>
                                          <p:spTgt spid="643"/>
                                        </p:tgtEl>
                                        <p:attrNameLst>
                                          <p:attrName>ppt_h</p:attrName>
                                        </p:attrNameLst>
                                      </p:cBhvr>
                                      <p:tavLst>
                                        <p:tav tm="0">
                                          <p:val>
                                            <p:fltVal val="0"/>
                                          </p:val>
                                        </p:tav>
                                        <p:tav tm="100000">
                                          <p:val>
                                            <p:strVal val="#ppt_h"/>
                                          </p:val>
                                        </p:tav>
                                      </p:tavLst>
                                    </p:anim>
                                    <p:animEffect transition="in" filter="fade">
                                      <p:cBhvr>
                                        <p:cTn id="639" dur="700"/>
                                        <p:tgtEl>
                                          <p:spTgt spid="643"/>
                                        </p:tgtEl>
                                      </p:cBhvr>
                                    </p:animEffect>
                                  </p:childTnLst>
                                </p:cTn>
                              </p:par>
                              <p:par>
                                <p:cTn id="640" presetID="53" presetClass="entr" presetSubtype="16" fill="hold" grpId="0" nodeType="withEffect">
                                  <p:stCondLst>
                                    <p:cond delay="0"/>
                                  </p:stCondLst>
                                  <p:childTnLst>
                                    <p:set>
                                      <p:cBhvr>
                                        <p:cTn id="641" dur="1" fill="hold">
                                          <p:stCondLst>
                                            <p:cond delay="0"/>
                                          </p:stCondLst>
                                        </p:cTn>
                                        <p:tgtEl>
                                          <p:spTgt spid="576"/>
                                        </p:tgtEl>
                                        <p:attrNameLst>
                                          <p:attrName>style.visibility</p:attrName>
                                        </p:attrNameLst>
                                      </p:cBhvr>
                                      <p:to>
                                        <p:strVal val="visible"/>
                                      </p:to>
                                    </p:set>
                                    <p:anim calcmode="lin" valueType="num">
                                      <p:cBhvr>
                                        <p:cTn id="642" dur="700" fill="hold"/>
                                        <p:tgtEl>
                                          <p:spTgt spid="576"/>
                                        </p:tgtEl>
                                        <p:attrNameLst>
                                          <p:attrName>ppt_w</p:attrName>
                                        </p:attrNameLst>
                                      </p:cBhvr>
                                      <p:tavLst>
                                        <p:tav tm="0">
                                          <p:val>
                                            <p:fltVal val="0"/>
                                          </p:val>
                                        </p:tav>
                                        <p:tav tm="100000">
                                          <p:val>
                                            <p:strVal val="#ppt_w"/>
                                          </p:val>
                                        </p:tav>
                                      </p:tavLst>
                                    </p:anim>
                                    <p:anim calcmode="lin" valueType="num">
                                      <p:cBhvr>
                                        <p:cTn id="643" dur="700" fill="hold"/>
                                        <p:tgtEl>
                                          <p:spTgt spid="576"/>
                                        </p:tgtEl>
                                        <p:attrNameLst>
                                          <p:attrName>ppt_h</p:attrName>
                                        </p:attrNameLst>
                                      </p:cBhvr>
                                      <p:tavLst>
                                        <p:tav tm="0">
                                          <p:val>
                                            <p:fltVal val="0"/>
                                          </p:val>
                                        </p:tav>
                                        <p:tav tm="100000">
                                          <p:val>
                                            <p:strVal val="#ppt_h"/>
                                          </p:val>
                                        </p:tav>
                                      </p:tavLst>
                                    </p:anim>
                                    <p:animEffect transition="in" filter="fade">
                                      <p:cBhvr>
                                        <p:cTn id="644" dur="700"/>
                                        <p:tgtEl>
                                          <p:spTgt spid="576"/>
                                        </p:tgtEl>
                                      </p:cBhvr>
                                    </p:animEffect>
                                  </p:childTnLst>
                                </p:cTn>
                              </p:par>
                              <p:par>
                                <p:cTn id="645" presetID="53" presetClass="entr" presetSubtype="16" fill="hold" grpId="0" nodeType="withEffect">
                                  <p:stCondLst>
                                    <p:cond delay="0"/>
                                  </p:stCondLst>
                                  <p:childTnLst>
                                    <p:set>
                                      <p:cBhvr>
                                        <p:cTn id="646" dur="1" fill="hold">
                                          <p:stCondLst>
                                            <p:cond delay="0"/>
                                          </p:stCondLst>
                                        </p:cTn>
                                        <p:tgtEl>
                                          <p:spTgt spid="575"/>
                                        </p:tgtEl>
                                        <p:attrNameLst>
                                          <p:attrName>style.visibility</p:attrName>
                                        </p:attrNameLst>
                                      </p:cBhvr>
                                      <p:to>
                                        <p:strVal val="visible"/>
                                      </p:to>
                                    </p:set>
                                    <p:anim calcmode="lin" valueType="num">
                                      <p:cBhvr>
                                        <p:cTn id="647" dur="700" fill="hold"/>
                                        <p:tgtEl>
                                          <p:spTgt spid="575"/>
                                        </p:tgtEl>
                                        <p:attrNameLst>
                                          <p:attrName>ppt_w</p:attrName>
                                        </p:attrNameLst>
                                      </p:cBhvr>
                                      <p:tavLst>
                                        <p:tav tm="0">
                                          <p:val>
                                            <p:fltVal val="0"/>
                                          </p:val>
                                        </p:tav>
                                        <p:tav tm="100000">
                                          <p:val>
                                            <p:strVal val="#ppt_w"/>
                                          </p:val>
                                        </p:tav>
                                      </p:tavLst>
                                    </p:anim>
                                    <p:anim calcmode="lin" valueType="num">
                                      <p:cBhvr>
                                        <p:cTn id="648" dur="700" fill="hold"/>
                                        <p:tgtEl>
                                          <p:spTgt spid="575"/>
                                        </p:tgtEl>
                                        <p:attrNameLst>
                                          <p:attrName>ppt_h</p:attrName>
                                        </p:attrNameLst>
                                      </p:cBhvr>
                                      <p:tavLst>
                                        <p:tav tm="0">
                                          <p:val>
                                            <p:fltVal val="0"/>
                                          </p:val>
                                        </p:tav>
                                        <p:tav tm="100000">
                                          <p:val>
                                            <p:strVal val="#ppt_h"/>
                                          </p:val>
                                        </p:tav>
                                      </p:tavLst>
                                    </p:anim>
                                    <p:animEffect transition="in" filter="fade">
                                      <p:cBhvr>
                                        <p:cTn id="649" dur="700"/>
                                        <p:tgtEl>
                                          <p:spTgt spid="575"/>
                                        </p:tgtEl>
                                      </p:cBhvr>
                                    </p:animEffect>
                                  </p:childTnLst>
                                </p:cTn>
                              </p:par>
                              <p:par>
                                <p:cTn id="650" presetID="53" presetClass="entr" presetSubtype="16" fill="hold" grpId="0" nodeType="withEffect">
                                  <p:stCondLst>
                                    <p:cond delay="0"/>
                                  </p:stCondLst>
                                  <p:childTnLst>
                                    <p:set>
                                      <p:cBhvr>
                                        <p:cTn id="651" dur="1" fill="hold">
                                          <p:stCondLst>
                                            <p:cond delay="0"/>
                                          </p:stCondLst>
                                        </p:cTn>
                                        <p:tgtEl>
                                          <p:spTgt spid="574"/>
                                        </p:tgtEl>
                                        <p:attrNameLst>
                                          <p:attrName>style.visibility</p:attrName>
                                        </p:attrNameLst>
                                      </p:cBhvr>
                                      <p:to>
                                        <p:strVal val="visible"/>
                                      </p:to>
                                    </p:set>
                                    <p:anim calcmode="lin" valueType="num">
                                      <p:cBhvr>
                                        <p:cTn id="652" dur="700" fill="hold"/>
                                        <p:tgtEl>
                                          <p:spTgt spid="574"/>
                                        </p:tgtEl>
                                        <p:attrNameLst>
                                          <p:attrName>ppt_w</p:attrName>
                                        </p:attrNameLst>
                                      </p:cBhvr>
                                      <p:tavLst>
                                        <p:tav tm="0">
                                          <p:val>
                                            <p:fltVal val="0"/>
                                          </p:val>
                                        </p:tav>
                                        <p:tav tm="100000">
                                          <p:val>
                                            <p:strVal val="#ppt_w"/>
                                          </p:val>
                                        </p:tav>
                                      </p:tavLst>
                                    </p:anim>
                                    <p:anim calcmode="lin" valueType="num">
                                      <p:cBhvr>
                                        <p:cTn id="653" dur="700" fill="hold"/>
                                        <p:tgtEl>
                                          <p:spTgt spid="574"/>
                                        </p:tgtEl>
                                        <p:attrNameLst>
                                          <p:attrName>ppt_h</p:attrName>
                                        </p:attrNameLst>
                                      </p:cBhvr>
                                      <p:tavLst>
                                        <p:tav tm="0">
                                          <p:val>
                                            <p:fltVal val="0"/>
                                          </p:val>
                                        </p:tav>
                                        <p:tav tm="100000">
                                          <p:val>
                                            <p:strVal val="#ppt_h"/>
                                          </p:val>
                                        </p:tav>
                                      </p:tavLst>
                                    </p:anim>
                                    <p:animEffect transition="in" filter="fade">
                                      <p:cBhvr>
                                        <p:cTn id="654" dur="700"/>
                                        <p:tgtEl>
                                          <p:spTgt spid="574"/>
                                        </p:tgtEl>
                                      </p:cBhvr>
                                    </p:animEffect>
                                  </p:childTnLst>
                                </p:cTn>
                              </p:par>
                              <p:par>
                                <p:cTn id="655" presetID="53" presetClass="entr" presetSubtype="16" fill="hold" grpId="0" nodeType="withEffect">
                                  <p:stCondLst>
                                    <p:cond delay="0"/>
                                  </p:stCondLst>
                                  <p:childTnLst>
                                    <p:set>
                                      <p:cBhvr>
                                        <p:cTn id="656" dur="1" fill="hold">
                                          <p:stCondLst>
                                            <p:cond delay="0"/>
                                          </p:stCondLst>
                                        </p:cTn>
                                        <p:tgtEl>
                                          <p:spTgt spid="571"/>
                                        </p:tgtEl>
                                        <p:attrNameLst>
                                          <p:attrName>style.visibility</p:attrName>
                                        </p:attrNameLst>
                                      </p:cBhvr>
                                      <p:to>
                                        <p:strVal val="visible"/>
                                      </p:to>
                                    </p:set>
                                    <p:anim calcmode="lin" valueType="num">
                                      <p:cBhvr>
                                        <p:cTn id="657" dur="700" fill="hold"/>
                                        <p:tgtEl>
                                          <p:spTgt spid="571"/>
                                        </p:tgtEl>
                                        <p:attrNameLst>
                                          <p:attrName>ppt_w</p:attrName>
                                        </p:attrNameLst>
                                      </p:cBhvr>
                                      <p:tavLst>
                                        <p:tav tm="0">
                                          <p:val>
                                            <p:fltVal val="0"/>
                                          </p:val>
                                        </p:tav>
                                        <p:tav tm="100000">
                                          <p:val>
                                            <p:strVal val="#ppt_w"/>
                                          </p:val>
                                        </p:tav>
                                      </p:tavLst>
                                    </p:anim>
                                    <p:anim calcmode="lin" valueType="num">
                                      <p:cBhvr>
                                        <p:cTn id="658" dur="700" fill="hold"/>
                                        <p:tgtEl>
                                          <p:spTgt spid="571"/>
                                        </p:tgtEl>
                                        <p:attrNameLst>
                                          <p:attrName>ppt_h</p:attrName>
                                        </p:attrNameLst>
                                      </p:cBhvr>
                                      <p:tavLst>
                                        <p:tav tm="0">
                                          <p:val>
                                            <p:fltVal val="0"/>
                                          </p:val>
                                        </p:tav>
                                        <p:tav tm="100000">
                                          <p:val>
                                            <p:strVal val="#ppt_h"/>
                                          </p:val>
                                        </p:tav>
                                      </p:tavLst>
                                    </p:anim>
                                    <p:animEffect transition="in" filter="fade">
                                      <p:cBhvr>
                                        <p:cTn id="659" dur="700"/>
                                        <p:tgtEl>
                                          <p:spTgt spid="571"/>
                                        </p:tgtEl>
                                      </p:cBhvr>
                                    </p:animEffect>
                                  </p:childTnLst>
                                </p:cTn>
                              </p:par>
                              <p:par>
                                <p:cTn id="660" presetID="22" presetClass="entr" presetSubtype="4" fill="hold" grpId="0" nodeType="withEffect">
                                  <p:stCondLst>
                                    <p:cond delay="0"/>
                                  </p:stCondLst>
                                  <p:childTnLst>
                                    <p:set>
                                      <p:cBhvr>
                                        <p:cTn id="661" dur="1" fill="hold">
                                          <p:stCondLst>
                                            <p:cond delay="0"/>
                                          </p:stCondLst>
                                        </p:cTn>
                                        <p:tgtEl>
                                          <p:spTgt spid="606"/>
                                        </p:tgtEl>
                                        <p:attrNameLst>
                                          <p:attrName>style.visibility</p:attrName>
                                        </p:attrNameLst>
                                      </p:cBhvr>
                                      <p:to>
                                        <p:strVal val="visible"/>
                                      </p:to>
                                    </p:set>
                                    <p:animEffect transition="in" filter="wipe(down)">
                                      <p:cBhvr>
                                        <p:cTn id="662" dur="700"/>
                                        <p:tgtEl>
                                          <p:spTgt spid="606"/>
                                        </p:tgtEl>
                                      </p:cBhvr>
                                    </p:animEffect>
                                  </p:childTnLst>
                                </p:cTn>
                              </p:par>
                              <p:par>
                                <p:cTn id="663" presetID="22" presetClass="entr" presetSubtype="2" fill="hold" grpId="0" nodeType="withEffect">
                                  <p:stCondLst>
                                    <p:cond delay="0"/>
                                  </p:stCondLst>
                                  <p:childTnLst>
                                    <p:set>
                                      <p:cBhvr>
                                        <p:cTn id="664" dur="1" fill="hold">
                                          <p:stCondLst>
                                            <p:cond delay="0"/>
                                          </p:stCondLst>
                                        </p:cTn>
                                        <p:tgtEl>
                                          <p:spTgt spid="607"/>
                                        </p:tgtEl>
                                        <p:attrNameLst>
                                          <p:attrName>style.visibility</p:attrName>
                                        </p:attrNameLst>
                                      </p:cBhvr>
                                      <p:to>
                                        <p:strVal val="visible"/>
                                      </p:to>
                                    </p:set>
                                    <p:animEffect transition="in" filter="wipe(right)">
                                      <p:cBhvr>
                                        <p:cTn id="665" dur="700"/>
                                        <p:tgtEl>
                                          <p:spTgt spid="607"/>
                                        </p:tgtEl>
                                      </p:cBhvr>
                                    </p:animEffect>
                                  </p:childTnLst>
                                </p:cTn>
                              </p:par>
                              <p:par>
                                <p:cTn id="666" presetID="22" presetClass="entr" presetSubtype="2" fill="hold" grpId="0" nodeType="withEffect">
                                  <p:stCondLst>
                                    <p:cond delay="0"/>
                                  </p:stCondLst>
                                  <p:childTnLst>
                                    <p:set>
                                      <p:cBhvr>
                                        <p:cTn id="667" dur="1" fill="hold">
                                          <p:stCondLst>
                                            <p:cond delay="0"/>
                                          </p:stCondLst>
                                        </p:cTn>
                                        <p:tgtEl>
                                          <p:spTgt spid="700"/>
                                        </p:tgtEl>
                                        <p:attrNameLst>
                                          <p:attrName>style.visibility</p:attrName>
                                        </p:attrNameLst>
                                      </p:cBhvr>
                                      <p:to>
                                        <p:strVal val="visible"/>
                                      </p:to>
                                    </p:set>
                                    <p:animEffect transition="in" filter="wipe(right)">
                                      <p:cBhvr>
                                        <p:cTn id="668" dur="700"/>
                                        <p:tgtEl>
                                          <p:spTgt spid="700"/>
                                        </p:tgtEl>
                                      </p:cBhvr>
                                    </p:animEffect>
                                  </p:childTnLst>
                                </p:cTn>
                              </p:par>
                              <p:par>
                                <p:cTn id="669" presetID="18" presetClass="entr" presetSubtype="12" fill="hold" grpId="0" nodeType="withEffect">
                                  <p:stCondLst>
                                    <p:cond delay="0"/>
                                  </p:stCondLst>
                                  <p:childTnLst>
                                    <p:set>
                                      <p:cBhvr>
                                        <p:cTn id="670" dur="1" fill="hold">
                                          <p:stCondLst>
                                            <p:cond delay="0"/>
                                          </p:stCondLst>
                                        </p:cTn>
                                        <p:tgtEl>
                                          <p:spTgt spid="608"/>
                                        </p:tgtEl>
                                        <p:attrNameLst>
                                          <p:attrName>style.visibility</p:attrName>
                                        </p:attrNameLst>
                                      </p:cBhvr>
                                      <p:to>
                                        <p:strVal val="visible"/>
                                      </p:to>
                                    </p:set>
                                    <p:animEffect transition="in" filter="strips(downLeft)">
                                      <p:cBhvr>
                                        <p:cTn id="671" dur="700"/>
                                        <p:tgtEl>
                                          <p:spTgt spid="608"/>
                                        </p:tgtEl>
                                      </p:cBhvr>
                                    </p:animEffect>
                                  </p:childTnLst>
                                </p:cTn>
                              </p:par>
                              <p:par>
                                <p:cTn id="672" presetID="18" presetClass="entr" presetSubtype="3" fill="hold" grpId="0" nodeType="withEffect">
                                  <p:stCondLst>
                                    <p:cond delay="0"/>
                                  </p:stCondLst>
                                  <p:childTnLst>
                                    <p:set>
                                      <p:cBhvr>
                                        <p:cTn id="673" dur="1" fill="hold">
                                          <p:stCondLst>
                                            <p:cond delay="0"/>
                                          </p:stCondLst>
                                        </p:cTn>
                                        <p:tgtEl>
                                          <p:spTgt spid="610"/>
                                        </p:tgtEl>
                                        <p:attrNameLst>
                                          <p:attrName>style.visibility</p:attrName>
                                        </p:attrNameLst>
                                      </p:cBhvr>
                                      <p:to>
                                        <p:strVal val="visible"/>
                                      </p:to>
                                    </p:set>
                                    <p:animEffect transition="in" filter="strips(upRight)">
                                      <p:cBhvr>
                                        <p:cTn id="674" dur="700"/>
                                        <p:tgtEl>
                                          <p:spTgt spid="610"/>
                                        </p:tgtEl>
                                      </p:cBhvr>
                                    </p:animEffect>
                                  </p:childTnLst>
                                </p:cTn>
                              </p:par>
                              <p:par>
                                <p:cTn id="675" presetID="18" presetClass="entr" presetSubtype="6" fill="hold" grpId="0" nodeType="withEffect">
                                  <p:stCondLst>
                                    <p:cond delay="0"/>
                                  </p:stCondLst>
                                  <p:childTnLst>
                                    <p:set>
                                      <p:cBhvr>
                                        <p:cTn id="676" dur="1" fill="hold">
                                          <p:stCondLst>
                                            <p:cond delay="0"/>
                                          </p:stCondLst>
                                        </p:cTn>
                                        <p:tgtEl>
                                          <p:spTgt spid="609"/>
                                        </p:tgtEl>
                                        <p:attrNameLst>
                                          <p:attrName>style.visibility</p:attrName>
                                        </p:attrNameLst>
                                      </p:cBhvr>
                                      <p:to>
                                        <p:strVal val="visible"/>
                                      </p:to>
                                    </p:set>
                                    <p:animEffect transition="in" filter="strips(downRight)">
                                      <p:cBhvr>
                                        <p:cTn id="677" dur="700"/>
                                        <p:tgtEl>
                                          <p:spTgt spid="609"/>
                                        </p:tgtEl>
                                      </p:cBhvr>
                                    </p:animEffect>
                                  </p:childTnLst>
                                </p:cTn>
                              </p:par>
                              <p:par>
                                <p:cTn id="678" presetID="53" presetClass="entr" presetSubtype="16" fill="hold" grpId="0" nodeType="withEffect">
                                  <p:stCondLst>
                                    <p:cond delay="0"/>
                                  </p:stCondLst>
                                  <p:childTnLst>
                                    <p:set>
                                      <p:cBhvr>
                                        <p:cTn id="679" dur="1" fill="hold">
                                          <p:stCondLst>
                                            <p:cond delay="0"/>
                                          </p:stCondLst>
                                        </p:cTn>
                                        <p:tgtEl>
                                          <p:spTgt spid="657"/>
                                        </p:tgtEl>
                                        <p:attrNameLst>
                                          <p:attrName>style.visibility</p:attrName>
                                        </p:attrNameLst>
                                      </p:cBhvr>
                                      <p:to>
                                        <p:strVal val="visible"/>
                                      </p:to>
                                    </p:set>
                                    <p:anim calcmode="lin" valueType="num">
                                      <p:cBhvr>
                                        <p:cTn id="680" dur="700" fill="hold"/>
                                        <p:tgtEl>
                                          <p:spTgt spid="657"/>
                                        </p:tgtEl>
                                        <p:attrNameLst>
                                          <p:attrName>ppt_w</p:attrName>
                                        </p:attrNameLst>
                                      </p:cBhvr>
                                      <p:tavLst>
                                        <p:tav tm="0">
                                          <p:val>
                                            <p:fltVal val="0"/>
                                          </p:val>
                                        </p:tav>
                                        <p:tav tm="100000">
                                          <p:val>
                                            <p:strVal val="#ppt_w"/>
                                          </p:val>
                                        </p:tav>
                                      </p:tavLst>
                                    </p:anim>
                                    <p:anim calcmode="lin" valueType="num">
                                      <p:cBhvr>
                                        <p:cTn id="681" dur="700" fill="hold"/>
                                        <p:tgtEl>
                                          <p:spTgt spid="657"/>
                                        </p:tgtEl>
                                        <p:attrNameLst>
                                          <p:attrName>ppt_h</p:attrName>
                                        </p:attrNameLst>
                                      </p:cBhvr>
                                      <p:tavLst>
                                        <p:tav tm="0">
                                          <p:val>
                                            <p:fltVal val="0"/>
                                          </p:val>
                                        </p:tav>
                                        <p:tav tm="100000">
                                          <p:val>
                                            <p:strVal val="#ppt_h"/>
                                          </p:val>
                                        </p:tav>
                                      </p:tavLst>
                                    </p:anim>
                                    <p:animEffect transition="in" filter="fade">
                                      <p:cBhvr>
                                        <p:cTn id="682" dur="700"/>
                                        <p:tgtEl>
                                          <p:spTgt spid="657"/>
                                        </p:tgtEl>
                                      </p:cBhvr>
                                    </p:animEffect>
                                  </p:childTnLst>
                                </p:cTn>
                              </p:par>
                              <p:par>
                                <p:cTn id="683" presetID="53" presetClass="entr" presetSubtype="16" fill="hold" grpId="0" nodeType="withEffect">
                                  <p:stCondLst>
                                    <p:cond delay="0"/>
                                  </p:stCondLst>
                                  <p:childTnLst>
                                    <p:set>
                                      <p:cBhvr>
                                        <p:cTn id="684" dur="1" fill="hold">
                                          <p:stCondLst>
                                            <p:cond delay="0"/>
                                          </p:stCondLst>
                                        </p:cTn>
                                        <p:tgtEl>
                                          <p:spTgt spid="600"/>
                                        </p:tgtEl>
                                        <p:attrNameLst>
                                          <p:attrName>style.visibility</p:attrName>
                                        </p:attrNameLst>
                                      </p:cBhvr>
                                      <p:to>
                                        <p:strVal val="visible"/>
                                      </p:to>
                                    </p:set>
                                    <p:anim calcmode="lin" valueType="num">
                                      <p:cBhvr>
                                        <p:cTn id="685" dur="700" fill="hold"/>
                                        <p:tgtEl>
                                          <p:spTgt spid="600"/>
                                        </p:tgtEl>
                                        <p:attrNameLst>
                                          <p:attrName>ppt_w</p:attrName>
                                        </p:attrNameLst>
                                      </p:cBhvr>
                                      <p:tavLst>
                                        <p:tav tm="0">
                                          <p:val>
                                            <p:fltVal val="0"/>
                                          </p:val>
                                        </p:tav>
                                        <p:tav tm="100000">
                                          <p:val>
                                            <p:strVal val="#ppt_w"/>
                                          </p:val>
                                        </p:tav>
                                      </p:tavLst>
                                    </p:anim>
                                    <p:anim calcmode="lin" valueType="num">
                                      <p:cBhvr>
                                        <p:cTn id="686" dur="700" fill="hold"/>
                                        <p:tgtEl>
                                          <p:spTgt spid="600"/>
                                        </p:tgtEl>
                                        <p:attrNameLst>
                                          <p:attrName>ppt_h</p:attrName>
                                        </p:attrNameLst>
                                      </p:cBhvr>
                                      <p:tavLst>
                                        <p:tav tm="0">
                                          <p:val>
                                            <p:fltVal val="0"/>
                                          </p:val>
                                        </p:tav>
                                        <p:tav tm="100000">
                                          <p:val>
                                            <p:strVal val="#ppt_h"/>
                                          </p:val>
                                        </p:tav>
                                      </p:tavLst>
                                    </p:anim>
                                    <p:animEffect transition="in" filter="fade">
                                      <p:cBhvr>
                                        <p:cTn id="687" dur="700"/>
                                        <p:tgtEl>
                                          <p:spTgt spid="600"/>
                                        </p:tgtEl>
                                      </p:cBhvr>
                                    </p:animEffect>
                                  </p:childTnLst>
                                </p:cTn>
                              </p:par>
                              <p:par>
                                <p:cTn id="688" presetID="53" presetClass="entr" presetSubtype="16" fill="hold" grpId="0" nodeType="withEffect">
                                  <p:stCondLst>
                                    <p:cond delay="0"/>
                                  </p:stCondLst>
                                  <p:childTnLst>
                                    <p:set>
                                      <p:cBhvr>
                                        <p:cTn id="689" dur="1" fill="hold">
                                          <p:stCondLst>
                                            <p:cond delay="0"/>
                                          </p:stCondLst>
                                        </p:cTn>
                                        <p:tgtEl>
                                          <p:spTgt spid="656"/>
                                        </p:tgtEl>
                                        <p:attrNameLst>
                                          <p:attrName>style.visibility</p:attrName>
                                        </p:attrNameLst>
                                      </p:cBhvr>
                                      <p:to>
                                        <p:strVal val="visible"/>
                                      </p:to>
                                    </p:set>
                                    <p:anim calcmode="lin" valueType="num">
                                      <p:cBhvr>
                                        <p:cTn id="690" dur="700" fill="hold"/>
                                        <p:tgtEl>
                                          <p:spTgt spid="656"/>
                                        </p:tgtEl>
                                        <p:attrNameLst>
                                          <p:attrName>ppt_w</p:attrName>
                                        </p:attrNameLst>
                                      </p:cBhvr>
                                      <p:tavLst>
                                        <p:tav tm="0">
                                          <p:val>
                                            <p:fltVal val="0"/>
                                          </p:val>
                                        </p:tav>
                                        <p:tav tm="100000">
                                          <p:val>
                                            <p:strVal val="#ppt_w"/>
                                          </p:val>
                                        </p:tav>
                                      </p:tavLst>
                                    </p:anim>
                                    <p:anim calcmode="lin" valueType="num">
                                      <p:cBhvr>
                                        <p:cTn id="691" dur="700" fill="hold"/>
                                        <p:tgtEl>
                                          <p:spTgt spid="656"/>
                                        </p:tgtEl>
                                        <p:attrNameLst>
                                          <p:attrName>ppt_h</p:attrName>
                                        </p:attrNameLst>
                                      </p:cBhvr>
                                      <p:tavLst>
                                        <p:tav tm="0">
                                          <p:val>
                                            <p:fltVal val="0"/>
                                          </p:val>
                                        </p:tav>
                                        <p:tav tm="100000">
                                          <p:val>
                                            <p:strVal val="#ppt_h"/>
                                          </p:val>
                                        </p:tav>
                                      </p:tavLst>
                                    </p:anim>
                                    <p:animEffect transition="in" filter="fade">
                                      <p:cBhvr>
                                        <p:cTn id="692" dur="700"/>
                                        <p:tgtEl>
                                          <p:spTgt spid="656"/>
                                        </p:tgtEl>
                                      </p:cBhvr>
                                    </p:animEffect>
                                  </p:childTnLst>
                                </p:cTn>
                              </p:par>
                              <p:par>
                                <p:cTn id="693" presetID="53" presetClass="entr" presetSubtype="16" fill="hold" grpId="0" nodeType="withEffect">
                                  <p:stCondLst>
                                    <p:cond delay="0"/>
                                  </p:stCondLst>
                                  <p:childTnLst>
                                    <p:set>
                                      <p:cBhvr>
                                        <p:cTn id="694" dur="1" fill="hold">
                                          <p:stCondLst>
                                            <p:cond delay="0"/>
                                          </p:stCondLst>
                                        </p:cTn>
                                        <p:tgtEl>
                                          <p:spTgt spid="697"/>
                                        </p:tgtEl>
                                        <p:attrNameLst>
                                          <p:attrName>style.visibility</p:attrName>
                                        </p:attrNameLst>
                                      </p:cBhvr>
                                      <p:to>
                                        <p:strVal val="visible"/>
                                      </p:to>
                                    </p:set>
                                    <p:anim calcmode="lin" valueType="num">
                                      <p:cBhvr>
                                        <p:cTn id="695" dur="700" fill="hold"/>
                                        <p:tgtEl>
                                          <p:spTgt spid="697"/>
                                        </p:tgtEl>
                                        <p:attrNameLst>
                                          <p:attrName>ppt_w</p:attrName>
                                        </p:attrNameLst>
                                      </p:cBhvr>
                                      <p:tavLst>
                                        <p:tav tm="0">
                                          <p:val>
                                            <p:fltVal val="0"/>
                                          </p:val>
                                        </p:tav>
                                        <p:tav tm="100000">
                                          <p:val>
                                            <p:strVal val="#ppt_w"/>
                                          </p:val>
                                        </p:tav>
                                      </p:tavLst>
                                    </p:anim>
                                    <p:anim calcmode="lin" valueType="num">
                                      <p:cBhvr>
                                        <p:cTn id="696" dur="700" fill="hold"/>
                                        <p:tgtEl>
                                          <p:spTgt spid="697"/>
                                        </p:tgtEl>
                                        <p:attrNameLst>
                                          <p:attrName>ppt_h</p:attrName>
                                        </p:attrNameLst>
                                      </p:cBhvr>
                                      <p:tavLst>
                                        <p:tav tm="0">
                                          <p:val>
                                            <p:fltVal val="0"/>
                                          </p:val>
                                        </p:tav>
                                        <p:tav tm="100000">
                                          <p:val>
                                            <p:strVal val="#ppt_h"/>
                                          </p:val>
                                        </p:tav>
                                      </p:tavLst>
                                    </p:anim>
                                    <p:animEffect transition="in" filter="fade">
                                      <p:cBhvr>
                                        <p:cTn id="697" dur="700"/>
                                        <p:tgtEl>
                                          <p:spTgt spid="697"/>
                                        </p:tgtEl>
                                      </p:cBhvr>
                                    </p:animEffect>
                                  </p:childTnLst>
                                </p:cTn>
                              </p:par>
                              <p:par>
                                <p:cTn id="698" presetID="53" presetClass="entr" presetSubtype="16" fill="hold" grpId="0" nodeType="withEffect">
                                  <p:stCondLst>
                                    <p:cond delay="0"/>
                                  </p:stCondLst>
                                  <p:childTnLst>
                                    <p:set>
                                      <p:cBhvr>
                                        <p:cTn id="699" dur="1" fill="hold">
                                          <p:stCondLst>
                                            <p:cond delay="0"/>
                                          </p:stCondLst>
                                        </p:cTn>
                                        <p:tgtEl>
                                          <p:spTgt spid="589"/>
                                        </p:tgtEl>
                                        <p:attrNameLst>
                                          <p:attrName>style.visibility</p:attrName>
                                        </p:attrNameLst>
                                      </p:cBhvr>
                                      <p:to>
                                        <p:strVal val="visible"/>
                                      </p:to>
                                    </p:set>
                                    <p:anim calcmode="lin" valueType="num">
                                      <p:cBhvr>
                                        <p:cTn id="700" dur="700" fill="hold"/>
                                        <p:tgtEl>
                                          <p:spTgt spid="589"/>
                                        </p:tgtEl>
                                        <p:attrNameLst>
                                          <p:attrName>ppt_w</p:attrName>
                                        </p:attrNameLst>
                                      </p:cBhvr>
                                      <p:tavLst>
                                        <p:tav tm="0">
                                          <p:val>
                                            <p:fltVal val="0"/>
                                          </p:val>
                                        </p:tav>
                                        <p:tav tm="100000">
                                          <p:val>
                                            <p:strVal val="#ppt_w"/>
                                          </p:val>
                                        </p:tav>
                                      </p:tavLst>
                                    </p:anim>
                                    <p:anim calcmode="lin" valueType="num">
                                      <p:cBhvr>
                                        <p:cTn id="701" dur="700" fill="hold"/>
                                        <p:tgtEl>
                                          <p:spTgt spid="589"/>
                                        </p:tgtEl>
                                        <p:attrNameLst>
                                          <p:attrName>ppt_h</p:attrName>
                                        </p:attrNameLst>
                                      </p:cBhvr>
                                      <p:tavLst>
                                        <p:tav tm="0">
                                          <p:val>
                                            <p:fltVal val="0"/>
                                          </p:val>
                                        </p:tav>
                                        <p:tav tm="100000">
                                          <p:val>
                                            <p:strVal val="#ppt_h"/>
                                          </p:val>
                                        </p:tav>
                                      </p:tavLst>
                                    </p:anim>
                                    <p:animEffect transition="in" filter="fade">
                                      <p:cBhvr>
                                        <p:cTn id="702" dur="700"/>
                                        <p:tgtEl>
                                          <p:spTgt spid="589"/>
                                        </p:tgtEl>
                                      </p:cBhvr>
                                    </p:animEffect>
                                  </p:childTnLst>
                                </p:cTn>
                              </p:par>
                              <p:par>
                                <p:cTn id="703" presetID="53" presetClass="entr" presetSubtype="16" fill="hold" grpId="0" nodeType="withEffect">
                                  <p:stCondLst>
                                    <p:cond delay="0"/>
                                  </p:stCondLst>
                                  <p:childTnLst>
                                    <p:set>
                                      <p:cBhvr>
                                        <p:cTn id="704" dur="1" fill="hold">
                                          <p:stCondLst>
                                            <p:cond delay="0"/>
                                          </p:stCondLst>
                                        </p:cTn>
                                        <p:tgtEl>
                                          <p:spTgt spid="588"/>
                                        </p:tgtEl>
                                        <p:attrNameLst>
                                          <p:attrName>style.visibility</p:attrName>
                                        </p:attrNameLst>
                                      </p:cBhvr>
                                      <p:to>
                                        <p:strVal val="visible"/>
                                      </p:to>
                                    </p:set>
                                    <p:anim calcmode="lin" valueType="num">
                                      <p:cBhvr>
                                        <p:cTn id="705" dur="700" fill="hold"/>
                                        <p:tgtEl>
                                          <p:spTgt spid="588"/>
                                        </p:tgtEl>
                                        <p:attrNameLst>
                                          <p:attrName>ppt_w</p:attrName>
                                        </p:attrNameLst>
                                      </p:cBhvr>
                                      <p:tavLst>
                                        <p:tav tm="0">
                                          <p:val>
                                            <p:fltVal val="0"/>
                                          </p:val>
                                        </p:tav>
                                        <p:tav tm="100000">
                                          <p:val>
                                            <p:strVal val="#ppt_w"/>
                                          </p:val>
                                        </p:tav>
                                      </p:tavLst>
                                    </p:anim>
                                    <p:anim calcmode="lin" valueType="num">
                                      <p:cBhvr>
                                        <p:cTn id="706" dur="700" fill="hold"/>
                                        <p:tgtEl>
                                          <p:spTgt spid="588"/>
                                        </p:tgtEl>
                                        <p:attrNameLst>
                                          <p:attrName>ppt_h</p:attrName>
                                        </p:attrNameLst>
                                      </p:cBhvr>
                                      <p:tavLst>
                                        <p:tav tm="0">
                                          <p:val>
                                            <p:fltVal val="0"/>
                                          </p:val>
                                        </p:tav>
                                        <p:tav tm="100000">
                                          <p:val>
                                            <p:strVal val="#ppt_h"/>
                                          </p:val>
                                        </p:tav>
                                      </p:tavLst>
                                    </p:anim>
                                    <p:animEffect transition="in" filter="fade">
                                      <p:cBhvr>
                                        <p:cTn id="707" dur="700"/>
                                        <p:tgtEl>
                                          <p:spTgt spid="588"/>
                                        </p:tgtEl>
                                      </p:cBhvr>
                                    </p:animEffect>
                                  </p:childTnLst>
                                </p:cTn>
                              </p:par>
                              <p:par>
                                <p:cTn id="708" presetID="53" presetClass="entr" presetSubtype="16" fill="hold" grpId="0" nodeType="withEffect">
                                  <p:stCondLst>
                                    <p:cond delay="0"/>
                                  </p:stCondLst>
                                  <p:childTnLst>
                                    <p:set>
                                      <p:cBhvr>
                                        <p:cTn id="709" dur="1" fill="hold">
                                          <p:stCondLst>
                                            <p:cond delay="0"/>
                                          </p:stCondLst>
                                        </p:cTn>
                                        <p:tgtEl>
                                          <p:spTgt spid="587"/>
                                        </p:tgtEl>
                                        <p:attrNameLst>
                                          <p:attrName>style.visibility</p:attrName>
                                        </p:attrNameLst>
                                      </p:cBhvr>
                                      <p:to>
                                        <p:strVal val="visible"/>
                                      </p:to>
                                    </p:set>
                                    <p:anim calcmode="lin" valueType="num">
                                      <p:cBhvr>
                                        <p:cTn id="710" dur="700" fill="hold"/>
                                        <p:tgtEl>
                                          <p:spTgt spid="587"/>
                                        </p:tgtEl>
                                        <p:attrNameLst>
                                          <p:attrName>ppt_w</p:attrName>
                                        </p:attrNameLst>
                                      </p:cBhvr>
                                      <p:tavLst>
                                        <p:tav tm="0">
                                          <p:val>
                                            <p:fltVal val="0"/>
                                          </p:val>
                                        </p:tav>
                                        <p:tav tm="100000">
                                          <p:val>
                                            <p:strVal val="#ppt_w"/>
                                          </p:val>
                                        </p:tav>
                                      </p:tavLst>
                                    </p:anim>
                                    <p:anim calcmode="lin" valueType="num">
                                      <p:cBhvr>
                                        <p:cTn id="711" dur="700" fill="hold"/>
                                        <p:tgtEl>
                                          <p:spTgt spid="587"/>
                                        </p:tgtEl>
                                        <p:attrNameLst>
                                          <p:attrName>ppt_h</p:attrName>
                                        </p:attrNameLst>
                                      </p:cBhvr>
                                      <p:tavLst>
                                        <p:tav tm="0">
                                          <p:val>
                                            <p:fltVal val="0"/>
                                          </p:val>
                                        </p:tav>
                                        <p:tav tm="100000">
                                          <p:val>
                                            <p:strVal val="#ppt_h"/>
                                          </p:val>
                                        </p:tav>
                                      </p:tavLst>
                                    </p:anim>
                                    <p:animEffect transition="in" filter="fade">
                                      <p:cBhvr>
                                        <p:cTn id="712" dur="700"/>
                                        <p:tgtEl>
                                          <p:spTgt spid="587"/>
                                        </p:tgtEl>
                                      </p:cBhvr>
                                    </p:animEffect>
                                  </p:childTnLst>
                                </p:cTn>
                              </p:par>
                              <p:par>
                                <p:cTn id="713" presetID="22" presetClass="entr" presetSubtype="1" fill="hold" grpId="0" nodeType="withEffect">
                                  <p:stCondLst>
                                    <p:cond delay="0"/>
                                  </p:stCondLst>
                                  <p:childTnLst>
                                    <p:set>
                                      <p:cBhvr>
                                        <p:cTn id="714" dur="1" fill="hold">
                                          <p:stCondLst>
                                            <p:cond delay="0"/>
                                          </p:stCondLst>
                                        </p:cTn>
                                        <p:tgtEl>
                                          <p:spTgt spid="676"/>
                                        </p:tgtEl>
                                        <p:attrNameLst>
                                          <p:attrName>style.visibility</p:attrName>
                                        </p:attrNameLst>
                                      </p:cBhvr>
                                      <p:to>
                                        <p:strVal val="visible"/>
                                      </p:to>
                                    </p:set>
                                    <p:animEffect transition="in" filter="wipe(up)">
                                      <p:cBhvr>
                                        <p:cTn id="715" dur="700"/>
                                        <p:tgtEl>
                                          <p:spTgt spid="676"/>
                                        </p:tgtEl>
                                      </p:cBhvr>
                                    </p:animEffect>
                                  </p:childTnLst>
                                </p:cTn>
                              </p:par>
                              <p:par>
                                <p:cTn id="716" presetID="22" presetClass="entr" presetSubtype="1" fill="hold" grpId="0" nodeType="withEffect">
                                  <p:stCondLst>
                                    <p:cond delay="0"/>
                                  </p:stCondLst>
                                  <p:childTnLst>
                                    <p:set>
                                      <p:cBhvr>
                                        <p:cTn id="717" dur="1" fill="hold">
                                          <p:stCondLst>
                                            <p:cond delay="0"/>
                                          </p:stCondLst>
                                        </p:cTn>
                                        <p:tgtEl>
                                          <p:spTgt spid="675"/>
                                        </p:tgtEl>
                                        <p:attrNameLst>
                                          <p:attrName>style.visibility</p:attrName>
                                        </p:attrNameLst>
                                      </p:cBhvr>
                                      <p:to>
                                        <p:strVal val="visible"/>
                                      </p:to>
                                    </p:set>
                                    <p:animEffect transition="in" filter="wipe(up)">
                                      <p:cBhvr>
                                        <p:cTn id="718" dur="700"/>
                                        <p:tgtEl>
                                          <p:spTgt spid="675"/>
                                        </p:tgtEl>
                                      </p:cBhvr>
                                    </p:animEffect>
                                  </p:childTnLst>
                                </p:cTn>
                              </p:par>
                              <p:par>
                                <p:cTn id="719" presetID="22" presetClass="entr" presetSubtype="1" fill="hold" grpId="0" nodeType="withEffect">
                                  <p:stCondLst>
                                    <p:cond delay="0"/>
                                  </p:stCondLst>
                                  <p:childTnLst>
                                    <p:set>
                                      <p:cBhvr>
                                        <p:cTn id="720" dur="1" fill="hold">
                                          <p:stCondLst>
                                            <p:cond delay="0"/>
                                          </p:stCondLst>
                                        </p:cTn>
                                        <p:tgtEl>
                                          <p:spTgt spid="680"/>
                                        </p:tgtEl>
                                        <p:attrNameLst>
                                          <p:attrName>style.visibility</p:attrName>
                                        </p:attrNameLst>
                                      </p:cBhvr>
                                      <p:to>
                                        <p:strVal val="visible"/>
                                      </p:to>
                                    </p:set>
                                    <p:animEffect transition="in" filter="wipe(up)">
                                      <p:cBhvr>
                                        <p:cTn id="721" dur="700"/>
                                        <p:tgtEl>
                                          <p:spTgt spid="680"/>
                                        </p:tgtEl>
                                      </p:cBhvr>
                                    </p:animEffect>
                                  </p:childTnLst>
                                </p:cTn>
                              </p:par>
                              <p:par>
                                <p:cTn id="722" presetID="22" presetClass="entr" presetSubtype="1" fill="hold" grpId="0" nodeType="withEffect">
                                  <p:stCondLst>
                                    <p:cond delay="0"/>
                                  </p:stCondLst>
                                  <p:childTnLst>
                                    <p:set>
                                      <p:cBhvr>
                                        <p:cTn id="723" dur="1" fill="hold">
                                          <p:stCondLst>
                                            <p:cond delay="0"/>
                                          </p:stCondLst>
                                        </p:cTn>
                                        <p:tgtEl>
                                          <p:spTgt spid="678"/>
                                        </p:tgtEl>
                                        <p:attrNameLst>
                                          <p:attrName>style.visibility</p:attrName>
                                        </p:attrNameLst>
                                      </p:cBhvr>
                                      <p:to>
                                        <p:strVal val="visible"/>
                                      </p:to>
                                    </p:set>
                                    <p:animEffect transition="in" filter="wipe(up)">
                                      <p:cBhvr>
                                        <p:cTn id="724" dur="700"/>
                                        <p:tgtEl>
                                          <p:spTgt spid="678"/>
                                        </p:tgtEl>
                                      </p:cBhvr>
                                    </p:animEffect>
                                  </p:childTnLst>
                                </p:cTn>
                              </p:par>
                            </p:childTnLst>
                          </p:cTn>
                        </p:par>
                      </p:childTnLst>
                    </p:cTn>
                  </p:par>
                  <p:par>
                    <p:cTn id="725" fill="hold">
                      <p:stCondLst>
                        <p:cond delay="indefinite"/>
                      </p:stCondLst>
                      <p:childTnLst>
                        <p:par>
                          <p:cTn id="726" fill="hold">
                            <p:stCondLst>
                              <p:cond delay="0"/>
                            </p:stCondLst>
                            <p:childTnLst>
                              <p:par>
                                <p:cTn id="727" presetID="53" presetClass="entr" presetSubtype="16" fill="hold" grpId="0" nodeType="clickEffect">
                                  <p:stCondLst>
                                    <p:cond delay="0"/>
                                  </p:stCondLst>
                                  <p:childTnLst>
                                    <p:set>
                                      <p:cBhvr>
                                        <p:cTn id="728" dur="1" fill="hold">
                                          <p:stCondLst>
                                            <p:cond delay="0"/>
                                          </p:stCondLst>
                                        </p:cTn>
                                        <p:tgtEl>
                                          <p:spTgt spid="693"/>
                                        </p:tgtEl>
                                        <p:attrNameLst>
                                          <p:attrName>style.visibility</p:attrName>
                                        </p:attrNameLst>
                                      </p:cBhvr>
                                      <p:to>
                                        <p:strVal val="visible"/>
                                      </p:to>
                                    </p:set>
                                    <p:anim calcmode="lin" valueType="num">
                                      <p:cBhvr>
                                        <p:cTn id="729" dur="700" fill="hold"/>
                                        <p:tgtEl>
                                          <p:spTgt spid="693"/>
                                        </p:tgtEl>
                                        <p:attrNameLst>
                                          <p:attrName>ppt_w</p:attrName>
                                        </p:attrNameLst>
                                      </p:cBhvr>
                                      <p:tavLst>
                                        <p:tav tm="0">
                                          <p:val>
                                            <p:fltVal val="0"/>
                                          </p:val>
                                        </p:tav>
                                        <p:tav tm="100000">
                                          <p:val>
                                            <p:strVal val="#ppt_w"/>
                                          </p:val>
                                        </p:tav>
                                      </p:tavLst>
                                    </p:anim>
                                    <p:anim calcmode="lin" valueType="num">
                                      <p:cBhvr>
                                        <p:cTn id="730" dur="700" fill="hold"/>
                                        <p:tgtEl>
                                          <p:spTgt spid="693"/>
                                        </p:tgtEl>
                                        <p:attrNameLst>
                                          <p:attrName>ppt_h</p:attrName>
                                        </p:attrNameLst>
                                      </p:cBhvr>
                                      <p:tavLst>
                                        <p:tav tm="0">
                                          <p:val>
                                            <p:fltVal val="0"/>
                                          </p:val>
                                        </p:tav>
                                        <p:tav tm="100000">
                                          <p:val>
                                            <p:strVal val="#ppt_h"/>
                                          </p:val>
                                        </p:tav>
                                      </p:tavLst>
                                    </p:anim>
                                    <p:animEffect transition="in" filter="fade">
                                      <p:cBhvr>
                                        <p:cTn id="731" dur="700"/>
                                        <p:tgtEl>
                                          <p:spTgt spid="693"/>
                                        </p:tgtEl>
                                      </p:cBhvr>
                                    </p:animEffect>
                                  </p:childTnLst>
                                </p:cTn>
                              </p:par>
                              <p:par>
                                <p:cTn id="732" presetID="22" presetClass="entr" presetSubtype="8" fill="hold" grpId="0" nodeType="withEffect">
                                  <p:stCondLst>
                                    <p:cond delay="0"/>
                                  </p:stCondLst>
                                  <p:childTnLst>
                                    <p:set>
                                      <p:cBhvr>
                                        <p:cTn id="733" dur="1" fill="hold">
                                          <p:stCondLst>
                                            <p:cond delay="0"/>
                                          </p:stCondLst>
                                        </p:cTn>
                                        <p:tgtEl>
                                          <p:spTgt spid="672"/>
                                        </p:tgtEl>
                                        <p:attrNameLst>
                                          <p:attrName>style.visibility</p:attrName>
                                        </p:attrNameLst>
                                      </p:cBhvr>
                                      <p:to>
                                        <p:strVal val="visible"/>
                                      </p:to>
                                    </p:set>
                                    <p:animEffect transition="in" filter="wipe(left)">
                                      <p:cBhvr>
                                        <p:cTn id="734" dur="700"/>
                                        <p:tgtEl>
                                          <p:spTgt spid="672"/>
                                        </p:tgtEl>
                                      </p:cBhvr>
                                    </p:animEffect>
                                  </p:childTnLst>
                                </p:cTn>
                              </p:par>
                              <p:par>
                                <p:cTn id="735" presetID="53" presetClass="entr" presetSubtype="16" fill="hold" grpId="0" nodeType="withEffect">
                                  <p:stCondLst>
                                    <p:cond delay="0"/>
                                  </p:stCondLst>
                                  <p:childTnLst>
                                    <p:set>
                                      <p:cBhvr>
                                        <p:cTn id="736" dur="1" fill="hold">
                                          <p:stCondLst>
                                            <p:cond delay="0"/>
                                          </p:stCondLst>
                                        </p:cTn>
                                        <p:tgtEl>
                                          <p:spTgt spid="698"/>
                                        </p:tgtEl>
                                        <p:attrNameLst>
                                          <p:attrName>style.visibility</p:attrName>
                                        </p:attrNameLst>
                                      </p:cBhvr>
                                      <p:to>
                                        <p:strVal val="visible"/>
                                      </p:to>
                                    </p:set>
                                    <p:anim calcmode="lin" valueType="num">
                                      <p:cBhvr>
                                        <p:cTn id="737" dur="700" fill="hold"/>
                                        <p:tgtEl>
                                          <p:spTgt spid="698"/>
                                        </p:tgtEl>
                                        <p:attrNameLst>
                                          <p:attrName>ppt_w</p:attrName>
                                        </p:attrNameLst>
                                      </p:cBhvr>
                                      <p:tavLst>
                                        <p:tav tm="0">
                                          <p:val>
                                            <p:fltVal val="0"/>
                                          </p:val>
                                        </p:tav>
                                        <p:tav tm="100000">
                                          <p:val>
                                            <p:strVal val="#ppt_w"/>
                                          </p:val>
                                        </p:tav>
                                      </p:tavLst>
                                    </p:anim>
                                    <p:anim calcmode="lin" valueType="num">
                                      <p:cBhvr>
                                        <p:cTn id="738" dur="700" fill="hold"/>
                                        <p:tgtEl>
                                          <p:spTgt spid="698"/>
                                        </p:tgtEl>
                                        <p:attrNameLst>
                                          <p:attrName>ppt_h</p:attrName>
                                        </p:attrNameLst>
                                      </p:cBhvr>
                                      <p:tavLst>
                                        <p:tav tm="0">
                                          <p:val>
                                            <p:fltVal val="0"/>
                                          </p:val>
                                        </p:tav>
                                        <p:tav tm="100000">
                                          <p:val>
                                            <p:strVal val="#ppt_h"/>
                                          </p:val>
                                        </p:tav>
                                      </p:tavLst>
                                    </p:anim>
                                    <p:animEffect transition="in" filter="fade">
                                      <p:cBhvr>
                                        <p:cTn id="739" dur="700"/>
                                        <p:tgtEl>
                                          <p:spTgt spid="698"/>
                                        </p:tgtEl>
                                      </p:cBhvr>
                                    </p:animEffect>
                                  </p:childTnLst>
                                </p:cTn>
                              </p:par>
                              <p:par>
                                <p:cTn id="740" presetID="22" presetClass="entr" presetSubtype="8" fill="hold" grpId="0" nodeType="withEffect">
                                  <p:stCondLst>
                                    <p:cond delay="0"/>
                                  </p:stCondLst>
                                  <p:childTnLst>
                                    <p:set>
                                      <p:cBhvr>
                                        <p:cTn id="741" dur="1" fill="hold">
                                          <p:stCondLst>
                                            <p:cond delay="0"/>
                                          </p:stCondLst>
                                        </p:cTn>
                                        <p:tgtEl>
                                          <p:spTgt spid="682"/>
                                        </p:tgtEl>
                                        <p:attrNameLst>
                                          <p:attrName>style.visibility</p:attrName>
                                        </p:attrNameLst>
                                      </p:cBhvr>
                                      <p:to>
                                        <p:strVal val="visible"/>
                                      </p:to>
                                    </p:set>
                                    <p:animEffect transition="in" filter="wipe(left)">
                                      <p:cBhvr>
                                        <p:cTn id="742" dur="700"/>
                                        <p:tgtEl>
                                          <p:spTgt spid="682"/>
                                        </p:tgtEl>
                                      </p:cBhvr>
                                    </p:animEffect>
                                  </p:childTnLst>
                                </p:cTn>
                              </p:par>
                              <p:par>
                                <p:cTn id="743" presetID="18" presetClass="entr" presetSubtype="3" fill="hold" grpId="0" nodeType="withEffect">
                                  <p:stCondLst>
                                    <p:cond delay="0"/>
                                  </p:stCondLst>
                                  <p:childTnLst>
                                    <p:set>
                                      <p:cBhvr>
                                        <p:cTn id="744" dur="1" fill="hold">
                                          <p:stCondLst>
                                            <p:cond delay="0"/>
                                          </p:stCondLst>
                                        </p:cTn>
                                        <p:tgtEl>
                                          <p:spTgt spid="685"/>
                                        </p:tgtEl>
                                        <p:attrNameLst>
                                          <p:attrName>style.visibility</p:attrName>
                                        </p:attrNameLst>
                                      </p:cBhvr>
                                      <p:to>
                                        <p:strVal val="visible"/>
                                      </p:to>
                                    </p:set>
                                    <p:animEffect transition="in" filter="strips(upRight)">
                                      <p:cBhvr>
                                        <p:cTn id="745" dur="700"/>
                                        <p:tgtEl>
                                          <p:spTgt spid="685"/>
                                        </p:tgtEl>
                                      </p:cBhvr>
                                    </p:animEffect>
                                  </p:childTnLst>
                                </p:cTn>
                              </p:par>
                              <p:par>
                                <p:cTn id="746" presetID="18" presetClass="entr" presetSubtype="3" fill="hold" grpId="0" nodeType="withEffect">
                                  <p:stCondLst>
                                    <p:cond delay="0"/>
                                  </p:stCondLst>
                                  <p:childTnLst>
                                    <p:set>
                                      <p:cBhvr>
                                        <p:cTn id="747" dur="1" fill="hold">
                                          <p:stCondLst>
                                            <p:cond delay="0"/>
                                          </p:stCondLst>
                                        </p:cTn>
                                        <p:tgtEl>
                                          <p:spTgt spid="684"/>
                                        </p:tgtEl>
                                        <p:attrNameLst>
                                          <p:attrName>style.visibility</p:attrName>
                                        </p:attrNameLst>
                                      </p:cBhvr>
                                      <p:to>
                                        <p:strVal val="visible"/>
                                      </p:to>
                                    </p:set>
                                    <p:animEffect transition="in" filter="strips(upRight)">
                                      <p:cBhvr>
                                        <p:cTn id="748" dur="700"/>
                                        <p:tgtEl>
                                          <p:spTgt spid="684"/>
                                        </p:tgtEl>
                                      </p:cBhvr>
                                    </p:animEffect>
                                  </p:childTnLst>
                                </p:cTn>
                              </p:par>
                              <p:par>
                                <p:cTn id="749" presetID="53" presetClass="entr" presetSubtype="16" fill="hold" grpId="0" nodeType="withEffect">
                                  <p:stCondLst>
                                    <p:cond delay="0"/>
                                  </p:stCondLst>
                                  <p:childTnLst>
                                    <p:set>
                                      <p:cBhvr>
                                        <p:cTn id="750" dur="1" fill="hold">
                                          <p:stCondLst>
                                            <p:cond delay="0"/>
                                          </p:stCondLst>
                                        </p:cTn>
                                        <p:tgtEl>
                                          <p:spTgt spid="639"/>
                                        </p:tgtEl>
                                        <p:attrNameLst>
                                          <p:attrName>style.visibility</p:attrName>
                                        </p:attrNameLst>
                                      </p:cBhvr>
                                      <p:to>
                                        <p:strVal val="visible"/>
                                      </p:to>
                                    </p:set>
                                    <p:anim calcmode="lin" valueType="num">
                                      <p:cBhvr>
                                        <p:cTn id="751" dur="700" fill="hold"/>
                                        <p:tgtEl>
                                          <p:spTgt spid="639"/>
                                        </p:tgtEl>
                                        <p:attrNameLst>
                                          <p:attrName>ppt_w</p:attrName>
                                        </p:attrNameLst>
                                      </p:cBhvr>
                                      <p:tavLst>
                                        <p:tav tm="0">
                                          <p:val>
                                            <p:fltVal val="0"/>
                                          </p:val>
                                        </p:tav>
                                        <p:tav tm="100000">
                                          <p:val>
                                            <p:strVal val="#ppt_w"/>
                                          </p:val>
                                        </p:tav>
                                      </p:tavLst>
                                    </p:anim>
                                    <p:anim calcmode="lin" valueType="num">
                                      <p:cBhvr>
                                        <p:cTn id="752" dur="700" fill="hold"/>
                                        <p:tgtEl>
                                          <p:spTgt spid="639"/>
                                        </p:tgtEl>
                                        <p:attrNameLst>
                                          <p:attrName>ppt_h</p:attrName>
                                        </p:attrNameLst>
                                      </p:cBhvr>
                                      <p:tavLst>
                                        <p:tav tm="0">
                                          <p:val>
                                            <p:fltVal val="0"/>
                                          </p:val>
                                        </p:tav>
                                        <p:tav tm="100000">
                                          <p:val>
                                            <p:strVal val="#ppt_h"/>
                                          </p:val>
                                        </p:tav>
                                      </p:tavLst>
                                    </p:anim>
                                    <p:animEffect transition="in" filter="fade">
                                      <p:cBhvr>
                                        <p:cTn id="753" dur="700"/>
                                        <p:tgtEl>
                                          <p:spTgt spid="639"/>
                                        </p:tgtEl>
                                      </p:cBhvr>
                                    </p:animEffect>
                                  </p:childTnLst>
                                </p:cTn>
                              </p:par>
                              <p:par>
                                <p:cTn id="754" presetID="53" presetClass="entr" presetSubtype="16" fill="hold" grpId="0" nodeType="withEffect">
                                  <p:stCondLst>
                                    <p:cond delay="0"/>
                                  </p:stCondLst>
                                  <p:childTnLst>
                                    <p:set>
                                      <p:cBhvr>
                                        <p:cTn id="755" dur="1" fill="hold">
                                          <p:stCondLst>
                                            <p:cond delay="0"/>
                                          </p:stCondLst>
                                        </p:cTn>
                                        <p:tgtEl>
                                          <p:spTgt spid="573"/>
                                        </p:tgtEl>
                                        <p:attrNameLst>
                                          <p:attrName>style.visibility</p:attrName>
                                        </p:attrNameLst>
                                      </p:cBhvr>
                                      <p:to>
                                        <p:strVal val="visible"/>
                                      </p:to>
                                    </p:set>
                                    <p:anim calcmode="lin" valueType="num">
                                      <p:cBhvr>
                                        <p:cTn id="756" dur="700" fill="hold"/>
                                        <p:tgtEl>
                                          <p:spTgt spid="573"/>
                                        </p:tgtEl>
                                        <p:attrNameLst>
                                          <p:attrName>ppt_w</p:attrName>
                                        </p:attrNameLst>
                                      </p:cBhvr>
                                      <p:tavLst>
                                        <p:tav tm="0">
                                          <p:val>
                                            <p:fltVal val="0"/>
                                          </p:val>
                                        </p:tav>
                                        <p:tav tm="100000">
                                          <p:val>
                                            <p:strVal val="#ppt_w"/>
                                          </p:val>
                                        </p:tav>
                                      </p:tavLst>
                                    </p:anim>
                                    <p:anim calcmode="lin" valueType="num">
                                      <p:cBhvr>
                                        <p:cTn id="757" dur="700" fill="hold"/>
                                        <p:tgtEl>
                                          <p:spTgt spid="573"/>
                                        </p:tgtEl>
                                        <p:attrNameLst>
                                          <p:attrName>ppt_h</p:attrName>
                                        </p:attrNameLst>
                                      </p:cBhvr>
                                      <p:tavLst>
                                        <p:tav tm="0">
                                          <p:val>
                                            <p:fltVal val="0"/>
                                          </p:val>
                                        </p:tav>
                                        <p:tav tm="100000">
                                          <p:val>
                                            <p:strVal val="#ppt_h"/>
                                          </p:val>
                                        </p:tav>
                                      </p:tavLst>
                                    </p:anim>
                                    <p:animEffect transition="in" filter="fade">
                                      <p:cBhvr>
                                        <p:cTn id="758" dur="700"/>
                                        <p:tgtEl>
                                          <p:spTgt spid="573"/>
                                        </p:tgtEl>
                                      </p:cBhvr>
                                    </p:animEffect>
                                  </p:childTnLst>
                                </p:cTn>
                              </p:par>
                              <p:par>
                                <p:cTn id="759" presetID="53" presetClass="entr" presetSubtype="16" fill="hold" grpId="0" nodeType="withEffect">
                                  <p:stCondLst>
                                    <p:cond delay="0"/>
                                  </p:stCondLst>
                                  <p:childTnLst>
                                    <p:set>
                                      <p:cBhvr>
                                        <p:cTn id="760" dur="1" fill="hold">
                                          <p:stCondLst>
                                            <p:cond delay="0"/>
                                          </p:stCondLst>
                                        </p:cTn>
                                        <p:tgtEl>
                                          <p:spTgt spid="572"/>
                                        </p:tgtEl>
                                        <p:attrNameLst>
                                          <p:attrName>style.visibility</p:attrName>
                                        </p:attrNameLst>
                                      </p:cBhvr>
                                      <p:to>
                                        <p:strVal val="visible"/>
                                      </p:to>
                                    </p:set>
                                    <p:anim calcmode="lin" valueType="num">
                                      <p:cBhvr>
                                        <p:cTn id="761" dur="700" fill="hold"/>
                                        <p:tgtEl>
                                          <p:spTgt spid="572"/>
                                        </p:tgtEl>
                                        <p:attrNameLst>
                                          <p:attrName>ppt_w</p:attrName>
                                        </p:attrNameLst>
                                      </p:cBhvr>
                                      <p:tavLst>
                                        <p:tav tm="0">
                                          <p:val>
                                            <p:fltVal val="0"/>
                                          </p:val>
                                        </p:tav>
                                        <p:tav tm="100000">
                                          <p:val>
                                            <p:strVal val="#ppt_w"/>
                                          </p:val>
                                        </p:tav>
                                      </p:tavLst>
                                    </p:anim>
                                    <p:anim calcmode="lin" valueType="num">
                                      <p:cBhvr>
                                        <p:cTn id="762" dur="700" fill="hold"/>
                                        <p:tgtEl>
                                          <p:spTgt spid="572"/>
                                        </p:tgtEl>
                                        <p:attrNameLst>
                                          <p:attrName>ppt_h</p:attrName>
                                        </p:attrNameLst>
                                      </p:cBhvr>
                                      <p:tavLst>
                                        <p:tav tm="0">
                                          <p:val>
                                            <p:fltVal val="0"/>
                                          </p:val>
                                        </p:tav>
                                        <p:tav tm="100000">
                                          <p:val>
                                            <p:strVal val="#ppt_h"/>
                                          </p:val>
                                        </p:tav>
                                      </p:tavLst>
                                    </p:anim>
                                    <p:animEffect transition="in" filter="fade">
                                      <p:cBhvr>
                                        <p:cTn id="763" dur="700"/>
                                        <p:tgtEl>
                                          <p:spTgt spid="572"/>
                                        </p:tgtEl>
                                      </p:cBhvr>
                                    </p:animEffect>
                                  </p:childTnLst>
                                </p:cTn>
                              </p:par>
                              <p:par>
                                <p:cTn id="764" presetID="53" presetClass="entr" presetSubtype="16" fill="hold" grpId="0" nodeType="withEffect">
                                  <p:stCondLst>
                                    <p:cond delay="0"/>
                                  </p:stCondLst>
                                  <p:childTnLst>
                                    <p:set>
                                      <p:cBhvr>
                                        <p:cTn id="765" dur="1" fill="hold">
                                          <p:stCondLst>
                                            <p:cond delay="0"/>
                                          </p:stCondLst>
                                        </p:cTn>
                                        <p:tgtEl>
                                          <p:spTgt spid="692"/>
                                        </p:tgtEl>
                                        <p:attrNameLst>
                                          <p:attrName>style.visibility</p:attrName>
                                        </p:attrNameLst>
                                      </p:cBhvr>
                                      <p:to>
                                        <p:strVal val="visible"/>
                                      </p:to>
                                    </p:set>
                                    <p:anim calcmode="lin" valueType="num">
                                      <p:cBhvr>
                                        <p:cTn id="766" dur="700" fill="hold"/>
                                        <p:tgtEl>
                                          <p:spTgt spid="692"/>
                                        </p:tgtEl>
                                        <p:attrNameLst>
                                          <p:attrName>ppt_w</p:attrName>
                                        </p:attrNameLst>
                                      </p:cBhvr>
                                      <p:tavLst>
                                        <p:tav tm="0">
                                          <p:val>
                                            <p:fltVal val="0"/>
                                          </p:val>
                                        </p:tav>
                                        <p:tav tm="100000">
                                          <p:val>
                                            <p:strVal val="#ppt_w"/>
                                          </p:val>
                                        </p:tav>
                                      </p:tavLst>
                                    </p:anim>
                                    <p:anim calcmode="lin" valueType="num">
                                      <p:cBhvr>
                                        <p:cTn id="767" dur="700" fill="hold"/>
                                        <p:tgtEl>
                                          <p:spTgt spid="692"/>
                                        </p:tgtEl>
                                        <p:attrNameLst>
                                          <p:attrName>ppt_h</p:attrName>
                                        </p:attrNameLst>
                                      </p:cBhvr>
                                      <p:tavLst>
                                        <p:tav tm="0">
                                          <p:val>
                                            <p:fltVal val="0"/>
                                          </p:val>
                                        </p:tav>
                                        <p:tav tm="100000">
                                          <p:val>
                                            <p:strVal val="#ppt_h"/>
                                          </p:val>
                                        </p:tav>
                                      </p:tavLst>
                                    </p:anim>
                                    <p:animEffect transition="in" filter="fade">
                                      <p:cBhvr>
                                        <p:cTn id="768" dur="700"/>
                                        <p:tgtEl>
                                          <p:spTgt spid="692"/>
                                        </p:tgtEl>
                                      </p:cBhvr>
                                    </p:animEffect>
                                  </p:childTnLst>
                                </p:cTn>
                              </p:par>
                              <p:par>
                                <p:cTn id="769" presetID="22" presetClass="entr" presetSubtype="1" fill="hold" grpId="0" nodeType="withEffect">
                                  <p:stCondLst>
                                    <p:cond delay="0"/>
                                  </p:stCondLst>
                                  <p:childTnLst>
                                    <p:set>
                                      <p:cBhvr>
                                        <p:cTn id="770" dur="1" fill="hold">
                                          <p:stCondLst>
                                            <p:cond delay="0"/>
                                          </p:stCondLst>
                                        </p:cTn>
                                        <p:tgtEl>
                                          <p:spTgt spid="677"/>
                                        </p:tgtEl>
                                        <p:attrNameLst>
                                          <p:attrName>style.visibility</p:attrName>
                                        </p:attrNameLst>
                                      </p:cBhvr>
                                      <p:to>
                                        <p:strVal val="visible"/>
                                      </p:to>
                                    </p:set>
                                    <p:animEffect transition="in" filter="wipe(up)">
                                      <p:cBhvr>
                                        <p:cTn id="771" dur="700"/>
                                        <p:tgtEl>
                                          <p:spTgt spid="677"/>
                                        </p:tgtEl>
                                      </p:cBhvr>
                                    </p:animEffect>
                                  </p:childTnLst>
                                </p:cTn>
                              </p:par>
                              <p:par>
                                <p:cTn id="772" presetID="18" presetClass="entr" presetSubtype="9" fill="hold" grpId="0" nodeType="withEffect">
                                  <p:stCondLst>
                                    <p:cond delay="0"/>
                                  </p:stCondLst>
                                  <p:childTnLst>
                                    <p:set>
                                      <p:cBhvr>
                                        <p:cTn id="773" dur="1" fill="hold">
                                          <p:stCondLst>
                                            <p:cond delay="0"/>
                                          </p:stCondLst>
                                        </p:cTn>
                                        <p:tgtEl>
                                          <p:spTgt spid="673"/>
                                        </p:tgtEl>
                                        <p:attrNameLst>
                                          <p:attrName>style.visibility</p:attrName>
                                        </p:attrNameLst>
                                      </p:cBhvr>
                                      <p:to>
                                        <p:strVal val="visible"/>
                                      </p:to>
                                    </p:set>
                                    <p:animEffect transition="in" filter="strips(upLeft)">
                                      <p:cBhvr>
                                        <p:cTn id="774" dur="700"/>
                                        <p:tgtEl>
                                          <p:spTgt spid="673"/>
                                        </p:tgtEl>
                                      </p:cBhvr>
                                    </p:animEffect>
                                  </p:childTnLst>
                                </p:cTn>
                              </p:par>
                              <p:par>
                                <p:cTn id="775" presetID="22" presetClass="entr" presetSubtype="8" fill="hold" grpId="0" nodeType="withEffect">
                                  <p:stCondLst>
                                    <p:cond delay="0"/>
                                  </p:stCondLst>
                                  <p:childTnLst>
                                    <p:set>
                                      <p:cBhvr>
                                        <p:cTn id="776" dur="1" fill="hold">
                                          <p:stCondLst>
                                            <p:cond delay="0"/>
                                          </p:stCondLst>
                                        </p:cTn>
                                        <p:tgtEl>
                                          <p:spTgt spid="679"/>
                                        </p:tgtEl>
                                        <p:attrNameLst>
                                          <p:attrName>style.visibility</p:attrName>
                                        </p:attrNameLst>
                                      </p:cBhvr>
                                      <p:to>
                                        <p:strVal val="visible"/>
                                      </p:to>
                                    </p:set>
                                    <p:animEffect transition="in" filter="wipe(left)">
                                      <p:cBhvr>
                                        <p:cTn id="777" dur="700"/>
                                        <p:tgtEl>
                                          <p:spTgt spid="679"/>
                                        </p:tgtEl>
                                      </p:cBhvr>
                                    </p:animEffect>
                                  </p:childTnLst>
                                </p:cTn>
                              </p:par>
                              <p:par>
                                <p:cTn id="778" presetID="53" presetClass="entr" presetSubtype="16" fill="hold" grpId="0" nodeType="withEffect">
                                  <p:stCondLst>
                                    <p:cond delay="0"/>
                                  </p:stCondLst>
                                  <p:childTnLst>
                                    <p:set>
                                      <p:cBhvr>
                                        <p:cTn id="779" dur="1" fill="hold">
                                          <p:stCondLst>
                                            <p:cond delay="0"/>
                                          </p:stCondLst>
                                        </p:cTn>
                                        <p:tgtEl>
                                          <p:spTgt spid="593"/>
                                        </p:tgtEl>
                                        <p:attrNameLst>
                                          <p:attrName>style.visibility</p:attrName>
                                        </p:attrNameLst>
                                      </p:cBhvr>
                                      <p:to>
                                        <p:strVal val="visible"/>
                                      </p:to>
                                    </p:set>
                                    <p:anim calcmode="lin" valueType="num">
                                      <p:cBhvr>
                                        <p:cTn id="780" dur="700" fill="hold"/>
                                        <p:tgtEl>
                                          <p:spTgt spid="593"/>
                                        </p:tgtEl>
                                        <p:attrNameLst>
                                          <p:attrName>ppt_w</p:attrName>
                                        </p:attrNameLst>
                                      </p:cBhvr>
                                      <p:tavLst>
                                        <p:tav tm="0">
                                          <p:val>
                                            <p:fltVal val="0"/>
                                          </p:val>
                                        </p:tav>
                                        <p:tav tm="100000">
                                          <p:val>
                                            <p:strVal val="#ppt_w"/>
                                          </p:val>
                                        </p:tav>
                                      </p:tavLst>
                                    </p:anim>
                                    <p:anim calcmode="lin" valueType="num">
                                      <p:cBhvr>
                                        <p:cTn id="781" dur="700" fill="hold"/>
                                        <p:tgtEl>
                                          <p:spTgt spid="593"/>
                                        </p:tgtEl>
                                        <p:attrNameLst>
                                          <p:attrName>ppt_h</p:attrName>
                                        </p:attrNameLst>
                                      </p:cBhvr>
                                      <p:tavLst>
                                        <p:tav tm="0">
                                          <p:val>
                                            <p:fltVal val="0"/>
                                          </p:val>
                                        </p:tav>
                                        <p:tav tm="100000">
                                          <p:val>
                                            <p:strVal val="#ppt_h"/>
                                          </p:val>
                                        </p:tav>
                                      </p:tavLst>
                                    </p:anim>
                                    <p:animEffect transition="in" filter="fade">
                                      <p:cBhvr>
                                        <p:cTn id="782" dur="700"/>
                                        <p:tgtEl>
                                          <p:spTgt spid="593"/>
                                        </p:tgtEl>
                                      </p:cBhvr>
                                    </p:animEffect>
                                  </p:childTnLst>
                                </p:cTn>
                              </p:par>
                              <p:par>
                                <p:cTn id="783" presetID="53" presetClass="entr" presetSubtype="16" fill="hold" grpId="0" nodeType="withEffect">
                                  <p:stCondLst>
                                    <p:cond delay="0"/>
                                  </p:stCondLst>
                                  <p:childTnLst>
                                    <p:set>
                                      <p:cBhvr>
                                        <p:cTn id="784" dur="1" fill="hold">
                                          <p:stCondLst>
                                            <p:cond delay="0"/>
                                          </p:stCondLst>
                                        </p:cTn>
                                        <p:tgtEl>
                                          <p:spTgt spid="592"/>
                                        </p:tgtEl>
                                        <p:attrNameLst>
                                          <p:attrName>style.visibility</p:attrName>
                                        </p:attrNameLst>
                                      </p:cBhvr>
                                      <p:to>
                                        <p:strVal val="visible"/>
                                      </p:to>
                                    </p:set>
                                    <p:anim calcmode="lin" valueType="num">
                                      <p:cBhvr>
                                        <p:cTn id="785" dur="700" fill="hold"/>
                                        <p:tgtEl>
                                          <p:spTgt spid="592"/>
                                        </p:tgtEl>
                                        <p:attrNameLst>
                                          <p:attrName>ppt_w</p:attrName>
                                        </p:attrNameLst>
                                      </p:cBhvr>
                                      <p:tavLst>
                                        <p:tav tm="0">
                                          <p:val>
                                            <p:fltVal val="0"/>
                                          </p:val>
                                        </p:tav>
                                        <p:tav tm="100000">
                                          <p:val>
                                            <p:strVal val="#ppt_w"/>
                                          </p:val>
                                        </p:tav>
                                      </p:tavLst>
                                    </p:anim>
                                    <p:anim calcmode="lin" valueType="num">
                                      <p:cBhvr>
                                        <p:cTn id="786" dur="700" fill="hold"/>
                                        <p:tgtEl>
                                          <p:spTgt spid="592"/>
                                        </p:tgtEl>
                                        <p:attrNameLst>
                                          <p:attrName>ppt_h</p:attrName>
                                        </p:attrNameLst>
                                      </p:cBhvr>
                                      <p:tavLst>
                                        <p:tav tm="0">
                                          <p:val>
                                            <p:fltVal val="0"/>
                                          </p:val>
                                        </p:tav>
                                        <p:tav tm="100000">
                                          <p:val>
                                            <p:strVal val="#ppt_h"/>
                                          </p:val>
                                        </p:tav>
                                      </p:tavLst>
                                    </p:anim>
                                    <p:animEffect transition="in" filter="fade">
                                      <p:cBhvr>
                                        <p:cTn id="787" dur="700"/>
                                        <p:tgtEl>
                                          <p:spTgt spid="592"/>
                                        </p:tgtEl>
                                      </p:cBhvr>
                                    </p:animEffect>
                                  </p:childTnLst>
                                </p:cTn>
                              </p:par>
                              <p:par>
                                <p:cTn id="788" presetID="53" presetClass="entr" presetSubtype="16" fill="hold" grpId="0" nodeType="withEffect">
                                  <p:stCondLst>
                                    <p:cond delay="0"/>
                                  </p:stCondLst>
                                  <p:childTnLst>
                                    <p:set>
                                      <p:cBhvr>
                                        <p:cTn id="789" dur="1" fill="hold">
                                          <p:stCondLst>
                                            <p:cond delay="0"/>
                                          </p:stCondLst>
                                        </p:cTn>
                                        <p:tgtEl>
                                          <p:spTgt spid="591"/>
                                        </p:tgtEl>
                                        <p:attrNameLst>
                                          <p:attrName>style.visibility</p:attrName>
                                        </p:attrNameLst>
                                      </p:cBhvr>
                                      <p:to>
                                        <p:strVal val="visible"/>
                                      </p:to>
                                    </p:set>
                                    <p:anim calcmode="lin" valueType="num">
                                      <p:cBhvr>
                                        <p:cTn id="790" dur="700" fill="hold"/>
                                        <p:tgtEl>
                                          <p:spTgt spid="591"/>
                                        </p:tgtEl>
                                        <p:attrNameLst>
                                          <p:attrName>ppt_w</p:attrName>
                                        </p:attrNameLst>
                                      </p:cBhvr>
                                      <p:tavLst>
                                        <p:tav tm="0">
                                          <p:val>
                                            <p:fltVal val="0"/>
                                          </p:val>
                                        </p:tav>
                                        <p:tav tm="100000">
                                          <p:val>
                                            <p:strVal val="#ppt_w"/>
                                          </p:val>
                                        </p:tav>
                                      </p:tavLst>
                                    </p:anim>
                                    <p:anim calcmode="lin" valueType="num">
                                      <p:cBhvr>
                                        <p:cTn id="791" dur="700" fill="hold"/>
                                        <p:tgtEl>
                                          <p:spTgt spid="591"/>
                                        </p:tgtEl>
                                        <p:attrNameLst>
                                          <p:attrName>ppt_h</p:attrName>
                                        </p:attrNameLst>
                                      </p:cBhvr>
                                      <p:tavLst>
                                        <p:tav tm="0">
                                          <p:val>
                                            <p:fltVal val="0"/>
                                          </p:val>
                                        </p:tav>
                                        <p:tav tm="100000">
                                          <p:val>
                                            <p:strVal val="#ppt_h"/>
                                          </p:val>
                                        </p:tav>
                                      </p:tavLst>
                                    </p:anim>
                                    <p:animEffect transition="in" filter="fade">
                                      <p:cBhvr>
                                        <p:cTn id="792" dur="700"/>
                                        <p:tgtEl>
                                          <p:spTgt spid="591"/>
                                        </p:tgtEl>
                                      </p:cBhvr>
                                    </p:animEffect>
                                  </p:childTnLst>
                                </p:cTn>
                              </p:par>
                              <p:par>
                                <p:cTn id="793" presetID="53" presetClass="entr" presetSubtype="16" fill="hold" grpId="0" nodeType="withEffect">
                                  <p:stCondLst>
                                    <p:cond delay="0"/>
                                  </p:stCondLst>
                                  <p:childTnLst>
                                    <p:set>
                                      <p:cBhvr>
                                        <p:cTn id="794" dur="1" fill="hold">
                                          <p:stCondLst>
                                            <p:cond delay="0"/>
                                          </p:stCondLst>
                                        </p:cTn>
                                        <p:tgtEl>
                                          <p:spTgt spid="696"/>
                                        </p:tgtEl>
                                        <p:attrNameLst>
                                          <p:attrName>style.visibility</p:attrName>
                                        </p:attrNameLst>
                                      </p:cBhvr>
                                      <p:to>
                                        <p:strVal val="visible"/>
                                      </p:to>
                                    </p:set>
                                    <p:anim calcmode="lin" valueType="num">
                                      <p:cBhvr>
                                        <p:cTn id="795" dur="700" fill="hold"/>
                                        <p:tgtEl>
                                          <p:spTgt spid="696"/>
                                        </p:tgtEl>
                                        <p:attrNameLst>
                                          <p:attrName>ppt_w</p:attrName>
                                        </p:attrNameLst>
                                      </p:cBhvr>
                                      <p:tavLst>
                                        <p:tav tm="0">
                                          <p:val>
                                            <p:fltVal val="0"/>
                                          </p:val>
                                        </p:tav>
                                        <p:tav tm="100000">
                                          <p:val>
                                            <p:strVal val="#ppt_w"/>
                                          </p:val>
                                        </p:tav>
                                      </p:tavLst>
                                    </p:anim>
                                    <p:anim calcmode="lin" valueType="num">
                                      <p:cBhvr>
                                        <p:cTn id="796" dur="700" fill="hold"/>
                                        <p:tgtEl>
                                          <p:spTgt spid="696"/>
                                        </p:tgtEl>
                                        <p:attrNameLst>
                                          <p:attrName>ppt_h</p:attrName>
                                        </p:attrNameLst>
                                      </p:cBhvr>
                                      <p:tavLst>
                                        <p:tav tm="0">
                                          <p:val>
                                            <p:fltVal val="0"/>
                                          </p:val>
                                        </p:tav>
                                        <p:tav tm="100000">
                                          <p:val>
                                            <p:strVal val="#ppt_h"/>
                                          </p:val>
                                        </p:tav>
                                      </p:tavLst>
                                    </p:anim>
                                    <p:animEffect transition="in" filter="fade">
                                      <p:cBhvr>
                                        <p:cTn id="797" dur="700"/>
                                        <p:tgtEl>
                                          <p:spTgt spid="696"/>
                                        </p:tgtEl>
                                      </p:cBhvr>
                                    </p:animEffect>
                                  </p:childTnLst>
                                </p:cTn>
                              </p:par>
                              <p:par>
                                <p:cTn id="798" presetID="53" presetClass="entr" presetSubtype="16" fill="hold" grpId="0" nodeType="withEffect">
                                  <p:stCondLst>
                                    <p:cond delay="0"/>
                                  </p:stCondLst>
                                  <p:childTnLst>
                                    <p:set>
                                      <p:cBhvr>
                                        <p:cTn id="799" dur="1" fill="hold">
                                          <p:stCondLst>
                                            <p:cond delay="0"/>
                                          </p:stCondLst>
                                        </p:cTn>
                                        <p:tgtEl>
                                          <p:spTgt spid="695"/>
                                        </p:tgtEl>
                                        <p:attrNameLst>
                                          <p:attrName>style.visibility</p:attrName>
                                        </p:attrNameLst>
                                      </p:cBhvr>
                                      <p:to>
                                        <p:strVal val="visible"/>
                                      </p:to>
                                    </p:set>
                                    <p:anim calcmode="lin" valueType="num">
                                      <p:cBhvr>
                                        <p:cTn id="800" dur="700" fill="hold"/>
                                        <p:tgtEl>
                                          <p:spTgt spid="695"/>
                                        </p:tgtEl>
                                        <p:attrNameLst>
                                          <p:attrName>ppt_w</p:attrName>
                                        </p:attrNameLst>
                                      </p:cBhvr>
                                      <p:tavLst>
                                        <p:tav tm="0">
                                          <p:val>
                                            <p:fltVal val="0"/>
                                          </p:val>
                                        </p:tav>
                                        <p:tav tm="100000">
                                          <p:val>
                                            <p:strVal val="#ppt_w"/>
                                          </p:val>
                                        </p:tav>
                                      </p:tavLst>
                                    </p:anim>
                                    <p:anim calcmode="lin" valueType="num">
                                      <p:cBhvr>
                                        <p:cTn id="801" dur="700" fill="hold"/>
                                        <p:tgtEl>
                                          <p:spTgt spid="695"/>
                                        </p:tgtEl>
                                        <p:attrNameLst>
                                          <p:attrName>ppt_h</p:attrName>
                                        </p:attrNameLst>
                                      </p:cBhvr>
                                      <p:tavLst>
                                        <p:tav tm="0">
                                          <p:val>
                                            <p:fltVal val="0"/>
                                          </p:val>
                                        </p:tav>
                                        <p:tav tm="100000">
                                          <p:val>
                                            <p:strVal val="#ppt_h"/>
                                          </p:val>
                                        </p:tav>
                                      </p:tavLst>
                                    </p:anim>
                                    <p:animEffect transition="in" filter="fade">
                                      <p:cBhvr>
                                        <p:cTn id="802" dur="700"/>
                                        <p:tgtEl>
                                          <p:spTgt spid="695"/>
                                        </p:tgtEl>
                                      </p:cBhvr>
                                    </p:animEffect>
                                  </p:childTnLst>
                                </p:cTn>
                              </p:par>
                              <p:par>
                                <p:cTn id="803" presetID="53" presetClass="entr" presetSubtype="16" fill="hold" grpId="0" nodeType="withEffect">
                                  <p:stCondLst>
                                    <p:cond delay="0"/>
                                  </p:stCondLst>
                                  <p:childTnLst>
                                    <p:set>
                                      <p:cBhvr>
                                        <p:cTn id="804" dur="1" fill="hold">
                                          <p:stCondLst>
                                            <p:cond delay="0"/>
                                          </p:stCondLst>
                                        </p:cTn>
                                        <p:tgtEl>
                                          <p:spTgt spid="590"/>
                                        </p:tgtEl>
                                        <p:attrNameLst>
                                          <p:attrName>style.visibility</p:attrName>
                                        </p:attrNameLst>
                                      </p:cBhvr>
                                      <p:to>
                                        <p:strVal val="visible"/>
                                      </p:to>
                                    </p:set>
                                    <p:anim calcmode="lin" valueType="num">
                                      <p:cBhvr>
                                        <p:cTn id="805" dur="700" fill="hold"/>
                                        <p:tgtEl>
                                          <p:spTgt spid="590"/>
                                        </p:tgtEl>
                                        <p:attrNameLst>
                                          <p:attrName>ppt_w</p:attrName>
                                        </p:attrNameLst>
                                      </p:cBhvr>
                                      <p:tavLst>
                                        <p:tav tm="0">
                                          <p:val>
                                            <p:fltVal val="0"/>
                                          </p:val>
                                        </p:tav>
                                        <p:tav tm="100000">
                                          <p:val>
                                            <p:strVal val="#ppt_w"/>
                                          </p:val>
                                        </p:tav>
                                      </p:tavLst>
                                    </p:anim>
                                    <p:anim calcmode="lin" valueType="num">
                                      <p:cBhvr>
                                        <p:cTn id="806" dur="700" fill="hold"/>
                                        <p:tgtEl>
                                          <p:spTgt spid="590"/>
                                        </p:tgtEl>
                                        <p:attrNameLst>
                                          <p:attrName>ppt_h</p:attrName>
                                        </p:attrNameLst>
                                      </p:cBhvr>
                                      <p:tavLst>
                                        <p:tav tm="0">
                                          <p:val>
                                            <p:fltVal val="0"/>
                                          </p:val>
                                        </p:tav>
                                        <p:tav tm="100000">
                                          <p:val>
                                            <p:strVal val="#ppt_h"/>
                                          </p:val>
                                        </p:tav>
                                      </p:tavLst>
                                    </p:anim>
                                    <p:animEffect transition="in" filter="fade">
                                      <p:cBhvr>
                                        <p:cTn id="807" dur="700"/>
                                        <p:tgtEl>
                                          <p:spTgt spid="590"/>
                                        </p:tgtEl>
                                      </p:cBhvr>
                                    </p:animEffect>
                                  </p:childTnLst>
                                </p:cTn>
                              </p:par>
                              <p:par>
                                <p:cTn id="808" presetID="22" presetClass="entr" presetSubtype="2" fill="hold" grpId="0" nodeType="withEffect">
                                  <p:stCondLst>
                                    <p:cond delay="0"/>
                                  </p:stCondLst>
                                  <p:childTnLst>
                                    <p:set>
                                      <p:cBhvr>
                                        <p:cTn id="809" dur="1" fill="hold">
                                          <p:stCondLst>
                                            <p:cond delay="0"/>
                                          </p:stCondLst>
                                        </p:cTn>
                                        <p:tgtEl>
                                          <p:spTgt spid="674"/>
                                        </p:tgtEl>
                                        <p:attrNameLst>
                                          <p:attrName>style.visibility</p:attrName>
                                        </p:attrNameLst>
                                      </p:cBhvr>
                                      <p:to>
                                        <p:strVal val="visible"/>
                                      </p:to>
                                    </p:set>
                                    <p:animEffect transition="in" filter="wipe(right)">
                                      <p:cBhvr>
                                        <p:cTn id="810" dur="700"/>
                                        <p:tgtEl>
                                          <p:spTgt spid="674"/>
                                        </p:tgtEl>
                                      </p:cBhvr>
                                    </p:animEffect>
                                  </p:childTnLst>
                                </p:cTn>
                              </p:par>
                            </p:childTnLst>
                          </p:cTn>
                        </p:par>
                      </p:childTnLst>
                    </p:cTn>
                  </p:par>
                  <p:par>
                    <p:cTn id="811" fill="hold">
                      <p:stCondLst>
                        <p:cond delay="indefinite"/>
                      </p:stCondLst>
                      <p:childTnLst>
                        <p:par>
                          <p:cTn id="812" fill="hold">
                            <p:stCondLst>
                              <p:cond delay="0"/>
                            </p:stCondLst>
                            <p:childTnLst>
                              <p:par>
                                <p:cTn id="813" presetID="41" presetClass="entr" presetSubtype="0" fill="hold" grpId="0" nodeType="clickEffect">
                                  <p:stCondLst>
                                    <p:cond delay="0"/>
                                  </p:stCondLst>
                                  <p:iterate type="lt">
                                    <p:tmPct val="50000"/>
                                  </p:iterate>
                                  <p:childTnLst>
                                    <p:set>
                                      <p:cBhvr>
                                        <p:cTn id="814" dur="1" fill="hold">
                                          <p:stCondLst>
                                            <p:cond delay="0"/>
                                          </p:stCondLst>
                                        </p:cTn>
                                        <p:tgtEl>
                                          <p:spTgt spid="214"/>
                                        </p:tgtEl>
                                        <p:attrNameLst>
                                          <p:attrName>style.visibility</p:attrName>
                                        </p:attrNameLst>
                                      </p:cBhvr>
                                      <p:to>
                                        <p:strVal val="visible"/>
                                      </p:to>
                                    </p:set>
                                    <p:anim calcmode="lin" valueType="num">
                                      <p:cBhvr>
                                        <p:cTn id="815" dur="500" fill="hold"/>
                                        <p:tgtEl>
                                          <p:spTgt spid="214"/>
                                        </p:tgtEl>
                                        <p:attrNameLst>
                                          <p:attrName>ppt_x</p:attrName>
                                        </p:attrNameLst>
                                      </p:cBhvr>
                                      <p:tavLst>
                                        <p:tav tm="0">
                                          <p:val>
                                            <p:strVal val="#ppt_x"/>
                                          </p:val>
                                        </p:tav>
                                        <p:tav tm="50000">
                                          <p:val>
                                            <p:strVal val="#ppt_x+.1"/>
                                          </p:val>
                                        </p:tav>
                                        <p:tav tm="100000">
                                          <p:val>
                                            <p:strVal val="#ppt_x"/>
                                          </p:val>
                                        </p:tav>
                                      </p:tavLst>
                                    </p:anim>
                                    <p:anim calcmode="lin" valueType="num">
                                      <p:cBhvr>
                                        <p:cTn id="816" dur="500" fill="hold"/>
                                        <p:tgtEl>
                                          <p:spTgt spid="214"/>
                                        </p:tgtEl>
                                        <p:attrNameLst>
                                          <p:attrName>ppt_y</p:attrName>
                                        </p:attrNameLst>
                                      </p:cBhvr>
                                      <p:tavLst>
                                        <p:tav tm="0">
                                          <p:val>
                                            <p:strVal val="#ppt_y"/>
                                          </p:val>
                                        </p:tav>
                                        <p:tav tm="100000">
                                          <p:val>
                                            <p:strVal val="#ppt_y"/>
                                          </p:val>
                                        </p:tav>
                                      </p:tavLst>
                                    </p:anim>
                                    <p:anim calcmode="lin" valueType="num">
                                      <p:cBhvr>
                                        <p:cTn id="817" dur="500" fill="hold"/>
                                        <p:tgtEl>
                                          <p:spTgt spid="214"/>
                                        </p:tgtEl>
                                        <p:attrNameLst>
                                          <p:attrName>ppt_h</p:attrName>
                                        </p:attrNameLst>
                                      </p:cBhvr>
                                      <p:tavLst>
                                        <p:tav tm="0">
                                          <p:val>
                                            <p:strVal val="#ppt_h/10"/>
                                          </p:val>
                                        </p:tav>
                                        <p:tav tm="50000">
                                          <p:val>
                                            <p:strVal val="#ppt_h+.01"/>
                                          </p:val>
                                        </p:tav>
                                        <p:tav tm="100000">
                                          <p:val>
                                            <p:strVal val="#ppt_h"/>
                                          </p:val>
                                        </p:tav>
                                      </p:tavLst>
                                    </p:anim>
                                    <p:anim calcmode="lin" valueType="num">
                                      <p:cBhvr>
                                        <p:cTn id="818" dur="500" fill="hold"/>
                                        <p:tgtEl>
                                          <p:spTgt spid="214"/>
                                        </p:tgtEl>
                                        <p:attrNameLst>
                                          <p:attrName>ppt_w</p:attrName>
                                        </p:attrNameLst>
                                      </p:cBhvr>
                                      <p:tavLst>
                                        <p:tav tm="0">
                                          <p:val>
                                            <p:strVal val="#ppt_w/10"/>
                                          </p:val>
                                        </p:tav>
                                        <p:tav tm="50000">
                                          <p:val>
                                            <p:strVal val="#ppt_w+.01"/>
                                          </p:val>
                                        </p:tav>
                                        <p:tav tm="100000">
                                          <p:val>
                                            <p:strVal val="#ppt_w"/>
                                          </p:val>
                                        </p:tav>
                                      </p:tavLst>
                                    </p:anim>
                                    <p:animEffect transition="in" filter="fade">
                                      <p:cBhvr>
                                        <p:cTn id="819" dur="500" tmFilter="0,0; .5, 1; 1, 1"/>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30" grpId="0" animBg="1"/>
      <p:bldP spid="500" grpId="0" animBg="1"/>
      <p:bldP spid="502" grpId="0" animBg="1"/>
      <p:bldP spid="523" grpId="0" animBg="1"/>
      <p:bldP spid="320" grpId="0" animBg="1"/>
      <p:bldP spid="322" grpId="0" animBg="1"/>
      <p:bldP spid="326" grpId="0" animBg="1"/>
      <p:bldP spid="327" grpId="0" animBg="1"/>
      <p:bldP spid="329" grpId="0" animBg="1"/>
      <p:bldP spid="288" grpId="0" animBg="1"/>
      <p:bldP spid="290" grpId="0" animBg="1"/>
      <p:bldP spid="291" grpId="0" animBg="1"/>
      <p:bldP spid="292" grpId="0" animBg="1"/>
      <p:bldP spid="294" grpId="0" animBg="1"/>
      <p:bldP spid="295" grpId="0" animBg="1"/>
      <p:bldP spid="296" grpId="0" animBg="1"/>
      <p:bldP spid="297" grpId="0" animBg="1"/>
      <p:bldP spid="298" grpId="0" animBg="1"/>
      <p:bldP spid="299" grpId="0" animBg="1"/>
      <p:bldP spid="303" grpId="0" animBg="1"/>
      <p:bldP spid="304" grpId="0" animBg="1"/>
      <p:bldP spid="305" grpId="0" animBg="1"/>
      <p:bldP spid="306" grpId="0" animBg="1"/>
      <p:bldP spid="307" grpId="0" animBg="1"/>
      <p:bldP spid="311" grpId="0" animBg="1"/>
      <p:bldP spid="312" grpId="0" animBg="1"/>
      <p:bldP spid="316" grpId="0" animBg="1"/>
      <p:bldP spid="317" grpId="0" animBg="1"/>
      <p:bldP spid="318" grpId="0" animBg="1"/>
      <p:bldP spid="222" grpId="0" animBg="1"/>
      <p:bldP spid="226" grpId="0" animBg="1"/>
      <p:bldP spid="227" grpId="0" animBg="1"/>
      <p:bldP spid="228" grpId="0" animBg="1"/>
      <p:bldP spid="229" grpId="0" animBg="1"/>
      <p:bldP spid="230" grpId="0" animBg="1"/>
      <p:bldP spid="231" grpId="0" animBg="1"/>
      <p:bldP spid="232" grpId="0" animBg="1"/>
      <p:bldP spid="235" grpId="0" animBg="1"/>
      <p:bldP spid="236" grpId="0" animBg="1"/>
      <p:bldP spid="493" grpId="0" animBg="1"/>
      <p:bldP spid="497" grpId="0" animBg="1"/>
      <p:bldP spid="462" grpId="0" animBg="1"/>
      <p:bldP spid="463" grpId="0" animBg="1"/>
      <p:bldP spid="466" grpId="0" animBg="1"/>
      <p:bldP spid="467" grpId="0" animBg="1"/>
      <p:bldP spid="468" grpId="0" animBg="1"/>
      <p:bldP spid="469" grpId="0" animBg="1"/>
      <p:bldP spid="470" grpId="0" animBg="1"/>
      <p:bldP spid="471" grpId="0" animBg="1"/>
      <p:bldP spid="472" grpId="0" animBg="1"/>
      <p:bldP spid="473" grpId="0" animBg="1"/>
      <p:bldP spid="482" grpId="0" animBg="1"/>
      <p:bldP spid="484" grpId="0" animBg="1"/>
      <p:bldP spid="485" grpId="0" animBg="1"/>
      <p:bldP spid="487" grpId="0" animBg="1"/>
      <p:bldP spid="490" grpId="0" animBg="1"/>
      <p:bldP spid="397" grpId="0" animBg="1"/>
      <p:bldP spid="398" grpId="0" animBg="1"/>
      <p:bldP spid="403" grpId="0" animBg="1"/>
      <p:bldP spid="404" grpId="0" animBg="1"/>
      <p:bldP spid="405" grpId="0" animBg="1"/>
      <p:bldP spid="520" grpId="0" animBg="1"/>
      <p:bldP spid="521" grpId="0" animBg="1"/>
      <p:bldP spid="525" grpId="0" animBg="1"/>
      <p:bldP spid="527"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2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Freeform 57"/>
          <p:cNvSpPr/>
          <p:nvPr/>
        </p:nvSpPr>
        <p:spPr bwMode="auto">
          <a:xfrm>
            <a:off x="2589783" y="3429175"/>
            <a:ext cx="862505" cy="1715160"/>
          </a:xfrm>
          <a:custGeom>
            <a:avLst/>
            <a:gdLst>
              <a:gd name="T0" fmla="*/ 951 w 958"/>
              <a:gd name="T1" fmla="*/ 1905 h 1905"/>
              <a:gd name="T2" fmla="*/ 945 w 958"/>
              <a:gd name="T3" fmla="*/ 1902 h 1905"/>
              <a:gd name="T4" fmla="*/ 1 w 958"/>
              <a:gd name="T5" fmla="*/ 10 h 1905"/>
              <a:gd name="T6" fmla="*/ 4 w 958"/>
              <a:gd name="T7" fmla="*/ 1 h 1905"/>
              <a:gd name="T8" fmla="*/ 12 w 958"/>
              <a:gd name="T9" fmla="*/ 4 h 1905"/>
              <a:gd name="T10" fmla="*/ 956 w 958"/>
              <a:gd name="T11" fmla="*/ 1896 h 1905"/>
              <a:gd name="T12" fmla="*/ 953 w 958"/>
              <a:gd name="T13" fmla="*/ 1904 h 1905"/>
              <a:gd name="T14" fmla="*/ 951 w 958"/>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905">
                <a:moveTo>
                  <a:pt x="951" y="1905"/>
                </a:moveTo>
                <a:cubicBezTo>
                  <a:pt x="949" y="1905"/>
                  <a:pt x="946" y="1904"/>
                  <a:pt x="945" y="1902"/>
                </a:cubicBezTo>
                <a:cubicBezTo>
                  <a:pt x="1" y="10"/>
                  <a:pt x="1" y="10"/>
                  <a:pt x="1" y="10"/>
                </a:cubicBezTo>
                <a:cubicBezTo>
                  <a:pt x="0" y="7"/>
                  <a:pt x="1" y="3"/>
                  <a:pt x="4" y="1"/>
                </a:cubicBezTo>
                <a:cubicBezTo>
                  <a:pt x="7" y="0"/>
                  <a:pt x="10" y="1"/>
                  <a:pt x="12" y="4"/>
                </a:cubicBezTo>
                <a:cubicBezTo>
                  <a:pt x="956" y="1896"/>
                  <a:pt x="956" y="1896"/>
                  <a:pt x="956" y="1896"/>
                </a:cubicBezTo>
                <a:cubicBezTo>
                  <a:pt x="958" y="1899"/>
                  <a:pt x="956" y="1903"/>
                  <a:pt x="953" y="1904"/>
                </a:cubicBezTo>
                <a:cubicBezTo>
                  <a:pt x="953" y="1905"/>
                  <a:pt x="952" y="1905"/>
                  <a:pt x="951" y="190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58"/>
          <p:cNvSpPr/>
          <p:nvPr/>
        </p:nvSpPr>
        <p:spPr bwMode="auto">
          <a:xfrm>
            <a:off x="871808" y="3429175"/>
            <a:ext cx="1729231" cy="824515"/>
          </a:xfrm>
          <a:custGeom>
            <a:avLst/>
            <a:gdLst>
              <a:gd name="T0" fmla="*/ 7 w 1920"/>
              <a:gd name="T1" fmla="*/ 915 h 915"/>
              <a:gd name="T2" fmla="*/ 2 w 1920"/>
              <a:gd name="T3" fmla="*/ 911 h 915"/>
              <a:gd name="T4" fmla="*/ 5 w 1920"/>
              <a:gd name="T5" fmla="*/ 903 h 915"/>
              <a:gd name="T6" fmla="*/ 1911 w 1920"/>
              <a:gd name="T7" fmla="*/ 1 h 915"/>
              <a:gd name="T8" fmla="*/ 1919 w 1920"/>
              <a:gd name="T9" fmla="*/ 4 h 915"/>
              <a:gd name="T10" fmla="*/ 1916 w 1920"/>
              <a:gd name="T11" fmla="*/ 12 h 915"/>
              <a:gd name="T12" fmla="*/ 10 w 1920"/>
              <a:gd name="T13" fmla="*/ 914 h 915"/>
              <a:gd name="T14" fmla="*/ 7 w 1920"/>
              <a:gd name="T15" fmla="*/ 915 h 9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0" h="915">
                <a:moveTo>
                  <a:pt x="7" y="915"/>
                </a:moveTo>
                <a:cubicBezTo>
                  <a:pt x="5" y="915"/>
                  <a:pt x="3" y="914"/>
                  <a:pt x="2" y="911"/>
                </a:cubicBezTo>
                <a:cubicBezTo>
                  <a:pt x="0" y="908"/>
                  <a:pt x="2" y="905"/>
                  <a:pt x="5" y="903"/>
                </a:cubicBezTo>
                <a:cubicBezTo>
                  <a:pt x="1911" y="1"/>
                  <a:pt x="1911" y="1"/>
                  <a:pt x="1911" y="1"/>
                </a:cubicBezTo>
                <a:cubicBezTo>
                  <a:pt x="1914" y="0"/>
                  <a:pt x="1918" y="1"/>
                  <a:pt x="1919" y="4"/>
                </a:cubicBezTo>
                <a:cubicBezTo>
                  <a:pt x="1920" y="7"/>
                  <a:pt x="1919" y="11"/>
                  <a:pt x="1916" y="12"/>
                </a:cubicBezTo>
                <a:cubicBezTo>
                  <a:pt x="10" y="914"/>
                  <a:pt x="10" y="914"/>
                  <a:pt x="10" y="914"/>
                </a:cubicBezTo>
                <a:cubicBezTo>
                  <a:pt x="9" y="915"/>
                  <a:pt x="8" y="915"/>
                  <a:pt x="7" y="91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59"/>
          <p:cNvSpPr/>
          <p:nvPr/>
        </p:nvSpPr>
        <p:spPr bwMode="auto">
          <a:xfrm>
            <a:off x="2589783" y="2171297"/>
            <a:ext cx="726023" cy="1269134"/>
          </a:xfrm>
          <a:custGeom>
            <a:avLst/>
            <a:gdLst>
              <a:gd name="T0" fmla="*/ 6 w 806"/>
              <a:gd name="T1" fmla="*/ 1409 h 1409"/>
              <a:gd name="T2" fmla="*/ 4 w 806"/>
              <a:gd name="T3" fmla="*/ 1408 h 1409"/>
              <a:gd name="T4" fmla="*/ 1 w 806"/>
              <a:gd name="T5" fmla="*/ 1400 h 1409"/>
              <a:gd name="T6" fmla="*/ 794 w 806"/>
              <a:gd name="T7" fmla="*/ 4 h 1409"/>
              <a:gd name="T8" fmla="*/ 802 w 806"/>
              <a:gd name="T9" fmla="*/ 1 h 1409"/>
              <a:gd name="T10" fmla="*/ 804 w 806"/>
              <a:gd name="T11" fmla="*/ 10 h 1409"/>
              <a:gd name="T12" fmla="*/ 12 w 806"/>
              <a:gd name="T13" fmla="*/ 1406 h 1409"/>
              <a:gd name="T14" fmla="*/ 6 w 806"/>
              <a:gd name="T15" fmla="*/ 1409 h 1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6" h="1409">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60"/>
          <p:cNvSpPr/>
          <p:nvPr/>
        </p:nvSpPr>
        <p:spPr bwMode="auto">
          <a:xfrm>
            <a:off x="3303143" y="2171297"/>
            <a:ext cx="2106312" cy="1499886"/>
          </a:xfrm>
          <a:custGeom>
            <a:avLst/>
            <a:gdLst>
              <a:gd name="T0" fmla="*/ 2332 w 2339"/>
              <a:gd name="T1" fmla="*/ 1665 h 1665"/>
              <a:gd name="T2" fmla="*/ 2329 w 2339"/>
              <a:gd name="T3" fmla="*/ 1664 h 1665"/>
              <a:gd name="T4" fmla="*/ 3 w 2339"/>
              <a:gd name="T5" fmla="*/ 11 h 1665"/>
              <a:gd name="T6" fmla="*/ 2 w 2339"/>
              <a:gd name="T7" fmla="*/ 3 h 1665"/>
              <a:gd name="T8" fmla="*/ 10 w 2339"/>
              <a:gd name="T9" fmla="*/ 2 h 1665"/>
              <a:gd name="T10" fmla="*/ 2335 w 2339"/>
              <a:gd name="T11" fmla="*/ 1654 h 1665"/>
              <a:gd name="T12" fmla="*/ 2337 w 2339"/>
              <a:gd name="T13" fmla="*/ 1662 h 1665"/>
              <a:gd name="T14" fmla="*/ 2332 w 2339"/>
              <a:gd name="T15" fmla="*/ 1665 h 1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9" h="1665">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61"/>
          <p:cNvSpPr/>
          <p:nvPr/>
        </p:nvSpPr>
        <p:spPr bwMode="auto">
          <a:xfrm>
            <a:off x="3788566" y="3659926"/>
            <a:ext cx="1619483" cy="118190"/>
          </a:xfrm>
          <a:custGeom>
            <a:avLst/>
            <a:gdLst>
              <a:gd name="T0" fmla="*/ 6 w 1798"/>
              <a:gd name="T1" fmla="*/ 130 h 130"/>
              <a:gd name="T2" fmla="*/ 0 w 1798"/>
              <a:gd name="T3" fmla="*/ 125 h 130"/>
              <a:gd name="T4" fmla="*/ 6 w 1798"/>
              <a:gd name="T5" fmla="*/ 118 h 130"/>
              <a:gd name="T6" fmla="*/ 1792 w 1798"/>
              <a:gd name="T7" fmla="*/ 0 h 130"/>
              <a:gd name="T8" fmla="*/ 1798 w 1798"/>
              <a:gd name="T9" fmla="*/ 6 h 130"/>
              <a:gd name="T10" fmla="*/ 1792 w 1798"/>
              <a:gd name="T11" fmla="*/ 12 h 130"/>
              <a:gd name="T12" fmla="*/ 7 w 1798"/>
              <a:gd name="T13" fmla="*/ 130 h 130"/>
              <a:gd name="T14" fmla="*/ 6 w 1798"/>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8" h="130">
                <a:moveTo>
                  <a:pt x="6" y="130"/>
                </a:moveTo>
                <a:cubicBezTo>
                  <a:pt x="3" y="130"/>
                  <a:pt x="1" y="128"/>
                  <a:pt x="0" y="125"/>
                </a:cubicBezTo>
                <a:cubicBezTo>
                  <a:pt x="0" y="121"/>
                  <a:pt x="3" y="118"/>
                  <a:pt x="6" y="118"/>
                </a:cubicBezTo>
                <a:cubicBezTo>
                  <a:pt x="1792" y="0"/>
                  <a:pt x="1792" y="0"/>
                  <a:pt x="1792" y="0"/>
                </a:cubicBezTo>
                <a:cubicBezTo>
                  <a:pt x="1795" y="0"/>
                  <a:pt x="1798" y="2"/>
                  <a:pt x="1798" y="6"/>
                </a:cubicBezTo>
                <a:cubicBezTo>
                  <a:pt x="1798" y="9"/>
                  <a:pt x="1796" y="12"/>
                  <a:pt x="1792" y="12"/>
                </a:cubicBezTo>
                <a:cubicBezTo>
                  <a:pt x="7" y="130"/>
                  <a:pt x="7" y="130"/>
                  <a:pt x="7" y="130"/>
                </a:cubicBezTo>
                <a:cubicBezTo>
                  <a:pt x="7" y="130"/>
                  <a:pt x="6" y="130"/>
                  <a:pt x="6" y="1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62"/>
          <p:cNvSpPr/>
          <p:nvPr/>
        </p:nvSpPr>
        <p:spPr bwMode="auto">
          <a:xfrm>
            <a:off x="5392571" y="2604660"/>
            <a:ext cx="15478" cy="1066523"/>
          </a:xfrm>
          <a:custGeom>
            <a:avLst/>
            <a:gdLst>
              <a:gd name="T0" fmla="*/ 11 w 17"/>
              <a:gd name="T1" fmla="*/ 1184 h 1184"/>
              <a:gd name="T2" fmla="*/ 5 w 17"/>
              <a:gd name="T3" fmla="*/ 1178 h 1184"/>
              <a:gd name="T4" fmla="*/ 0 w 17"/>
              <a:gd name="T5" fmla="*/ 6 h 1184"/>
              <a:gd name="T6" fmla="*/ 6 w 17"/>
              <a:gd name="T7" fmla="*/ 0 h 1184"/>
              <a:gd name="T8" fmla="*/ 6 w 17"/>
              <a:gd name="T9" fmla="*/ 0 h 1184"/>
              <a:gd name="T10" fmla="*/ 12 w 17"/>
              <a:gd name="T11" fmla="*/ 6 h 1184"/>
              <a:gd name="T12" fmla="*/ 17 w 17"/>
              <a:gd name="T13" fmla="*/ 1178 h 1184"/>
              <a:gd name="T14" fmla="*/ 11 w 17"/>
              <a:gd name="T15" fmla="*/ 1184 h 1184"/>
              <a:gd name="T16" fmla="*/ 11 w 17"/>
              <a:gd name="T17" fmla="*/ 11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84">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63"/>
          <p:cNvSpPr/>
          <p:nvPr/>
        </p:nvSpPr>
        <p:spPr bwMode="auto">
          <a:xfrm>
            <a:off x="3303143" y="1495926"/>
            <a:ext cx="1739079" cy="686627"/>
          </a:xfrm>
          <a:custGeom>
            <a:avLst/>
            <a:gdLst>
              <a:gd name="T0" fmla="*/ 7 w 1932"/>
              <a:gd name="T1" fmla="*/ 763 h 763"/>
              <a:gd name="T2" fmla="*/ 1 w 1932"/>
              <a:gd name="T3" fmla="*/ 759 h 763"/>
              <a:gd name="T4" fmla="*/ 5 w 1932"/>
              <a:gd name="T5" fmla="*/ 751 h 763"/>
              <a:gd name="T6" fmla="*/ 1923 w 1932"/>
              <a:gd name="T7" fmla="*/ 1 h 763"/>
              <a:gd name="T8" fmla="*/ 1931 w 1932"/>
              <a:gd name="T9" fmla="*/ 5 h 763"/>
              <a:gd name="T10" fmla="*/ 1927 w 1932"/>
              <a:gd name="T11" fmla="*/ 13 h 763"/>
              <a:gd name="T12" fmla="*/ 9 w 1932"/>
              <a:gd name="T13" fmla="*/ 762 h 763"/>
              <a:gd name="T14" fmla="*/ 7 w 1932"/>
              <a:gd name="T15" fmla="*/ 763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2" h="763">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64"/>
          <p:cNvSpPr/>
          <p:nvPr/>
        </p:nvSpPr>
        <p:spPr bwMode="auto">
          <a:xfrm>
            <a:off x="4568056" y="1318641"/>
            <a:ext cx="474167" cy="188541"/>
          </a:xfrm>
          <a:custGeom>
            <a:avLst/>
            <a:gdLst>
              <a:gd name="T0" fmla="*/ 520 w 527"/>
              <a:gd name="T1" fmla="*/ 210 h 210"/>
              <a:gd name="T2" fmla="*/ 518 w 527"/>
              <a:gd name="T3" fmla="*/ 210 h 210"/>
              <a:gd name="T4" fmla="*/ 4 w 527"/>
              <a:gd name="T5" fmla="*/ 12 h 210"/>
              <a:gd name="T6" fmla="*/ 1 w 527"/>
              <a:gd name="T7" fmla="*/ 4 h 210"/>
              <a:gd name="T8" fmla="*/ 9 w 527"/>
              <a:gd name="T9" fmla="*/ 1 h 210"/>
              <a:gd name="T10" fmla="*/ 522 w 527"/>
              <a:gd name="T11" fmla="*/ 198 h 210"/>
              <a:gd name="T12" fmla="*/ 526 w 527"/>
              <a:gd name="T13" fmla="*/ 206 h 210"/>
              <a:gd name="T14" fmla="*/ 520 w 527"/>
              <a:gd name="T15" fmla="*/ 21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21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65"/>
          <p:cNvSpPr/>
          <p:nvPr/>
        </p:nvSpPr>
        <p:spPr bwMode="auto">
          <a:xfrm>
            <a:off x="5030966" y="1495926"/>
            <a:ext cx="372861" cy="1119990"/>
          </a:xfrm>
          <a:custGeom>
            <a:avLst/>
            <a:gdLst>
              <a:gd name="T0" fmla="*/ 408 w 415"/>
              <a:gd name="T1" fmla="*/ 1243 h 1243"/>
              <a:gd name="T2" fmla="*/ 402 w 415"/>
              <a:gd name="T3" fmla="*/ 1239 h 1243"/>
              <a:gd name="T4" fmla="*/ 1 w 415"/>
              <a:gd name="T5" fmla="*/ 9 h 1243"/>
              <a:gd name="T6" fmla="*/ 4 w 415"/>
              <a:gd name="T7" fmla="*/ 1 h 1243"/>
              <a:gd name="T8" fmla="*/ 12 w 415"/>
              <a:gd name="T9" fmla="*/ 5 h 1243"/>
              <a:gd name="T10" fmla="*/ 413 w 415"/>
              <a:gd name="T11" fmla="*/ 1235 h 1243"/>
              <a:gd name="T12" fmla="*/ 410 w 415"/>
              <a:gd name="T13" fmla="*/ 1243 h 1243"/>
              <a:gd name="T14" fmla="*/ 408 w 415"/>
              <a:gd name="T15" fmla="*/ 1243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1243">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66"/>
          <p:cNvSpPr/>
          <p:nvPr/>
        </p:nvSpPr>
        <p:spPr bwMode="auto">
          <a:xfrm>
            <a:off x="3303143" y="2171297"/>
            <a:ext cx="2100684" cy="444619"/>
          </a:xfrm>
          <a:custGeom>
            <a:avLst/>
            <a:gdLst>
              <a:gd name="T0" fmla="*/ 2327 w 2333"/>
              <a:gd name="T1" fmla="*/ 493 h 493"/>
              <a:gd name="T2" fmla="*/ 2326 w 2333"/>
              <a:gd name="T3" fmla="*/ 493 h 493"/>
              <a:gd name="T4" fmla="*/ 6 w 2333"/>
              <a:gd name="T5" fmla="*/ 12 h 493"/>
              <a:gd name="T6" fmla="*/ 1 w 2333"/>
              <a:gd name="T7" fmla="*/ 5 h 493"/>
              <a:gd name="T8" fmla="*/ 8 w 2333"/>
              <a:gd name="T9" fmla="*/ 1 h 493"/>
              <a:gd name="T10" fmla="*/ 2328 w 2333"/>
              <a:gd name="T11" fmla="*/ 481 h 493"/>
              <a:gd name="T12" fmla="*/ 2333 w 2333"/>
              <a:gd name="T13" fmla="*/ 488 h 493"/>
              <a:gd name="T14" fmla="*/ 2327 w 2333"/>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493">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67"/>
          <p:cNvSpPr/>
          <p:nvPr/>
        </p:nvSpPr>
        <p:spPr bwMode="auto">
          <a:xfrm>
            <a:off x="3303143" y="2171297"/>
            <a:ext cx="498086" cy="1606819"/>
          </a:xfrm>
          <a:custGeom>
            <a:avLst/>
            <a:gdLst>
              <a:gd name="T0" fmla="*/ 546 w 553"/>
              <a:gd name="T1" fmla="*/ 1783 h 1783"/>
              <a:gd name="T2" fmla="*/ 541 w 553"/>
              <a:gd name="T3" fmla="*/ 1779 h 1783"/>
              <a:gd name="T4" fmla="*/ 1 w 553"/>
              <a:gd name="T5" fmla="*/ 8 h 1783"/>
              <a:gd name="T6" fmla="*/ 5 w 553"/>
              <a:gd name="T7" fmla="*/ 1 h 1783"/>
              <a:gd name="T8" fmla="*/ 13 w 553"/>
              <a:gd name="T9" fmla="*/ 5 h 1783"/>
              <a:gd name="T10" fmla="*/ 552 w 553"/>
              <a:gd name="T11" fmla="*/ 1775 h 1783"/>
              <a:gd name="T12" fmla="*/ 548 w 553"/>
              <a:gd name="T13" fmla="*/ 1783 h 1783"/>
              <a:gd name="T14" fmla="*/ 546 w 553"/>
              <a:gd name="T15" fmla="*/ 1783 h 17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1783">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68"/>
          <p:cNvSpPr/>
          <p:nvPr/>
        </p:nvSpPr>
        <p:spPr bwMode="auto">
          <a:xfrm>
            <a:off x="3303143" y="1318641"/>
            <a:ext cx="1276169" cy="863912"/>
          </a:xfrm>
          <a:custGeom>
            <a:avLst/>
            <a:gdLst>
              <a:gd name="T0" fmla="*/ 7 w 1418"/>
              <a:gd name="T1" fmla="*/ 960 h 960"/>
              <a:gd name="T2" fmla="*/ 2 w 1418"/>
              <a:gd name="T3" fmla="*/ 957 h 960"/>
              <a:gd name="T4" fmla="*/ 3 w 1418"/>
              <a:gd name="T5" fmla="*/ 949 h 960"/>
              <a:gd name="T6" fmla="*/ 1408 w 1418"/>
              <a:gd name="T7" fmla="*/ 1 h 960"/>
              <a:gd name="T8" fmla="*/ 1416 w 1418"/>
              <a:gd name="T9" fmla="*/ 3 h 960"/>
              <a:gd name="T10" fmla="*/ 1415 w 1418"/>
              <a:gd name="T11" fmla="*/ 11 h 960"/>
              <a:gd name="T12" fmla="*/ 10 w 1418"/>
              <a:gd name="T13" fmla="*/ 959 h 960"/>
              <a:gd name="T14" fmla="*/ 7 w 1418"/>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96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69"/>
          <p:cNvSpPr/>
          <p:nvPr/>
        </p:nvSpPr>
        <p:spPr bwMode="auto">
          <a:xfrm>
            <a:off x="4568056" y="-431694"/>
            <a:ext cx="610648" cy="1761592"/>
          </a:xfrm>
          <a:custGeom>
            <a:avLst/>
            <a:gdLst>
              <a:gd name="T0" fmla="*/ 6 w 678"/>
              <a:gd name="T1" fmla="*/ 1955 h 1955"/>
              <a:gd name="T2" fmla="*/ 5 w 678"/>
              <a:gd name="T3" fmla="*/ 1955 h 1955"/>
              <a:gd name="T4" fmla="*/ 1 w 678"/>
              <a:gd name="T5" fmla="*/ 1947 h 1955"/>
              <a:gd name="T6" fmla="*/ 665 w 678"/>
              <a:gd name="T7" fmla="*/ 5 h 1955"/>
              <a:gd name="T8" fmla="*/ 673 w 678"/>
              <a:gd name="T9" fmla="*/ 1 h 1955"/>
              <a:gd name="T10" fmla="*/ 677 w 678"/>
              <a:gd name="T11" fmla="*/ 9 h 1955"/>
              <a:gd name="T12" fmla="*/ 12 w 678"/>
              <a:gd name="T13" fmla="*/ 1951 h 1955"/>
              <a:gd name="T14" fmla="*/ 6 w 678"/>
              <a:gd name="T15" fmla="*/ 1955 h 1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1955">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70"/>
          <p:cNvSpPr/>
          <p:nvPr/>
        </p:nvSpPr>
        <p:spPr bwMode="auto">
          <a:xfrm>
            <a:off x="5166040" y="-431694"/>
            <a:ext cx="913158" cy="1732045"/>
          </a:xfrm>
          <a:custGeom>
            <a:avLst/>
            <a:gdLst>
              <a:gd name="T0" fmla="*/ 1008 w 1015"/>
              <a:gd name="T1" fmla="*/ 1923 h 1923"/>
              <a:gd name="T2" fmla="*/ 1003 w 1015"/>
              <a:gd name="T3" fmla="*/ 1920 h 1923"/>
              <a:gd name="T4" fmla="*/ 2 w 1015"/>
              <a:gd name="T5" fmla="*/ 10 h 1923"/>
              <a:gd name="T6" fmla="*/ 4 w 1015"/>
              <a:gd name="T7" fmla="*/ 2 h 1923"/>
              <a:gd name="T8" fmla="*/ 12 w 1015"/>
              <a:gd name="T9" fmla="*/ 4 h 1923"/>
              <a:gd name="T10" fmla="*/ 1013 w 1015"/>
              <a:gd name="T11" fmla="*/ 1914 h 1923"/>
              <a:gd name="T12" fmla="*/ 1011 w 1015"/>
              <a:gd name="T13" fmla="*/ 1922 h 1923"/>
              <a:gd name="T14" fmla="*/ 1008 w 1015"/>
              <a:gd name="T15" fmla="*/ 1923 h 1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1923">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71"/>
          <p:cNvSpPr/>
          <p:nvPr/>
        </p:nvSpPr>
        <p:spPr bwMode="auto">
          <a:xfrm>
            <a:off x="6067941" y="295737"/>
            <a:ext cx="84421" cy="1004614"/>
          </a:xfrm>
          <a:custGeom>
            <a:avLst/>
            <a:gdLst>
              <a:gd name="T0" fmla="*/ 6 w 94"/>
              <a:gd name="T1" fmla="*/ 1116 h 1116"/>
              <a:gd name="T2" fmla="*/ 6 w 94"/>
              <a:gd name="T3" fmla="*/ 1116 h 1116"/>
              <a:gd name="T4" fmla="*/ 0 w 94"/>
              <a:gd name="T5" fmla="*/ 1110 h 1116"/>
              <a:gd name="T6" fmla="*/ 82 w 94"/>
              <a:gd name="T7" fmla="*/ 6 h 1116"/>
              <a:gd name="T8" fmla="*/ 89 w 94"/>
              <a:gd name="T9" fmla="*/ 0 h 1116"/>
              <a:gd name="T10" fmla="*/ 94 w 94"/>
              <a:gd name="T11" fmla="*/ 7 h 1116"/>
              <a:gd name="T12" fmla="*/ 12 w 94"/>
              <a:gd name="T13" fmla="*/ 1110 h 1116"/>
              <a:gd name="T14" fmla="*/ 6 w 94"/>
              <a:gd name="T15" fmla="*/ 1116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6">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72"/>
          <p:cNvSpPr/>
          <p:nvPr/>
        </p:nvSpPr>
        <p:spPr bwMode="auto">
          <a:xfrm>
            <a:off x="6067941" y="1289094"/>
            <a:ext cx="984915" cy="140702"/>
          </a:xfrm>
          <a:custGeom>
            <a:avLst/>
            <a:gdLst>
              <a:gd name="T0" fmla="*/ 1088 w 1094"/>
              <a:gd name="T1" fmla="*/ 155 h 155"/>
              <a:gd name="T2" fmla="*/ 1087 w 1094"/>
              <a:gd name="T3" fmla="*/ 155 h 155"/>
              <a:gd name="T4" fmla="*/ 5 w 1094"/>
              <a:gd name="T5" fmla="*/ 12 h 155"/>
              <a:gd name="T6" fmla="*/ 0 w 1094"/>
              <a:gd name="T7" fmla="*/ 5 h 155"/>
              <a:gd name="T8" fmla="*/ 7 w 1094"/>
              <a:gd name="T9" fmla="*/ 0 h 155"/>
              <a:gd name="T10" fmla="*/ 1089 w 1094"/>
              <a:gd name="T11" fmla="*/ 143 h 155"/>
              <a:gd name="T12" fmla="*/ 1094 w 1094"/>
              <a:gd name="T13" fmla="*/ 150 h 155"/>
              <a:gd name="T14" fmla="*/ 1088 w 1094"/>
              <a:gd name="T15" fmla="*/ 155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155">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73"/>
          <p:cNvSpPr/>
          <p:nvPr/>
        </p:nvSpPr>
        <p:spPr bwMode="auto">
          <a:xfrm>
            <a:off x="7041601" y="1417133"/>
            <a:ext cx="1812244" cy="993358"/>
          </a:xfrm>
          <a:custGeom>
            <a:avLst/>
            <a:gdLst>
              <a:gd name="T0" fmla="*/ 2006 w 2013"/>
              <a:gd name="T1" fmla="*/ 1103 h 1103"/>
              <a:gd name="T2" fmla="*/ 2003 w 2013"/>
              <a:gd name="T3" fmla="*/ 1103 h 1103"/>
              <a:gd name="T4" fmla="*/ 4 w 2013"/>
              <a:gd name="T5" fmla="*/ 12 h 1103"/>
              <a:gd name="T6" fmla="*/ 2 w 2013"/>
              <a:gd name="T7" fmla="*/ 4 h 1103"/>
              <a:gd name="T8" fmla="*/ 10 w 2013"/>
              <a:gd name="T9" fmla="*/ 2 h 1103"/>
              <a:gd name="T10" fmla="*/ 2009 w 2013"/>
              <a:gd name="T11" fmla="*/ 1092 h 1103"/>
              <a:gd name="T12" fmla="*/ 2011 w 2013"/>
              <a:gd name="T13" fmla="*/ 1100 h 1103"/>
              <a:gd name="T14" fmla="*/ 2006 w 2013"/>
              <a:gd name="T15" fmla="*/ 1103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3" h="1103">
                <a:moveTo>
                  <a:pt x="2006" y="1103"/>
                </a:moveTo>
                <a:cubicBezTo>
                  <a:pt x="2005" y="1103"/>
                  <a:pt x="2004" y="1103"/>
                  <a:pt x="2003" y="1103"/>
                </a:cubicBezTo>
                <a:cubicBezTo>
                  <a:pt x="4" y="12"/>
                  <a:pt x="4" y="12"/>
                  <a:pt x="4" y="12"/>
                </a:cubicBezTo>
                <a:cubicBezTo>
                  <a:pt x="1" y="11"/>
                  <a:pt x="0" y="7"/>
                  <a:pt x="2" y="4"/>
                </a:cubicBezTo>
                <a:cubicBezTo>
                  <a:pt x="3" y="1"/>
                  <a:pt x="7" y="0"/>
                  <a:pt x="10" y="2"/>
                </a:cubicBezTo>
                <a:cubicBezTo>
                  <a:pt x="2009" y="1092"/>
                  <a:pt x="2009" y="1092"/>
                  <a:pt x="2009" y="1092"/>
                </a:cubicBezTo>
                <a:cubicBezTo>
                  <a:pt x="2012" y="1094"/>
                  <a:pt x="2013" y="1097"/>
                  <a:pt x="2011" y="1100"/>
                </a:cubicBezTo>
                <a:cubicBezTo>
                  <a:pt x="2010" y="1102"/>
                  <a:pt x="2008" y="1103"/>
                  <a:pt x="2006" y="11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74"/>
          <p:cNvSpPr/>
          <p:nvPr/>
        </p:nvSpPr>
        <p:spPr bwMode="auto">
          <a:xfrm>
            <a:off x="8112344" y="523674"/>
            <a:ext cx="741501" cy="1886817"/>
          </a:xfrm>
          <a:custGeom>
            <a:avLst/>
            <a:gdLst>
              <a:gd name="T0" fmla="*/ 817 w 824"/>
              <a:gd name="T1" fmla="*/ 2096 h 2096"/>
              <a:gd name="T2" fmla="*/ 811 w 824"/>
              <a:gd name="T3" fmla="*/ 2093 h 2096"/>
              <a:gd name="T4" fmla="*/ 1 w 824"/>
              <a:gd name="T5" fmla="*/ 9 h 2096"/>
              <a:gd name="T6" fmla="*/ 4 w 824"/>
              <a:gd name="T7" fmla="*/ 1 h 2096"/>
              <a:gd name="T8" fmla="*/ 12 w 824"/>
              <a:gd name="T9" fmla="*/ 4 h 2096"/>
              <a:gd name="T10" fmla="*/ 822 w 824"/>
              <a:gd name="T11" fmla="*/ 2088 h 2096"/>
              <a:gd name="T12" fmla="*/ 819 w 824"/>
              <a:gd name="T13" fmla="*/ 2096 h 2096"/>
              <a:gd name="T14" fmla="*/ 817 w 824"/>
              <a:gd name="T15" fmla="*/ 2096 h 2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4" h="2096">
                <a:moveTo>
                  <a:pt x="817" y="2096"/>
                </a:moveTo>
                <a:cubicBezTo>
                  <a:pt x="814" y="2096"/>
                  <a:pt x="812" y="2095"/>
                  <a:pt x="811" y="2093"/>
                </a:cubicBezTo>
                <a:cubicBezTo>
                  <a:pt x="1" y="9"/>
                  <a:pt x="1" y="9"/>
                  <a:pt x="1" y="9"/>
                </a:cubicBezTo>
                <a:cubicBezTo>
                  <a:pt x="0" y="5"/>
                  <a:pt x="1" y="2"/>
                  <a:pt x="4" y="1"/>
                </a:cubicBezTo>
                <a:cubicBezTo>
                  <a:pt x="7" y="0"/>
                  <a:pt x="11" y="1"/>
                  <a:pt x="12" y="4"/>
                </a:cubicBezTo>
                <a:cubicBezTo>
                  <a:pt x="822" y="2088"/>
                  <a:pt x="822" y="2088"/>
                  <a:pt x="822" y="2088"/>
                </a:cubicBezTo>
                <a:cubicBezTo>
                  <a:pt x="824" y="2091"/>
                  <a:pt x="822" y="2095"/>
                  <a:pt x="819" y="2096"/>
                </a:cubicBezTo>
                <a:cubicBezTo>
                  <a:pt x="818" y="2096"/>
                  <a:pt x="818" y="2096"/>
                  <a:pt x="817" y="209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75"/>
          <p:cNvSpPr/>
          <p:nvPr/>
        </p:nvSpPr>
        <p:spPr bwMode="auto">
          <a:xfrm>
            <a:off x="7041602" y="523674"/>
            <a:ext cx="1082000" cy="906122"/>
          </a:xfrm>
          <a:custGeom>
            <a:avLst/>
            <a:gdLst>
              <a:gd name="T0" fmla="*/ 7 w 1202"/>
              <a:gd name="T1" fmla="*/ 1006 h 1006"/>
              <a:gd name="T2" fmla="*/ 2 w 1202"/>
              <a:gd name="T3" fmla="*/ 1004 h 1006"/>
              <a:gd name="T4" fmla="*/ 3 w 1202"/>
              <a:gd name="T5" fmla="*/ 996 h 1006"/>
              <a:gd name="T6" fmla="*/ 1191 w 1202"/>
              <a:gd name="T7" fmla="*/ 2 h 1006"/>
              <a:gd name="T8" fmla="*/ 1200 w 1202"/>
              <a:gd name="T9" fmla="*/ 2 h 1006"/>
              <a:gd name="T10" fmla="*/ 1199 w 1202"/>
              <a:gd name="T11" fmla="*/ 11 h 1006"/>
              <a:gd name="T12" fmla="*/ 11 w 1202"/>
              <a:gd name="T13" fmla="*/ 1005 h 1006"/>
              <a:gd name="T14" fmla="*/ 7 w 1202"/>
              <a:gd name="T15" fmla="*/ 1006 h 10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2" h="1006">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76"/>
          <p:cNvSpPr/>
          <p:nvPr/>
        </p:nvSpPr>
        <p:spPr bwMode="auto">
          <a:xfrm>
            <a:off x="5391163" y="1417133"/>
            <a:ext cx="1663100" cy="1198783"/>
          </a:xfrm>
          <a:custGeom>
            <a:avLst/>
            <a:gdLst>
              <a:gd name="T0" fmla="*/ 7 w 1846"/>
              <a:gd name="T1" fmla="*/ 1330 h 1330"/>
              <a:gd name="T2" fmla="*/ 2 w 1846"/>
              <a:gd name="T3" fmla="*/ 1327 h 1330"/>
              <a:gd name="T4" fmla="*/ 3 w 1846"/>
              <a:gd name="T5" fmla="*/ 1319 h 1330"/>
              <a:gd name="T6" fmla="*/ 1835 w 1846"/>
              <a:gd name="T7" fmla="*/ 2 h 1330"/>
              <a:gd name="T8" fmla="*/ 1844 w 1846"/>
              <a:gd name="T9" fmla="*/ 4 h 1330"/>
              <a:gd name="T10" fmla="*/ 1842 w 1846"/>
              <a:gd name="T11" fmla="*/ 12 h 1330"/>
              <a:gd name="T12" fmla="*/ 10 w 1846"/>
              <a:gd name="T13" fmla="*/ 1329 h 1330"/>
              <a:gd name="T14" fmla="*/ 7 w 1846"/>
              <a:gd name="T15" fmla="*/ 1330 h 1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33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77"/>
          <p:cNvSpPr/>
          <p:nvPr/>
        </p:nvSpPr>
        <p:spPr bwMode="auto">
          <a:xfrm>
            <a:off x="6066534" y="523674"/>
            <a:ext cx="2057066" cy="776676"/>
          </a:xfrm>
          <a:custGeom>
            <a:avLst/>
            <a:gdLst>
              <a:gd name="T0" fmla="*/ 7 w 2284"/>
              <a:gd name="T1" fmla="*/ 863 h 863"/>
              <a:gd name="T2" fmla="*/ 1 w 2284"/>
              <a:gd name="T3" fmla="*/ 859 h 863"/>
              <a:gd name="T4" fmla="*/ 5 w 2284"/>
              <a:gd name="T5" fmla="*/ 851 h 863"/>
              <a:gd name="T6" fmla="*/ 2275 w 2284"/>
              <a:gd name="T7" fmla="*/ 1 h 863"/>
              <a:gd name="T8" fmla="*/ 2283 w 2284"/>
              <a:gd name="T9" fmla="*/ 4 h 863"/>
              <a:gd name="T10" fmla="*/ 2279 w 2284"/>
              <a:gd name="T11" fmla="*/ 12 h 863"/>
              <a:gd name="T12" fmla="*/ 9 w 2284"/>
              <a:gd name="T13" fmla="*/ 863 h 863"/>
              <a:gd name="T14" fmla="*/ 7 w 2284"/>
              <a:gd name="T15" fmla="*/ 863 h 8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4" h="863">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78"/>
          <p:cNvSpPr/>
          <p:nvPr/>
        </p:nvSpPr>
        <p:spPr bwMode="auto">
          <a:xfrm>
            <a:off x="6142513" y="295737"/>
            <a:ext cx="1981087" cy="237787"/>
          </a:xfrm>
          <a:custGeom>
            <a:avLst/>
            <a:gdLst>
              <a:gd name="T0" fmla="*/ 2194 w 2201"/>
              <a:gd name="T1" fmla="*/ 265 h 265"/>
              <a:gd name="T2" fmla="*/ 2194 w 2201"/>
              <a:gd name="T3" fmla="*/ 265 h 265"/>
              <a:gd name="T4" fmla="*/ 6 w 2201"/>
              <a:gd name="T5" fmla="*/ 12 h 265"/>
              <a:gd name="T6" fmla="*/ 0 w 2201"/>
              <a:gd name="T7" fmla="*/ 5 h 265"/>
              <a:gd name="T8" fmla="*/ 7 w 2201"/>
              <a:gd name="T9" fmla="*/ 0 h 265"/>
              <a:gd name="T10" fmla="*/ 2195 w 2201"/>
              <a:gd name="T11" fmla="*/ 253 h 265"/>
              <a:gd name="T12" fmla="*/ 2200 w 2201"/>
              <a:gd name="T13" fmla="*/ 260 h 265"/>
              <a:gd name="T14" fmla="*/ 2194 w 2201"/>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1" h="265">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79"/>
          <p:cNvSpPr/>
          <p:nvPr/>
        </p:nvSpPr>
        <p:spPr bwMode="auto">
          <a:xfrm>
            <a:off x="5166041" y="-431694"/>
            <a:ext cx="987730" cy="737280"/>
          </a:xfrm>
          <a:custGeom>
            <a:avLst/>
            <a:gdLst>
              <a:gd name="T0" fmla="*/ 1090 w 1097"/>
              <a:gd name="T1" fmla="*/ 819 h 819"/>
              <a:gd name="T2" fmla="*/ 1087 w 1097"/>
              <a:gd name="T3" fmla="*/ 818 h 819"/>
              <a:gd name="T4" fmla="*/ 3 w 1097"/>
              <a:gd name="T5" fmla="*/ 12 h 819"/>
              <a:gd name="T6" fmla="*/ 2 w 1097"/>
              <a:gd name="T7" fmla="*/ 3 h 819"/>
              <a:gd name="T8" fmla="*/ 11 w 1097"/>
              <a:gd name="T9" fmla="*/ 2 h 819"/>
              <a:gd name="T10" fmla="*/ 1094 w 1097"/>
              <a:gd name="T11" fmla="*/ 808 h 819"/>
              <a:gd name="T12" fmla="*/ 1095 w 1097"/>
              <a:gd name="T13" fmla="*/ 817 h 819"/>
              <a:gd name="T14" fmla="*/ 1090 w 1097"/>
              <a:gd name="T15" fmla="*/ 819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819">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80"/>
          <p:cNvSpPr/>
          <p:nvPr/>
        </p:nvSpPr>
        <p:spPr bwMode="auto">
          <a:xfrm>
            <a:off x="5391164" y="1289094"/>
            <a:ext cx="688034" cy="1326822"/>
          </a:xfrm>
          <a:custGeom>
            <a:avLst/>
            <a:gdLst>
              <a:gd name="T0" fmla="*/ 7 w 764"/>
              <a:gd name="T1" fmla="*/ 1473 h 1473"/>
              <a:gd name="T2" fmla="*/ 4 w 764"/>
              <a:gd name="T3" fmla="*/ 1472 h 1473"/>
              <a:gd name="T4" fmla="*/ 1 w 764"/>
              <a:gd name="T5" fmla="*/ 1464 h 1473"/>
              <a:gd name="T6" fmla="*/ 752 w 764"/>
              <a:gd name="T7" fmla="*/ 4 h 1473"/>
              <a:gd name="T8" fmla="*/ 760 w 764"/>
              <a:gd name="T9" fmla="*/ 2 h 1473"/>
              <a:gd name="T10" fmla="*/ 762 w 764"/>
              <a:gd name="T11" fmla="*/ 10 h 1473"/>
              <a:gd name="T12" fmla="*/ 12 w 764"/>
              <a:gd name="T13" fmla="*/ 1470 h 1473"/>
              <a:gd name="T14" fmla="*/ 7 w 764"/>
              <a:gd name="T15" fmla="*/ 1473 h 1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473">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81"/>
          <p:cNvSpPr/>
          <p:nvPr/>
        </p:nvSpPr>
        <p:spPr bwMode="auto">
          <a:xfrm>
            <a:off x="1948182" y="1754818"/>
            <a:ext cx="1367625" cy="427735"/>
          </a:xfrm>
          <a:custGeom>
            <a:avLst/>
            <a:gdLst>
              <a:gd name="T0" fmla="*/ 1512 w 1519"/>
              <a:gd name="T1" fmla="*/ 476 h 476"/>
              <a:gd name="T2" fmla="*/ 1510 w 1519"/>
              <a:gd name="T3" fmla="*/ 475 h 476"/>
              <a:gd name="T4" fmla="*/ 5 w 1519"/>
              <a:gd name="T5" fmla="*/ 12 h 476"/>
              <a:gd name="T6" fmla="*/ 1 w 1519"/>
              <a:gd name="T7" fmla="*/ 5 h 476"/>
              <a:gd name="T8" fmla="*/ 9 w 1519"/>
              <a:gd name="T9" fmla="*/ 1 h 476"/>
              <a:gd name="T10" fmla="*/ 1514 w 1519"/>
              <a:gd name="T11" fmla="*/ 464 h 476"/>
              <a:gd name="T12" fmla="*/ 1518 w 1519"/>
              <a:gd name="T13" fmla="*/ 471 h 476"/>
              <a:gd name="T14" fmla="*/ 1512 w 1519"/>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476">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82"/>
          <p:cNvSpPr/>
          <p:nvPr/>
        </p:nvSpPr>
        <p:spPr bwMode="auto">
          <a:xfrm>
            <a:off x="-398732" y="1754818"/>
            <a:ext cx="2358170" cy="2453847"/>
          </a:xfrm>
          <a:custGeom>
            <a:avLst/>
            <a:gdLst>
              <a:gd name="T0" fmla="*/ 6 w 2619"/>
              <a:gd name="T1" fmla="*/ 2724 h 2724"/>
              <a:gd name="T2" fmla="*/ 2 w 2619"/>
              <a:gd name="T3" fmla="*/ 2722 h 2724"/>
              <a:gd name="T4" fmla="*/ 2 w 2619"/>
              <a:gd name="T5" fmla="*/ 2714 h 2724"/>
              <a:gd name="T6" fmla="*/ 2609 w 2619"/>
              <a:gd name="T7" fmla="*/ 3 h 2724"/>
              <a:gd name="T8" fmla="*/ 2617 w 2619"/>
              <a:gd name="T9" fmla="*/ 2 h 2724"/>
              <a:gd name="T10" fmla="*/ 2617 w 2619"/>
              <a:gd name="T11" fmla="*/ 11 h 2724"/>
              <a:gd name="T12" fmla="*/ 10 w 2619"/>
              <a:gd name="T13" fmla="*/ 2722 h 2724"/>
              <a:gd name="T14" fmla="*/ 6 w 2619"/>
              <a:gd name="T15" fmla="*/ 2724 h 2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9" h="2724">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83"/>
          <p:cNvSpPr/>
          <p:nvPr/>
        </p:nvSpPr>
        <p:spPr bwMode="auto">
          <a:xfrm>
            <a:off x="-398732" y="4197409"/>
            <a:ext cx="1283205" cy="56281"/>
          </a:xfrm>
          <a:custGeom>
            <a:avLst/>
            <a:gdLst>
              <a:gd name="T0" fmla="*/ 1419 w 1425"/>
              <a:gd name="T1" fmla="*/ 62 h 62"/>
              <a:gd name="T2" fmla="*/ 1419 w 1425"/>
              <a:gd name="T3" fmla="*/ 62 h 62"/>
              <a:gd name="T4" fmla="*/ 6 w 1425"/>
              <a:gd name="T5" fmla="*/ 12 h 62"/>
              <a:gd name="T6" fmla="*/ 0 w 1425"/>
              <a:gd name="T7" fmla="*/ 6 h 62"/>
              <a:gd name="T8" fmla="*/ 6 w 1425"/>
              <a:gd name="T9" fmla="*/ 0 h 62"/>
              <a:gd name="T10" fmla="*/ 1419 w 1425"/>
              <a:gd name="T11" fmla="*/ 50 h 62"/>
              <a:gd name="T12" fmla="*/ 1425 w 1425"/>
              <a:gd name="T13" fmla="*/ 56 h 62"/>
              <a:gd name="T14" fmla="*/ 1419 w 142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5" h="62">
                <a:moveTo>
                  <a:pt x="1419" y="62"/>
                </a:moveTo>
                <a:cubicBezTo>
                  <a:pt x="1419" y="62"/>
                  <a:pt x="1419" y="62"/>
                  <a:pt x="1419" y="62"/>
                </a:cubicBezTo>
                <a:cubicBezTo>
                  <a:pt x="6" y="12"/>
                  <a:pt x="6" y="12"/>
                  <a:pt x="6" y="12"/>
                </a:cubicBezTo>
                <a:cubicBezTo>
                  <a:pt x="3" y="12"/>
                  <a:pt x="0" y="9"/>
                  <a:pt x="0" y="6"/>
                </a:cubicBezTo>
                <a:cubicBezTo>
                  <a:pt x="0" y="2"/>
                  <a:pt x="3" y="0"/>
                  <a:pt x="6" y="0"/>
                </a:cubicBezTo>
                <a:cubicBezTo>
                  <a:pt x="1419" y="50"/>
                  <a:pt x="1419" y="50"/>
                  <a:pt x="1419" y="50"/>
                </a:cubicBezTo>
                <a:cubicBezTo>
                  <a:pt x="1423" y="50"/>
                  <a:pt x="1425" y="53"/>
                  <a:pt x="1425" y="56"/>
                </a:cubicBezTo>
                <a:cubicBezTo>
                  <a:pt x="1425" y="59"/>
                  <a:pt x="1422" y="62"/>
                  <a:pt x="1419" y="62"/>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84"/>
          <p:cNvSpPr/>
          <p:nvPr/>
        </p:nvSpPr>
        <p:spPr bwMode="auto">
          <a:xfrm>
            <a:off x="871808" y="1754817"/>
            <a:ext cx="1087629" cy="2498871"/>
          </a:xfrm>
          <a:custGeom>
            <a:avLst/>
            <a:gdLst>
              <a:gd name="T0" fmla="*/ 7 w 1208"/>
              <a:gd name="T1" fmla="*/ 2774 h 2774"/>
              <a:gd name="T2" fmla="*/ 5 w 1208"/>
              <a:gd name="T3" fmla="*/ 2773 h 2774"/>
              <a:gd name="T4" fmla="*/ 2 w 1208"/>
              <a:gd name="T5" fmla="*/ 2765 h 2774"/>
              <a:gd name="T6" fmla="*/ 1195 w 1208"/>
              <a:gd name="T7" fmla="*/ 4 h 2774"/>
              <a:gd name="T8" fmla="*/ 1203 w 1208"/>
              <a:gd name="T9" fmla="*/ 1 h 2774"/>
              <a:gd name="T10" fmla="*/ 1206 w 1208"/>
              <a:gd name="T11" fmla="*/ 9 h 2774"/>
              <a:gd name="T12" fmla="*/ 13 w 1208"/>
              <a:gd name="T13" fmla="*/ 2770 h 2774"/>
              <a:gd name="T14" fmla="*/ 7 w 1208"/>
              <a:gd name="T15" fmla="*/ 2774 h 2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2774">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85"/>
          <p:cNvSpPr/>
          <p:nvPr/>
        </p:nvSpPr>
        <p:spPr bwMode="auto">
          <a:xfrm>
            <a:off x="3439625" y="3766859"/>
            <a:ext cx="361605" cy="1377475"/>
          </a:xfrm>
          <a:custGeom>
            <a:avLst/>
            <a:gdLst>
              <a:gd name="T0" fmla="*/ 7 w 401"/>
              <a:gd name="T1" fmla="*/ 1530 h 1530"/>
              <a:gd name="T2" fmla="*/ 5 w 401"/>
              <a:gd name="T3" fmla="*/ 1530 h 1530"/>
              <a:gd name="T4" fmla="*/ 1 w 401"/>
              <a:gd name="T5" fmla="*/ 1522 h 1530"/>
              <a:gd name="T6" fmla="*/ 388 w 401"/>
              <a:gd name="T7" fmla="*/ 5 h 1530"/>
              <a:gd name="T8" fmla="*/ 396 w 401"/>
              <a:gd name="T9" fmla="*/ 0 h 1530"/>
              <a:gd name="T10" fmla="*/ 400 w 401"/>
              <a:gd name="T11" fmla="*/ 8 h 1530"/>
              <a:gd name="T12" fmla="*/ 13 w 401"/>
              <a:gd name="T13" fmla="*/ 1525 h 1530"/>
              <a:gd name="T14" fmla="*/ 7 w 401"/>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530">
                <a:moveTo>
                  <a:pt x="7" y="1530"/>
                </a:moveTo>
                <a:cubicBezTo>
                  <a:pt x="6" y="1530"/>
                  <a:pt x="6" y="1530"/>
                  <a:pt x="5" y="1530"/>
                </a:cubicBezTo>
                <a:cubicBezTo>
                  <a:pt x="2" y="1529"/>
                  <a:pt x="0" y="1526"/>
                  <a:pt x="1" y="1522"/>
                </a:cubicBezTo>
                <a:cubicBezTo>
                  <a:pt x="388" y="5"/>
                  <a:pt x="388" y="5"/>
                  <a:pt x="388" y="5"/>
                </a:cubicBezTo>
                <a:cubicBezTo>
                  <a:pt x="389" y="2"/>
                  <a:pt x="393" y="0"/>
                  <a:pt x="396" y="0"/>
                </a:cubicBezTo>
                <a:cubicBezTo>
                  <a:pt x="399" y="1"/>
                  <a:pt x="401" y="4"/>
                  <a:pt x="400" y="8"/>
                </a:cubicBezTo>
                <a:cubicBezTo>
                  <a:pt x="13" y="1525"/>
                  <a:pt x="13" y="1525"/>
                  <a:pt x="13" y="1525"/>
                </a:cubicBezTo>
                <a:cubicBezTo>
                  <a:pt x="12" y="1528"/>
                  <a:pt x="9" y="1530"/>
                  <a:pt x="7" y="1530"/>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86"/>
          <p:cNvSpPr/>
          <p:nvPr/>
        </p:nvSpPr>
        <p:spPr bwMode="auto">
          <a:xfrm>
            <a:off x="871808" y="4241026"/>
            <a:ext cx="2580479" cy="903308"/>
          </a:xfrm>
          <a:custGeom>
            <a:avLst/>
            <a:gdLst>
              <a:gd name="T0" fmla="*/ 2858 w 2865"/>
              <a:gd name="T1" fmla="*/ 1003 h 1003"/>
              <a:gd name="T2" fmla="*/ 2856 w 2865"/>
              <a:gd name="T3" fmla="*/ 1003 h 1003"/>
              <a:gd name="T4" fmla="*/ 5 w 2865"/>
              <a:gd name="T5" fmla="*/ 13 h 1003"/>
              <a:gd name="T6" fmla="*/ 1 w 2865"/>
              <a:gd name="T7" fmla="*/ 5 h 1003"/>
              <a:gd name="T8" fmla="*/ 9 w 2865"/>
              <a:gd name="T9" fmla="*/ 1 h 1003"/>
              <a:gd name="T10" fmla="*/ 2860 w 2865"/>
              <a:gd name="T11" fmla="*/ 991 h 1003"/>
              <a:gd name="T12" fmla="*/ 2863 w 2865"/>
              <a:gd name="T13" fmla="*/ 999 h 1003"/>
              <a:gd name="T14" fmla="*/ 2858 w 2865"/>
              <a:gd name="T15" fmla="*/ 1003 h 10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5" h="1003">
                <a:moveTo>
                  <a:pt x="2858" y="1003"/>
                </a:moveTo>
                <a:cubicBezTo>
                  <a:pt x="2857" y="1003"/>
                  <a:pt x="2856" y="1003"/>
                  <a:pt x="2856" y="1003"/>
                </a:cubicBezTo>
                <a:cubicBezTo>
                  <a:pt x="5" y="13"/>
                  <a:pt x="5" y="13"/>
                  <a:pt x="5" y="13"/>
                </a:cubicBezTo>
                <a:cubicBezTo>
                  <a:pt x="2" y="11"/>
                  <a:pt x="0" y="8"/>
                  <a:pt x="1" y="5"/>
                </a:cubicBezTo>
                <a:cubicBezTo>
                  <a:pt x="2" y="2"/>
                  <a:pt x="6" y="0"/>
                  <a:pt x="9" y="1"/>
                </a:cubicBezTo>
                <a:cubicBezTo>
                  <a:pt x="2860" y="991"/>
                  <a:pt x="2860" y="991"/>
                  <a:pt x="2860" y="991"/>
                </a:cubicBezTo>
                <a:cubicBezTo>
                  <a:pt x="2863" y="992"/>
                  <a:pt x="2865" y="996"/>
                  <a:pt x="2863" y="999"/>
                </a:cubicBezTo>
                <a:cubicBezTo>
                  <a:pt x="2863" y="1001"/>
                  <a:pt x="2860" y="1003"/>
                  <a:pt x="2858" y="1003"/>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87"/>
          <p:cNvSpPr/>
          <p:nvPr/>
        </p:nvSpPr>
        <p:spPr bwMode="auto">
          <a:xfrm>
            <a:off x="3303149" y="2171296"/>
            <a:ext cx="147738" cy="2973038"/>
          </a:xfrm>
          <a:custGeom>
            <a:avLst/>
            <a:gdLst>
              <a:gd name="T0" fmla="*/ 158 w 164"/>
              <a:gd name="T1" fmla="*/ 3301 h 3301"/>
              <a:gd name="T2" fmla="*/ 152 w 164"/>
              <a:gd name="T3" fmla="*/ 3295 h 3301"/>
              <a:gd name="T4" fmla="*/ 0 w 164"/>
              <a:gd name="T5" fmla="*/ 7 h 3301"/>
              <a:gd name="T6" fmla="*/ 6 w 164"/>
              <a:gd name="T7" fmla="*/ 1 h 3301"/>
              <a:gd name="T8" fmla="*/ 12 w 164"/>
              <a:gd name="T9" fmla="*/ 6 h 3301"/>
              <a:gd name="T10" fmla="*/ 164 w 164"/>
              <a:gd name="T11" fmla="*/ 3295 h 3301"/>
              <a:gd name="T12" fmla="*/ 158 w 164"/>
              <a:gd name="T13" fmla="*/ 3301 h 3301"/>
              <a:gd name="T14" fmla="*/ 158 w 164"/>
              <a:gd name="T15" fmla="*/ 3301 h 3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3301">
                <a:moveTo>
                  <a:pt x="158" y="3301"/>
                </a:moveTo>
                <a:cubicBezTo>
                  <a:pt x="155" y="3301"/>
                  <a:pt x="152" y="3298"/>
                  <a:pt x="152" y="3295"/>
                </a:cubicBezTo>
                <a:cubicBezTo>
                  <a:pt x="0" y="7"/>
                  <a:pt x="0" y="7"/>
                  <a:pt x="0" y="7"/>
                </a:cubicBezTo>
                <a:cubicBezTo>
                  <a:pt x="0" y="4"/>
                  <a:pt x="2" y="1"/>
                  <a:pt x="6" y="1"/>
                </a:cubicBezTo>
                <a:cubicBezTo>
                  <a:pt x="9" y="0"/>
                  <a:pt x="12" y="3"/>
                  <a:pt x="12" y="6"/>
                </a:cubicBezTo>
                <a:cubicBezTo>
                  <a:pt x="164" y="3295"/>
                  <a:pt x="164" y="3295"/>
                  <a:pt x="164" y="3295"/>
                </a:cubicBezTo>
                <a:cubicBezTo>
                  <a:pt x="164" y="3298"/>
                  <a:pt x="161" y="3301"/>
                  <a:pt x="158" y="3301"/>
                </a:cubicBezTo>
                <a:cubicBezTo>
                  <a:pt x="158" y="3301"/>
                  <a:pt x="158" y="3301"/>
                  <a:pt x="158" y="3301"/>
                </a:cubicBezTo>
                <a:close/>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5"/>
          <p:cNvSpPr/>
          <p:nvPr/>
        </p:nvSpPr>
        <p:spPr bwMode="auto">
          <a:xfrm>
            <a:off x="3747762" y="2649685"/>
            <a:ext cx="505121" cy="797782"/>
          </a:xfrm>
          <a:custGeom>
            <a:avLst/>
            <a:gdLst>
              <a:gd name="T0" fmla="*/ 557 w 561"/>
              <a:gd name="T1" fmla="*/ 886 h 886"/>
              <a:gd name="T2" fmla="*/ 553 w 561"/>
              <a:gd name="T3" fmla="*/ 884 h 886"/>
              <a:gd name="T4" fmla="*/ 1 w 561"/>
              <a:gd name="T5" fmla="*/ 6 h 886"/>
              <a:gd name="T6" fmla="*/ 2 w 561"/>
              <a:gd name="T7" fmla="*/ 1 h 886"/>
              <a:gd name="T8" fmla="*/ 8 w 561"/>
              <a:gd name="T9" fmla="*/ 2 h 886"/>
              <a:gd name="T10" fmla="*/ 560 w 561"/>
              <a:gd name="T11" fmla="*/ 880 h 886"/>
              <a:gd name="T12" fmla="*/ 559 w 561"/>
              <a:gd name="T13" fmla="*/ 886 h 886"/>
              <a:gd name="T14" fmla="*/ 557 w 561"/>
              <a:gd name="T15" fmla="*/ 886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886">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6"/>
          <p:cNvSpPr/>
          <p:nvPr/>
        </p:nvSpPr>
        <p:spPr bwMode="auto">
          <a:xfrm>
            <a:off x="3742134" y="3125258"/>
            <a:ext cx="510749" cy="322209"/>
          </a:xfrm>
          <a:custGeom>
            <a:avLst/>
            <a:gdLst>
              <a:gd name="T0" fmla="*/ 564 w 568"/>
              <a:gd name="T1" fmla="*/ 358 h 358"/>
              <a:gd name="T2" fmla="*/ 562 w 568"/>
              <a:gd name="T3" fmla="*/ 358 h 358"/>
              <a:gd name="T4" fmla="*/ 3 w 568"/>
              <a:gd name="T5" fmla="*/ 8 h 358"/>
              <a:gd name="T6" fmla="*/ 2 w 568"/>
              <a:gd name="T7" fmla="*/ 3 h 358"/>
              <a:gd name="T8" fmla="*/ 7 w 568"/>
              <a:gd name="T9" fmla="*/ 2 h 358"/>
              <a:gd name="T10" fmla="*/ 566 w 568"/>
              <a:gd name="T11" fmla="*/ 351 h 358"/>
              <a:gd name="T12" fmla="*/ 567 w 568"/>
              <a:gd name="T13" fmla="*/ 356 h 358"/>
              <a:gd name="T14" fmla="*/ 564 w 56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358">
                <a:moveTo>
                  <a:pt x="564" y="358"/>
                </a:moveTo>
                <a:cubicBezTo>
                  <a:pt x="563" y="358"/>
                  <a:pt x="562" y="358"/>
                  <a:pt x="562" y="358"/>
                </a:cubicBezTo>
                <a:cubicBezTo>
                  <a:pt x="3" y="8"/>
                  <a:pt x="3" y="8"/>
                  <a:pt x="3" y="8"/>
                </a:cubicBezTo>
                <a:cubicBezTo>
                  <a:pt x="1" y="7"/>
                  <a:pt x="0" y="5"/>
                  <a:pt x="2" y="3"/>
                </a:cubicBezTo>
                <a:cubicBezTo>
                  <a:pt x="3" y="1"/>
                  <a:pt x="5" y="0"/>
                  <a:pt x="7" y="2"/>
                </a:cubicBezTo>
                <a:cubicBezTo>
                  <a:pt x="566" y="351"/>
                  <a:pt x="566" y="351"/>
                  <a:pt x="566" y="351"/>
                </a:cubicBezTo>
                <a:cubicBezTo>
                  <a:pt x="568" y="352"/>
                  <a:pt x="568" y="355"/>
                  <a:pt x="567" y="356"/>
                </a:cubicBezTo>
                <a:cubicBezTo>
                  <a:pt x="566" y="358"/>
                  <a:pt x="565" y="358"/>
                  <a:pt x="564" y="35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7"/>
          <p:cNvSpPr/>
          <p:nvPr/>
        </p:nvSpPr>
        <p:spPr bwMode="auto">
          <a:xfrm>
            <a:off x="3743540" y="2649685"/>
            <a:ext cx="12664" cy="484016"/>
          </a:xfrm>
          <a:custGeom>
            <a:avLst/>
            <a:gdLst>
              <a:gd name="T0" fmla="*/ 4 w 15"/>
              <a:gd name="T1" fmla="*/ 537 h 537"/>
              <a:gd name="T2" fmla="*/ 4 w 15"/>
              <a:gd name="T3" fmla="*/ 537 h 537"/>
              <a:gd name="T4" fmla="*/ 0 w 15"/>
              <a:gd name="T5" fmla="*/ 533 h 537"/>
              <a:gd name="T6" fmla="*/ 7 w 15"/>
              <a:gd name="T7" fmla="*/ 4 h 537"/>
              <a:gd name="T8" fmla="*/ 11 w 15"/>
              <a:gd name="T9" fmla="*/ 0 h 537"/>
              <a:gd name="T10" fmla="*/ 11 w 15"/>
              <a:gd name="T11" fmla="*/ 0 h 537"/>
              <a:gd name="T12" fmla="*/ 15 w 15"/>
              <a:gd name="T13" fmla="*/ 4 h 537"/>
              <a:gd name="T14" fmla="*/ 8 w 15"/>
              <a:gd name="T15" fmla="*/ 533 h 537"/>
              <a:gd name="T16" fmla="*/ 4 w 1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7">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8"/>
          <p:cNvSpPr/>
          <p:nvPr/>
        </p:nvSpPr>
        <p:spPr bwMode="auto">
          <a:xfrm>
            <a:off x="2741741" y="3092897"/>
            <a:ext cx="1008835" cy="40804"/>
          </a:xfrm>
          <a:custGeom>
            <a:avLst/>
            <a:gdLst>
              <a:gd name="T0" fmla="*/ 1118 w 1122"/>
              <a:gd name="T1" fmla="*/ 44 h 44"/>
              <a:gd name="T2" fmla="*/ 1118 w 1122"/>
              <a:gd name="T3" fmla="*/ 44 h 44"/>
              <a:gd name="T4" fmla="*/ 4 w 1122"/>
              <a:gd name="T5" fmla="*/ 8 h 44"/>
              <a:gd name="T6" fmla="*/ 0 w 1122"/>
              <a:gd name="T7" fmla="*/ 4 h 44"/>
              <a:gd name="T8" fmla="*/ 4 w 1122"/>
              <a:gd name="T9" fmla="*/ 0 h 44"/>
              <a:gd name="T10" fmla="*/ 1118 w 1122"/>
              <a:gd name="T11" fmla="*/ 36 h 44"/>
              <a:gd name="T12" fmla="*/ 1122 w 1122"/>
              <a:gd name="T13" fmla="*/ 40 h 44"/>
              <a:gd name="T14" fmla="*/ 1118 w 112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2" h="44">
                <a:moveTo>
                  <a:pt x="1118" y="44"/>
                </a:moveTo>
                <a:cubicBezTo>
                  <a:pt x="1118" y="44"/>
                  <a:pt x="1118" y="44"/>
                  <a:pt x="1118" y="44"/>
                </a:cubicBezTo>
                <a:cubicBezTo>
                  <a:pt x="4" y="8"/>
                  <a:pt x="4" y="8"/>
                  <a:pt x="4" y="8"/>
                </a:cubicBezTo>
                <a:cubicBezTo>
                  <a:pt x="1" y="8"/>
                  <a:pt x="0" y="7"/>
                  <a:pt x="0" y="4"/>
                </a:cubicBezTo>
                <a:cubicBezTo>
                  <a:pt x="0" y="2"/>
                  <a:pt x="2" y="0"/>
                  <a:pt x="4" y="0"/>
                </a:cubicBezTo>
                <a:cubicBezTo>
                  <a:pt x="1118" y="36"/>
                  <a:pt x="1118" y="36"/>
                  <a:pt x="1118" y="36"/>
                </a:cubicBezTo>
                <a:cubicBezTo>
                  <a:pt x="1120" y="36"/>
                  <a:pt x="1122" y="38"/>
                  <a:pt x="1122" y="40"/>
                </a:cubicBezTo>
                <a:cubicBezTo>
                  <a:pt x="1122" y="42"/>
                  <a:pt x="1120" y="44"/>
                  <a:pt x="1118" y="4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9"/>
          <p:cNvSpPr/>
          <p:nvPr/>
        </p:nvSpPr>
        <p:spPr bwMode="auto">
          <a:xfrm>
            <a:off x="2599632" y="3092897"/>
            <a:ext cx="149144" cy="574065"/>
          </a:xfrm>
          <a:custGeom>
            <a:avLst/>
            <a:gdLst>
              <a:gd name="T0" fmla="*/ 4 w 166"/>
              <a:gd name="T1" fmla="*/ 637 h 637"/>
              <a:gd name="T2" fmla="*/ 4 w 166"/>
              <a:gd name="T3" fmla="*/ 637 h 637"/>
              <a:gd name="T4" fmla="*/ 1 w 166"/>
              <a:gd name="T5" fmla="*/ 632 h 637"/>
              <a:gd name="T6" fmla="*/ 158 w 166"/>
              <a:gd name="T7" fmla="*/ 3 h 637"/>
              <a:gd name="T8" fmla="*/ 163 w 166"/>
              <a:gd name="T9" fmla="*/ 1 h 637"/>
              <a:gd name="T10" fmla="*/ 166 w 166"/>
              <a:gd name="T11" fmla="*/ 5 h 637"/>
              <a:gd name="T12" fmla="*/ 8 w 166"/>
              <a:gd name="T13" fmla="*/ 634 h 637"/>
              <a:gd name="T14" fmla="*/ 4 w 166"/>
              <a:gd name="T15" fmla="*/ 637 h 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637">
                <a:moveTo>
                  <a:pt x="4" y="637"/>
                </a:moveTo>
                <a:cubicBezTo>
                  <a:pt x="4" y="637"/>
                  <a:pt x="4" y="637"/>
                  <a:pt x="4" y="637"/>
                </a:cubicBezTo>
                <a:cubicBezTo>
                  <a:pt x="1" y="636"/>
                  <a:pt x="0" y="634"/>
                  <a:pt x="1" y="632"/>
                </a:cubicBezTo>
                <a:cubicBezTo>
                  <a:pt x="158" y="3"/>
                  <a:pt x="158" y="3"/>
                  <a:pt x="158" y="3"/>
                </a:cubicBezTo>
                <a:cubicBezTo>
                  <a:pt x="158" y="1"/>
                  <a:pt x="161" y="0"/>
                  <a:pt x="163" y="1"/>
                </a:cubicBezTo>
                <a:cubicBezTo>
                  <a:pt x="165" y="1"/>
                  <a:pt x="166" y="3"/>
                  <a:pt x="166" y="5"/>
                </a:cubicBezTo>
                <a:cubicBezTo>
                  <a:pt x="8" y="634"/>
                  <a:pt x="8" y="634"/>
                  <a:pt x="8" y="634"/>
                </a:cubicBezTo>
                <a:cubicBezTo>
                  <a:pt x="8" y="636"/>
                  <a:pt x="6" y="637"/>
                  <a:pt x="4" y="6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0"/>
          <p:cNvSpPr/>
          <p:nvPr/>
        </p:nvSpPr>
        <p:spPr bwMode="auto">
          <a:xfrm>
            <a:off x="2444859" y="2981742"/>
            <a:ext cx="161808" cy="685220"/>
          </a:xfrm>
          <a:custGeom>
            <a:avLst/>
            <a:gdLst>
              <a:gd name="T0" fmla="*/ 176 w 181"/>
              <a:gd name="T1" fmla="*/ 761 h 761"/>
              <a:gd name="T2" fmla="*/ 173 w 181"/>
              <a:gd name="T3" fmla="*/ 758 h 761"/>
              <a:gd name="T4" fmla="*/ 1 w 181"/>
              <a:gd name="T5" fmla="*/ 5 h 761"/>
              <a:gd name="T6" fmla="*/ 4 w 181"/>
              <a:gd name="T7" fmla="*/ 0 h 761"/>
              <a:gd name="T8" fmla="*/ 8 w 181"/>
              <a:gd name="T9" fmla="*/ 3 h 761"/>
              <a:gd name="T10" fmla="*/ 180 w 181"/>
              <a:gd name="T11" fmla="*/ 756 h 761"/>
              <a:gd name="T12" fmla="*/ 177 w 181"/>
              <a:gd name="T13" fmla="*/ 761 h 761"/>
              <a:gd name="T14" fmla="*/ 176 w 181"/>
              <a:gd name="T15" fmla="*/ 761 h 7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761">
                <a:moveTo>
                  <a:pt x="176" y="761"/>
                </a:moveTo>
                <a:cubicBezTo>
                  <a:pt x="175" y="761"/>
                  <a:pt x="173" y="760"/>
                  <a:pt x="173" y="758"/>
                </a:cubicBezTo>
                <a:cubicBezTo>
                  <a:pt x="1" y="5"/>
                  <a:pt x="1" y="5"/>
                  <a:pt x="1" y="5"/>
                </a:cubicBezTo>
                <a:cubicBezTo>
                  <a:pt x="0" y="3"/>
                  <a:pt x="1" y="1"/>
                  <a:pt x="4" y="0"/>
                </a:cubicBezTo>
                <a:cubicBezTo>
                  <a:pt x="6" y="0"/>
                  <a:pt x="8" y="1"/>
                  <a:pt x="8" y="3"/>
                </a:cubicBezTo>
                <a:cubicBezTo>
                  <a:pt x="180" y="756"/>
                  <a:pt x="180" y="756"/>
                  <a:pt x="180" y="756"/>
                </a:cubicBezTo>
                <a:cubicBezTo>
                  <a:pt x="181" y="758"/>
                  <a:pt x="180" y="760"/>
                  <a:pt x="177" y="761"/>
                </a:cubicBezTo>
                <a:cubicBezTo>
                  <a:pt x="177" y="761"/>
                  <a:pt x="177" y="761"/>
                  <a:pt x="176" y="7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1"/>
          <p:cNvSpPr/>
          <p:nvPr/>
        </p:nvSpPr>
        <p:spPr bwMode="auto">
          <a:xfrm>
            <a:off x="1782152" y="3658520"/>
            <a:ext cx="824515" cy="144924"/>
          </a:xfrm>
          <a:custGeom>
            <a:avLst/>
            <a:gdLst>
              <a:gd name="T0" fmla="*/ 5 w 917"/>
              <a:gd name="T1" fmla="*/ 161 h 161"/>
              <a:gd name="T2" fmla="*/ 1 w 917"/>
              <a:gd name="T3" fmla="*/ 158 h 161"/>
              <a:gd name="T4" fmla="*/ 4 w 917"/>
              <a:gd name="T5" fmla="*/ 153 h 161"/>
              <a:gd name="T6" fmla="*/ 912 w 917"/>
              <a:gd name="T7" fmla="*/ 1 h 161"/>
              <a:gd name="T8" fmla="*/ 916 w 917"/>
              <a:gd name="T9" fmla="*/ 4 h 161"/>
              <a:gd name="T10" fmla="*/ 913 w 917"/>
              <a:gd name="T11" fmla="*/ 9 h 161"/>
              <a:gd name="T12" fmla="*/ 5 w 917"/>
              <a:gd name="T13" fmla="*/ 161 h 161"/>
              <a:gd name="T14" fmla="*/ 5 w 917"/>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161">
                <a:moveTo>
                  <a:pt x="5" y="161"/>
                </a:moveTo>
                <a:cubicBezTo>
                  <a:pt x="3" y="161"/>
                  <a:pt x="1" y="160"/>
                  <a:pt x="1" y="158"/>
                </a:cubicBezTo>
                <a:cubicBezTo>
                  <a:pt x="0" y="155"/>
                  <a:pt x="2" y="153"/>
                  <a:pt x="4" y="153"/>
                </a:cubicBezTo>
                <a:cubicBezTo>
                  <a:pt x="912" y="1"/>
                  <a:pt x="912" y="1"/>
                  <a:pt x="912" y="1"/>
                </a:cubicBezTo>
                <a:cubicBezTo>
                  <a:pt x="914" y="0"/>
                  <a:pt x="916" y="2"/>
                  <a:pt x="916" y="4"/>
                </a:cubicBezTo>
                <a:cubicBezTo>
                  <a:pt x="917" y="6"/>
                  <a:pt x="915" y="8"/>
                  <a:pt x="913" y="9"/>
                </a:cubicBezTo>
                <a:cubicBezTo>
                  <a:pt x="5" y="161"/>
                  <a:pt x="5" y="161"/>
                  <a:pt x="5" y="161"/>
                </a:cubicBezTo>
                <a:cubicBezTo>
                  <a:pt x="5" y="161"/>
                  <a:pt x="5" y="161"/>
                  <a:pt x="5" y="16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2"/>
          <p:cNvSpPr/>
          <p:nvPr/>
        </p:nvSpPr>
        <p:spPr bwMode="auto">
          <a:xfrm>
            <a:off x="2444859" y="2228986"/>
            <a:ext cx="339093" cy="759792"/>
          </a:xfrm>
          <a:custGeom>
            <a:avLst/>
            <a:gdLst>
              <a:gd name="T0" fmla="*/ 5 w 378"/>
              <a:gd name="T1" fmla="*/ 845 h 845"/>
              <a:gd name="T2" fmla="*/ 3 w 378"/>
              <a:gd name="T3" fmla="*/ 845 h 845"/>
              <a:gd name="T4" fmla="*/ 1 w 378"/>
              <a:gd name="T5" fmla="*/ 840 h 845"/>
              <a:gd name="T6" fmla="*/ 369 w 378"/>
              <a:gd name="T7" fmla="*/ 3 h 845"/>
              <a:gd name="T8" fmla="*/ 375 w 378"/>
              <a:gd name="T9" fmla="*/ 1 h 845"/>
              <a:gd name="T10" fmla="*/ 377 w 378"/>
              <a:gd name="T11" fmla="*/ 6 h 845"/>
              <a:gd name="T12" fmla="*/ 8 w 378"/>
              <a:gd name="T13" fmla="*/ 843 h 845"/>
              <a:gd name="T14" fmla="*/ 5 w 378"/>
              <a:gd name="T15" fmla="*/ 845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845">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3"/>
          <p:cNvSpPr/>
          <p:nvPr/>
        </p:nvSpPr>
        <p:spPr bwMode="auto">
          <a:xfrm>
            <a:off x="1856724" y="2228986"/>
            <a:ext cx="927228" cy="156180"/>
          </a:xfrm>
          <a:custGeom>
            <a:avLst/>
            <a:gdLst>
              <a:gd name="T0" fmla="*/ 5 w 1030"/>
              <a:gd name="T1" fmla="*/ 174 h 174"/>
              <a:gd name="T2" fmla="*/ 1 w 1030"/>
              <a:gd name="T3" fmla="*/ 170 h 174"/>
              <a:gd name="T4" fmla="*/ 4 w 1030"/>
              <a:gd name="T5" fmla="*/ 166 h 174"/>
              <a:gd name="T6" fmla="*/ 1025 w 1030"/>
              <a:gd name="T7" fmla="*/ 0 h 174"/>
              <a:gd name="T8" fmla="*/ 1030 w 1030"/>
              <a:gd name="T9" fmla="*/ 4 h 174"/>
              <a:gd name="T10" fmla="*/ 1027 w 1030"/>
              <a:gd name="T11" fmla="*/ 8 h 174"/>
              <a:gd name="T12" fmla="*/ 5 w 1030"/>
              <a:gd name="T13" fmla="*/ 174 h 174"/>
              <a:gd name="T14" fmla="*/ 5 w 1030"/>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174">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
          <p:cNvSpPr/>
          <p:nvPr/>
        </p:nvSpPr>
        <p:spPr bwMode="auto">
          <a:xfrm>
            <a:off x="1856724" y="2376722"/>
            <a:ext cx="595171" cy="612055"/>
          </a:xfrm>
          <a:custGeom>
            <a:avLst/>
            <a:gdLst>
              <a:gd name="T0" fmla="*/ 658 w 662"/>
              <a:gd name="T1" fmla="*/ 680 h 680"/>
              <a:gd name="T2" fmla="*/ 655 w 662"/>
              <a:gd name="T3" fmla="*/ 679 h 680"/>
              <a:gd name="T4" fmla="*/ 2 w 662"/>
              <a:gd name="T5" fmla="*/ 7 h 680"/>
              <a:gd name="T6" fmla="*/ 2 w 662"/>
              <a:gd name="T7" fmla="*/ 2 h 680"/>
              <a:gd name="T8" fmla="*/ 8 w 662"/>
              <a:gd name="T9" fmla="*/ 2 h 680"/>
              <a:gd name="T10" fmla="*/ 660 w 662"/>
              <a:gd name="T11" fmla="*/ 673 h 680"/>
              <a:gd name="T12" fmla="*/ 660 w 662"/>
              <a:gd name="T13" fmla="*/ 679 h 680"/>
              <a:gd name="T14" fmla="*/ 658 w 662"/>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68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5"/>
          <p:cNvSpPr/>
          <p:nvPr/>
        </p:nvSpPr>
        <p:spPr bwMode="auto">
          <a:xfrm>
            <a:off x="1858131" y="2378130"/>
            <a:ext cx="39397" cy="413665"/>
          </a:xfrm>
          <a:custGeom>
            <a:avLst/>
            <a:gdLst>
              <a:gd name="T0" fmla="*/ 40 w 44"/>
              <a:gd name="T1" fmla="*/ 459 h 459"/>
              <a:gd name="T2" fmla="*/ 36 w 44"/>
              <a:gd name="T3" fmla="*/ 455 h 459"/>
              <a:gd name="T4" fmla="*/ 0 w 44"/>
              <a:gd name="T5" fmla="*/ 4 h 459"/>
              <a:gd name="T6" fmla="*/ 3 w 44"/>
              <a:gd name="T7" fmla="*/ 0 h 459"/>
              <a:gd name="T8" fmla="*/ 8 w 44"/>
              <a:gd name="T9" fmla="*/ 3 h 459"/>
              <a:gd name="T10" fmla="*/ 44 w 44"/>
              <a:gd name="T11" fmla="*/ 454 h 459"/>
              <a:gd name="T12" fmla="*/ 40 w 44"/>
              <a:gd name="T13" fmla="*/ 459 h 459"/>
              <a:gd name="T14" fmla="*/ 40 w 44"/>
              <a:gd name="T15" fmla="*/ 459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9">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6"/>
          <p:cNvSpPr/>
          <p:nvPr/>
        </p:nvSpPr>
        <p:spPr bwMode="auto">
          <a:xfrm>
            <a:off x="1889085" y="2783352"/>
            <a:ext cx="562809" cy="205425"/>
          </a:xfrm>
          <a:custGeom>
            <a:avLst/>
            <a:gdLst>
              <a:gd name="T0" fmla="*/ 622 w 626"/>
              <a:gd name="T1" fmla="*/ 229 h 229"/>
              <a:gd name="T2" fmla="*/ 620 w 626"/>
              <a:gd name="T3" fmla="*/ 229 h 229"/>
              <a:gd name="T4" fmla="*/ 4 w 626"/>
              <a:gd name="T5" fmla="*/ 9 h 229"/>
              <a:gd name="T6" fmla="*/ 1 w 626"/>
              <a:gd name="T7" fmla="*/ 3 h 229"/>
              <a:gd name="T8" fmla="*/ 6 w 626"/>
              <a:gd name="T9" fmla="*/ 1 h 229"/>
              <a:gd name="T10" fmla="*/ 623 w 626"/>
              <a:gd name="T11" fmla="*/ 221 h 229"/>
              <a:gd name="T12" fmla="*/ 625 w 626"/>
              <a:gd name="T13" fmla="*/ 227 h 229"/>
              <a:gd name="T14" fmla="*/ 622 w 62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229">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7"/>
          <p:cNvSpPr/>
          <p:nvPr/>
        </p:nvSpPr>
        <p:spPr bwMode="auto">
          <a:xfrm>
            <a:off x="1707580" y="2981742"/>
            <a:ext cx="744315" cy="517784"/>
          </a:xfrm>
          <a:custGeom>
            <a:avLst/>
            <a:gdLst>
              <a:gd name="T0" fmla="*/ 5 w 828"/>
              <a:gd name="T1" fmla="*/ 575 h 575"/>
              <a:gd name="T2" fmla="*/ 1 w 828"/>
              <a:gd name="T3" fmla="*/ 573 h 575"/>
              <a:gd name="T4" fmla="*/ 2 w 828"/>
              <a:gd name="T5" fmla="*/ 567 h 575"/>
              <a:gd name="T6" fmla="*/ 821 w 828"/>
              <a:gd name="T7" fmla="*/ 1 h 575"/>
              <a:gd name="T8" fmla="*/ 827 w 828"/>
              <a:gd name="T9" fmla="*/ 2 h 575"/>
              <a:gd name="T10" fmla="*/ 826 w 828"/>
              <a:gd name="T11" fmla="*/ 8 h 575"/>
              <a:gd name="T12" fmla="*/ 7 w 828"/>
              <a:gd name="T13" fmla="*/ 574 h 575"/>
              <a:gd name="T14" fmla="*/ 5 w 828"/>
              <a:gd name="T15" fmla="*/ 575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575">
                <a:moveTo>
                  <a:pt x="5" y="575"/>
                </a:moveTo>
                <a:cubicBezTo>
                  <a:pt x="3" y="575"/>
                  <a:pt x="2" y="574"/>
                  <a:pt x="1" y="573"/>
                </a:cubicBezTo>
                <a:cubicBezTo>
                  <a:pt x="0" y="571"/>
                  <a:pt x="1" y="569"/>
                  <a:pt x="2" y="567"/>
                </a:cubicBezTo>
                <a:cubicBezTo>
                  <a:pt x="821" y="1"/>
                  <a:pt x="821" y="1"/>
                  <a:pt x="821" y="1"/>
                </a:cubicBezTo>
                <a:cubicBezTo>
                  <a:pt x="823" y="0"/>
                  <a:pt x="826" y="0"/>
                  <a:pt x="827" y="2"/>
                </a:cubicBezTo>
                <a:cubicBezTo>
                  <a:pt x="828" y="4"/>
                  <a:pt x="828" y="6"/>
                  <a:pt x="826" y="8"/>
                </a:cubicBezTo>
                <a:cubicBezTo>
                  <a:pt x="7" y="574"/>
                  <a:pt x="7" y="574"/>
                  <a:pt x="7" y="574"/>
                </a:cubicBezTo>
                <a:cubicBezTo>
                  <a:pt x="6" y="574"/>
                  <a:pt x="5" y="575"/>
                  <a:pt x="5" y="5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8"/>
          <p:cNvSpPr/>
          <p:nvPr/>
        </p:nvSpPr>
        <p:spPr bwMode="auto">
          <a:xfrm>
            <a:off x="1782152" y="2981742"/>
            <a:ext cx="669742" cy="821701"/>
          </a:xfrm>
          <a:custGeom>
            <a:avLst/>
            <a:gdLst>
              <a:gd name="T0" fmla="*/ 5 w 745"/>
              <a:gd name="T1" fmla="*/ 913 h 913"/>
              <a:gd name="T2" fmla="*/ 2 w 745"/>
              <a:gd name="T3" fmla="*/ 912 h 913"/>
              <a:gd name="T4" fmla="*/ 2 w 745"/>
              <a:gd name="T5" fmla="*/ 906 h 913"/>
              <a:gd name="T6" fmla="*/ 737 w 745"/>
              <a:gd name="T7" fmla="*/ 2 h 913"/>
              <a:gd name="T8" fmla="*/ 743 w 745"/>
              <a:gd name="T9" fmla="*/ 1 h 913"/>
              <a:gd name="T10" fmla="*/ 744 w 745"/>
              <a:gd name="T11" fmla="*/ 7 h 913"/>
              <a:gd name="T12" fmla="*/ 8 w 745"/>
              <a:gd name="T13" fmla="*/ 911 h 913"/>
              <a:gd name="T14" fmla="*/ 5 w 745"/>
              <a:gd name="T15" fmla="*/ 913 h 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 h="913">
                <a:moveTo>
                  <a:pt x="5" y="913"/>
                </a:moveTo>
                <a:cubicBezTo>
                  <a:pt x="4" y="913"/>
                  <a:pt x="3" y="913"/>
                  <a:pt x="2" y="912"/>
                </a:cubicBezTo>
                <a:cubicBezTo>
                  <a:pt x="1" y="911"/>
                  <a:pt x="0" y="908"/>
                  <a:pt x="2" y="906"/>
                </a:cubicBezTo>
                <a:cubicBezTo>
                  <a:pt x="737" y="2"/>
                  <a:pt x="737" y="2"/>
                  <a:pt x="737" y="2"/>
                </a:cubicBezTo>
                <a:cubicBezTo>
                  <a:pt x="739" y="0"/>
                  <a:pt x="741" y="0"/>
                  <a:pt x="743" y="1"/>
                </a:cubicBezTo>
                <a:cubicBezTo>
                  <a:pt x="745" y="3"/>
                  <a:pt x="745" y="5"/>
                  <a:pt x="744" y="7"/>
                </a:cubicBezTo>
                <a:cubicBezTo>
                  <a:pt x="8" y="911"/>
                  <a:pt x="8" y="911"/>
                  <a:pt x="8" y="911"/>
                </a:cubicBezTo>
                <a:cubicBezTo>
                  <a:pt x="7" y="912"/>
                  <a:pt x="6" y="913"/>
                  <a:pt x="5" y="9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9"/>
          <p:cNvSpPr/>
          <p:nvPr/>
        </p:nvSpPr>
        <p:spPr bwMode="auto">
          <a:xfrm>
            <a:off x="505983" y="2783352"/>
            <a:ext cx="1391545" cy="251857"/>
          </a:xfrm>
          <a:custGeom>
            <a:avLst/>
            <a:gdLst>
              <a:gd name="T0" fmla="*/ 5 w 1548"/>
              <a:gd name="T1" fmla="*/ 280 h 280"/>
              <a:gd name="T2" fmla="*/ 1 w 1548"/>
              <a:gd name="T3" fmla="*/ 276 h 280"/>
              <a:gd name="T4" fmla="*/ 4 w 1548"/>
              <a:gd name="T5" fmla="*/ 272 h 280"/>
              <a:gd name="T6" fmla="*/ 1543 w 1548"/>
              <a:gd name="T7" fmla="*/ 1 h 280"/>
              <a:gd name="T8" fmla="*/ 1548 w 1548"/>
              <a:gd name="T9" fmla="*/ 4 h 280"/>
              <a:gd name="T10" fmla="*/ 1545 w 1548"/>
              <a:gd name="T11" fmla="*/ 9 h 280"/>
              <a:gd name="T12" fmla="*/ 5 w 1548"/>
              <a:gd name="T13" fmla="*/ 280 h 280"/>
              <a:gd name="T14" fmla="*/ 5 w 1548"/>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28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0"/>
          <p:cNvSpPr/>
          <p:nvPr/>
        </p:nvSpPr>
        <p:spPr bwMode="auto">
          <a:xfrm>
            <a:off x="505983" y="3026767"/>
            <a:ext cx="1210039" cy="472760"/>
          </a:xfrm>
          <a:custGeom>
            <a:avLst/>
            <a:gdLst>
              <a:gd name="T0" fmla="*/ 1342 w 1346"/>
              <a:gd name="T1" fmla="*/ 525 h 525"/>
              <a:gd name="T2" fmla="*/ 1340 w 1346"/>
              <a:gd name="T3" fmla="*/ 524 h 525"/>
              <a:gd name="T4" fmla="*/ 3 w 1346"/>
              <a:gd name="T5" fmla="*/ 8 h 525"/>
              <a:gd name="T6" fmla="*/ 1 w 1346"/>
              <a:gd name="T7" fmla="*/ 3 h 525"/>
              <a:gd name="T8" fmla="*/ 6 w 1346"/>
              <a:gd name="T9" fmla="*/ 1 h 525"/>
              <a:gd name="T10" fmla="*/ 1343 w 1346"/>
              <a:gd name="T11" fmla="*/ 517 h 525"/>
              <a:gd name="T12" fmla="*/ 1345 w 1346"/>
              <a:gd name="T13" fmla="*/ 522 h 525"/>
              <a:gd name="T14" fmla="*/ 1342 w 1346"/>
              <a:gd name="T15" fmla="*/ 525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 h="525">
                <a:moveTo>
                  <a:pt x="1342" y="525"/>
                </a:moveTo>
                <a:cubicBezTo>
                  <a:pt x="1341" y="525"/>
                  <a:pt x="1341" y="525"/>
                  <a:pt x="1340" y="524"/>
                </a:cubicBezTo>
                <a:cubicBezTo>
                  <a:pt x="3" y="8"/>
                  <a:pt x="3" y="8"/>
                  <a:pt x="3" y="8"/>
                </a:cubicBezTo>
                <a:cubicBezTo>
                  <a:pt x="1" y="8"/>
                  <a:pt x="0" y="5"/>
                  <a:pt x="1" y="3"/>
                </a:cubicBezTo>
                <a:cubicBezTo>
                  <a:pt x="2" y="1"/>
                  <a:pt x="4" y="0"/>
                  <a:pt x="6" y="1"/>
                </a:cubicBezTo>
                <a:cubicBezTo>
                  <a:pt x="1343" y="517"/>
                  <a:pt x="1343" y="517"/>
                  <a:pt x="1343" y="517"/>
                </a:cubicBezTo>
                <a:cubicBezTo>
                  <a:pt x="1345" y="518"/>
                  <a:pt x="1346" y="520"/>
                  <a:pt x="1345" y="522"/>
                </a:cubicBezTo>
                <a:cubicBezTo>
                  <a:pt x="1345" y="524"/>
                  <a:pt x="1343" y="525"/>
                  <a:pt x="1342" y="5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1"/>
          <p:cNvSpPr/>
          <p:nvPr/>
        </p:nvSpPr>
        <p:spPr bwMode="auto">
          <a:xfrm>
            <a:off x="1707579" y="3491085"/>
            <a:ext cx="83015" cy="312359"/>
          </a:xfrm>
          <a:custGeom>
            <a:avLst/>
            <a:gdLst>
              <a:gd name="T0" fmla="*/ 88 w 92"/>
              <a:gd name="T1" fmla="*/ 347 h 347"/>
              <a:gd name="T2" fmla="*/ 84 w 92"/>
              <a:gd name="T3" fmla="*/ 344 h 347"/>
              <a:gd name="T4" fmla="*/ 1 w 92"/>
              <a:gd name="T5" fmla="*/ 6 h 347"/>
              <a:gd name="T6" fmla="*/ 4 w 92"/>
              <a:gd name="T7" fmla="*/ 1 h 347"/>
              <a:gd name="T8" fmla="*/ 8 w 92"/>
              <a:gd name="T9" fmla="*/ 4 h 347"/>
              <a:gd name="T10" fmla="*/ 92 w 92"/>
              <a:gd name="T11" fmla="*/ 342 h 347"/>
              <a:gd name="T12" fmla="*/ 89 w 92"/>
              <a:gd name="T13" fmla="*/ 347 h 347"/>
              <a:gd name="T14" fmla="*/ 88 w 9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47">
                <a:moveTo>
                  <a:pt x="88" y="347"/>
                </a:moveTo>
                <a:cubicBezTo>
                  <a:pt x="86" y="347"/>
                  <a:pt x="84" y="346"/>
                  <a:pt x="84" y="344"/>
                </a:cubicBezTo>
                <a:cubicBezTo>
                  <a:pt x="1" y="6"/>
                  <a:pt x="1" y="6"/>
                  <a:pt x="1" y="6"/>
                </a:cubicBezTo>
                <a:cubicBezTo>
                  <a:pt x="0" y="3"/>
                  <a:pt x="1" y="1"/>
                  <a:pt x="4" y="1"/>
                </a:cubicBezTo>
                <a:cubicBezTo>
                  <a:pt x="6" y="0"/>
                  <a:pt x="8" y="2"/>
                  <a:pt x="8" y="4"/>
                </a:cubicBezTo>
                <a:cubicBezTo>
                  <a:pt x="92" y="342"/>
                  <a:pt x="92" y="342"/>
                  <a:pt x="92" y="342"/>
                </a:cubicBezTo>
                <a:cubicBezTo>
                  <a:pt x="92" y="344"/>
                  <a:pt x="91" y="346"/>
                  <a:pt x="89" y="347"/>
                </a:cubicBezTo>
                <a:cubicBezTo>
                  <a:pt x="88" y="347"/>
                  <a:pt x="88" y="347"/>
                  <a:pt x="88" y="34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2"/>
          <p:cNvSpPr/>
          <p:nvPr/>
        </p:nvSpPr>
        <p:spPr bwMode="auto">
          <a:xfrm>
            <a:off x="2775508" y="2228986"/>
            <a:ext cx="517784" cy="401002"/>
          </a:xfrm>
          <a:custGeom>
            <a:avLst/>
            <a:gdLst>
              <a:gd name="T0" fmla="*/ 572 w 576"/>
              <a:gd name="T1" fmla="*/ 446 h 446"/>
              <a:gd name="T2" fmla="*/ 569 w 576"/>
              <a:gd name="T3" fmla="*/ 445 h 446"/>
              <a:gd name="T4" fmla="*/ 3 w 576"/>
              <a:gd name="T5" fmla="*/ 7 h 446"/>
              <a:gd name="T6" fmla="*/ 2 w 576"/>
              <a:gd name="T7" fmla="*/ 2 h 446"/>
              <a:gd name="T8" fmla="*/ 7 w 576"/>
              <a:gd name="T9" fmla="*/ 1 h 446"/>
              <a:gd name="T10" fmla="*/ 574 w 576"/>
              <a:gd name="T11" fmla="*/ 439 h 446"/>
              <a:gd name="T12" fmla="*/ 575 w 576"/>
              <a:gd name="T13" fmla="*/ 444 h 446"/>
              <a:gd name="T14" fmla="*/ 572 w 576"/>
              <a:gd name="T15" fmla="*/ 446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46">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3"/>
          <p:cNvSpPr/>
          <p:nvPr/>
        </p:nvSpPr>
        <p:spPr bwMode="auto">
          <a:xfrm>
            <a:off x="2740333" y="2621544"/>
            <a:ext cx="552960" cy="479795"/>
          </a:xfrm>
          <a:custGeom>
            <a:avLst/>
            <a:gdLst>
              <a:gd name="T0" fmla="*/ 5 w 615"/>
              <a:gd name="T1" fmla="*/ 532 h 532"/>
              <a:gd name="T2" fmla="*/ 2 w 615"/>
              <a:gd name="T3" fmla="*/ 531 h 532"/>
              <a:gd name="T4" fmla="*/ 2 w 615"/>
              <a:gd name="T5" fmla="*/ 525 h 532"/>
              <a:gd name="T6" fmla="*/ 608 w 615"/>
              <a:gd name="T7" fmla="*/ 2 h 532"/>
              <a:gd name="T8" fmla="*/ 614 w 615"/>
              <a:gd name="T9" fmla="*/ 2 h 532"/>
              <a:gd name="T10" fmla="*/ 613 w 615"/>
              <a:gd name="T11" fmla="*/ 8 h 532"/>
              <a:gd name="T12" fmla="*/ 7 w 615"/>
              <a:gd name="T13" fmla="*/ 531 h 532"/>
              <a:gd name="T14" fmla="*/ 5 w 615"/>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532">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4"/>
          <p:cNvSpPr/>
          <p:nvPr/>
        </p:nvSpPr>
        <p:spPr bwMode="auto">
          <a:xfrm>
            <a:off x="3286258" y="2622952"/>
            <a:ext cx="469945" cy="33769"/>
          </a:xfrm>
          <a:custGeom>
            <a:avLst/>
            <a:gdLst>
              <a:gd name="T0" fmla="*/ 519 w 523"/>
              <a:gd name="T1" fmla="*/ 38 h 38"/>
              <a:gd name="T2" fmla="*/ 518 w 523"/>
              <a:gd name="T3" fmla="*/ 38 h 38"/>
              <a:gd name="T4" fmla="*/ 3 w 523"/>
              <a:gd name="T5" fmla="*/ 8 h 38"/>
              <a:gd name="T6" fmla="*/ 0 w 523"/>
              <a:gd name="T7" fmla="*/ 4 h 38"/>
              <a:gd name="T8" fmla="*/ 4 w 523"/>
              <a:gd name="T9" fmla="*/ 0 h 38"/>
              <a:gd name="T10" fmla="*/ 519 w 523"/>
              <a:gd name="T11" fmla="*/ 30 h 38"/>
              <a:gd name="T12" fmla="*/ 523 w 523"/>
              <a:gd name="T13" fmla="*/ 34 h 38"/>
              <a:gd name="T14" fmla="*/ 519 w 5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3" h="38">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5"/>
          <p:cNvSpPr/>
          <p:nvPr/>
        </p:nvSpPr>
        <p:spPr bwMode="auto">
          <a:xfrm>
            <a:off x="3284851" y="1985570"/>
            <a:ext cx="742908" cy="644416"/>
          </a:xfrm>
          <a:custGeom>
            <a:avLst/>
            <a:gdLst>
              <a:gd name="T0" fmla="*/ 5 w 825"/>
              <a:gd name="T1" fmla="*/ 716 h 716"/>
              <a:gd name="T2" fmla="*/ 2 w 825"/>
              <a:gd name="T3" fmla="*/ 714 h 716"/>
              <a:gd name="T4" fmla="*/ 2 w 825"/>
              <a:gd name="T5" fmla="*/ 709 h 716"/>
              <a:gd name="T6" fmla="*/ 818 w 825"/>
              <a:gd name="T7" fmla="*/ 1 h 716"/>
              <a:gd name="T8" fmla="*/ 823 w 825"/>
              <a:gd name="T9" fmla="*/ 2 h 716"/>
              <a:gd name="T10" fmla="*/ 823 w 825"/>
              <a:gd name="T11" fmla="*/ 7 h 716"/>
              <a:gd name="T12" fmla="*/ 7 w 825"/>
              <a:gd name="T13" fmla="*/ 715 h 716"/>
              <a:gd name="T14" fmla="*/ 5 w 825"/>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716">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6"/>
          <p:cNvSpPr/>
          <p:nvPr/>
        </p:nvSpPr>
        <p:spPr bwMode="auto">
          <a:xfrm>
            <a:off x="3747761" y="1985570"/>
            <a:ext cx="279998" cy="671150"/>
          </a:xfrm>
          <a:custGeom>
            <a:avLst/>
            <a:gdLst>
              <a:gd name="T0" fmla="*/ 5 w 310"/>
              <a:gd name="T1" fmla="*/ 746 h 746"/>
              <a:gd name="T2" fmla="*/ 3 w 310"/>
              <a:gd name="T3" fmla="*/ 746 h 746"/>
              <a:gd name="T4" fmla="*/ 1 w 310"/>
              <a:gd name="T5" fmla="*/ 741 h 746"/>
              <a:gd name="T6" fmla="*/ 302 w 310"/>
              <a:gd name="T7" fmla="*/ 3 h 746"/>
              <a:gd name="T8" fmla="*/ 307 w 310"/>
              <a:gd name="T9" fmla="*/ 0 h 746"/>
              <a:gd name="T10" fmla="*/ 309 w 310"/>
              <a:gd name="T11" fmla="*/ 6 h 746"/>
              <a:gd name="T12" fmla="*/ 8 w 310"/>
              <a:gd name="T13" fmla="*/ 744 h 746"/>
              <a:gd name="T14" fmla="*/ 5 w 310"/>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746">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7"/>
          <p:cNvSpPr/>
          <p:nvPr/>
        </p:nvSpPr>
        <p:spPr bwMode="auto">
          <a:xfrm>
            <a:off x="4019316" y="1985570"/>
            <a:ext cx="233566" cy="529040"/>
          </a:xfrm>
          <a:custGeom>
            <a:avLst/>
            <a:gdLst>
              <a:gd name="T0" fmla="*/ 255 w 260"/>
              <a:gd name="T1" fmla="*/ 587 h 587"/>
              <a:gd name="T2" fmla="*/ 252 w 260"/>
              <a:gd name="T3" fmla="*/ 584 h 587"/>
              <a:gd name="T4" fmla="*/ 1 w 260"/>
              <a:gd name="T5" fmla="*/ 6 h 587"/>
              <a:gd name="T6" fmla="*/ 3 w 260"/>
              <a:gd name="T7" fmla="*/ 0 h 587"/>
              <a:gd name="T8" fmla="*/ 8 w 260"/>
              <a:gd name="T9" fmla="*/ 3 h 587"/>
              <a:gd name="T10" fmla="*/ 259 w 260"/>
              <a:gd name="T11" fmla="*/ 581 h 587"/>
              <a:gd name="T12" fmla="*/ 257 w 260"/>
              <a:gd name="T13" fmla="*/ 586 h 587"/>
              <a:gd name="T14" fmla="*/ 255 w 260"/>
              <a:gd name="T15" fmla="*/ 587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87">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8"/>
          <p:cNvSpPr/>
          <p:nvPr/>
        </p:nvSpPr>
        <p:spPr bwMode="auto">
          <a:xfrm>
            <a:off x="4019316" y="1985570"/>
            <a:ext cx="1038381" cy="157587"/>
          </a:xfrm>
          <a:custGeom>
            <a:avLst/>
            <a:gdLst>
              <a:gd name="T0" fmla="*/ 1150 w 1155"/>
              <a:gd name="T1" fmla="*/ 175 h 175"/>
              <a:gd name="T2" fmla="*/ 1150 w 1155"/>
              <a:gd name="T3" fmla="*/ 175 h 175"/>
              <a:gd name="T4" fmla="*/ 4 w 1155"/>
              <a:gd name="T5" fmla="*/ 8 h 175"/>
              <a:gd name="T6" fmla="*/ 0 w 1155"/>
              <a:gd name="T7" fmla="*/ 4 h 175"/>
              <a:gd name="T8" fmla="*/ 5 w 1155"/>
              <a:gd name="T9" fmla="*/ 0 h 175"/>
              <a:gd name="T10" fmla="*/ 1151 w 1155"/>
              <a:gd name="T11" fmla="*/ 167 h 175"/>
              <a:gd name="T12" fmla="*/ 1154 w 1155"/>
              <a:gd name="T13" fmla="*/ 172 h 175"/>
              <a:gd name="T14" fmla="*/ 1150 w 1155"/>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5" h="175">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
          <p:cNvSpPr/>
          <p:nvPr/>
        </p:nvSpPr>
        <p:spPr bwMode="auto">
          <a:xfrm>
            <a:off x="3996803" y="1483264"/>
            <a:ext cx="1060895" cy="659894"/>
          </a:xfrm>
          <a:custGeom>
            <a:avLst/>
            <a:gdLst>
              <a:gd name="T0" fmla="*/ 1175 w 1180"/>
              <a:gd name="T1" fmla="*/ 733 h 733"/>
              <a:gd name="T2" fmla="*/ 1173 w 1180"/>
              <a:gd name="T3" fmla="*/ 733 h 733"/>
              <a:gd name="T4" fmla="*/ 2 w 1180"/>
              <a:gd name="T5" fmla="*/ 8 h 733"/>
              <a:gd name="T6" fmla="*/ 1 w 1180"/>
              <a:gd name="T7" fmla="*/ 2 h 733"/>
              <a:gd name="T8" fmla="*/ 7 w 1180"/>
              <a:gd name="T9" fmla="*/ 1 h 733"/>
              <a:gd name="T10" fmla="*/ 1177 w 1180"/>
              <a:gd name="T11" fmla="*/ 726 h 733"/>
              <a:gd name="T12" fmla="*/ 1179 w 1180"/>
              <a:gd name="T13" fmla="*/ 732 h 733"/>
              <a:gd name="T14" fmla="*/ 1175 w 1180"/>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0" h="733">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
          <p:cNvSpPr/>
          <p:nvPr/>
        </p:nvSpPr>
        <p:spPr bwMode="auto">
          <a:xfrm>
            <a:off x="3996803" y="1401656"/>
            <a:ext cx="765420" cy="88643"/>
          </a:xfrm>
          <a:custGeom>
            <a:avLst/>
            <a:gdLst>
              <a:gd name="T0" fmla="*/ 5 w 851"/>
              <a:gd name="T1" fmla="*/ 100 h 100"/>
              <a:gd name="T2" fmla="*/ 1 w 851"/>
              <a:gd name="T3" fmla="*/ 97 h 100"/>
              <a:gd name="T4" fmla="*/ 4 w 851"/>
              <a:gd name="T5" fmla="*/ 92 h 100"/>
              <a:gd name="T6" fmla="*/ 846 w 851"/>
              <a:gd name="T7" fmla="*/ 0 h 100"/>
              <a:gd name="T8" fmla="*/ 850 w 851"/>
              <a:gd name="T9" fmla="*/ 4 h 100"/>
              <a:gd name="T10" fmla="*/ 847 w 851"/>
              <a:gd name="T11" fmla="*/ 8 h 100"/>
              <a:gd name="T12" fmla="*/ 5 w 851"/>
              <a:gd name="T13" fmla="*/ 100 h 100"/>
              <a:gd name="T14" fmla="*/ 5 w 851"/>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10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1"/>
          <p:cNvSpPr/>
          <p:nvPr/>
        </p:nvSpPr>
        <p:spPr bwMode="auto">
          <a:xfrm>
            <a:off x="4753781" y="695331"/>
            <a:ext cx="126632" cy="713361"/>
          </a:xfrm>
          <a:custGeom>
            <a:avLst/>
            <a:gdLst>
              <a:gd name="T0" fmla="*/ 4 w 141"/>
              <a:gd name="T1" fmla="*/ 793 h 793"/>
              <a:gd name="T2" fmla="*/ 4 w 141"/>
              <a:gd name="T3" fmla="*/ 793 h 793"/>
              <a:gd name="T4" fmla="*/ 0 w 141"/>
              <a:gd name="T5" fmla="*/ 789 h 793"/>
              <a:gd name="T6" fmla="*/ 132 w 141"/>
              <a:gd name="T7" fmla="*/ 3 h 793"/>
              <a:gd name="T8" fmla="*/ 137 w 141"/>
              <a:gd name="T9" fmla="*/ 0 h 793"/>
              <a:gd name="T10" fmla="*/ 140 w 141"/>
              <a:gd name="T11" fmla="*/ 5 h 793"/>
              <a:gd name="T12" fmla="*/ 8 w 141"/>
              <a:gd name="T13" fmla="*/ 790 h 793"/>
              <a:gd name="T14" fmla="*/ 4 w 141"/>
              <a:gd name="T15" fmla="*/ 793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93">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2"/>
          <p:cNvSpPr/>
          <p:nvPr/>
        </p:nvSpPr>
        <p:spPr bwMode="auto">
          <a:xfrm>
            <a:off x="4871972" y="695331"/>
            <a:ext cx="185727" cy="1447826"/>
          </a:xfrm>
          <a:custGeom>
            <a:avLst/>
            <a:gdLst>
              <a:gd name="T0" fmla="*/ 201 w 206"/>
              <a:gd name="T1" fmla="*/ 1610 h 1610"/>
              <a:gd name="T2" fmla="*/ 197 w 206"/>
              <a:gd name="T3" fmla="*/ 1607 h 1610"/>
              <a:gd name="T4" fmla="*/ 0 w 206"/>
              <a:gd name="T5" fmla="*/ 5 h 1610"/>
              <a:gd name="T6" fmla="*/ 4 w 206"/>
              <a:gd name="T7" fmla="*/ 0 h 1610"/>
              <a:gd name="T8" fmla="*/ 8 w 206"/>
              <a:gd name="T9" fmla="*/ 4 h 1610"/>
              <a:gd name="T10" fmla="*/ 205 w 206"/>
              <a:gd name="T11" fmla="*/ 1606 h 1610"/>
              <a:gd name="T12" fmla="*/ 202 w 206"/>
              <a:gd name="T13" fmla="*/ 1610 h 1610"/>
              <a:gd name="T14" fmla="*/ 201 w 206"/>
              <a:gd name="T15" fmla="*/ 1610 h 1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61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3"/>
          <p:cNvSpPr/>
          <p:nvPr/>
        </p:nvSpPr>
        <p:spPr bwMode="auto">
          <a:xfrm>
            <a:off x="4753781" y="1401656"/>
            <a:ext cx="303917" cy="741501"/>
          </a:xfrm>
          <a:custGeom>
            <a:avLst/>
            <a:gdLst>
              <a:gd name="T0" fmla="*/ 333 w 338"/>
              <a:gd name="T1" fmla="*/ 825 h 825"/>
              <a:gd name="T2" fmla="*/ 330 w 338"/>
              <a:gd name="T3" fmla="*/ 823 h 825"/>
              <a:gd name="T4" fmla="*/ 1 w 338"/>
              <a:gd name="T5" fmla="*/ 6 h 825"/>
              <a:gd name="T6" fmla="*/ 3 w 338"/>
              <a:gd name="T7" fmla="*/ 1 h 825"/>
              <a:gd name="T8" fmla="*/ 8 w 338"/>
              <a:gd name="T9" fmla="*/ 3 h 825"/>
              <a:gd name="T10" fmla="*/ 337 w 338"/>
              <a:gd name="T11" fmla="*/ 820 h 825"/>
              <a:gd name="T12" fmla="*/ 335 w 338"/>
              <a:gd name="T13" fmla="*/ 825 h 825"/>
              <a:gd name="T14" fmla="*/ 333 w 338"/>
              <a:gd name="T15" fmla="*/ 825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25">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4"/>
          <p:cNvSpPr/>
          <p:nvPr/>
        </p:nvSpPr>
        <p:spPr bwMode="auto">
          <a:xfrm>
            <a:off x="5049256" y="1507183"/>
            <a:ext cx="303917" cy="635974"/>
          </a:xfrm>
          <a:custGeom>
            <a:avLst/>
            <a:gdLst>
              <a:gd name="T0" fmla="*/ 4 w 338"/>
              <a:gd name="T1" fmla="*/ 707 h 707"/>
              <a:gd name="T2" fmla="*/ 3 w 338"/>
              <a:gd name="T3" fmla="*/ 707 h 707"/>
              <a:gd name="T4" fmla="*/ 1 w 338"/>
              <a:gd name="T5" fmla="*/ 702 h 707"/>
              <a:gd name="T6" fmla="*/ 330 w 338"/>
              <a:gd name="T7" fmla="*/ 3 h 707"/>
              <a:gd name="T8" fmla="*/ 336 w 338"/>
              <a:gd name="T9" fmla="*/ 1 h 707"/>
              <a:gd name="T10" fmla="*/ 337 w 338"/>
              <a:gd name="T11" fmla="*/ 6 h 707"/>
              <a:gd name="T12" fmla="*/ 8 w 338"/>
              <a:gd name="T13" fmla="*/ 705 h 707"/>
              <a:gd name="T14" fmla="*/ 4 w 338"/>
              <a:gd name="T15" fmla="*/ 707 h 7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707">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5"/>
          <p:cNvSpPr/>
          <p:nvPr/>
        </p:nvSpPr>
        <p:spPr bwMode="auto">
          <a:xfrm>
            <a:off x="5049256" y="2136122"/>
            <a:ext cx="664114" cy="161808"/>
          </a:xfrm>
          <a:custGeom>
            <a:avLst/>
            <a:gdLst>
              <a:gd name="T0" fmla="*/ 734 w 738"/>
              <a:gd name="T1" fmla="*/ 180 h 180"/>
              <a:gd name="T2" fmla="*/ 733 w 738"/>
              <a:gd name="T3" fmla="*/ 180 h 180"/>
              <a:gd name="T4" fmla="*/ 3 w 738"/>
              <a:gd name="T5" fmla="*/ 8 h 180"/>
              <a:gd name="T6" fmla="*/ 0 w 738"/>
              <a:gd name="T7" fmla="*/ 4 h 180"/>
              <a:gd name="T8" fmla="*/ 5 w 738"/>
              <a:gd name="T9" fmla="*/ 1 h 180"/>
              <a:gd name="T10" fmla="*/ 735 w 738"/>
              <a:gd name="T11" fmla="*/ 172 h 180"/>
              <a:gd name="T12" fmla="*/ 738 w 738"/>
              <a:gd name="T13" fmla="*/ 177 h 180"/>
              <a:gd name="T14" fmla="*/ 734 w 73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18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6"/>
          <p:cNvSpPr/>
          <p:nvPr/>
        </p:nvSpPr>
        <p:spPr bwMode="auto">
          <a:xfrm>
            <a:off x="4871972" y="695331"/>
            <a:ext cx="481202" cy="820294"/>
          </a:xfrm>
          <a:custGeom>
            <a:avLst/>
            <a:gdLst>
              <a:gd name="T0" fmla="*/ 531 w 535"/>
              <a:gd name="T1" fmla="*/ 912 h 912"/>
              <a:gd name="T2" fmla="*/ 527 w 535"/>
              <a:gd name="T3" fmla="*/ 910 h 912"/>
              <a:gd name="T4" fmla="*/ 1 w 535"/>
              <a:gd name="T5" fmla="*/ 6 h 912"/>
              <a:gd name="T6" fmla="*/ 2 w 535"/>
              <a:gd name="T7" fmla="*/ 1 h 912"/>
              <a:gd name="T8" fmla="*/ 8 w 535"/>
              <a:gd name="T9" fmla="*/ 2 h 912"/>
              <a:gd name="T10" fmla="*/ 534 w 535"/>
              <a:gd name="T11" fmla="*/ 906 h 912"/>
              <a:gd name="T12" fmla="*/ 533 w 535"/>
              <a:gd name="T13" fmla="*/ 911 h 912"/>
              <a:gd name="T14" fmla="*/ 531 w 535"/>
              <a:gd name="T15" fmla="*/ 912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912">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7"/>
          <p:cNvSpPr/>
          <p:nvPr/>
        </p:nvSpPr>
        <p:spPr bwMode="auto">
          <a:xfrm>
            <a:off x="4871972" y="695331"/>
            <a:ext cx="1229737" cy="364419"/>
          </a:xfrm>
          <a:custGeom>
            <a:avLst/>
            <a:gdLst>
              <a:gd name="T0" fmla="*/ 1363 w 1367"/>
              <a:gd name="T1" fmla="*/ 406 h 406"/>
              <a:gd name="T2" fmla="*/ 1362 w 1367"/>
              <a:gd name="T3" fmla="*/ 406 h 406"/>
              <a:gd name="T4" fmla="*/ 3 w 1367"/>
              <a:gd name="T5" fmla="*/ 8 h 406"/>
              <a:gd name="T6" fmla="*/ 1 w 1367"/>
              <a:gd name="T7" fmla="*/ 3 h 406"/>
              <a:gd name="T8" fmla="*/ 5 w 1367"/>
              <a:gd name="T9" fmla="*/ 0 h 406"/>
              <a:gd name="T10" fmla="*/ 1364 w 1367"/>
              <a:gd name="T11" fmla="*/ 398 h 406"/>
              <a:gd name="T12" fmla="*/ 1367 w 1367"/>
              <a:gd name="T13" fmla="*/ 403 h 406"/>
              <a:gd name="T14" fmla="*/ 1363 w 1367"/>
              <a:gd name="T15" fmla="*/ 406 h 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7" h="406">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8"/>
          <p:cNvSpPr/>
          <p:nvPr/>
        </p:nvSpPr>
        <p:spPr bwMode="auto">
          <a:xfrm>
            <a:off x="5346138" y="1051307"/>
            <a:ext cx="755571" cy="464317"/>
          </a:xfrm>
          <a:custGeom>
            <a:avLst/>
            <a:gdLst>
              <a:gd name="T0" fmla="*/ 5 w 841"/>
              <a:gd name="T1" fmla="*/ 515 h 515"/>
              <a:gd name="T2" fmla="*/ 1 w 841"/>
              <a:gd name="T3" fmla="*/ 513 h 515"/>
              <a:gd name="T4" fmla="*/ 3 w 841"/>
              <a:gd name="T5" fmla="*/ 507 h 515"/>
              <a:gd name="T6" fmla="*/ 835 w 841"/>
              <a:gd name="T7" fmla="*/ 1 h 515"/>
              <a:gd name="T8" fmla="*/ 840 w 841"/>
              <a:gd name="T9" fmla="*/ 3 h 515"/>
              <a:gd name="T10" fmla="*/ 839 w 841"/>
              <a:gd name="T11" fmla="*/ 8 h 515"/>
              <a:gd name="T12" fmla="*/ 7 w 841"/>
              <a:gd name="T13" fmla="*/ 514 h 515"/>
              <a:gd name="T14" fmla="*/ 5 w 841"/>
              <a:gd name="T15" fmla="*/ 515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515">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9"/>
          <p:cNvSpPr/>
          <p:nvPr/>
        </p:nvSpPr>
        <p:spPr bwMode="auto">
          <a:xfrm>
            <a:off x="5704928" y="1051307"/>
            <a:ext cx="396780" cy="1246622"/>
          </a:xfrm>
          <a:custGeom>
            <a:avLst/>
            <a:gdLst>
              <a:gd name="T0" fmla="*/ 5 w 441"/>
              <a:gd name="T1" fmla="*/ 1385 h 1385"/>
              <a:gd name="T2" fmla="*/ 4 w 441"/>
              <a:gd name="T3" fmla="*/ 1385 h 1385"/>
              <a:gd name="T4" fmla="*/ 1 w 441"/>
              <a:gd name="T5" fmla="*/ 1380 h 1385"/>
              <a:gd name="T6" fmla="*/ 433 w 441"/>
              <a:gd name="T7" fmla="*/ 4 h 1385"/>
              <a:gd name="T8" fmla="*/ 438 w 441"/>
              <a:gd name="T9" fmla="*/ 1 h 1385"/>
              <a:gd name="T10" fmla="*/ 441 w 441"/>
              <a:gd name="T11" fmla="*/ 6 h 1385"/>
              <a:gd name="T12" fmla="*/ 9 w 441"/>
              <a:gd name="T13" fmla="*/ 1382 h 1385"/>
              <a:gd name="T14" fmla="*/ 5 w 441"/>
              <a:gd name="T15" fmla="*/ 1385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385">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0"/>
          <p:cNvSpPr/>
          <p:nvPr/>
        </p:nvSpPr>
        <p:spPr bwMode="auto">
          <a:xfrm>
            <a:off x="6093266" y="1051307"/>
            <a:ext cx="139296" cy="590949"/>
          </a:xfrm>
          <a:custGeom>
            <a:avLst/>
            <a:gdLst>
              <a:gd name="T0" fmla="*/ 150 w 155"/>
              <a:gd name="T1" fmla="*/ 656 h 656"/>
              <a:gd name="T2" fmla="*/ 146 w 155"/>
              <a:gd name="T3" fmla="*/ 652 h 656"/>
              <a:gd name="T4" fmla="*/ 1 w 155"/>
              <a:gd name="T5" fmla="*/ 6 h 656"/>
              <a:gd name="T6" fmla="*/ 4 w 155"/>
              <a:gd name="T7" fmla="*/ 1 h 656"/>
              <a:gd name="T8" fmla="*/ 9 w 155"/>
              <a:gd name="T9" fmla="*/ 4 h 656"/>
              <a:gd name="T10" fmla="*/ 154 w 155"/>
              <a:gd name="T11" fmla="*/ 651 h 656"/>
              <a:gd name="T12" fmla="*/ 151 w 155"/>
              <a:gd name="T13" fmla="*/ 655 h 656"/>
              <a:gd name="T14" fmla="*/ 150 w 15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656">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1"/>
          <p:cNvSpPr/>
          <p:nvPr/>
        </p:nvSpPr>
        <p:spPr bwMode="auto">
          <a:xfrm>
            <a:off x="6225526" y="1522660"/>
            <a:ext cx="892052" cy="119597"/>
          </a:xfrm>
          <a:custGeom>
            <a:avLst/>
            <a:gdLst>
              <a:gd name="T0" fmla="*/ 4 w 992"/>
              <a:gd name="T1" fmla="*/ 133 h 133"/>
              <a:gd name="T2" fmla="*/ 0 w 992"/>
              <a:gd name="T3" fmla="*/ 129 h 133"/>
              <a:gd name="T4" fmla="*/ 4 w 992"/>
              <a:gd name="T5" fmla="*/ 125 h 133"/>
              <a:gd name="T6" fmla="*/ 988 w 992"/>
              <a:gd name="T7" fmla="*/ 0 h 133"/>
              <a:gd name="T8" fmla="*/ 992 w 992"/>
              <a:gd name="T9" fmla="*/ 4 h 133"/>
              <a:gd name="T10" fmla="*/ 989 w 992"/>
              <a:gd name="T11" fmla="*/ 8 h 133"/>
              <a:gd name="T12" fmla="*/ 5 w 992"/>
              <a:gd name="T13" fmla="*/ 133 h 133"/>
              <a:gd name="T14" fmla="*/ 4 w 99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2" h="133">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2"/>
          <p:cNvSpPr/>
          <p:nvPr/>
        </p:nvSpPr>
        <p:spPr bwMode="auto">
          <a:xfrm>
            <a:off x="6225526" y="700959"/>
            <a:ext cx="303917" cy="941298"/>
          </a:xfrm>
          <a:custGeom>
            <a:avLst/>
            <a:gdLst>
              <a:gd name="T0" fmla="*/ 4 w 338"/>
              <a:gd name="T1" fmla="*/ 1046 h 1046"/>
              <a:gd name="T2" fmla="*/ 3 w 338"/>
              <a:gd name="T3" fmla="*/ 1045 h 1046"/>
              <a:gd name="T4" fmla="*/ 0 w 338"/>
              <a:gd name="T5" fmla="*/ 1040 h 1046"/>
              <a:gd name="T6" fmla="*/ 329 w 338"/>
              <a:gd name="T7" fmla="*/ 4 h 1046"/>
              <a:gd name="T8" fmla="*/ 334 w 338"/>
              <a:gd name="T9" fmla="*/ 1 h 1046"/>
              <a:gd name="T10" fmla="*/ 337 w 338"/>
              <a:gd name="T11" fmla="*/ 6 h 1046"/>
              <a:gd name="T12" fmla="*/ 8 w 338"/>
              <a:gd name="T13" fmla="*/ 1043 h 1046"/>
              <a:gd name="T14" fmla="*/ 4 w 338"/>
              <a:gd name="T15" fmla="*/ 1046 h 10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1046">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3"/>
          <p:cNvSpPr/>
          <p:nvPr/>
        </p:nvSpPr>
        <p:spPr bwMode="auto">
          <a:xfrm>
            <a:off x="6521001" y="622166"/>
            <a:ext cx="794968" cy="87235"/>
          </a:xfrm>
          <a:custGeom>
            <a:avLst/>
            <a:gdLst>
              <a:gd name="T0" fmla="*/ 4 w 884"/>
              <a:gd name="T1" fmla="*/ 96 h 96"/>
              <a:gd name="T2" fmla="*/ 0 w 884"/>
              <a:gd name="T3" fmla="*/ 92 h 96"/>
              <a:gd name="T4" fmla="*/ 4 w 884"/>
              <a:gd name="T5" fmla="*/ 88 h 96"/>
              <a:gd name="T6" fmla="*/ 880 w 884"/>
              <a:gd name="T7" fmla="*/ 0 h 96"/>
              <a:gd name="T8" fmla="*/ 884 w 884"/>
              <a:gd name="T9" fmla="*/ 4 h 96"/>
              <a:gd name="T10" fmla="*/ 880 w 884"/>
              <a:gd name="T11" fmla="*/ 8 h 96"/>
              <a:gd name="T12" fmla="*/ 5 w 884"/>
              <a:gd name="T13" fmla="*/ 96 h 96"/>
              <a:gd name="T14" fmla="*/ 4 w 884"/>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4" h="96">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4"/>
          <p:cNvSpPr/>
          <p:nvPr/>
        </p:nvSpPr>
        <p:spPr bwMode="auto">
          <a:xfrm>
            <a:off x="6521001" y="700959"/>
            <a:ext cx="596577" cy="828737"/>
          </a:xfrm>
          <a:custGeom>
            <a:avLst/>
            <a:gdLst>
              <a:gd name="T0" fmla="*/ 659 w 664"/>
              <a:gd name="T1" fmla="*/ 921 h 921"/>
              <a:gd name="T2" fmla="*/ 656 w 664"/>
              <a:gd name="T3" fmla="*/ 920 h 921"/>
              <a:gd name="T4" fmla="*/ 1 w 664"/>
              <a:gd name="T5" fmla="*/ 7 h 921"/>
              <a:gd name="T6" fmla="*/ 2 w 664"/>
              <a:gd name="T7" fmla="*/ 2 h 921"/>
              <a:gd name="T8" fmla="*/ 7 w 664"/>
              <a:gd name="T9" fmla="*/ 2 h 921"/>
              <a:gd name="T10" fmla="*/ 662 w 664"/>
              <a:gd name="T11" fmla="*/ 915 h 921"/>
              <a:gd name="T12" fmla="*/ 661 w 664"/>
              <a:gd name="T13" fmla="*/ 921 h 921"/>
              <a:gd name="T14" fmla="*/ 659 w 664"/>
              <a:gd name="T15" fmla="*/ 921 h 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21">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5"/>
          <p:cNvSpPr/>
          <p:nvPr/>
        </p:nvSpPr>
        <p:spPr bwMode="auto">
          <a:xfrm>
            <a:off x="6521001" y="700959"/>
            <a:ext cx="914564" cy="585321"/>
          </a:xfrm>
          <a:custGeom>
            <a:avLst/>
            <a:gdLst>
              <a:gd name="T0" fmla="*/ 1012 w 1017"/>
              <a:gd name="T1" fmla="*/ 650 h 650"/>
              <a:gd name="T2" fmla="*/ 1010 w 1017"/>
              <a:gd name="T3" fmla="*/ 650 h 650"/>
              <a:gd name="T4" fmla="*/ 2 w 1017"/>
              <a:gd name="T5" fmla="*/ 8 h 650"/>
              <a:gd name="T6" fmla="*/ 1 w 1017"/>
              <a:gd name="T7" fmla="*/ 3 h 650"/>
              <a:gd name="T8" fmla="*/ 6 w 1017"/>
              <a:gd name="T9" fmla="*/ 1 h 650"/>
              <a:gd name="T10" fmla="*/ 1015 w 1017"/>
              <a:gd name="T11" fmla="*/ 643 h 650"/>
              <a:gd name="T12" fmla="*/ 1016 w 1017"/>
              <a:gd name="T13" fmla="*/ 649 h 650"/>
              <a:gd name="T14" fmla="*/ 1012 w 1017"/>
              <a:gd name="T15" fmla="*/ 650 h 6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65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6"/>
          <p:cNvSpPr/>
          <p:nvPr/>
        </p:nvSpPr>
        <p:spPr bwMode="auto">
          <a:xfrm>
            <a:off x="7308933" y="622166"/>
            <a:ext cx="126632" cy="664115"/>
          </a:xfrm>
          <a:custGeom>
            <a:avLst/>
            <a:gdLst>
              <a:gd name="T0" fmla="*/ 136 w 141"/>
              <a:gd name="T1" fmla="*/ 737 h 737"/>
              <a:gd name="T2" fmla="*/ 132 w 141"/>
              <a:gd name="T3" fmla="*/ 734 h 737"/>
              <a:gd name="T4" fmla="*/ 0 w 141"/>
              <a:gd name="T5" fmla="*/ 5 h 737"/>
              <a:gd name="T6" fmla="*/ 3 w 141"/>
              <a:gd name="T7" fmla="*/ 0 h 737"/>
              <a:gd name="T8" fmla="*/ 8 w 141"/>
              <a:gd name="T9" fmla="*/ 3 h 737"/>
              <a:gd name="T10" fmla="*/ 140 w 141"/>
              <a:gd name="T11" fmla="*/ 733 h 737"/>
              <a:gd name="T12" fmla="*/ 137 w 141"/>
              <a:gd name="T13" fmla="*/ 737 h 737"/>
              <a:gd name="T14" fmla="*/ 136 w 141"/>
              <a:gd name="T15" fmla="*/ 737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37">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7"/>
          <p:cNvSpPr/>
          <p:nvPr/>
        </p:nvSpPr>
        <p:spPr bwMode="auto">
          <a:xfrm>
            <a:off x="7110543" y="1279245"/>
            <a:ext cx="325023" cy="250450"/>
          </a:xfrm>
          <a:custGeom>
            <a:avLst/>
            <a:gdLst>
              <a:gd name="T0" fmla="*/ 4 w 362"/>
              <a:gd name="T1" fmla="*/ 279 h 279"/>
              <a:gd name="T2" fmla="*/ 1 w 362"/>
              <a:gd name="T3" fmla="*/ 278 h 279"/>
              <a:gd name="T4" fmla="*/ 2 w 362"/>
              <a:gd name="T5" fmla="*/ 272 h 279"/>
              <a:gd name="T6" fmla="*/ 355 w 362"/>
              <a:gd name="T7" fmla="*/ 1 h 279"/>
              <a:gd name="T8" fmla="*/ 361 w 362"/>
              <a:gd name="T9" fmla="*/ 2 h 279"/>
              <a:gd name="T10" fmla="*/ 360 w 362"/>
              <a:gd name="T11" fmla="*/ 8 h 279"/>
              <a:gd name="T12" fmla="*/ 7 w 362"/>
              <a:gd name="T13" fmla="*/ 279 h 279"/>
              <a:gd name="T14" fmla="*/ 4 w 362"/>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279">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8"/>
          <p:cNvSpPr/>
          <p:nvPr/>
        </p:nvSpPr>
        <p:spPr bwMode="auto">
          <a:xfrm>
            <a:off x="5704929" y="1633815"/>
            <a:ext cx="527634" cy="664115"/>
          </a:xfrm>
          <a:custGeom>
            <a:avLst/>
            <a:gdLst>
              <a:gd name="T0" fmla="*/ 5 w 587"/>
              <a:gd name="T1" fmla="*/ 738 h 738"/>
              <a:gd name="T2" fmla="*/ 2 w 587"/>
              <a:gd name="T3" fmla="*/ 737 h 738"/>
              <a:gd name="T4" fmla="*/ 2 w 587"/>
              <a:gd name="T5" fmla="*/ 731 h 738"/>
              <a:gd name="T6" fmla="*/ 579 w 587"/>
              <a:gd name="T7" fmla="*/ 2 h 738"/>
              <a:gd name="T8" fmla="*/ 585 w 587"/>
              <a:gd name="T9" fmla="*/ 1 h 738"/>
              <a:gd name="T10" fmla="*/ 585 w 587"/>
              <a:gd name="T11" fmla="*/ 7 h 738"/>
              <a:gd name="T12" fmla="*/ 8 w 587"/>
              <a:gd name="T13" fmla="*/ 736 h 738"/>
              <a:gd name="T14" fmla="*/ 5 w 587"/>
              <a:gd name="T15" fmla="*/ 738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738">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9"/>
          <p:cNvSpPr/>
          <p:nvPr/>
        </p:nvSpPr>
        <p:spPr bwMode="auto">
          <a:xfrm>
            <a:off x="4244440" y="2506168"/>
            <a:ext cx="229345" cy="85829"/>
          </a:xfrm>
          <a:custGeom>
            <a:avLst/>
            <a:gdLst>
              <a:gd name="T0" fmla="*/ 251 w 255"/>
              <a:gd name="T1" fmla="*/ 95 h 95"/>
              <a:gd name="T2" fmla="*/ 249 w 255"/>
              <a:gd name="T3" fmla="*/ 94 h 95"/>
              <a:gd name="T4" fmla="*/ 3 w 255"/>
              <a:gd name="T5" fmla="*/ 8 h 95"/>
              <a:gd name="T6" fmla="*/ 1 w 255"/>
              <a:gd name="T7" fmla="*/ 3 h 95"/>
              <a:gd name="T8" fmla="*/ 6 w 255"/>
              <a:gd name="T9" fmla="*/ 1 h 95"/>
              <a:gd name="T10" fmla="*/ 252 w 255"/>
              <a:gd name="T11" fmla="*/ 87 h 95"/>
              <a:gd name="T12" fmla="*/ 254 w 255"/>
              <a:gd name="T13" fmla="*/ 92 h 95"/>
              <a:gd name="T14" fmla="*/ 251 w 25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5">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0"/>
          <p:cNvSpPr/>
          <p:nvPr/>
        </p:nvSpPr>
        <p:spPr bwMode="auto">
          <a:xfrm>
            <a:off x="4244440" y="2583556"/>
            <a:ext cx="229345" cy="863912"/>
          </a:xfrm>
          <a:custGeom>
            <a:avLst/>
            <a:gdLst>
              <a:gd name="T0" fmla="*/ 5 w 255"/>
              <a:gd name="T1" fmla="*/ 960 h 960"/>
              <a:gd name="T2" fmla="*/ 4 w 255"/>
              <a:gd name="T3" fmla="*/ 960 h 960"/>
              <a:gd name="T4" fmla="*/ 1 w 255"/>
              <a:gd name="T5" fmla="*/ 955 h 960"/>
              <a:gd name="T6" fmla="*/ 247 w 255"/>
              <a:gd name="T7" fmla="*/ 4 h 960"/>
              <a:gd name="T8" fmla="*/ 252 w 255"/>
              <a:gd name="T9" fmla="*/ 1 h 960"/>
              <a:gd name="T10" fmla="*/ 255 w 255"/>
              <a:gd name="T11" fmla="*/ 6 h 960"/>
              <a:gd name="T12" fmla="*/ 9 w 255"/>
              <a:gd name="T13" fmla="*/ 957 h 960"/>
              <a:gd name="T14" fmla="*/ 5 w 255"/>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96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1"/>
          <p:cNvSpPr/>
          <p:nvPr/>
        </p:nvSpPr>
        <p:spPr bwMode="auto">
          <a:xfrm>
            <a:off x="4466749" y="2136123"/>
            <a:ext cx="590949" cy="455875"/>
          </a:xfrm>
          <a:custGeom>
            <a:avLst/>
            <a:gdLst>
              <a:gd name="T0" fmla="*/ 5 w 658"/>
              <a:gd name="T1" fmla="*/ 506 h 506"/>
              <a:gd name="T2" fmla="*/ 1 w 658"/>
              <a:gd name="T3" fmla="*/ 504 h 506"/>
              <a:gd name="T4" fmla="*/ 2 w 658"/>
              <a:gd name="T5" fmla="*/ 498 h 506"/>
              <a:gd name="T6" fmla="*/ 651 w 658"/>
              <a:gd name="T7" fmla="*/ 1 h 506"/>
              <a:gd name="T8" fmla="*/ 656 w 658"/>
              <a:gd name="T9" fmla="*/ 2 h 506"/>
              <a:gd name="T10" fmla="*/ 656 w 658"/>
              <a:gd name="T11" fmla="*/ 8 h 506"/>
              <a:gd name="T12" fmla="*/ 7 w 658"/>
              <a:gd name="T13" fmla="*/ 505 h 506"/>
              <a:gd name="T14" fmla="*/ 5 w 658"/>
              <a:gd name="T15" fmla="*/ 506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506">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52"/>
          <p:cNvSpPr/>
          <p:nvPr/>
        </p:nvSpPr>
        <p:spPr bwMode="auto">
          <a:xfrm>
            <a:off x="4244440" y="2136124"/>
            <a:ext cx="813259" cy="378489"/>
          </a:xfrm>
          <a:custGeom>
            <a:avLst/>
            <a:gdLst>
              <a:gd name="T0" fmla="*/ 4 w 904"/>
              <a:gd name="T1" fmla="*/ 420 h 420"/>
              <a:gd name="T2" fmla="*/ 1 w 904"/>
              <a:gd name="T3" fmla="*/ 417 h 420"/>
              <a:gd name="T4" fmla="*/ 3 w 904"/>
              <a:gd name="T5" fmla="*/ 412 h 420"/>
              <a:gd name="T6" fmla="*/ 898 w 904"/>
              <a:gd name="T7" fmla="*/ 1 h 420"/>
              <a:gd name="T8" fmla="*/ 903 w 904"/>
              <a:gd name="T9" fmla="*/ 3 h 420"/>
              <a:gd name="T10" fmla="*/ 901 w 904"/>
              <a:gd name="T11" fmla="*/ 8 h 420"/>
              <a:gd name="T12" fmla="*/ 6 w 904"/>
              <a:gd name="T13" fmla="*/ 419 h 420"/>
              <a:gd name="T14" fmla="*/ 4 w 904"/>
              <a:gd name="T15" fmla="*/ 420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4" h="42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53"/>
          <p:cNvSpPr/>
          <p:nvPr/>
        </p:nvSpPr>
        <p:spPr bwMode="auto">
          <a:xfrm>
            <a:off x="2740333" y="2649690"/>
            <a:ext cx="1015870" cy="451655"/>
          </a:xfrm>
          <a:custGeom>
            <a:avLst/>
            <a:gdLst>
              <a:gd name="T0" fmla="*/ 5 w 1130"/>
              <a:gd name="T1" fmla="*/ 501 h 501"/>
              <a:gd name="T2" fmla="*/ 1 w 1130"/>
              <a:gd name="T3" fmla="*/ 499 h 501"/>
              <a:gd name="T4" fmla="*/ 3 w 1130"/>
              <a:gd name="T5" fmla="*/ 494 h 501"/>
              <a:gd name="T6" fmla="*/ 1124 w 1130"/>
              <a:gd name="T7" fmla="*/ 1 h 501"/>
              <a:gd name="T8" fmla="*/ 1129 w 1130"/>
              <a:gd name="T9" fmla="*/ 3 h 501"/>
              <a:gd name="T10" fmla="*/ 1127 w 1130"/>
              <a:gd name="T11" fmla="*/ 8 h 501"/>
              <a:gd name="T12" fmla="*/ 6 w 1130"/>
              <a:gd name="T13" fmla="*/ 501 h 501"/>
              <a:gd name="T14" fmla="*/ 5 w 1130"/>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501">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11"/>
          <p:cNvSpPr/>
          <p:nvPr/>
        </p:nvSpPr>
        <p:spPr bwMode="auto">
          <a:xfrm>
            <a:off x="1828583" y="2351396"/>
            <a:ext cx="66130" cy="66130"/>
          </a:xfrm>
          <a:custGeom>
            <a:avLst/>
            <a:gdLst>
              <a:gd name="T0" fmla="*/ 54 w 73"/>
              <a:gd name="T1" fmla="*/ 10 h 74"/>
              <a:gd name="T2" fmla="*/ 64 w 73"/>
              <a:gd name="T3" fmla="*/ 55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12"/>
          <p:cNvSpPr/>
          <p:nvPr/>
        </p:nvSpPr>
        <p:spPr bwMode="auto">
          <a:xfrm>
            <a:off x="1860944" y="2758026"/>
            <a:ext cx="66130" cy="66130"/>
          </a:xfrm>
          <a:custGeom>
            <a:avLst/>
            <a:gdLst>
              <a:gd name="T0" fmla="*/ 54 w 74"/>
              <a:gd name="T1" fmla="*/ 9 h 74"/>
              <a:gd name="T2" fmla="*/ 65 w 74"/>
              <a:gd name="T3" fmla="*/ 54 h 74"/>
              <a:gd name="T4" fmla="*/ 20 w 74"/>
              <a:gd name="T5" fmla="*/ 64 h 74"/>
              <a:gd name="T6" fmla="*/ 10 w 74"/>
              <a:gd name="T7" fmla="*/ 19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13"/>
          <p:cNvSpPr/>
          <p:nvPr/>
        </p:nvSpPr>
        <p:spPr bwMode="auto">
          <a:xfrm>
            <a:off x="1682252" y="3462944"/>
            <a:ext cx="66130" cy="66130"/>
          </a:xfrm>
          <a:custGeom>
            <a:avLst/>
            <a:gdLst>
              <a:gd name="T0" fmla="*/ 54 w 73"/>
              <a:gd name="T1" fmla="*/ 10 h 74"/>
              <a:gd name="T2" fmla="*/ 64 w 73"/>
              <a:gd name="T3" fmla="*/ 54 h 74"/>
              <a:gd name="T4" fmla="*/ 19 w 73"/>
              <a:gd name="T5" fmla="*/ 65 h 74"/>
              <a:gd name="T6" fmla="*/ 9 w 73"/>
              <a:gd name="T7" fmla="*/ 20 h 74"/>
              <a:gd name="T8" fmla="*/ 54 w 73"/>
              <a:gd name="T9" fmla="*/ 10 h 74"/>
            </a:gdLst>
            <a:ahLst/>
            <a:cxnLst>
              <a:cxn ang="0">
                <a:pos x="T0" y="T1"/>
              </a:cxn>
              <a:cxn ang="0">
                <a:pos x="T2" y="T3"/>
              </a:cxn>
              <a:cxn ang="0">
                <a:pos x="T4" y="T5"/>
              </a:cxn>
              <a:cxn ang="0">
                <a:pos x="T6" y="T7"/>
              </a:cxn>
              <a:cxn ang="0">
                <a:pos x="T8" y="T9"/>
              </a:cxn>
            </a:cxnLst>
            <a:rect l="0" t="0" r="r" b="b"/>
            <a:pathLst>
              <a:path w="73" h="74">
                <a:moveTo>
                  <a:pt x="54" y="10"/>
                </a:moveTo>
                <a:cubicBezTo>
                  <a:pt x="69" y="19"/>
                  <a:pt x="73" y="39"/>
                  <a:pt x="64" y="54"/>
                </a:cubicBezTo>
                <a:cubicBezTo>
                  <a:pt x="54" y="69"/>
                  <a:pt x="35" y="74"/>
                  <a:pt x="19" y="65"/>
                </a:cubicBezTo>
                <a:cubicBezTo>
                  <a:pt x="4" y="55"/>
                  <a:pt x="0" y="35"/>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14"/>
          <p:cNvSpPr/>
          <p:nvPr/>
        </p:nvSpPr>
        <p:spPr bwMode="auto">
          <a:xfrm>
            <a:off x="465179" y="2985964"/>
            <a:ext cx="92863" cy="91456"/>
          </a:xfrm>
          <a:custGeom>
            <a:avLst/>
            <a:gdLst>
              <a:gd name="T0" fmla="*/ 76 w 104"/>
              <a:gd name="T1" fmla="*/ 13 h 103"/>
              <a:gd name="T2" fmla="*/ 90 w 104"/>
              <a:gd name="T3" fmla="*/ 76 h 103"/>
              <a:gd name="T4" fmla="*/ 27 w 104"/>
              <a:gd name="T5" fmla="*/ 90 h 103"/>
              <a:gd name="T6" fmla="*/ 13 w 104"/>
              <a:gd name="T7" fmla="*/ 27 h 103"/>
              <a:gd name="T8" fmla="*/ 76 w 104"/>
              <a:gd name="T9" fmla="*/ 13 h 103"/>
            </a:gdLst>
            <a:ahLst/>
            <a:cxnLst>
              <a:cxn ang="0">
                <a:pos x="T0" y="T1"/>
              </a:cxn>
              <a:cxn ang="0">
                <a:pos x="T2" y="T3"/>
              </a:cxn>
              <a:cxn ang="0">
                <a:pos x="T4" y="T5"/>
              </a:cxn>
              <a:cxn ang="0">
                <a:pos x="T6" y="T7"/>
              </a:cxn>
              <a:cxn ang="0">
                <a:pos x="T8" y="T9"/>
              </a:cxn>
            </a:cxnLst>
            <a:rect l="0" t="0" r="r" b="b"/>
            <a:pathLst>
              <a:path w="104" h="103">
                <a:moveTo>
                  <a:pt x="76" y="13"/>
                </a:moveTo>
                <a:cubicBezTo>
                  <a:pt x="97" y="26"/>
                  <a:pt x="104" y="54"/>
                  <a:pt x="90" y="76"/>
                </a:cubicBezTo>
                <a:cubicBezTo>
                  <a:pt x="77" y="97"/>
                  <a:pt x="49" y="103"/>
                  <a:pt x="27" y="90"/>
                </a:cubicBezTo>
                <a:cubicBezTo>
                  <a:pt x="6" y="77"/>
                  <a:pt x="0" y="49"/>
                  <a:pt x="13" y="27"/>
                </a:cubicBezTo>
                <a:cubicBezTo>
                  <a:pt x="26" y="6"/>
                  <a:pt x="54" y="0"/>
                  <a:pt x="76" y="13"/>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15"/>
          <p:cNvSpPr/>
          <p:nvPr/>
        </p:nvSpPr>
        <p:spPr bwMode="auto">
          <a:xfrm>
            <a:off x="2391393" y="2935311"/>
            <a:ext cx="106934" cy="106934"/>
          </a:xfrm>
          <a:custGeom>
            <a:avLst/>
            <a:gdLst>
              <a:gd name="T0" fmla="*/ 87 w 119"/>
              <a:gd name="T1" fmla="*/ 15 h 119"/>
              <a:gd name="T2" fmla="*/ 104 w 119"/>
              <a:gd name="T3" fmla="*/ 87 h 119"/>
              <a:gd name="T4" fmla="*/ 32 w 119"/>
              <a:gd name="T5" fmla="*/ 104 h 119"/>
              <a:gd name="T6" fmla="*/ 15 w 119"/>
              <a:gd name="T7" fmla="*/ 32 h 119"/>
              <a:gd name="T8" fmla="*/ 87 w 119"/>
              <a:gd name="T9" fmla="*/ 15 h 119"/>
            </a:gdLst>
            <a:ahLst/>
            <a:cxnLst>
              <a:cxn ang="0">
                <a:pos x="T0" y="T1"/>
              </a:cxn>
              <a:cxn ang="0">
                <a:pos x="T2" y="T3"/>
              </a:cxn>
              <a:cxn ang="0">
                <a:pos x="T4" y="T5"/>
              </a:cxn>
              <a:cxn ang="0">
                <a:pos x="T6" y="T7"/>
              </a:cxn>
              <a:cxn ang="0">
                <a:pos x="T8" y="T9"/>
              </a:cxn>
            </a:cxnLst>
            <a:rect l="0" t="0" r="r" b="b"/>
            <a:pathLst>
              <a:path w="119" h="119">
                <a:moveTo>
                  <a:pt x="87" y="15"/>
                </a:moveTo>
                <a:cubicBezTo>
                  <a:pt x="112" y="30"/>
                  <a:pt x="119" y="63"/>
                  <a:pt x="104" y="87"/>
                </a:cubicBezTo>
                <a:cubicBezTo>
                  <a:pt x="89" y="112"/>
                  <a:pt x="56" y="119"/>
                  <a:pt x="32" y="104"/>
                </a:cubicBezTo>
                <a:cubicBezTo>
                  <a:pt x="7" y="88"/>
                  <a:pt x="0" y="56"/>
                  <a:pt x="15" y="32"/>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16"/>
          <p:cNvSpPr/>
          <p:nvPr/>
        </p:nvSpPr>
        <p:spPr bwMode="auto">
          <a:xfrm>
            <a:off x="1746976" y="3758418"/>
            <a:ext cx="106934" cy="106934"/>
          </a:xfrm>
          <a:custGeom>
            <a:avLst/>
            <a:gdLst>
              <a:gd name="T0" fmla="*/ 88 w 119"/>
              <a:gd name="T1" fmla="*/ 16 h 120"/>
              <a:gd name="T2" fmla="*/ 104 w 119"/>
              <a:gd name="T3" fmla="*/ 88 h 120"/>
              <a:gd name="T4" fmla="*/ 32 w 119"/>
              <a:gd name="T5" fmla="*/ 104 h 120"/>
              <a:gd name="T6" fmla="*/ 15 w 119"/>
              <a:gd name="T7" fmla="*/ 32 h 120"/>
              <a:gd name="T8" fmla="*/ 88 w 119"/>
              <a:gd name="T9" fmla="*/ 16 h 120"/>
            </a:gdLst>
            <a:ahLst/>
            <a:cxnLst>
              <a:cxn ang="0">
                <a:pos x="T0" y="T1"/>
              </a:cxn>
              <a:cxn ang="0">
                <a:pos x="T2" y="T3"/>
              </a:cxn>
              <a:cxn ang="0">
                <a:pos x="T4" y="T5"/>
              </a:cxn>
              <a:cxn ang="0">
                <a:pos x="T6" y="T7"/>
              </a:cxn>
              <a:cxn ang="0">
                <a:pos x="T8" y="T9"/>
              </a:cxn>
            </a:cxnLst>
            <a:rect l="0" t="0" r="r" b="b"/>
            <a:pathLst>
              <a:path w="119" h="120">
                <a:moveTo>
                  <a:pt x="88" y="16"/>
                </a:moveTo>
                <a:cubicBezTo>
                  <a:pt x="112" y="31"/>
                  <a:pt x="119" y="63"/>
                  <a:pt x="104" y="88"/>
                </a:cubicBezTo>
                <a:cubicBezTo>
                  <a:pt x="89" y="112"/>
                  <a:pt x="56" y="120"/>
                  <a:pt x="32" y="104"/>
                </a:cubicBezTo>
                <a:cubicBezTo>
                  <a:pt x="7" y="89"/>
                  <a:pt x="0" y="57"/>
                  <a:pt x="15" y="32"/>
                </a:cubicBezTo>
                <a:cubicBezTo>
                  <a:pt x="31" y="8"/>
                  <a:pt x="63" y="0"/>
                  <a:pt x="88"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17"/>
          <p:cNvSpPr/>
          <p:nvPr/>
        </p:nvSpPr>
        <p:spPr bwMode="auto">
          <a:xfrm>
            <a:off x="2572898" y="3631785"/>
            <a:ext cx="64723" cy="64723"/>
          </a:xfrm>
          <a:custGeom>
            <a:avLst/>
            <a:gdLst>
              <a:gd name="T0" fmla="*/ 52 w 72"/>
              <a:gd name="T1" fmla="*/ 10 h 72"/>
              <a:gd name="T2" fmla="*/ 62 w 72"/>
              <a:gd name="T3" fmla="*/ 53 h 72"/>
              <a:gd name="T4" fmla="*/ 19 w 72"/>
              <a:gd name="T5" fmla="*/ 63 h 72"/>
              <a:gd name="T6" fmla="*/ 9 w 72"/>
              <a:gd name="T7" fmla="*/ 20 h 72"/>
              <a:gd name="T8" fmla="*/ 52 w 72"/>
              <a:gd name="T9" fmla="*/ 10 h 72"/>
            </a:gdLst>
            <a:ahLst/>
            <a:cxnLst>
              <a:cxn ang="0">
                <a:pos x="T0" y="T1"/>
              </a:cxn>
              <a:cxn ang="0">
                <a:pos x="T2" y="T3"/>
              </a:cxn>
              <a:cxn ang="0">
                <a:pos x="T4" y="T5"/>
              </a:cxn>
              <a:cxn ang="0">
                <a:pos x="T6" y="T7"/>
              </a:cxn>
              <a:cxn ang="0">
                <a:pos x="T8" y="T9"/>
              </a:cxn>
            </a:cxnLst>
            <a:rect l="0" t="0" r="r" b="b"/>
            <a:pathLst>
              <a:path w="72" h="72">
                <a:moveTo>
                  <a:pt x="52" y="10"/>
                </a:moveTo>
                <a:cubicBezTo>
                  <a:pt x="67" y="19"/>
                  <a:pt x="72"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18"/>
          <p:cNvSpPr/>
          <p:nvPr/>
        </p:nvSpPr>
        <p:spPr bwMode="auto">
          <a:xfrm>
            <a:off x="2713599" y="3067571"/>
            <a:ext cx="63316" cy="64723"/>
          </a:xfrm>
          <a:custGeom>
            <a:avLst/>
            <a:gdLst>
              <a:gd name="T0" fmla="*/ 52 w 71"/>
              <a:gd name="T1" fmla="*/ 9 h 72"/>
              <a:gd name="T2" fmla="*/ 62 w 71"/>
              <a:gd name="T3" fmla="*/ 53 h 72"/>
              <a:gd name="T4" fmla="*/ 19 w 71"/>
              <a:gd name="T5" fmla="*/ 63 h 72"/>
              <a:gd name="T6" fmla="*/ 9 w 71"/>
              <a:gd name="T7" fmla="*/ 19 h 72"/>
              <a:gd name="T8" fmla="*/ 52 w 71"/>
              <a:gd name="T9" fmla="*/ 9 h 72"/>
            </a:gdLst>
            <a:ahLst/>
            <a:cxnLst>
              <a:cxn ang="0">
                <a:pos x="T0" y="T1"/>
              </a:cxn>
              <a:cxn ang="0">
                <a:pos x="T2" y="T3"/>
              </a:cxn>
              <a:cxn ang="0">
                <a:pos x="T4" y="T5"/>
              </a:cxn>
              <a:cxn ang="0">
                <a:pos x="T6" y="T7"/>
              </a:cxn>
              <a:cxn ang="0">
                <a:pos x="T8" y="T9"/>
              </a:cxn>
            </a:cxnLst>
            <a:rect l="0" t="0" r="r" b="b"/>
            <a:pathLst>
              <a:path w="71" h="72">
                <a:moveTo>
                  <a:pt x="52" y="9"/>
                </a:moveTo>
                <a:cubicBezTo>
                  <a:pt x="67" y="19"/>
                  <a:pt x="71" y="38"/>
                  <a:pt x="62" y="53"/>
                </a:cubicBezTo>
                <a:cubicBezTo>
                  <a:pt x="53" y="67"/>
                  <a:pt x="33" y="72"/>
                  <a:pt x="19" y="63"/>
                </a:cubicBezTo>
                <a:cubicBezTo>
                  <a:pt x="4" y="53"/>
                  <a:pt x="0" y="34"/>
                  <a:pt x="9" y="19"/>
                </a:cubicBezTo>
                <a:cubicBezTo>
                  <a:pt x="18" y="5"/>
                  <a:pt x="37"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19"/>
          <p:cNvSpPr/>
          <p:nvPr/>
        </p:nvSpPr>
        <p:spPr bwMode="auto">
          <a:xfrm>
            <a:off x="3258117" y="2596218"/>
            <a:ext cx="64723" cy="64723"/>
          </a:xfrm>
          <a:custGeom>
            <a:avLst/>
            <a:gdLst>
              <a:gd name="T0" fmla="*/ 52 w 72"/>
              <a:gd name="T1" fmla="*/ 9 h 72"/>
              <a:gd name="T2" fmla="*/ 62 w 72"/>
              <a:gd name="T3" fmla="*/ 52 h 72"/>
              <a:gd name="T4" fmla="*/ 19 w 72"/>
              <a:gd name="T5" fmla="*/ 62 h 72"/>
              <a:gd name="T6" fmla="*/ 9 w 72"/>
              <a:gd name="T7" fmla="*/ 19 h 72"/>
              <a:gd name="T8" fmla="*/ 52 w 72"/>
              <a:gd name="T9" fmla="*/ 9 h 72"/>
            </a:gdLst>
            <a:ahLst/>
            <a:cxnLst>
              <a:cxn ang="0">
                <a:pos x="T0" y="T1"/>
              </a:cxn>
              <a:cxn ang="0">
                <a:pos x="T2" y="T3"/>
              </a:cxn>
              <a:cxn ang="0">
                <a:pos x="T4" y="T5"/>
              </a:cxn>
              <a:cxn ang="0">
                <a:pos x="T6" y="T7"/>
              </a:cxn>
              <a:cxn ang="0">
                <a:pos x="T8" y="T9"/>
              </a:cxn>
            </a:cxnLst>
            <a:rect l="0" t="0" r="r" b="b"/>
            <a:pathLst>
              <a:path w="72" h="72">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20"/>
          <p:cNvSpPr/>
          <p:nvPr/>
        </p:nvSpPr>
        <p:spPr bwMode="auto">
          <a:xfrm>
            <a:off x="2703750" y="2169891"/>
            <a:ext cx="149144" cy="147737"/>
          </a:xfrm>
          <a:custGeom>
            <a:avLst/>
            <a:gdLst>
              <a:gd name="T0" fmla="*/ 121 w 165"/>
              <a:gd name="T1" fmla="*/ 21 h 164"/>
              <a:gd name="T2" fmla="*/ 144 w 165"/>
              <a:gd name="T3" fmla="*/ 120 h 164"/>
              <a:gd name="T4" fmla="*/ 44 w 165"/>
              <a:gd name="T5" fmla="*/ 143 h 164"/>
              <a:gd name="T6" fmla="*/ 21 w 165"/>
              <a:gd name="T7" fmla="*/ 44 h 164"/>
              <a:gd name="T8" fmla="*/ 121 w 165"/>
              <a:gd name="T9" fmla="*/ 21 h 164"/>
            </a:gdLst>
            <a:ahLst/>
            <a:cxnLst>
              <a:cxn ang="0">
                <a:pos x="T0" y="T1"/>
              </a:cxn>
              <a:cxn ang="0">
                <a:pos x="T2" y="T3"/>
              </a:cxn>
              <a:cxn ang="0">
                <a:pos x="T4" y="T5"/>
              </a:cxn>
              <a:cxn ang="0">
                <a:pos x="T6" y="T7"/>
              </a:cxn>
              <a:cxn ang="0">
                <a:pos x="T8" y="T9"/>
              </a:cxn>
            </a:cxnLst>
            <a:rect l="0" t="0" r="r" b="b"/>
            <a:pathLst>
              <a:path w="165" h="164">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21"/>
          <p:cNvSpPr/>
          <p:nvPr/>
        </p:nvSpPr>
        <p:spPr bwMode="auto">
          <a:xfrm>
            <a:off x="3699923" y="261028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22"/>
          <p:cNvSpPr/>
          <p:nvPr/>
        </p:nvSpPr>
        <p:spPr bwMode="auto">
          <a:xfrm>
            <a:off x="4994384" y="2081248"/>
            <a:ext cx="104120" cy="104120"/>
          </a:xfrm>
          <a:custGeom>
            <a:avLst/>
            <a:gdLst>
              <a:gd name="T0" fmla="*/ 85 w 116"/>
              <a:gd name="T1" fmla="*/ 15 h 116"/>
              <a:gd name="T2" fmla="*/ 101 w 116"/>
              <a:gd name="T3" fmla="*/ 85 h 116"/>
              <a:gd name="T4" fmla="*/ 31 w 116"/>
              <a:gd name="T5" fmla="*/ 101 h 116"/>
              <a:gd name="T6" fmla="*/ 15 w 116"/>
              <a:gd name="T7" fmla="*/ 31 h 116"/>
              <a:gd name="T8" fmla="*/ 85 w 116"/>
              <a:gd name="T9" fmla="*/ 15 h 116"/>
            </a:gdLst>
            <a:ahLst/>
            <a:cxnLst>
              <a:cxn ang="0">
                <a:pos x="T0" y="T1"/>
              </a:cxn>
              <a:cxn ang="0">
                <a:pos x="T2" y="T3"/>
              </a:cxn>
              <a:cxn ang="0">
                <a:pos x="T4" y="T5"/>
              </a:cxn>
              <a:cxn ang="0">
                <a:pos x="T6" y="T7"/>
              </a:cxn>
              <a:cxn ang="0">
                <a:pos x="T8" y="T9"/>
              </a:cxn>
            </a:cxnLst>
            <a:rect l="0" t="0" r="r" b="b"/>
            <a:pathLst>
              <a:path w="116" h="116">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23"/>
          <p:cNvSpPr/>
          <p:nvPr/>
        </p:nvSpPr>
        <p:spPr bwMode="auto">
          <a:xfrm>
            <a:off x="3715401" y="3097117"/>
            <a:ext cx="64723" cy="64723"/>
          </a:xfrm>
          <a:custGeom>
            <a:avLst/>
            <a:gdLst>
              <a:gd name="T0" fmla="*/ 52 w 71"/>
              <a:gd name="T1" fmla="*/ 10 h 72"/>
              <a:gd name="T2" fmla="*/ 62 w 71"/>
              <a:gd name="T3" fmla="*/ 53 h 72"/>
              <a:gd name="T4" fmla="*/ 19 w 71"/>
              <a:gd name="T5" fmla="*/ 63 h 72"/>
              <a:gd name="T6" fmla="*/ 9 w 71"/>
              <a:gd name="T7" fmla="*/ 20 h 72"/>
              <a:gd name="T8" fmla="*/ 52 w 71"/>
              <a:gd name="T9" fmla="*/ 10 h 72"/>
            </a:gdLst>
            <a:ahLst/>
            <a:cxnLst>
              <a:cxn ang="0">
                <a:pos x="T0" y="T1"/>
              </a:cxn>
              <a:cxn ang="0">
                <a:pos x="T2" y="T3"/>
              </a:cxn>
              <a:cxn ang="0">
                <a:pos x="T4" y="T5"/>
              </a:cxn>
              <a:cxn ang="0">
                <a:pos x="T6" y="T7"/>
              </a:cxn>
              <a:cxn ang="0">
                <a:pos x="T8" y="T9"/>
              </a:cxn>
            </a:cxnLst>
            <a:rect l="0" t="0" r="r" b="b"/>
            <a:pathLst>
              <a:path w="71" h="72">
                <a:moveTo>
                  <a:pt x="52" y="10"/>
                </a:moveTo>
                <a:cubicBezTo>
                  <a:pt x="67" y="19"/>
                  <a:pt x="71" y="38"/>
                  <a:pt x="62" y="53"/>
                </a:cubicBezTo>
                <a:cubicBezTo>
                  <a:pt x="53" y="68"/>
                  <a:pt x="34" y="72"/>
                  <a:pt x="19" y="63"/>
                </a:cubicBezTo>
                <a:cubicBezTo>
                  <a:pt x="4" y="54"/>
                  <a:pt x="0" y="34"/>
                  <a:pt x="9" y="20"/>
                </a:cubicBezTo>
                <a:cubicBezTo>
                  <a:pt x="18" y="5"/>
                  <a:pt x="38" y="0"/>
                  <a:pt x="52"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24"/>
          <p:cNvSpPr/>
          <p:nvPr/>
        </p:nvSpPr>
        <p:spPr bwMode="auto">
          <a:xfrm>
            <a:off x="4192381" y="3388371"/>
            <a:ext cx="111155" cy="111154"/>
          </a:xfrm>
          <a:custGeom>
            <a:avLst/>
            <a:gdLst>
              <a:gd name="T0" fmla="*/ 91 w 124"/>
              <a:gd name="T1" fmla="*/ 16 h 123"/>
              <a:gd name="T2" fmla="*/ 108 w 124"/>
              <a:gd name="T3" fmla="*/ 90 h 123"/>
              <a:gd name="T4" fmla="*/ 33 w 124"/>
              <a:gd name="T5" fmla="*/ 107 h 123"/>
              <a:gd name="T6" fmla="*/ 16 w 124"/>
              <a:gd name="T7" fmla="*/ 33 h 123"/>
              <a:gd name="T8" fmla="*/ 91 w 124"/>
              <a:gd name="T9" fmla="*/ 16 h 123"/>
            </a:gdLst>
            <a:ahLst/>
            <a:cxnLst>
              <a:cxn ang="0">
                <a:pos x="T0" y="T1"/>
              </a:cxn>
              <a:cxn ang="0">
                <a:pos x="T2" y="T3"/>
              </a:cxn>
              <a:cxn ang="0">
                <a:pos x="T4" y="T5"/>
              </a:cxn>
              <a:cxn ang="0">
                <a:pos x="T6" y="T7"/>
              </a:cxn>
              <a:cxn ang="0">
                <a:pos x="T8" y="T9"/>
              </a:cxn>
            </a:cxnLst>
            <a:rect l="0" t="0" r="r" b="b"/>
            <a:pathLst>
              <a:path w="124" h="123">
                <a:moveTo>
                  <a:pt x="91" y="16"/>
                </a:moveTo>
                <a:cubicBezTo>
                  <a:pt x="116" y="32"/>
                  <a:pt x="124" y="65"/>
                  <a:pt x="108" y="90"/>
                </a:cubicBezTo>
                <a:cubicBezTo>
                  <a:pt x="92" y="116"/>
                  <a:pt x="59" y="123"/>
                  <a:pt x="33" y="107"/>
                </a:cubicBezTo>
                <a:cubicBezTo>
                  <a:pt x="8" y="91"/>
                  <a:pt x="0" y="58"/>
                  <a:pt x="16" y="33"/>
                </a:cubicBezTo>
                <a:cubicBezTo>
                  <a:pt x="32" y="7"/>
                  <a:pt x="65" y="0"/>
                  <a:pt x="91" y="16"/>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25"/>
          <p:cNvSpPr/>
          <p:nvPr/>
        </p:nvSpPr>
        <p:spPr bwMode="auto">
          <a:xfrm>
            <a:off x="4434389" y="2552601"/>
            <a:ext cx="66130" cy="67537"/>
          </a:xfrm>
          <a:custGeom>
            <a:avLst/>
            <a:gdLst>
              <a:gd name="T0" fmla="*/ 54 w 74"/>
              <a:gd name="T1" fmla="*/ 10 h 75"/>
              <a:gd name="T2" fmla="*/ 65 w 74"/>
              <a:gd name="T3" fmla="*/ 55 h 75"/>
              <a:gd name="T4" fmla="*/ 20 w 74"/>
              <a:gd name="T5" fmla="*/ 65 h 75"/>
              <a:gd name="T6" fmla="*/ 9 w 74"/>
              <a:gd name="T7" fmla="*/ 20 h 75"/>
              <a:gd name="T8" fmla="*/ 54 w 74"/>
              <a:gd name="T9" fmla="*/ 10 h 75"/>
            </a:gdLst>
            <a:ahLst/>
            <a:cxnLst>
              <a:cxn ang="0">
                <a:pos x="T0" y="T1"/>
              </a:cxn>
              <a:cxn ang="0">
                <a:pos x="T2" y="T3"/>
              </a:cxn>
              <a:cxn ang="0">
                <a:pos x="T4" y="T5"/>
              </a:cxn>
              <a:cxn ang="0">
                <a:pos x="T6" y="T7"/>
              </a:cxn>
              <a:cxn ang="0">
                <a:pos x="T8" y="T9"/>
              </a:cxn>
            </a:cxnLst>
            <a:rect l="0" t="0" r="r" b="b"/>
            <a:pathLst>
              <a:path w="74" h="75">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26"/>
          <p:cNvSpPr/>
          <p:nvPr/>
        </p:nvSpPr>
        <p:spPr bwMode="auto">
          <a:xfrm>
            <a:off x="3991177" y="1964465"/>
            <a:ext cx="66130"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27"/>
          <p:cNvSpPr/>
          <p:nvPr/>
        </p:nvSpPr>
        <p:spPr bwMode="auto">
          <a:xfrm>
            <a:off x="3965850" y="1455123"/>
            <a:ext cx="67537" cy="66130"/>
          </a:xfrm>
          <a:custGeom>
            <a:avLst/>
            <a:gdLst>
              <a:gd name="T0" fmla="*/ 54 w 74"/>
              <a:gd name="T1" fmla="*/ 9 h 74"/>
              <a:gd name="T2" fmla="*/ 65 w 74"/>
              <a:gd name="T3" fmla="*/ 54 h 74"/>
              <a:gd name="T4" fmla="*/ 20 w 74"/>
              <a:gd name="T5" fmla="*/ 65 h 74"/>
              <a:gd name="T6" fmla="*/ 9 w 74"/>
              <a:gd name="T7" fmla="*/ 20 h 74"/>
              <a:gd name="T8" fmla="*/ 54 w 74"/>
              <a:gd name="T9" fmla="*/ 9 h 74"/>
            </a:gdLst>
            <a:ahLst/>
            <a:cxnLst>
              <a:cxn ang="0">
                <a:pos x="T0" y="T1"/>
              </a:cxn>
              <a:cxn ang="0">
                <a:pos x="T2" y="T3"/>
              </a:cxn>
              <a:cxn ang="0">
                <a:pos x="T4" y="T5"/>
              </a:cxn>
              <a:cxn ang="0">
                <a:pos x="T6" y="T7"/>
              </a:cxn>
              <a:cxn ang="0">
                <a:pos x="T8" y="T9"/>
              </a:cxn>
            </a:cxnLst>
            <a:rect l="0" t="0" r="r" b="b"/>
            <a:pathLst>
              <a:path w="74" h="74">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28"/>
          <p:cNvSpPr/>
          <p:nvPr/>
        </p:nvSpPr>
        <p:spPr bwMode="auto">
          <a:xfrm>
            <a:off x="4721421" y="1373516"/>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29"/>
          <p:cNvSpPr/>
          <p:nvPr/>
        </p:nvSpPr>
        <p:spPr bwMode="auto">
          <a:xfrm>
            <a:off x="4821319" y="646085"/>
            <a:ext cx="106934" cy="105526"/>
          </a:xfrm>
          <a:custGeom>
            <a:avLst/>
            <a:gdLst>
              <a:gd name="T0" fmla="*/ 87 w 119"/>
              <a:gd name="T1" fmla="*/ 15 h 118"/>
              <a:gd name="T2" fmla="*/ 104 w 119"/>
              <a:gd name="T3" fmla="*/ 86 h 118"/>
              <a:gd name="T4" fmla="*/ 32 w 119"/>
              <a:gd name="T5" fmla="*/ 103 h 118"/>
              <a:gd name="T6" fmla="*/ 16 w 119"/>
              <a:gd name="T7" fmla="*/ 31 h 118"/>
              <a:gd name="T8" fmla="*/ 87 w 119"/>
              <a:gd name="T9" fmla="*/ 15 h 118"/>
            </a:gdLst>
            <a:ahLst/>
            <a:cxnLst>
              <a:cxn ang="0">
                <a:pos x="T0" y="T1"/>
              </a:cxn>
              <a:cxn ang="0">
                <a:pos x="T2" y="T3"/>
              </a:cxn>
              <a:cxn ang="0">
                <a:pos x="T4" y="T5"/>
              </a:cxn>
              <a:cxn ang="0">
                <a:pos x="T6" y="T7"/>
              </a:cxn>
              <a:cxn ang="0">
                <a:pos x="T8" y="T9"/>
              </a:cxn>
            </a:cxnLst>
            <a:rect l="0" t="0" r="r" b="b"/>
            <a:pathLst>
              <a:path w="119" h="118">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30"/>
          <p:cNvSpPr/>
          <p:nvPr/>
        </p:nvSpPr>
        <p:spPr bwMode="auto">
          <a:xfrm>
            <a:off x="5315184" y="1476228"/>
            <a:ext cx="67537" cy="67537"/>
          </a:xfrm>
          <a:custGeom>
            <a:avLst/>
            <a:gdLst>
              <a:gd name="T0" fmla="*/ 55 w 75"/>
              <a:gd name="T1" fmla="*/ 10 h 75"/>
              <a:gd name="T2" fmla="*/ 66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31"/>
          <p:cNvSpPr/>
          <p:nvPr/>
        </p:nvSpPr>
        <p:spPr bwMode="auto">
          <a:xfrm>
            <a:off x="6060907" y="1023167"/>
            <a:ext cx="67537" cy="67537"/>
          </a:xfrm>
          <a:custGeom>
            <a:avLst/>
            <a:gdLst>
              <a:gd name="T0" fmla="*/ 55 w 75"/>
              <a:gd name="T1" fmla="*/ 10 h 75"/>
              <a:gd name="T2" fmla="*/ 65 w 75"/>
              <a:gd name="T3" fmla="*/ 55 h 75"/>
              <a:gd name="T4" fmla="*/ 20 w 75"/>
              <a:gd name="T5" fmla="*/ 65 h 75"/>
              <a:gd name="T6" fmla="*/ 10 w 75"/>
              <a:gd name="T7" fmla="*/ 20 h 75"/>
              <a:gd name="T8" fmla="*/ 55 w 75"/>
              <a:gd name="T9" fmla="*/ 10 h 75"/>
            </a:gdLst>
            <a:ahLst/>
            <a:cxnLst>
              <a:cxn ang="0">
                <a:pos x="T0" y="T1"/>
              </a:cxn>
              <a:cxn ang="0">
                <a:pos x="T2" y="T3"/>
              </a:cxn>
              <a:cxn ang="0">
                <a:pos x="T4" y="T5"/>
              </a:cxn>
              <a:cxn ang="0">
                <a:pos x="T6" y="T7"/>
              </a:cxn>
              <a:cxn ang="0">
                <a:pos x="T8" y="T9"/>
              </a:cxn>
            </a:cxnLst>
            <a:rect l="0" t="0" r="r" b="b"/>
            <a:pathLst>
              <a:path w="75" h="75">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32"/>
          <p:cNvSpPr/>
          <p:nvPr/>
        </p:nvSpPr>
        <p:spPr bwMode="auto">
          <a:xfrm>
            <a:off x="6194573" y="1604268"/>
            <a:ext cx="61909" cy="61909"/>
          </a:xfrm>
          <a:custGeom>
            <a:avLst/>
            <a:gdLst>
              <a:gd name="T0" fmla="*/ 50 w 68"/>
              <a:gd name="T1" fmla="*/ 9 h 68"/>
              <a:gd name="T2" fmla="*/ 59 w 68"/>
              <a:gd name="T3" fmla="*/ 50 h 68"/>
              <a:gd name="T4" fmla="*/ 18 w 68"/>
              <a:gd name="T5" fmla="*/ 60 h 68"/>
              <a:gd name="T6" fmla="*/ 9 w 68"/>
              <a:gd name="T7" fmla="*/ 19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33"/>
          <p:cNvSpPr/>
          <p:nvPr/>
        </p:nvSpPr>
        <p:spPr bwMode="auto">
          <a:xfrm>
            <a:off x="5673974" y="2250089"/>
            <a:ext cx="73165" cy="71758"/>
          </a:xfrm>
          <a:custGeom>
            <a:avLst/>
            <a:gdLst>
              <a:gd name="T0" fmla="*/ 59 w 81"/>
              <a:gd name="T1" fmla="*/ 10 h 80"/>
              <a:gd name="T2" fmla="*/ 70 w 81"/>
              <a:gd name="T3" fmla="*/ 59 h 80"/>
              <a:gd name="T4" fmla="*/ 22 w 81"/>
              <a:gd name="T5" fmla="*/ 70 h 80"/>
              <a:gd name="T6" fmla="*/ 10 w 81"/>
              <a:gd name="T7" fmla="*/ 21 h 80"/>
              <a:gd name="T8" fmla="*/ 59 w 81"/>
              <a:gd name="T9" fmla="*/ 10 h 80"/>
            </a:gdLst>
            <a:ahLst/>
            <a:cxnLst>
              <a:cxn ang="0">
                <a:pos x="T0" y="T1"/>
              </a:cxn>
              <a:cxn ang="0">
                <a:pos x="T2" y="T3"/>
              </a:cxn>
              <a:cxn ang="0">
                <a:pos x="T4" y="T5"/>
              </a:cxn>
              <a:cxn ang="0">
                <a:pos x="T6" y="T7"/>
              </a:cxn>
              <a:cxn ang="0">
                <a:pos x="T8" y="T9"/>
              </a:cxn>
            </a:cxnLst>
            <a:rect l="0" t="0" r="r" b="b"/>
            <a:pathLst>
              <a:path w="81" h="8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34"/>
          <p:cNvSpPr/>
          <p:nvPr/>
        </p:nvSpPr>
        <p:spPr bwMode="auto">
          <a:xfrm>
            <a:off x="7078183" y="1491706"/>
            <a:ext cx="61909" cy="61909"/>
          </a:xfrm>
          <a:custGeom>
            <a:avLst/>
            <a:gdLst>
              <a:gd name="T0" fmla="*/ 50 w 68"/>
              <a:gd name="T1" fmla="*/ 8 h 68"/>
              <a:gd name="T2" fmla="*/ 60 w 68"/>
              <a:gd name="T3" fmla="*/ 49 h 68"/>
              <a:gd name="T4" fmla="*/ 19 w 68"/>
              <a:gd name="T5" fmla="*/ 59 h 68"/>
              <a:gd name="T6" fmla="*/ 9 w 68"/>
              <a:gd name="T7" fmla="*/ 18 h 68"/>
              <a:gd name="T8" fmla="*/ 50 w 68"/>
              <a:gd name="T9" fmla="*/ 8 h 68"/>
            </a:gdLst>
            <a:ahLst/>
            <a:cxnLst>
              <a:cxn ang="0">
                <a:pos x="T0" y="T1"/>
              </a:cxn>
              <a:cxn ang="0">
                <a:pos x="T2" y="T3"/>
              </a:cxn>
              <a:cxn ang="0">
                <a:pos x="T4" y="T5"/>
              </a:cxn>
              <a:cxn ang="0">
                <a:pos x="T6" y="T7"/>
              </a:cxn>
              <a:cxn ang="0">
                <a:pos x="T8" y="T9"/>
              </a:cxn>
            </a:cxnLst>
            <a:rect l="0" t="0" r="r" b="b"/>
            <a:pathLst>
              <a:path w="68" h="68">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35"/>
          <p:cNvSpPr/>
          <p:nvPr/>
        </p:nvSpPr>
        <p:spPr bwMode="auto">
          <a:xfrm>
            <a:off x="7279388" y="592619"/>
            <a:ext cx="61909" cy="60502"/>
          </a:xfrm>
          <a:custGeom>
            <a:avLst/>
            <a:gdLst>
              <a:gd name="T0" fmla="*/ 50 w 68"/>
              <a:gd name="T1" fmla="*/ 9 h 68"/>
              <a:gd name="T2" fmla="*/ 59 w 68"/>
              <a:gd name="T3" fmla="*/ 50 h 68"/>
              <a:gd name="T4" fmla="*/ 18 w 68"/>
              <a:gd name="T5" fmla="*/ 60 h 68"/>
              <a:gd name="T6" fmla="*/ 9 w 68"/>
              <a:gd name="T7" fmla="*/ 18 h 68"/>
              <a:gd name="T8" fmla="*/ 50 w 68"/>
              <a:gd name="T9" fmla="*/ 9 h 68"/>
            </a:gdLst>
            <a:ahLst/>
            <a:cxnLst>
              <a:cxn ang="0">
                <a:pos x="T0" y="T1"/>
              </a:cxn>
              <a:cxn ang="0">
                <a:pos x="T2" y="T3"/>
              </a:cxn>
              <a:cxn ang="0">
                <a:pos x="T4" y="T5"/>
              </a:cxn>
              <a:cxn ang="0">
                <a:pos x="T6" y="T7"/>
              </a:cxn>
              <a:cxn ang="0">
                <a:pos x="T8" y="T9"/>
              </a:cxn>
            </a:cxnLst>
            <a:rect l="0" t="0" r="r" b="b"/>
            <a:pathLst>
              <a:path w="68" h="68">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36"/>
          <p:cNvSpPr/>
          <p:nvPr/>
        </p:nvSpPr>
        <p:spPr bwMode="auto">
          <a:xfrm>
            <a:off x="7380693" y="1229999"/>
            <a:ext cx="98492" cy="97084"/>
          </a:xfrm>
          <a:custGeom>
            <a:avLst/>
            <a:gdLst>
              <a:gd name="T0" fmla="*/ 79 w 108"/>
              <a:gd name="T1" fmla="*/ 14 h 108"/>
              <a:gd name="T2" fmla="*/ 94 w 108"/>
              <a:gd name="T3" fmla="*/ 79 h 108"/>
              <a:gd name="T4" fmla="*/ 29 w 108"/>
              <a:gd name="T5" fmla="*/ 94 h 108"/>
              <a:gd name="T6" fmla="*/ 14 w 108"/>
              <a:gd name="T7" fmla="*/ 29 h 108"/>
              <a:gd name="T8" fmla="*/ 79 w 108"/>
              <a:gd name="T9" fmla="*/ 14 h 108"/>
            </a:gdLst>
            <a:ahLst/>
            <a:cxnLst>
              <a:cxn ang="0">
                <a:pos x="T0" y="T1"/>
              </a:cxn>
              <a:cxn ang="0">
                <a:pos x="T2" y="T3"/>
              </a:cxn>
              <a:cxn ang="0">
                <a:pos x="T4" y="T5"/>
              </a:cxn>
              <a:cxn ang="0">
                <a:pos x="T6" y="T7"/>
              </a:cxn>
              <a:cxn ang="0">
                <a:pos x="T8" y="T9"/>
              </a:cxn>
            </a:cxnLst>
            <a:rect l="0" t="0" r="r" b="b"/>
            <a:pathLst>
              <a:path w="108" h="108">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37"/>
          <p:cNvSpPr/>
          <p:nvPr/>
        </p:nvSpPr>
        <p:spPr bwMode="auto">
          <a:xfrm>
            <a:off x="6471756" y="651712"/>
            <a:ext cx="101306" cy="102712"/>
          </a:xfrm>
          <a:custGeom>
            <a:avLst/>
            <a:gdLst>
              <a:gd name="T0" fmla="*/ 84 w 114"/>
              <a:gd name="T1" fmla="*/ 15 h 114"/>
              <a:gd name="T2" fmla="*/ 100 w 114"/>
              <a:gd name="T3" fmla="*/ 84 h 114"/>
              <a:gd name="T4" fmla="*/ 31 w 114"/>
              <a:gd name="T5" fmla="*/ 99 h 114"/>
              <a:gd name="T6" fmla="*/ 15 w 114"/>
              <a:gd name="T7" fmla="*/ 31 h 114"/>
              <a:gd name="T8" fmla="*/ 84 w 114"/>
              <a:gd name="T9" fmla="*/ 15 h 114"/>
            </a:gdLst>
            <a:ahLst/>
            <a:cxnLst>
              <a:cxn ang="0">
                <a:pos x="T0" y="T1"/>
              </a:cxn>
              <a:cxn ang="0">
                <a:pos x="T2" y="T3"/>
              </a:cxn>
              <a:cxn ang="0">
                <a:pos x="T4" y="T5"/>
              </a:cxn>
              <a:cxn ang="0">
                <a:pos x="T6" y="T7"/>
              </a:cxn>
              <a:cxn ang="0">
                <a:pos x="T8" y="T9"/>
              </a:cxn>
            </a:cxnLst>
            <a:rect l="0" t="0" r="r" b="b"/>
            <a:pathLst>
              <a:path w="114" h="114">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38"/>
          <p:cNvSpPr/>
          <p:nvPr/>
        </p:nvSpPr>
        <p:spPr bwMode="auto">
          <a:xfrm>
            <a:off x="4223309" y="2487853"/>
            <a:ext cx="52060" cy="52059"/>
          </a:xfrm>
          <a:custGeom>
            <a:avLst/>
            <a:gdLst>
              <a:gd name="T0" fmla="*/ 43 w 58"/>
              <a:gd name="T1" fmla="*/ 8 h 58"/>
              <a:gd name="T2" fmla="*/ 51 w 58"/>
              <a:gd name="T3" fmla="*/ 43 h 58"/>
              <a:gd name="T4" fmla="*/ 16 w 58"/>
              <a:gd name="T5" fmla="*/ 51 h 58"/>
              <a:gd name="T6" fmla="*/ 8 w 58"/>
              <a:gd name="T7" fmla="*/ 16 h 58"/>
              <a:gd name="T8" fmla="*/ 43 w 58"/>
              <a:gd name="T9" fmla="*/ 8 h 58"/>
            </a:gdLst>
            <a:ahLst/>
            <a:cxnLst>
              <a:cxn ang="0">
                <a:pos x="T0" y="T1"/>
              </a:cxn>
              <a:cxn ang="0">
                <a:pos x="T2" y="T3"/>
              </a:cxn>
              <a:cxn ang="0">
                <a:pos x="T4" y="T5"/>
              </a:cxn>
              <a:cxn ang="0">
                <a:pos x="T6" y="T7"/>
              </a:cxn>
              <a:cxn ang="0">
                <a:pos x="T8" y="T9"/>
              </a:cxn>
            </a:cxnLst>
            <a:rect l="0" t="0" r="r" b="b"/>
            <a:pathLst>
              <a:path w="58" h="58">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1"/>
          <p:cNvSpPr/>
          <p:nvPr/>
        </p:nvSpPr>
        <p:spPr bwMode="auto">
          <a:xfrm>
            <a:off x="2522245" y="3371487"/>
            <a:ext cx="137888" cy="121004"/>
          </a:xfrm>
          <a:custGeom>
            <a:avLst/>
            <a:gdLst>
              <a:gd name="T0" fmla="*/ 77 w 153"/>
              <a:gd name="T1" fmla="*/ 0 h 134"/>
              <a:gd name="T2" fmla="*/ 20 w 153"/>
              <a:gd name="T3" fmla="*/ 31 h 134"/>
              <a:gd name="T4" fmla="*/ 41 w 153"/>
              <a:gd name="T5" fmla="*/ 124 h 134"/>
              <a:gd name="T6" fmla="*/ 77 w 153"/>
              <a:gd name="T7" fmla="*/ 134 h 134"/>
              <a:gd name="T8" fmla="*/ 133 w 153"/>
              <a:gd name="T9" fmla="*/ 103 h 134"/>
              <a:gd name="T10" fmla="*/ 112 w 153"/>
              <a:gd name="T11" fmla="*/ 10 h 134"/>
              <a:gd name="T12" fmla="*/ 77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7" y="0"/>
                </a:moveTo>
                <a:cubicBezTo>
                  <a:pt x="54" y="0"/>
                  <a:pt x="33" y="11"/>
                  <a:pt x="20" y="31"/>
                </a:cubicBezTo>
                <a:cubicBezTo>
                  <a:pt x="0" y="63"/>
                  <a:pt x="10" y="104"/>
                  <a:pt x="41" y="124"/>
                </a:cubicBezTo>
                <a:cubicBezTo>
                  <a:pt x="52" y="131"/>
                  <a:pt x="64" y="134"/>
                  <a:pt x="77" y="134"/>
                </a:cubicBezTo>
                <a:cubicBezTo>
                  <a:pt x="99" y="134"/>
                  <a:pt x="121" y="123"/>
                  <a:pt x="133" y="103"/>
                </a:cubicBezTo>
                <a:cubicBezTo>
                  <a:pt x="153" y="71"/>
                  <a:pt x="144" y="30"/>
                  <a:pt x="112" y="10"/>
                </a:cubicBezTo>
                <a:cubicBezTo>
                  <a:pt x="101" y="3"/>
                  <a:pt x="89" y="0"/>
                  <a:pt x="77"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2"/>
          <p:cNvSpPr/>
          <p:nvPr/>
        </p:nvSpPr>
        <p:spPr bwMode="auto">
          <a:xfrm>
            <a:off x="807085" y="4183339"/>
            <a:ext cx="137888" cy="121004"/>
          </a:xfrm>
          <a:custGeom>
            <a:avLst/>
            <a:gdLst>
              <a:gd name="T0" fmla="*/ 76 w 153"/>
              <a:gd name="T1" fmla="*/ 0 h 134"/>
              <a:gd name="T2" fmla="*/ 19 w 153"/>
              <a:gd name="T3" fmla="*/ 31 h 134"/>
              <a:gd name="T4" fmla="*/ 41 w 153"/>
              <a:gd name="T5" fmla="*/ 124 h 134"/>
              <a:gd name="T6" fmla="*/ 76 w 153"/>
              <a:gd name="T7" fmla="*/ 134 h 134"/>
              <a:gd name="T8" fmla="*/ 133 w 153"/>
              <a:gd name="T9" fmla="*/ 103 h 134"/>
              <a:gd name="T10" fmla="*/ 112 w 153"/>
              <a:gd name="T11" fmla="*/ 10 h 134"/>
              <a:gd name="T12" fmla="*/ 76 w 15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3" h="134">
                <a:moveTo>
                  <a:pt x="76" y="0"/>
                </a:moveTo>
                <a:cubicBezTo>
                  <a:pt x="54" y="0"/>
                  <a:pt x="32" y="11"/>
                  <a:pt x="19" y="31"/>
                </a:cubicBezTo>
                <a:cubicBezTo>
                  <a:pt x="0" y="63"/>
                  <a:pt x="9" y="104"/>
                  <a:pt x="41" y="124"/>
                </a:cubicBezTo>
                <a:cubicBezTo>
                  <a:pt x="52" y="131"/>
                  <a:pt x="64" y="134"/>
                  <a:pt x="76" y="134"/>
                </a:cubicBezTo>
                <a:cubicBezTo>
                  <a:pt x="99" y="134"/>
                  <a:pt x="120" y="123"/>
                  <a:pt x="133" y="103"/>
                </a:cubicBezTo>
                <a:cubicBezTo>
                  <a:pt x="153" y="71"/>
                  <a:pt x="143" y="30"/>
                  <a:pt x="112" y="10"/>
                </a:cubicBezTo>
                <a:cubicBezTo>
                  <a:pt x="101" y="3"/>
                  <a:pt x="89"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3"/>
          <p:cNvSpPr/>
          <p:nvPr/>
        </p:nvSpPr>
        <p:spPr bwMode="auto">
          <a:xfrm>
            <a:off x="-442351" y="4156606"/>
            <a:ext cx="94271" cy="83015"/>
          </a:xfrm>
          <a:custGeom>
            <a:avLst/>
            <a:gdLst>
              <a:gd name="T0" fmla="*/ 52 w 105"/>
              <a:gd name="T1" fmla="*/ 0 h 92"/>
              <a:gd name="T2" fmla="*/ 13 w 105"/>
              <a:gd name="T3" fmla="*/ 22 h 92"/>
              <a:gd name="T4" fmla="*/ 28 w 105"/>
              <a:gd name="T5" fmla="*/ 85 h 92"/>
              <a:gd name="T6" fmla="*/ 52 w 105"/>
              <a:gd name="T7" fmla="*/ 92 h 92"/>
              <a:gd name="T8" fmla="*/ 91 w 105"/>
              <a:gd name="T9" fmla="*/ 71 h 92"/>
              <a:gd name="T10" fmla="*/ 77 w 105"/>
              <a:gd name="T11" fmla="*/ 7 h 92"/>
              <a:gd name="T12" fmla="*/ 52 w 10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05" h="92">
                <a:moveTo>
                  <a:pt x="52" y="0"/>
                </a:moveTo>
                <a:cubicBezTo>
                  <a:pt x="37" y="0"/>
                  <a:pt x="22" y="8"/>
                  <a:pt x="13" y="22"/>
                </a:cubicBezTo>
                <a:cubicBezTo>
                  <a:pt x="0" y="43"/>
                  <a:pt x="6" y="72"/>
                  <a:pt x="28" y="85"/>
                </a:cubicBezTo>
                <a:cubicBezTo>
                  <a:pt x="35" y="90"/>
                  <a:pt x="44" y="92"/>
                  <a:pt x="52" y="92"/>
                </a:cubicBezTo>
                <a:cubicBezTo>
                  <a:pt x="68" y="92"/>
                  <a:pt x="83" y="85"/>
                  <a:pt x="91" y="71"/>
                </a:cubicBezTo>
                <a:cubicBezTo>
                  <a:pt x="105" y="49"/>
                  <a:pt x="99" y="21"/>
                  <a:pt x="77" y="7"/>
                </a:cubicBezTo>
                <a:cubicBezTo>
                  <a:pt x="69" y="2"/>
                  <a:pt x="61" y="0"/>
                  <a:pt x="5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4"/>
          <p:cNvSpPr/>
          <p:nvPr/>
        </p:nvSpPr>
        <p:spPr bwMode="auto">
          <a:xfrm>
            <a:off x="1907377" y="1719643"/>
            <a:ext cx="97085" cy="84421"/>
          </a:xfrm>
          <a:custGeom>
            <a:avLst/>
            <a:gdLst>
              <a:gd name="T0" fmla="*/ 54 w 107"/>
              <a:gd name="T1" fmla="*/ 0 h 94"/>
              <a:gd name="T2" fmla="*/ 14 w 107"/>
              <a:gd name="T3" fmla="*/ 22 h 94"/>
              <a:gd name="T4" fmla="*/ 29 w 107"/>
              <a:gd name="T5" fmla="*/ 87 h 94"/>
              <a:gd name="T6" fmla="*/ 53 w 107"/>
              <a:gd name="T7" fmla="*/ 94 h 94"/>
              <a:gd name="T8" fmla="*/ 93 w 107"/>
              <a:gd name="T9" fmla="*/ 72 h 94"/>
              <a:gd name="T10" fmla="*/ 78 w 107"/>
              <a:gd name="T11" fmla="*/ 7 h 94"/>
              <a:gd name="T12" fmla="*/ 54 w 10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54" y="0"/>
                </a:moveTo>
                <a:cubicBezTo>
                  <a:pt x="38" y="0"/>
                  <a:pt x="23" y="8"/>
                  <a:pt x="14" y="22"/>
                </a:cubicBezTo>
                <a:cubicBezTo>
                  <a:pt x="0" y="44"/>
                  <a:pt x="7" y="73"/>
                  <a:pt x="29" y="87"/>
                </a:cubicBezTo>
                <a:cubicBezTo>
                  <a:pt x="36" y="91"/>
                  <a:pt x="45" y="94"/>
                  <a:pt x="53" y="94"/>
                </a:cubicBezTo>
                <a:cubicBezTo>
                  <a:pt x="69" y="94"/>
                  <a:pt x="84" y="86"/>
                  <a:pt x="93" y="72"/>
                </a:cubicBezTo>
                <a:cubicBezTo>
                  <a:pt x="107" y="50"/>
                  <a:pt x="100" y="21"/>
                  <a:pt x="78" y="7"/>
                </a:cubicBezTo>
                <a:cubicBezTo>
                  <a:pt x="71" y="3"/>
                  <a:pt x="62" y="0"/>
                  <a:pt x="5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95"/>
          <p:cNvSpPr/>
          <p:nvPr/>
        </p:nvSpPr>
        <p:spPr bwMode="auto">
          <a:xfrm>
            <a:off x="3197616" y="2081248"/>
            <a:ext cx="213867" cy="188541"/>
          </a:xfrm>
          <a:custGeom>
            <a:avLst/>
            <a:gdLst>
              <a:gd name="T0" fmla="*/ 119 w 238"/>
              <a:gd name="T1" fmla="*/ 0 h 210"/>
              <a:gd name="T2" fmla="*/ 30 w 238"/>
              <a:gd name="T3" fmla="*/ 49 h 210"/>
              <a:gd name="T4" fmla="*/ 63 w 238"/>
              <a:gd name="T5" fmla="*/ 194 h 210"/>
              <a:gd name="T6" fmla="*/ 119 w 238"/>
              <a:gd name="T7" fmla="*/ 210 h 210"/>
              <a:gd name="T8" fmla="*/ 208 w 238"/>
              <a:gd name="T9" fmla="*/ 161 h 210"/>
              <a:gd name="T10" fmla="*/ 175 w 238"/>
              <a:gd name="T11" fmla="*/ 16 h 210"/>
              <a:gd name="T12" fmla="*/ 119 w 23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38" h="21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96"/>
          <p:cNvSpPr/>
          <p:nvPr/>
        </p:nvSpPr>
        <p:spPr bwMode="auto">
          <a:xfrm>
            <a:off x="3358017" y="5062729"/>
            <a:ext cx="153366" cy="135074"/>
          </a:xfrm>
          <a:custGeom>
            <a:avLst/>
            <a:gdLst>
              <a:gd name="T0" fmla="*/ 85 w 170"/>
              <a:gd name="T1" fmla="*/ 0 h 150"/>
              <a:gd name="T2" fmla="*/ 22 w 170"/>
              <a:gd name="T3" fmla="*/ 35 h 150"/>
              <a:gd name="T4" fmla="*/ 45 w 170"/>
              <a:gd name="T5" fmla="*/ 138 h 150"/>
              <a:gd name="T6" fmla="*/ 85 w 170"/>
              <a:gd name="T7" fmla="*/ 150 h 150"/>
              <a:gd name="T8" fmla="*/ 149 w 170"/>
              <a:gd name="T9" fmla="*/ 115 h 150"/>
              <a:gd name="T10" fmla="*/ 125 w 170"/>
              <a:gd name="T11" fmla="*/ 11 h 150"/>
              <a:gd name="T12" fmla="*/ 85 w 17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85" y="0"/>
                </a:moveTo>
                <a:cubicBezTo>
                  <a:pt x="60" y="0"/>
                  <a:pt x="36" y="12"/>
                  <a:pt x="22" y="35"/>
                </a:cubicBezTo>
                <a:cubicBezTo>
                  <a:pt x="0" y="70"/>
                  <a:pt x="10" y="116"/>
                  <a:pt x="45" y="138"/>
                </a:cubicBezTo>
                <a:cubicBezTo>
                  <a:pt x="58" y="146"/>
                  <a:pt x="72" y="150"/>
                  <a:pt x="85" y="150"/>
                </a:cubicBezTo>
                <a:cubicBezTo>
                  <a:pt x="110" y="150"/>
                  <a:pt x="134" y="137"/>
                  <a:pt x="149" y="115"/>
                </a:cubicBezTo>
                <a:cubicBezTo>
                  <a:pt x="170" y="80"/>
                  <a:pt x="160" y="33"/>
                  <a:pt x="125" y="11"/>
                </a:cubicBezTo>
                <a:cubicBezTo>
                  <a:pt x="113" y="4"/>
                  <a:pt x="99" y="0"/>
                  <a:pt x="8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7"/>
          <p:cNvSpPr/>
          <p:nvPr/>
        </p:nvSpPr>
        <p:spPr bwMode="auto">
          <a:xfrm>
            <a:off x="3742134" y="3727463"/>
            <a:ext cx="94271" cy="81607"/>
          </a:xfrm>
          <a:custGeom>
            <a:avLst/>
            <a:gdLst>
              <a:gd name="T0" fmla="*/ 53 w 105"/>
              <a:gd name="T1" fmla="*/ 0 h 91"/>
              <a:gd name="T2" fmla="*/ 14 w 105"/>
              <a:gd name="T3" fmla="*/ 21 h 91"/>
              <a:gd name="T4" fmla="*/ 28 w 105"/>
              <a:gd name="T5" fmla="*/ 84 h 91"/>
              <a:gd name="T6" fmla="*/ 52 w 105"/>
              <a:gd name="T7" fmla="*/ 91 h 91"/>
              <a:gd name="T8" fmla="*/ 91 w 105"/>
              <a:gd name="T9" fmla="*/ 70 h 91"/>
              <a:gd name="T10" fmla="*/ 77 w 105"/>
              <a:gd name="T11" fmla="*/ 7 h 91"/>
              <a:gd name="T12" fmla="*/ 53 w 10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05" h="91">
                <a:moveTo>
                  <a:pt x="53" y="0"/>
                </a:moveTo>
                <a:cubicBezTo>
                  <a:pt x="37" y="0"/>
                  <a:pt x="23" y="7"/>
                  <a:pt x="14" y="21"/>
                </a:cubicBezTo>
                <a:cubicBezTo>
                  <a:pt x="0" y="43"/>
                  <a:pt x="7" y="71"/>
                  <a:pt x="28" y="84"/>
                </a:cubicBezTo>
                <a:cubicBezTo>
                  <a:pt x="36" y="89"/>
                  <a:pt x="44" y="91"/>
                  <a:pt x="52" y="91"/>
                </a:cubicBezTo>
                <a:cubicBezTo>
                  <a:pt x="68" y="91"/>
                  <a:pt x="82" y="84"/>
                  <a:pt x="91" y="70"/>
                </a:cubicBezTo>
                <a:cubicBezTo>
                  <a:pt x="105" y="48"/>
                  <a:pt x="98" y="20"/>
                  <a:pt x="77" y="7"/>
                </a:cubicBezTo>
                <a:cubicBezTo>
                  <a:pt x="69" y="2"/>
                  <a:pt x="61" y="0"/>
                  <a:pt x="5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8"/>
          <p:cNvSpPr/>
          <p:nvPr/>
        </p:nvSpPr>
        <p:spPr bwMode="auto">
          <a:xfrm>
            <a:off x="5327848" y="3602239"/>
            <a:ext cx="136482" cy="119597"/>
          </a:xfrm>
          <a:custGeom>
            <a:avLst/>
            <a:gdLst>
              <a:gd name="T0" fmla="*/ 75 w 151"/>
              <a:gd name="T1" fmla="*/ 0 h 133"/>
              <a:gd name="T2" fmla="*/ 19 w 151"/>
              <a:gd name="T3" fmla="*/ 31 h 133"/>
              <a:gd name="T4" fmla="*/ 40 w 151"/>
              <a:gd name="T5" fmla="*/ 122 h 133"/>
              <a:gd name="T6" fmla="*/ 75 w 151"/>
              <a:gd name="T7" fmla="*/ 133 h 133"/>
              <a:gd name="T8" fmla="*/ 131 w 151"/>
              <a:gd name="T9" fmla="*/ 102 h 133"/>
              <a:gd name="T10" fmla="*/ 111 w 151"/>
              <a:gd name="T11" fmla="*/ 10 h 133"/>
              <a:gd name="T12" fmla="*/ 75 w 15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1" h="133">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9"/>
          <p:cNvSpPr/>
          <p:nvPr/>
        </p:nvSpPr>
        <p:spPr bwMode="auto">
          <a:xfrm>
            <a:off x="5350360" y="2570891"/>
            <a:ext cx="83015" cy="71759"/>
          </a:xfrm>
          <a:custGeom>
            <a:avLst/>
            <a:gdLst>
              <a:gd name="T0" fmla="*/ 46 w 93"/>
              <a:gd name="T1" fmla="*/ 0 h 81"/>
              <a:gd name="T2" fmla="*/ 12 w 93"/>
              <a:gd name="T3" fmla="*/ 19 h 81"/>
              <a:gd name="T4" fmla="*/ 25 w 93"/>
              <a:gd name="T5" fmla="*/ 75 h 81"/>
              <a:gd name="T6" fmla="*/ 46 w 93"/>
              <a:gd name="T7" fmla="*/ 81 h 81"/>
              <a:gd name="T8" fmla="*/ 81 w 93"/>
              <a:gd name="T9" fmla="*/ 62 h 81"/>
              <a:gd name="T10" fmla="*/ 68 w 93"/>
              <a:gd name="T11" fmla="*/ 6 h 81"/>
              <a:gd name="T12" fmla="*/ 46 w 9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00"/>
          <p:cNvSpPr/>
          <p:nvPr/>
        </p:nvSpPr>
        <p:spPr bwMode="auto">
          <a:xfrm>
            <a:off x="4926847" y="1431203"/>
            <a:ext cx="187134" cy="163215"/>
          </a:xfrm>
          <a:custGeom>
            <a:avLst/>
            <a:gdLst>
              <a:gd name="T0" fmla="*/ 104 w 208"/>
              <a:gd name="T1" fmla="*/ 0 h 182"/>
              <a:gd name="T2" fmla="*/ 27 w 208"/>
              <a:gd name="T3" fmla="*/ 42 h 182"/>
              <a:gd name="T4" fmla="*/ 56 w 208"/>
              <a:gd name="T5" fmla="*/ 168 h 182"/>
              <a:gd name="T6" fmla="*/ 104 w 208"/>
              <a:gd name="T7" fmla="*/ 182 h 182"/>
              <a:gd name="T8" fmla="*/ 182 w 208"/>
              <a:gd name="T9" fmla="*/ 139 h 182"/>
              <a:gd name="T10" fmla="*/ 153 w 208"/>
              <a:gd name="T11" fmla="*/ 14 h 182"/>
              <a:gd name="T12" fmla="*/ 104 w 208"/>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08" h="182">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1"/>
          <p:cNvSpPr/>
          <p:nvPr/>
        </p:nvSpPr>
        <p:spPr bwMode="auto">
          <a:xfrm>
            <a:off x="4518810" y="1279246"/>
            <a:ext cx="98492" cy="87235"/>
          </a:xfrm>
          <a:custGeom>
            <a:avLst/>
            <a:gdLst>
              <a:gd name="T0" fmla="*/ 55 w 109"/>
              <a:gd name="T1" fmla="*/ 0 h 96"/>
              <a:gd name="T2" fmla="*/ 14 w 109"/>
              <a:gd name="T3" fmla="*/ 22 h 96"/>
              <a:gd name="T4" fmla="*/ 29 w 109"/>
              <a:gd name="T5" fmla="*/ 88 h 96"/>
              <a:gd name="T6" fmla="*/ 55 w 109"/>
              <a:gd name="T7" fmla="*/ 96 h 96"/>
              <a:gd name="T8" fmla="*/ 95 w 109"/>
              <a:gd name="T9" fmla="*/ 73 h 96"/>
              <a:gd name="T10" fmla="*/ 80 w 109"/>
              <a:gd name="T11" fmla="*/ 7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2"/>
          <p:cNvSpPr/>
          <p:nvPr/>
        </p:nvSpPr>
        <p:spPr bwMode="auto">
          <a:xfrm>
            <a:off x="5118202" y="-461241"/>
            <a:ext cx="98492" cy="85829"/>
          </a:xfrm>
          <a:custGeom>
            <a:avLst/>
            <a:gdLst>
              <a:gd name="T0" fmla="*/ 55 w 109"/>
              <a:gd name="T1" fmla="*/ 0 h 96"/>
              <a:gd name="T2" fmla="*/ 14 w 109"/>
              <a:gd name="T3" fmla="*/ 23 h 96"/>
              <a:gd name="T4" fmla="*/ 29 w 109"/>
              <a:gd name="T5" fmla="*/ 89 h 96"/>
              <a:gd name="T6" fmla="*/ 55 w 109"/>
              <a:gd name="T7" fmla="*/ 96 h 96"/>
              <a:gd name="T8" fmla="*/ 95 w 109"/>
              <a:gd name="T9" fmla="*/ 74 h 96"/>
              <a:gd name="T10" fmla="*/ 80 w 109"/>
              <a:gd name="T11" fmla="*/ 8 h 96"/>
              <a:gd name="T12" fmla="*/ 55 w 109"/>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09" h="96">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3"/>
          <p:cNvSpPr/>
          <p:nvPr/>
        </p:nvSpPr>
        <p:spPr bwMode="auto">
          <a:xfrm>
            <a:off x="6069349" y="243677"/>
            <a:ext cx="137888" cy="119597"/>
          </a:xfrm>
          <a:custGeom>
            <a:avLst/>
            <a:gdLst>
              <a:gd name="T0" fmla="*/ 76 w 152"/>
              <a:gd name="T1" fmla="*/ 0 h 132"/>
              <a:gd name="T2" fmla="*/ 20 w 152"/>
              <a:gd name="T3" fmla="*/ 31 h 132"/>
              <a:gd name="T4" fmla="*/ 41 w 152"/>
              <a:gd name="T5" fmla="*/ 122 h 132"/>
              <a:gd name="T6" fmla="*/ 76 w 152"/>
              <a:gd name="T7" fmla="*/ 132 h 132"/>
              <a:gd name="T8" fmla="*/ 132 w 152"/>
              <a:gd name="T9" fmla="*/ 101 h 132"/>
              <a:gd name="T10" fmla="*/ 111 w 152"/>
              <a:gd name="T11" fmla="*/ 10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4"/>
          <p:cNvSpPr/>
          <p:nvPr/>
        </p:nvSpPr>
        <p:spPr bwMode="auto">
          <a:xfrm>
            <a:off x="5953973" y="1194824"/>
            <a:ext cx="225124" cy="196983"/>
          </a:xfrm>
          <a:custGeom>
            <a:avLst/>
            <a:gdLst>
              <a:gd name="T0" fmla="*/ 125 w 250"/>
              <a:gd name="T1" fmla="*/ 0 h 219"/>
              <a:gd name="T2" fmla="*/ 33 w 250"/>
              <a:gd name="T3" fmla="*/ 51 h 219"/>
              <a:gd name="T4" fmla="*/ 67 w 250"/>
              <a:gd name="T5" fmla="*/ 202 h 219"/>
              <a:gd name="T6" fmla="*/ 125 w 250"/>
              <a:gd name="T7" fmla="*/ 219 h 219"/>
              <a:gd name="T8" fmla="*/ 218 w 250"/>
              <a:gd name="T9" fmla="*/ 167 h 219"/>
              <a:gd name="T10" fmla="*/ 184 w 250"/>
              <a:gd name="T11" fmla="*/ 16 h 219"/>
              <a:gd name="T12" fmla="*/ 125 w 250"/>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50" h="219">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5"/>
          <p:cNvSpPr/>
          <p:nvPr/>
        </p:nvSpPr>
        <p:spPr bwMode="auto">
          <a:xfrm>
            <a:off x="6972657" y="1367888"/>
            <a:ext cx="130853" cy="113969"/>
          </a:xfrm>
          <a:custGeom>
            <a:avLst/>
            <a:gdLst>
              <a:gd name="T0" fmla="*/ 72 w 145"/>
              <a:gd name="T1" fmla="*/ 0 h 126"/>
              <a:gd name="T2" fmla="*/ 19 w 145"/>
              <a:gd name="T3" fmla="*/ 29 h 126"/>
              <a:gd name="T4" fmla="*/ 39 w 145"/>
              <a:gd name="T5" fmla="*/ 117 h 126"/>
              <a:gd name="T6" fmla="*/ 72 w 145"/>
              <a:gd name="T7" fmla="*/ 126 h 126"/>
              <a:gd name="T8" fmla="*/ 126 w 145"/>
              <a:gd name="T9" fmla="*/ 97 h 126"/>
              <a:gd name="T10" fmla="*/ 106 w 145"/>
              <a:gd name="T11" fmla="*/ 9 h 126"/>
              <a:gd name="T12" fmla="*/ 72 w 14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45" h="126">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6"/>
          <p:cNvSpPr/>
          <p:nvPr/>
        </p:nvSpPr>
        <p:spPr bwMode="auto">
          <a:xfrm>
            <a:off x="8078572" y="501162"/>
            <a:ext cx="60502" cy="53467"/>
          </a:xfrm>
          <a:custGeom>
            <a:avLst/>
            <a:gdLst>
              <a:gd name="T0" fmla="*/ 34 w 67"/>
              <a:gd name="T1" fmla="*/ 0 h 59"/>
              <a:gd name="T2" fmla="*/ 9 w 67"/>
              <a:gd name="T3" fmla="*/ 14 h 59"/>
              <a:gd name="T4" fmla="*/ 18 w 67"/>
              <a:gd name="T5" fmla="*/ 54 h 59"/>
              <a:gd name="T6" fmla="*/ 34 w 67"/>
              <a:gd name="T7" fmla="*/ 59 h 59"/>
              <a:gd name="T8" fmla="*/ 58 w 67"/>
              <a:gd name="T9" fmla="*/ 45 h 59"/>
              <a:gd name="T10" fmla="*/ 49 w 67"/>
              <a:gd name="T11" fmla="*/ 5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7"/>
          <p:cNvSpPr/>
          <p:nvPr/>
        </p:nvSpPr>
        <p:spPr bwMode="auto">
          <a:xfrm>
            <a:off x="8808829" y="2378115"/>
            <a:ext cx="59095" cy="52060"/>
          </a:xfrm>
          <a:custGeom>
            <a:avLst/>
            <a:gdLst>
              <a:gd name="T0" fmla="*/ 33 w 66"/>
              <a:gd name="T1" fmla="*/ 0 h 58"/>
              <a:gd name="T2" fmla="*/ 8 w 66"/>
              <a:gd name="T3" fmla="*/ 13 h 58"/>
              <a:gd name="T4" fmla="*/ 17 w 66"/>
              <a:gd name="T5" fmla="*/ 53 h 58"/>
              <a:gd name="T6" fmla="*/ 33 w 66"/>
              <a:gd name="T7" fmla="*/ 58 h 58"/>
              <a:gd name="T8" fmla="*/ 58 w 66"/>
              <a:gd name="T9" fmla="*/ 44 h 58"/>
              <a:gd name="T10" fmla="*/ 49 w 66"/>
              <a:gd name="T11" fmla="*/ 4 h 58"/>
              <a:gd name="T12" fmla="*/ 33 w 66"/>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66" h="58">
                <a:moveTo>
                  <a:pt x="33" y="0"/>
                </a:moveTo>
                <a:cubicBezTo>
                  <a:pt x="23" y="0"/>
                  <a:pt x="14" y="4"/>
                  <a:pt x="8" y="13"/>
                </a:cubicBezTo>
                <a:cubicBezTo>
                  <a:pt x="0" y="27"/>
                  <a:pt x="4" y="45"/>
                  <a:pt x="17" y="53"/>
                </a:cubicBezTo>
                <a:cubicBezTo>
                  <a:pt x="22" y="57"/>
                  <a:pt x="28" y="58"/>
                  <a:pt x="33" y="58"/>
                </a:cubicBezTo>
                <a:cubicBezTo>
                  <a:pt x="43" y="58"/>
                  <a:pt x="52" y="53"/>
                  <a:pt x="58" y="44"/>
                </a:cubicBezTo>
                <a:cubicBezTo>
                  <a:pt x="66" y="31"/>
                  <a:pt x="62" y="13"/>
                  <a:pt x="49" y="4"/>
                </a:cubicBezTo>
                <a:cubicBezTo>
                  <a:pt x="44" y="1"/>
                  <a:pt x="38" y="0"/>
                  <a:pt x="33" y="0"/>
                </a:cubicBezTo>
              </a:path>
            </a:pathLst>
          </a:custGeom>
          <a:solidFill>
            <a:srgbClr val="45D8FF">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73"/>
          <p:cNvSpPr/>
          <p:nvPr/>
        </p:nvSpPr>
        <p:spPr bwMode="auto">
          <a:xfrm>
            <a:off x="-872899" y="3764046"/>
            <a:ext cx="928635" cy="928635"/>
          </a:xfrm>
          <a:custGeom>
            <a:avLst/>
            <a:gdLst>
              <a:gd name="T0" fmla="*/ 753 w 1027"/>
              <a:gd name="T1" fmla="*/ 132 h 1027"/>
              <a:gd name="T2" fmla="*/ 895 w 1027"/>
              <a:gd name="T3" fmla="*/ 753 h 1027"/>
              <a:gd name="T4" fmla="*/ 274 w 1027"/>
              <a:gd name="T5" fmla="*/ 895 h 1027"/>
              <a:gd name="T6" fmla="*/ 133 w 1027"/>
              <a:gd name="T7" fmla="*/ 274 h 1027"/>
              <a:gd name="T8" fmla="*/ 753 w 1027"/>
              <a:gd name="T9" fmla="*/ 132 h 1027"/>
            </a:gdLst>
            <a:ahLst/>
            <a:cxnLst>
              <a:cxn ang="0">
                <a:pos x="T0" y="T1"/>
              </a:cxn>
              <a:cxn ang="0">
                <a:pos x="T2" y="T3"/>
              </a:cxn>
              <a:cxn ang="0">
                <a:pos x="T4" y="T5"/>
              </a:cxn>
              <a:cxn ang="0">
                <a:pos x="T6" y="T7"/>
              </a:cxn>
              <a:cxn ang="0">
                <a:pos x="T8" y="T9"/>
              </a:cxn>
            </a:cxnLst>
            <a:rect l="0" t="0" r="r" b="b"/>
            <a:pathLst>
              <a:path w="1027" h="1027">
                <a:moveTo>
                  <a:pt x="753" y="132"/>
                </a:moveTo>
                <a:cubicBezTo>
                  <a:pt x="964" y="264"/>
                  <a:pt x="1027" y="542"/>
                  <a:pt x="895" y="753"/>
                </a:cubicBezTo>
                <a:cubicBezTo>
                  <a:pt x="763" y="963"/>
                  <a:pt x="485" y="1027"/>
                  <a:pt x="274" y="895"/>
                </a:cubicBezTo>
                <a:cubicBezTo>
                  <a:pt x="64" y="762"/>
                  <a:pt x="0" y="484"/>
                  <a:pt x="133" y="274"/>
                </a:cubicBezTo>
                <a:cubicBezTo>
                  <a:pt x="265" y="63"/>
                  <a:pt x="543" y="0"/>
                  <a:pt x="753" y="13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6" name="Freeform 174"/>
          <p:cNvSpPr/>
          <p:nvPr/>
        </p:nvSpPr>
        <p:spPr bwMode="auto">
          <a:xfrm>
            <a:off x="5149156" y="3426361"/>
            <a:ext cx="527634" cy="527634"/>
          </a:xfrm>
          <a:custGeom>
            <a:avLst/>
            <a:gdLst>
              <a:gd name="T0" fmla="*/ 428 w 584"/>
              <a:gd name="T1" fmla="*/ 75 h 583"/>
              <a:gd name="T2" fmla="*/ 508 w 584"/>
              <a:gd name="T3" fmla="*/ 427 h 583"/>
              <a:gd name="T4" fmla="*/ 156 w 584"/>
              <a:gd name="T5" fmla="*/ 508 h 583"/>
              <a:gd name="T6" fmla="*/ 75 w 584"/>
              <a:gd name="T7" fmla="*/ 155 h 583"/>
              <a:gd name="T8" fmla="*/ 428 w 584"/>
              <a:gd name="T9" fmla="*/ 75 h 583"/>
            </a:gdLst>
            <a:ahLst/>
            <a:cxnLst>
              <a:cxn ang="0">
                <a:pos x="T0" y="T1"/>
              </a:cxn>
              <a:cxn ang="0">
                <a:pos x="T2" y="T3"/>
              </a:cxn>
              <a:cxn ang="0">
                <a:pos x="T4" y="T5"/>
              </a:cxn>
              <a:cxn ang="0">
                <a:pos x="T6" y="T7"/>
              </a:cxn>
              <a:cxn ang="0">
                <a:pos x="T8" y="T9"/>
              </a:cxn>
            </a:cxnLst>
            <a:rect l="0" t="0" r="r" b="b"/>
            <a:pathLst>
              <a:path w="584" h="583">
                <a:moveTo>
                  <a:pt x="428" y="75"/>
                </a:moveTo>
                <a:cubicBezTo>
                  <a:pt x="547" y="150"/>
                  <a:pt x="584" y="308"/>
                  <a:pt x="508" y="427"/>
                </a:cubicBezTo>
                <a:cubicBezTo>
                  <a:pt x="433" y="547"/>
                  <a:pt x="275" y="583"/>
                  <a:pt x="156" y="508"/>
                </a:cubicBezTo>
                <a:cubicBezTo>
                  <a:pt x="36" y="433"/>
                  <a:pt x="0" y="275"/>
                  <a:pt x="75" y="155"/>
                </a:cubicBezTo>
                <a:cubicBezTo>
                  <a:pt x="150" y="36"/>
                  <a:pt x="308" y="0"/>
                  <a:pt x="428" y="7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7" name="Freeform 175"/>
          <p:cNvSpPr/>
          <p:nvPr/>
        </p:nvSpPr>
        <p:spPr bwMode="auto">
          <a:xfrm>
            <a:off x="4470971" y="-1123950"/>
            <a:ext cx="1423906" cy="1426720"/>
          </a:xfrm>
          <a:custGeom>
            <a:avLst/>
            <a:gdLst>
              <a:gd name="T0" fmla="*/ 1156 w 1576"/>
              <a:gd name="T1" fmla="*/ 203 h 1577"/>
              <a:gd name="T2" fmla="*/ 1373 w 1576"/>
              <a:gd name="T3" fmla="*/ 1156 h 1577"/>
              <a:gd name="T4" fmla="*/ 420 w 1576"/>
              <a:gd name="T5" fmla="*/ 1373 h 1577"/>
              <a:gd name="T6" fmla="*/ 203 w 1576"/>
              <a:gd name="T7" fmla="*/ 420 h 1577"/>
              <a:gd name="T8" fmla="*/ 1156 w 1576"/>
              <a:gd name="T9" fmla="*/ 203 h 1577"/>
            </a:gdLst>
            <a:ahLst/>
            <a:cxnLst>
              <a:cxn ang="0">
                <a:pos x="T0" y="T1"/>
              </a:cxn>
              <a:cxn ang="0">
                <a:pos x="T2" y="T3"/>
              </a:cxn>
              <a:cxn ang="0">
                <a:pos x="T4" y="T5"/>
              </a:cxn>
              <a:cxn ang="0">
                <a:pos x="T6" y="T7"/>
              </a:cxn>
              <a:cxn ang="0">
                <a:pos x="T8" y="T9"/>
              </a:cxn>
            </a:cxnLst>
            <a:rect l="0" t="0" r="r" b="b"/>
            <a:pathLst>
              <a:path w="1576" h="1577">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8" name="Freeform 176"/>
          <p:cNvSpPr/>
          <p:nvPr/>
        </p:nvSpPr>
        <p:spPr bwMode="auto">
          <a:xfrm>
            <a:off x="5554378" y="778346"/>
            <a:ext cx="1062302" cy="1062302"/>
          </a:xfrm>
          <a:custGeom>
            <a:avLst/>
            <a:gdLst>
              <a:gd name="T0" fmla="*/ 862 w 1175"/>
              <a:gd name="T1" fmla="*/ 151 h 1175"/>
              <a:gd name="T2" fmla="*/ 1024 w 1175"/>
              <a:gd name="T3" fmla="*/ 861 h 1175"/>
              <a:gd name="T4" fmla="*/ 314 w 1175"/>
              <a:gd name="T5" fmla="*/ 1023 h 1175"/>
              <a:gd name="T6" fmla="*/ 152 w 1175"/>
              <a:gd name="T7" fmla="*/ 313 h 1175"/>
              <a:gd name="T8" fmla="*/ 862 w 1175"/>
              <a:gd name="T9" fmla="*/ 151 h 1175"/>
            </a:gdLst>
            <a:ahLst/>
            <a:cxnLst>
              <a:cxn ang="0">
                <a:pos x="T0" y="T1"/>
              </a:cxn>
              <a:cxn ang="0">
                <a:pos x="T2" y="T3"/>
              </a:cxn>
              <a:cxn ang="0">
                <a:pos x="T4" y="T5"/>
              </a:cxn>
              <a:cxn ang="0">
                <a:pos x="T6" y="T7"/>
              </a:cxn>
              <a:cxn ang="0">
                <a:pos x="T8" y="T9"/>
              </a:cxn>
            </a:cxnLst>
            <a:rect l="0" t="0" r="r" b="b"/>
            <a:pathLst>
              <a:path w="1175" h="1175">
                <a:moveTo>
                  <a:pt x="862" y="151"/>
                </a:moveTo>
                <a:cubicBezTo>
                  <a:pt x="1103" y="302"/>
                  <a:pt x="1175" y="620"/>
                  <a:pt x="1024" y="861"/>
                </a:cubicBezTo>
                <a:cubicBezTo>
                  <a:pt x="873" y="1102"/>
                  <a:pt x="555" y="1175"/>
                  <a:pt x="314" y="1023"/>
                </a:cubicBezTo>
                <a:cubicBezTo>
                  <a:pt x="73" y="872"/>
                  <a:pt x="0" y="554"/>
                  <a:pt x="152" y="313"/>
                </a:cubicBezTo>
                <a:cubicBezTo>
                  <a:pt x="303" y="73"/>
                  <a:pt x="621" y="0"/>
                  <a:pt x="862" y="15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59" name="Freeform 177"/>
          <p:cNvSpPr/>
          <p:nvPr/>
        </p:nvSpPr>
        <p:spPr bwMode="auto">
          <a:xfrm>
            <a:off x="2482848" y="4205851"/>
            <a:ext cx="1917772" cy="1919178"/>
          </a:xfrm>
          <a:custGeom>
            <a:avLst/>
            <a:gdLst>
              <a:gd name="T0" fmla="*/ 1555 w 2121"/>
              <a:gd name="T1" fmla="*/ 273 h 2122"/>
              <a:gd name="T2" fmla="*/ 1848 w 2121"/>
              <a:gd name="T3" fmla="*/ 1555 h 2122"/>
              <a:gd name="T4" fmla="*/ 566 w 2121"/>
              <a:gd name="T5" fmla="*/ 1848 h 2122"/>
              <a:gd name="T6" fmla="*/ 273 w 2121"/>
              <a:gd name="T7" fmla="*/ 566 h 2122"/>
              <a:gd name="T8" fmla="*/ 1555 w 2121"/>
              <a:gd name="T9" fmla="*/ 273 h 2122"/>
            </a:gdLst>
            <a:ahLst/>
            <a:cxnLst>
              <a:cxn ang="0">
                <a:pos x="T0" y="T1"/>
              </a:cxn>
              <a:cxn ang="0">
                <a:pos x="T2" y="T3"/>
              </a:cxn>
              <a:cxn ang="0">
                <a:pos x="T4" y="T5"/>
              </a:cxn>
              <a:cxn ang="0">
                <a:pos x="T6" y="T7"/>
              </a:cxn>
              <a:cxn ang="0">
                <a:pos x="T8" y="T9"/>
              </a:cxn>
            </a:cxnLst>
            <a:rect l="0" t="0" r="r" b="b"/>
            <a:pathLst>
              <a:path w="2121" h="2122">
                <a:moveTo>
                  <a:pt x="1555" y="273"/>
                </a:moveTo>
                <a:cubicBezTo>
                  <a:pt x="1990" y="547"/>
                  <a:pt x="2121" y="1121"/>
                  <a:pt x="1848" y="1555"/>
                </a:cubicBezTo>
                <a:cubicBezTo>
                  <a:pt x="1575" y="1990"/>
                  <a:pt x="1001" y="2122"/>
                  <a:pt x="566" y="1848"/>
                </a:cubicBezTo>
                <a:cubicBezTo>
                  <a:pt x="131" y="1575"/>
                  <a:pt x="0" y="1001"/>
                  <a:pt x="273" y="566"/>
                </a:cubicBezTo>
                <a:cubicBezTo>
                  <a:pt x="546" y="131"/>
                  <a:pt x="1120" y="0"/>
                  <a:pt x="1555" y="273"/>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0" name="Freeform 178"/>
          <p:cNvSpPr/>
          <p:nvPr/>
        </p:nvSpPr>
        <p:spPr bwMode="auto">
          <a:xfrm>
            <a:off x="-556319" y="4080626"/>
            <a:ext cx="296882" cy="295475"/>
          </a:xfrm>
          <a:custGeom>
            <a:avLst/>
            <a:gdLst>
              <a:gd name="T0" fmla="*/ 240 w 327"/>
              <a:gd name="T1" fmla="*/ 42 h 327"/>
              <a:gd name="T2" fmla="*/ 285 w 327"/>
              <a:gd name="T3" fmla="*/ 240 h 327"/>
              <a:gd name="T4" fmla="*/ 88 w 327"/>
              <a:gd name="T5" fmla="*/ 285 h 327"/>
              <a:gd name="T6" fmla="*/ 42 w 327"/>
              <a:gd name="T7" fmla="*/ 87 h 327"/>
              <a:gd name="T8" fmla="*/ 240 w 327"/>
              <a:gd name="T9" fmla="*/ 42 h 327"/>
            </a:gdLst>
            <a:ahLst/>
            <a:cxnLst>
              <a:cxn ang="0">
                <a:pos x="T0" y="T1"/>
              </a:cxn>
              <a:cxn ang="0">
                <a:pos x="T2" y="T3"/>
              </a:cxn>
              <a:cxn ang="0">
                <a:pos x="T4" y="T5"/>
              </a:cxn>
              <a:cxn ang="0">
                <a:pos x="T6" y="T7"/>
              </a:cxn>
              <a:cxn ang="0">
                <a:pos x="T8" y="T9"/>
              </a:cxn>
            </a:cxnLst>
            <a:rect l="0" t="0" r="r" b="b"/>
            <a:pathLst>
              <a:path w="327" h="327">
                <a:moveTo>
                  <a:pt x="240" y="42"/>
                </a:moveTo>
                <a:cubicBezTo>
                  <a:pt x="307" y="84"/>
                  <a:pt x="327" y="173"/>
                  <a:pt x="285" y="240"/>
                </a:cubicBezTo>
                <a:cubicBezTo>
                  <a:pt x="243" y="307"/>
                  <a:pt x="155" y="327"/>
                  <a:pt x="88" y="285"/>
                </a:cubicBezTo>
                <a:cubicBezTo>
                  <a:pt x="21" y="243"/>
                  <a:pt x="0" y="154"/>
                  <a:pt x="42" y="87"/>
                </a:cubicBezTo>
                <a:cubicBezTo>
                  <a:pt x="85" y="20"/>
                  <a:pt x="173" y="0"/>
                  <a:pt x="240" y="42"/>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1" name="Freeform 179"/>
          <p:cNvSpPr/>
          <p:nvPr/>
        </p:nvSpPr>
        <p:spPr bwMode="auto">
          <a:xfrm>
            <a:off x="4956393" y="-638527"/>
            <a:ext cx="453061" cy="454469"/>
          </a:xfrm>
          <a:custGeom>
            <a:avLst/>
            <a:gdLst>
              <a:gd name="T0" fmla="*/ 368 w 502"/>
              <a:gd name="T1" fmla="*/ 65 h 502"/>
              <a:gd name="T2" fmla="*/ 438 w 502"/>
              <a:gd name="T3" fmla="*/ 368 h 502"/>
              <a:gd name="T4" fmla="*/ 134 w 502"/>
              <a:gd name="T5" fmla="*/ 438 h 502"/>
              <a:gd name="T6" fmla="*/ 65 w 502"/>
              <a:gd name="T7" fmla="*/ 134 h 502"/>
              <a:gd name="T8" fmla="*/ 368 w 502"/>
              <a:gd name="T9" fmla="*/ 65 h 502"/>
            </a:gdLst>
            <a:ahLst/>
            <a:cxnLst>
              <a:cxn ang="0">
                <a:pos x="T0" y="T1"/>
              </a:cxn>
              <a:cxn ang="0">
                <a:pos x="T2" y="T3"/>
              </a:cxn>
              <a:cxn ang="0">
                <a:pos x="T4" y="T5"/>
              </a:cxn>
              <a:cxn ang="0">
                <a:pos x="T6" y="T7"/>
              </a:cxn>
              <a:cxn ang="0">
                <a:pos x="T8" y="T9"/>
              </a:cxn>
            </a:cxnLst>
            <a:rect l="0" t="0" r="r" b="b"/>
            <a:pathLst>
              <a:path w="502" h="502">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2" name="Freeform 180"/>
          <p:cNvSpPr/>
          <p:nvPr/>
        </p:nvSpPr>
        <p:spPr bwMode="auto">
          <a:xfrm>
            <a:off x="5804828" y="1028796"/>
            <a:ext cx="561402" cy="561402"/>
          </a:xfrm>
          <a:custGeom>
            <a:avLst/>
            <a:gdLst>
              <a:gd name="T0" fmla="*/ 456 w 621"/>
              <a:gd name="T1" fmla="*/ 80 h 621"/>
              <a:gd name="T2" fmla="*/ 541 w 621"/>
              <a:gd name="T3" fmla="*/ 455 h 621"/>
              <a:gd name="T4" fmla="*/ 166 w 621"/>
              <a:gd name="T5" fmla="*/ 541 h 621"/>
              <a:gd name="T6" fmla="*/ 80 w 621"/>
              <a:gd name="T7" fmla="*/ 165 h 621"/>
              <a:gd name="T8" fmla="*/ 456 w 621"/>
              <a:gd name="T9" fmla="*/ 80 h 621"/>
            </a:gdLst>
            <a:ahLst/>
            <a:cxnLst>
              <a:cxn ang="0">
                <a:pos x="T0" y="T1"/>
              </a:cxn>
              <a:cxn ang="0">
                <a:pos x="T2" y="T3"/>
              </a:cxn>
              <a:cxn ang="0">
                <a:pos x="T4" y="T5"/>
              </a:cxn>
              <a:cxn ang="0">
                <a:pos x="T6" y="T7"/>
              </a:cxn>
              <a:cxn ang="0">
                <a:pos x="T8" y="T9"/>
              </a:cxn>
            </a:cxnLst>
            <a:rect l="0" t="0" r="r" b="b"/>
            <a:pathLst>
              <a:path w="621" h="621">
                <a:moveTo>
                  <a:pt x="456" y="80"/>
                </a:moveTo>
                <a:cubicBezTo>
                  <a:pt x="583" y="160"/>
                  <a:pt x="621" y="328"/>
                  <a:pt x="541" y="455"/>
                </a:cubicBezTo>
                <a:cubicBezTo>
                  <a:pt x="461" y="582"/>
                  <a:pt x="293" y="621"/>
                  <a:pt x="166" y="541"/>
                </a:cubicBezTo>
                <a:cubicBezTo>
                  <a:pt x="39" y="461"/>
                  <a:pt x="0" y="293"/>
                  <a:pt x="80" y="165"/>
                </a:cubicBezTo>
                <a:cubicBezTo>
                  <a:pt x="160" y="38"/>
                  <a:pt x="328" y="0"/>
                  <a:pt x="456" y="8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3" name="Freeform 181"/>
          <p:cNvSpPr/>
          <p:nvPr/>
        </p:nvSpPr>
        <p:spPr bwMode="auto">
          <a:xfrm>
            <a:off x="2948573" y="4672982"/>
            <a:ext cx="986323" cy="984916"/>
          </a:xfrm>
          <a:custGeom>
            <a:avLst/>
            <a:gdLst>
              <a:gd name="T0" fmla="*/ 799 w 1090"/>
              <a:gd name="T1" fmla="*/ 140 h 1090"/>
              <a:gd name="T2" fmla="*/ 949 w 1090"/>
              <a:gd name="T3" fmla="*/ 799 h 1090"/>
              <a:gd name="T4" fmla="*/ 291 w 1090"/>
              <a:gd name="T5" fmla="*/ 950 h 1090"/>
              <a:gd name="T6" fmla="*/ 140 w 1090"/>
              <a:gd name="T7" fmla="*/ 291 h 1090"/>
              <a:gd name="T8" fmla="*/ 799 w 1090"/>
              <a:gd name="T9" fmla="*/ 140 h 1090"/>
            </a:gdLst>
            <a:ahLst/>
            <a:cxnLst>
              <a:cxn ang="0">
                <a:pos x="T0" y="T1"/>
              </a:cxn>
              <a:cxn ang="0">
                <a:pos x="T2" y="T3"/>
              </a:cxn>
              <a:cxn ang="0">
                <a:pos x="T4" y="T5"/>
              </a:cxn>
              <a:cxn ang="0">
                <a:pos x="T6" y="T7"/>
              </a:cxn>
              <a:cxn ang="0">
                <a:pos x="T8" y="T9"/>
              </a:cxn>
            </a:cxnLst>
            <a:rect l="0" t="0" r="r" b="b"/>
            <a:pathLst>
              <a:path w="1090" h="1090">
                <a:moveTo>
                  <a:pt x="799" y="140"/>
                </a:moveTo>
                <a:cubicBezTo>
                  <a:pt x="1022" y="281"/>
                  <a:pt x="1090" y="576"/>
                  <a:pt x="949" y="799"/>
                </a:cubicBezTo>
                <a:cubicBezTo>
                  <a:pt x="809" y="1023"/>
                  <a:pt x="514" y="1090"/>
                  <a:pt x="291" y="950"/>
                </a:cubicBezTo>
                <a:cubicBezTo>
                  <a:pt x="67" y="809"/>
                  <a:pt x="0" y="514"/>
                  <a:pt x="140" y="291"/>
                </a:cubicBezTo>
                <a:cubicBezTo>
                  <a:pt x="280" y="67"/>
                  <a:pt x="575" y="0"/>
                  <a:pt x="799" y="14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4" name="Freeform 182"/>
          <p:cNvSpPr/>
          <p:nvPr/>
        </p:nvSpPr>
        <p:spPr bwMode="auto">
          <a:xfrm>
            <a:off x="1516224" y="401264"/>
            <a:ext cx="3587905" cy="3587908"/>
          </a:xfrm>
          <a:custGeom>
            <a:avLst/>
            <a:gdLst>
              <a:gd name="T0" fmla="*/ 2909 w 3967"/>
              <a:gd name="T1" fmla="*/ 511 h 3968"/>
              <a:gd name="T2" fmla="*/ 3456 w 3967"/>
              <a:gd name="T3" fmla="*/ 2909 h 3968"/>
              <a:gd name="T4" fmla="*/ 1059 w 3967"/>
              <a:gd name="T5" fmla="*/ 3457 h 3968"/>
              <a:gd name="T6" fmla="*/ 511 w 3967"/>
              <a:gd name="T7" fmla="*/ 1059 h 3968"/>
              <a:gd name="T8" fmla="*/ 2909 w 3967"/>
              <a:gd name="T9" fmla="*/ 511 h 3968"/>
            </a:gdLst>
            <a:ahLst/>
            <a:cxnLst>
              <a:cxn ang="0">
                <a:pos x="T0" y="T1"/>
              </a:cxn>
              <a:cxn ang="0">
                <a:pos x="T2" y="T3"/>
              </a:cxn>
              <a:cxn ang="0">
                <a:pos x="T4" y="T5"/>
              </a:cxn>
              <a:cxn ang="0">
                <a:pos x="T6" y="T7"/>
              </a:cxn>
              <a:cxn ang="0">
                <a:pos x="T8" y="T9"/>
              </a:cxn>
            </a:cxnLst>
            <a:rect l="0" t="0" r="r" b="b"/>
            <a:pathLst>
              <a:path w="3967" h="3968">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5" name="Freeform 183"/>
          <p:cNvSpPr/>
          <p:nvPr/>
        </p:nvSpPr>
        <p:spPr bwMode="auto">
          <a:xfrm>
            <a:off x="3196210" y="4919213"/>
            <a:ext cx="491051" cy="492458"/>
          </a:xfrm>
          <a:custGeom>
            <a:avLst/>
            <a:gdLst>
              <a:gd name="T0" fmla="*/ 398 w 543"/>
              <a:gd name="T1" fmla="*/ 70 h 544"/>
              <a:gd name="T2" fmla="*/ 473 w 543"/>
              <a:gd name="T3" fmla="*/ 399 h 544"/>
              <a:gd name="T4" fmla="*/ 145 w 543"/>
              <a:gd name="T5" fmla="*/ 474 h 544"/>
              <a:gd name="T6" fmla="*/ 70 w 543"/>
              <a:gd name="T7" fmla="*/ 145 h 544"/>
              <a:gd name="T8" fmla="*/ 398 w 543"/>
              <a:gd name="T9" fmla="*/ 70 h 544"/>
            </a:gdLst>
            <a:ahLst/>
            <a:cxnLst>
              <a:cxn ang="0">
                <a:pos x="T0" y="T1"/>
              </a:cxn>
              <a:cxn ang="0">
                <a:pos x="T2" y="T3"/>
              </a:cxn>
              <a:cxn ang="0">
                <a:pos x="T4" y="T5"/>
              </a:cxn>
              <a:cxn ang="0">
                <a:pos x="T6" y="T7"/>
              </a:cxn>
              <a:cxn ang="0">
                <a:pos x="T8" y="T9"/>
              </a:cxn>
            </a:cxnLst>
            <a:rect l="0" t="0" r="r" b="b"/>
            <a:pathLst>
              <a:path w="543" h="544">
                <a:moveTo>
                  <a:pt x="398" y="70"/>
                </a:moveTo>
                <a:cubicBezTo>
                  <a:pt x="510" y="140"/>
                  <a:pt x="543" y="287"/>
                  <a:pt x="473" y="399"/>
                </a:cubicBezTo>
                <a:cubicBezTo>
                  <a:pt x="404" y="510"/>
                  <a:pt x="256" y="544"/>
                  <a:pt x="145" y="474"/>
                </a:cubicBezTo>
                <a:cubicBezTo>
                  <a:pt x="34" y="404"/>
                  <a:pt x="0" y="257"/>
                  <a:pt x="70" y="145"/>
                </a:cubicBezTo>
                <a:cubicBezTo>
                  <a:pt x="140" y="34"/>
                  <a:pt x="287" y="0"/>
                  <a:pt x="398" y="70"/>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6" name="Freeform 184"/>
          <p:cNvSpPr/>
          <p:nvPr/>
        </p:nvSpPr>
        <p:spPr bwMode="auto">
          <a:xfrm>
            <a:off x="2053708" y="938747"/>
            <a:ext cx="2512941" cy="2512942"/>
          </a:xfrm>
          <a:custGeom>
            <a:avLst/>
            <a:gdLst>
              <a:gd name="T0" fmla="*/ 2037 w 2779"/>
              <a:gd name="T1" fmla="*/ 358 h 2778"/>
              <a:gd name="T2" fmla="*/ 2421 w 2779"/>
              <a:gd name="T3" fmla="*/ 2037 h 2778"/>
              <a:gd name="T4" fmla="*/ 742 w 2779"/>
              <a:gd name="T5" fmla="*/ 2420 h 2778"/>
              <a:gd name="T6" fmla="*/ 358 w 2779"/>
              <a:gd name="T7" fmla="*/ 741 h 2778"/>
              <a:gd name="T8" fmla="*/ 2037 w 2779"/>
              <a:gd name="T9" fmla="*/ 358 h 2778"/>
            </a:gdLst>
            <a:ahLst/>
            <a:cxnLst>
              <a:cxn ang="0">
                <a:pos x="T0" y="T1"/>
              </a:cxn>
              <a:cxn ang="0">
                <a:pos x="T2" y="T3"/>
              </a:cxn>
              <a:cxn ang="0">
                <a:pos x="T4" y="T5"/>
              </a:cxn>
              <a:cxn ang="0">
                <a:pos x="T6" y="T7"/>
              </a:cxn>
              <a:cxn ang="0">
                <a:pos x="T8" y="T9"/>
              </a:cxn>
            </a:cxnLst>
            <a:rect l="0" t="0" r="r" b="b"/>
            <a:pathLst>
              <a:path w="2779" h="2778">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5000"/>
            </a:srgbClr>
          </a:solidFill>
          <a:ln>
            <a:noFill/>
          </a:ln>
        </p:spPr>
        <p:txBody>
          <a:bodyPr vert="horz" wrap="square" lIns="91440" tIns="45720" rIns="91440" bIns="45720" numCol="1" anchor="t" anchorCtr="0" compatLnSpc="1"/>
          <a:lstStyle/>
          <a:p>
            <a:endParaRPr lang="zh-CN" altLang="en-US"/>
          </a:p>
        </p:txBody>
      </p:sp>
      <p:sp>
        <p:nvSpPr>
          <p:cNvPr id="467" name="Freeform 142"/>
          <p:cNvSpPr/>
          <p:nvPr/>
        </p:nvSpPr>
        <p:spPr bwMode="auto">
          <a:xfrm>
            <a:off x="6879793" y="719250"/>
            <a:ext cx="1121397" cy="1119990"/>
          </a:xfrm>
          <a:custGeom>
            <a:avLst/>
            <a:gdLst>
              <a:gd name="T0" fmla="*/ 912 w 1244"/>
              <a:gd name="T1" fmla="*/ 160 h 1244"/>
              <a:gd name="T2" fmla="*/ 1084 w 1244"/>
              <a:gd name="T3" fmla="*/ 912 h 1244"/>
              <a:gd name="T4" fmla="*/ 332 w 1244"/>
              <a:gd name="T5" fmla="*/ 1084 h 1244"/>
              <a:gd name="T6" fmla="*/ 161 w 1244"/>
              <a:gd name="T7" fmla="*/ 332 h 1244"/>
              <a:gd name="T8" fmla="*/ 912 w 1244"/>
              <a:gd name="T9" fmla="*/ 160 h 1244"/>
            </a:gdLst>
            <a:ahLst/>
            <a:cxnLst>
              <a:cxn ang="0">
                <a:pos x="T0" y="T1"/>
              </a:cxn>
              <a:cxn ang="0">
                <a:pos x="T2" y="T3"/>
              </a:cxn>
              <a:cxn ang="0">
                <a:pos x="T4" y="T5"/>
              </a:cxn>
              <a:cxn ang="0">
                <a:pos x="T6" y="T7"/>
              </a:cxn>
              <a:cxn ang="0">
                <a:pos x="T8" y="T9"/>
              </a:cxn>
            </a:cxnLst>
            <a:rect l="0" t="0" r="r" b="b"/>
            <a:pathLst>
              <a:path w="1244" h="1244">
                <a:moveTo>
                  <a:pt x="912" y="160"/>
                </a:moveTo>
                <a:cubicBezTo>
                  <a:pt x="1167" y="321"/>
                  <a:pt x="1244" y="657"/>
                  <a:pt x="1084" y="912"/>
                </a:cubicBezTo>
                <a:cubicBezTo>
                  <a:pt x="924" y="1167"/>
                  <a:pt x="587" y="1244"/>
                  <a:pt x="332" y="1084"/>
                </a:cubicBezTo>
                <a:cubicBezTo>
                  <a:pt x="77" y="924"/>
                  <a:pt x="0" y="587"/>
                  <a:pt x="161" y="332"/>
                </a:cubicBezTo>
                <a:cubicBezTo>
                  <a:pt x="321" y="77"/>
                  <a:pt x="657" y="0"/>
                  <a:pt x="912" y="160"/>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8" name="Freeform 143"/>
          <p:cNvSpPr/>
          <p:nvPr/>
        </p:nvSpPr>
        <p:spPr bwMode="auto">
          <a:xfrm>
            <a:off x="7149941" y="987992"/>
            <a:ext cx="582507" cy="582507"/>
          </a:xfrm>
          <a:custGeom>
            <a:avLst/>
            <a:gdLst>
              <a:gd name="T0" fmla="*/ 474 w 647"/>
              <a:gd name="T1" fmla="*/ 83 h 646"/>
              <a:gd name="T2" fmla="*/ 563 w 647"/>
              <a:gd name="T3" fmla="*/ 474 h 646"/>
              <a:gd name="T4" fmla="*/ 172 w 647"/>
              <a:gd name="T5" fmla="*/ 563 h 646"/>
              <a:gd name="T6" fmla="*/ 83 w 647"/>
              <a:gd name="T7" fmla="*/ 172 h 646"/>
              <a:gd name="T8" fmla="*/ 474 w 647"/>
              <a:gd name="T9" fmla="*/ 83 h 646"/>
            </a:gdLst>
            <a:ahLst/>
            <a:cxnLst>
              <a:cxn ang="0">
                <a:pos x="T0" y="T1"/>
              </a:cxn>
              <a:cxn ang="0">
                <a:pos x="T2" y="T3"/>
              </a:cxn>
              <a:cxn ang="0">
                <a:pos x="T4" y="T5"/>
              </a:cxn>
              <a:cxn ang="0">
                <a:pos x="T6" y="T7"/>
              </a:cxn>
              <a:cxn ang="0">
                <a:pos x="T8" y="T9"/>
              </a:cxn>
            </a:cxnLst>
            <a:rect l="0" t="0" r="r" b="b"/>
            <a:pathLst>
              <a:path w="647" h="646">
                <a:moveTo>
                  <a:pt x="474" y="83"/>
                </a:moveTo>
                <a:cubicBezTo>
                  <a:pt x="607" y="166"/>
                  <a:pt x="647" y="341"/>
                  <a:pt x="563" y="474"/>
                </a:cubicBezTo>
                <a:cubicBezTo>
                  <a:pt x="480" y="606"/>
                  <a:pt x="305" y="646"/>
                  <a:pt x="172" y="563"/>
                </a:cubicBezTo>
                <a:cubicBezTo>
                  <a:pt x="40" y="480"/>
                  <a:pt x="0" y="305"/>
                  <a:pt x="83" y="172"/>
                </a:cubicBezTo>
                <a:cubicBezTo>
                  <a:pt x="166" y="40"/>
                  <a:pt x="341" y="0"/>
                  <a:pt x="474" y="8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69" name="Freeform 144"/>
          <p:cNvSpPr/>
          <p:nvPr/>
        </p:nvSpPr>
        <p:spPr bwMode="auto">
          <a:xfrm>
            <a:off x="4417504" y="239455"/>
            <a:ext cx="921600" cy="923007"/>
          </a:xfrm>
          <a:custGeom>
            <a:avLst/>
            <a:gdLst>
              <a:gd name="T0" fmla="*/ 750 w 1024"/>
              <a:gd name="T1" fmla="*/ 132 h 1024"/>
              <a:gd name="T2" fmla="*/ 892 w 1024"/>
              <a:gd name="T3" fmla="*/ 751 h 1024"/>
              <a:gd name="T4" fmla="*/ 273 w 1024"/>
              <a:gd name="T5" fmla="*/ 892 h 1024"/>
              <a:gd name="T6" fmla="*/ 131 w 1024"/>
              <a:gd name="T7" fmla="*/ 273 h 1024"/>
              <a:gd name="T8" fmla="*/ 750 w 1024"/>
              <a:gd name="T9" fmla="*/ 132 h 1024"/>
            </a:gdLst>
            <a:ahLst/>
            <a:cxnLst>
              <a:cxn ang="0">
                <a:pos x="T0" y="T1"/>
              </a:cxn>
              <a:cxn ang="0">
                <a:pos x="T2" y="T3"/>
              </a:cxn>
              <a:cxn ang="0">
                <a:pos x="T4" y="T5"/>
              </a:cxn>
              <a:cxn ang="0">
                <a:pos x="T6" y="T7"/>
              </a:cxn>
              <a:cxn ang="0">
                <a:pos x="T8" y="T9"/>
              </a:cxn>
            </a:cxnLst>
            <a:rect l="0" t="0" r="r" b="b"/>
            <a:pathLst>
              <a:path w="1024" h="1024">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0" name="Freeform 145"/>
          <p:cNvSpPr/>
          <p:nvPr/>
        </p:nvSpPr>
        <p:spPr bwMode="auto">
          <a:xfrm>
            <a:off x="4634186" y="456137"/>
            <a:ext cx="488237" cy="488237"/>
          </a:xfrm>
          <a:custGeom>
            <a:avLst/>
            <a:gdLst>
              <a:gd name="T0" fmla="*/ 397 w 541"/>
              <a:gd name="T1" fmla="*/ 70 h 542"/>
              <a:gd name="T2" fmla="*/ 472 w 541"/>
              <a:gd name="T3" fmla="*/ 397 h 542"/>
              <a:gd name="T4" fmla="*/ 144 w 541"/>
              <a:gd name="T5" fmla="*/ 472 h 542"/>
              <a:gd name="T6" fmla="*/ 70 w 541"/>
              <a:gd name="T7" fmla="*/ 145 h 542"/>
              <a:gd name="T8" fmla="*/ 397 w 541"/>
              <a:gd name="T9" fmla="*/ 70 h 542"/>
            </a:gdLst>
            <a:ahLst/>
            <a:cxnLst>
              <a:cxn ang="0">
                <a:pos x="T0" y="T1"/>
              </a:cxn>
              <a:cxn ang="0">
                <a:pos x="T2" y="T3"/>
              </a:cxn>
              <a:cxn ang="0">
                <a:pos x="T4" y="T5"/>
              </a:cxn>
              <a:cxn ang="0">
                <a:pos x="T6" y="T7"/>
              </a:cxn>
              <a:cxn ang="0">
                <a:pos x="T8" y="T9"/>
              </a:cxn>
            </a:cxnLst>
            <a:rect l="0" t="0" r="r" b="b"/>
            <a:pathLst>
              <a:path w="541" h="542">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1" name="Freeform 146"/>
          <p:cNvSpPr/>
          <p:nvPr/>
        </p:nvSpPr>
        <p:spPr bwMode="auto">
          <a:xfrm>
            <a:off x="4106553" y="1197638"/>
            <a:ext cx="1882596" cy="1882596"/>
          </a:xfrm>
          <a:custGeom>
            <a:avLst/>
            <a:gdLst>
              <a:gd name="T0" fmla="*/ 1533 w 2091"/>
              <a:gd name="T1" fmla="*/ 269 h 2091"/>
              <a:gd name="T2" fmla="*/ 1822 w 2091"/>
              <a:gd name="T3" fmla="*/ 1533 h 2091"/>
              <a:gd name="T4" fmla="*/ 558 w 2091"/>
              <a:gd name="T5" fmla="*/ 1821 h 2091"/>
              <a:gd name="T6" fmla="*/ 270 w 2091"/>
              <a:gd name="T7" fmla="*/ 558 h 2091"/>
              <a:gd name="T8" fmla="*/ 1533 w 2091"/>
              <a:gd name="T9" fmla="*/ 269 h 2091"/>
            </a:gdLst>
            <a:ahLst/>
            <a:cxnLst>
              <a:cxn ang="0">
                <a:pos x="T0" y="T1"/>
              </a:cxn>
              <a:cxn ang="0">
                <a:pos x="T2" y="T3"/>
              </a:cxn>
              <a:cxn ang="0">
                <a:pos x="T4" y="T5"/>
              </a:cxn>
              <a:cxn ang="0">
                <a:pos x="T6" y="T7"/>
              </a:cxn>
              <a:cxn ang="0">
                <a:pos x="T8" y="T9"/>
              </a:cxn>
            </a:cxnLst>
            <a:rect l="0" t="0" r="r" b="b"/>
            <a:pathLst>
              <a:path w="2091" h="2091">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2" name="Freeform 147"/>
          <p:cNvSpPr/>
          <p:nvPr/>
        </p:nvSpPr>
        <p:spPr bwMode="auto">
          <a:xfrm>
            <a:off x="4393585" y="1483265"/>
            <a:ext cx="1309938" cy="1309938"/>
          </a:xfrm>
          <a:custGeom>
            <a:avLst/>
            <a:gdLst>
              <a:gd name="T0" fmla="*/ 1066 w 1454"/>
              <a:gd name="T1" fmla="*/ 187 h 1454"/>
              <a:gd name="T2" fmla="*/ 1267 w 1454"/>
              <a:gd name="T3" fmla="*/ 1066 h 1454"/>
              <a:gd name="T4" fmla="*/ 388 w 1454"/>
              <a:gd name="T5" fmla="*/ 1267 h 1454"/>
              <a:gd name="T6" fmla="*/ 187 w 1454"/>
              <a:gd name="T7" fmla="*/ 388 h 1454"/>
              <a:gd name="T8" fmla="*/ 1066 w 1454"/>
              <a:gd name="T9" fmla="*/ 187 h 1454"/>
            </a:gdLst>
            <a:ahLst/>
            <a:cxnLst>
              <a:cxn ang="0">
                <a:pos x="T0" y="T1"/>
              </a:cxn>
              <a:cxn ang="0">
                <a:pos x="T2" y="T3"/>
              </a:cxn>
              <a:cxn ang="0">
                <a:pos x="T4" y="T5"/>
              </a:cxn>
              <a:cxn ang="0">
                <a:pos x="T6" y="T7"/>
              </a:cxn>
              <a:cxn ang="0">
                <a:pos x="T8" y="T9"/>
              </a:cxn>
            </a:cxnLst>
            <a:rect l="0" t="0" r="r" b="b"/>
            <a:pathLst>
              <a:path w="1454" h="1454">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3" name="Freeform 148"/>
          <p:cNvSpPr/>
          <p:nvPr/>
        </p:nvSpPr>
        <p:spPr bwMode="auto">
          <a:xfrm>
            <a:off x="2208480" y="2756618"/>
            <a:ext cx="468539" cy="469945"/>
          </a:xfrm>
          <a:custGeom>
            <a:avLst/>
            <a:gdLst>
              <a:gd name="T0" fmla="*/ 382 w 521"/>
              <a:gd name="T1" fmla="*/ 67 h 521"/>
              <a:gd name="T2" fmla="*/ 454 w 521"/>
              <a:gd name="T3" fmla="*/ 382 h 521"/>
              <a:gd name="T4" fmla="*/ 139 w 521"/>
              <a:gd name="T5" fmla="*/ 454 h 521"/>
              <a:gd name="T6" fmla="*/ 67 w 521"/>
              <a:gd name="T7" fmla="*/ 139 h 521"/>
              <a:gd name="T8" fmla="*/ 382 w 521"/>
              <a:gd name="T9" fmla="*/ 67 h 521"/>
            </a:gdLst>
            <a:ahLst/>
            <a:cxnLst>
              <a:cxn ang="0">
                <a:pos x="T0" y="T1"/>
              </a:cxn>
              <a:cxn ang="0">
                <a:pos x="T2" y="T3"/>
              </a:cxn>
              <a:cxn ang="0">
                <a:pos x="T4" y="T5"/>
              </a:cxn>
              <a:cxn ang="0">
                <a:pos x="T6" y="T7"/>
              </a:cxn>
              <a:cxn ang="0">
                <a:pos x="T8" y="T9"/>
              </a:cxn>
            </a:cxnLst>
            <a:rect l="0" t="0" r="r" b="b"/>
            <a:pathLst>
              <a:path w="521" h="521">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4" name="Freeform 149"/>
          <p:cNvSpPr/>
          <p:nvPr/>
        </p:nvSpPr>
        <p:spPr bwMode="auto">
          <a:xfrm>
            <a:off x="3512790" y="2425968"/>
            <a:ext cx="479795" cy="479795"/>
          </a:xfrm>
          <a:custGeom>
            <a:avLst/>
            <a:gdLst>
              <a:gd name="T0" fmla="*/ 390 w 533"/>
              <a:gd name="T1" fmla="*/ 69 h 533"/>
              <a:gd name="T2" fmla="*/ 464 w 533"/>
              <a:gd name="T3" fmla="*/ 391 h 533"/>
              <a:gd name="T4" fmla="*/ 142 w 533"/>
              <a:gd name="T5" fmla="*/ 464 h 533"/>
              <a:gd name="T6" fmla="*/ 69 w 533"/>
              <a:gd name="T7" fmla="*/ 142 h 533"/>
              <a:gd name="T8" fmla="*/ 390 w 533"/>
              <a:gd name="T9" fmla="*/ 69 h 533"/>
            </a:gdLst>
            <a:ahLst/>
            <a:cxnLst>
              <a:cxn ang="0">
                <a:pos x="T0" y="T1"/>
              </a:cxn>
              <a:cxn ang="0">
                <a:pos x="T2" y="T3"/>
              </a:cxn>
              <a:cxn ang="0">
                <a:pos x="T4" y="T5"/>
              </a:cxn>
              <a:cxn ang="0">
                <a:pos x="T6" y="T7"/>
              </a:cxn>
              <a:cxn ang="0">
                <a:pos x="T8" y="T9"/>
              </a:cxn>
            </a:cxnLst>
            <a:rect l="0" t="0" r="r" b="b"/>
            <a:pathLst>
              <a:path w="533" h="533">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75" name="Freeform 150"/>
          <p:cNvSpPr/>
          <p:nvPr/>
        </p:nvSpPr>
        <p:spPr bwMode="auto">
          <a:xfrm>
            <a:off x="2125466" y="1594418"/>
            <a:ext cx="1302902" cy="1302903"/>
          </a:xfrm>
          <a:custGeom>
            <a:avLst/>
            <a:gdLst>
              <a:gd name="T0" fmla="*/ 1061 w 1447"/>
              <a:gd name="T1" fmla="*/ 186 h 1447"/>
              <a:gd name="T2" fmla="*/ 1260 w 1447"/>
              <a:gd name="T3" fmla="*/ 1061 h 1447"/>
              <a:gd name="T4" fmla="*/ 386 w 1447"/>
              <a:gd name="T5" fmla="*/ 1260 h 1447"/>
              <a:gd name="T6" fmla="*/ 186 w 1447"/>
              <a:gd name="T7" fmla="*/ 386 h 1447"/>
              <a:gd name="T8" fmla="*/ 1061 w 1447"/>
              <a:gd name="T9" fmla="*/ 186 h 1447"/>
            </a:gdLst>
            <a:ahLst/>
            <a:cxnLst>
              <a:cxn ang="0">
                <a:pos x="T0" y="T1"/>
              </a:cxn>
              <a:cxn ang="0">
                <a:pos x="T2" y="T3"/>
              </a:cxn>
              <a:cxn ang="0">
                <a:pos x="T4" y="T5"/>
              </a:cxn>
              <a:cxn ang="0">
                <a:pos x="T6" y="T7"/>
              </a:cxn>
              <a:cxn ang="0">
                <a:pos x="T8" y="T9"/>
              </a:cxn>
            </a:cxnLst>
            <a:rect l="0" t="0" r="r" b="b"/>
            <a:pathLst>
              <a:path w="1447" h="1447">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6" name="Freeform 151"/>
          <p:cNvSpPr/>
          <p:nvPr/>
        </p:nvSpPr>
        <p:spPr bwMode="auto">
          <a:xfrm>
            <a:off x="2447673" y="1915219"/>
            <a:ext cx="659894" cy="661300"/>
          </a:xfrm>
          <a:custGeom>
            <a:avLst/>
            <a:gdLst>
              <a:gd name="T0" fmla="*/ 537 w 733"/>
              <a:gd name="T1" fmla="*/ 94 h 733"/>
              <a:gd name="T2" fmla="*/ 639 w 733"/>
              <a:gd name="T3" fmla="*/ 537 h 733"/>
              <a:gd name="T4" fmla="*/ 195 w 733"/>
              <a:gd name="T5" fmla="*/ 639 h 733"/>
              <a:gd name="T6" fmla="*/ 94 w 733"/>
              <a:gd name="T7" fmla="*/ 195 h 733"/>
              <a:gd name="T8" fmla="*/ 537 w 733"/>
              <a:gd name="T9" fmla="*/ 94 h 733"/>
            </a:gdLst>
            <a:ahLst/>
            <a:cxnLst>
              <a:cxn ang="0">
                <a:pos x="T0" y="T1"/>
              </a:cxn>
              <a:cxn ang="0">
                <a:pos x="T2" y="T3"/>
              </a:cxn>
              <a:cxn ang="0">
                <a:pos x="T4" y="T5"/>
              </a:cxn>
              <a:cxn ang="0">
                <a:pos x="T6" y="T7"/>
              </a:cxn>
              <a:cxn ang="0">
                <a:pos x="T8" y="T9"/>
              </a:cxn>
            </a:cxnLst>
            <a:rect l="0" t="0" r="r" b="b"/>
            <a:pathLst>
              <a:path w="733" h="733">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77" name="Freeform 152"/>
          <p:cNvSpPr/>
          <p:nvPr/>
        </p:nvSpPr>
        <p:spPr bwMode="auto">
          <a:xfrm>
            <a:off x="1333312" y="3340533"/>
            <a:ext cx="930042" cy="930042"/>
          </a:xfrm>
          <a:custGeom>
            <a:avLst/>
            <a:gdLst>
              <a:gd name="T0" fmla="*/ 757 w 1033"/>
              <a:gd name="T1" fmla="*/ 133 h 1033"/>
              <a:gd name="T2" fmla="*/ 900 w 1033"/>
              <a:gd name="T3" fmla="*/ 757 h 1033"/>
              <a:gd name="T4" fmla="*/ 276 w 1033"/>
              <a:gd name="T5" fmla="*/ 900 h 1033"/>
              <a:gd name="T6" fmla="*/ 133 w 1033"/>
              <a:gd name="T7" fmla="*/ 276 h 1033"/>
              <a:gd name="T8" fmla="*/ 757 w 1033"/>
              <a:gd name="T9" fmla="*/ 133 h 1033"/>
            </a:gdLst>
            <a:ahLst/>
            <a:cxnLst>
              <a:cxn ang="0">
                <a:pos x="T0" y="T1"/>
              </a:cxn>
              <a:cxn ang="0">
                <a:pos x="T2" y="T3"/>
              </a:cxn>
              <a:cxn ang="0">
                <a:pos x="T4" y="T5"/>
              </a:cxn>
              <a:cxn ang="0">
                <a:pos x="T6" y="T7"/>
              </a:cxn>
              <a:cxn ang="0">
                <a:pos x="T8" y="T9"/>
              </a:cxn>
            </a:cxnLst>
            <a:rect l="0" t="0" r="r" b="b"/>
            <a:pathLst>
              <a:path w="1033" h="1033">
                <a:moveTo>
                  <a:pt x="757" y="133"/>
                </a:moveTo>
                <a:cubicBezTo>
                  <a:pt x="969" y="266"/>
                  <a:pt x="1033" y="546"/>
                  <a:pt x="900" y="757"/>
                </a:cubicBezTo>
                <a:cubicBezTo>
                  <a:pt x="767" y="969"/>
                  <a:pt x="487" y="1033"/>
                  <a:pt x="276" y="900"/>
                </a:cubicBezTo>
                <a:cubicBezTo>
                  <a:pt x="64" y="767"/>
                  <a:pt x="0" y="488"/>
                  <a:pt x="133" y="276"/>
                </a:cubicBezTo>
                <a:cubicBezTo>
                  <a:pt x="266" y="64"/>
                  <a:pt x="546" y="0"/>
                  <a:pt x="757" y="133"/>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8" name="Freeform 153"/>
          <p:cNvSpPr/>
          <p:nvPr/>
        </p:nvSpPr>
        <p:spPr bwMode="auto">
          <a:xfrm>
            <a:off x="1557029" y="3562842"/>
            <a:ext cx="484016" cy="484016"/>
          </a:xfrm>
          <a:custGeom>
            <a:avLst/>
            <a:gdLst>
              <a:gd name="T0" fmla="*/ 394 w 537"/>
              <a:gd name="T1" fmla="*/ 69 h 537"/>
              <a:gd name="T2" fmla="*/ 468 w 537"/>
              <a:gd name="T3" fmla="*/ 394 h 537"/>
              <a:gd name="T4" fmla="*/ 143 w 537"/>
              <a:gd name="T5" fmla="*/ 468 h 537"/>
              <a:gd name="T6" fmla="*/ 69 w 537"/>
              <a:gd name="T7" fmla="*/ 144 h 537"/>
              <a:gd name="T8" fmla="*/ 394 w 537"/>
              <a:gd name="T9" fmla="*/ 69 h 537"/>
            </a:gdLst>
            <a:ahLst/>
            <a:cxnLst>
              <a:cxn ang="0">
                <a:pos x="T0" y="T1"/>
              </a:cxn>
              <a:cxn ang="0">
                <a:pos x="T2" y="T3"/>
              </a:cxn>
              <a:cxn ang="0">
                <a:pos x="T4" y="T5"/>
              </a:cxn>
              <a:cxn ang="0">
                <a:pos x="T6" y="T7"/>
              </a:cxn>
              <a:cxn ang="0">
                <a:pos x="T8" y="T9"/>
              </a:cxn>
            </a:cxnLst>
            <a:rect l="0" t="0" r="r" b="b"/>
            <a:pathLst>
              <a:path w="537" h="537">
                <a:moveTo>
                  <a:pt x="394" y="69"/>
                </a:moveTo>
                <a:cubicBezTo>
                  <a:pt x="504" y="139"/>
                  <a:pt x="537" y="284"/>
                  <a:pt x="468" y="394"/>
                </a:cubicBezTo>
                <a:cubicBezTo>
                  <a:pt x="399" y="504"/>
                  <a:pt x="253" y="537"/>
                  <a:pt x="143" y="468"/>
                </a:cubicBezTo>
                <a:cubicBezTo>
                  <a:pt x="33" y="399"/>
                  <a:pt x="0" y="254"/>
                  <a:pt x="69" y="144"/>
                </a:cubicBezTo>
                <a:cubicBezTo>
                  <a:pt x="138" y="33"/>
                  <a:pt x="284" y="0"/>
                  <a:pt x="394" y="69"/>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79" name="Freeform 154"/>
          <p:cNvSpPr/>
          <p:nvPr/>
        </p:nvSpPr>
        <p:spPr bwMode="auto">
          <a:xfrm>
            <a:off x="6294472" y="473022"/>
            <a:ext cx="468539" cy="468539"/>
          </a:xfrm>
          <a:custGeom>
            <a:avLst/>
            <a:gdLst>
              <a:gd name="T0" fmla="*/ 382 w 521"/>
              <a:gd name="T1" fmla="*/ 67 h 520"/>
              <a:gd name="T2" fmla="*/ 454 w 521"/>
              <a:gd name="T3" fmla="*/ 381 h 520"/>
              <a:gd name="T4" fmla="*/ 139 w 521"/>
              <a:gd name="T5" fmla="*/ 453 h 520"/>
              <a:gd name="T6" fmla="*/ 67 w 521"/>
              <a:gd name="T7" fmla="*/ 138 h 520"/>
              <a:gd name="T8" fmla="*/ 382 w 521"/>
              <a:gd name="T9" fmla="*/ 67 h 520"/>
            </a:gdLst>
            <a:ahLst/>
            <a:cxnLst>
              <a:cxn ang="0">
                <a:pos x="T0" y="T1"/>
              </a:cxn>
              <a:cxn ang="0">
                <a:pos x="T2" y="T3"/>
              </a:cxn>
              <a:cxn ang="0">
                <a:pos x="T4" y="T5"/>
              </a:cxn>
              <a:cxn ang="0">
                <a:pos x="T6" y="T7"/>
              </a:cxn>
              <a:cxn ang="0">
                <a:pos x="T8" y="T9"/>
              </a:cxn>
            </a:cxnLst>
            <a:rect l="0" t="0" r="r" b="b"/>
            <a:pathLst>
              <a:path w="521" h="520">
                <a:moveTo>
                  <a:pt x="382" y="67"/>
                </a:moveTo>
                <a:cubicBezTo>
                  <a:pt x="488" y="134"/>
                  <a:pt x="521" y="274"/>
                  <a:pt x="454" y="381"/>
                </a:cubicBezTo>
                <a:cubicBezTo>
                  <a:pt x="387" y="488"/>
                  <a:pt x="246" y="520"/>
                  <a:pt x="139" y="453"/>
                </a:cubicBezTo>
                <a:cubicBezTo>
                  <a:pt x="33" y="386"/>
                  <a:pt x="0" y="245"/>
                  <a:pt x="67" y="138"/>
                </a:cubicBezTo>
                <a:cubicBezTo>
                  <a:pt x="134" y="32"/>
                  <a:pt x="275" y="0"/>
                  <a:pt x="382" y="67"/>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0" name="Freeform 155"/>
          <p:cNvSpPr/>
          <p:nvPr/>
        </p:nvSpPr>
        <p:spPr bwMode="auto">
          <a:xfrm>
            <a:off x="3737913" y="2939531"/>
            <a:ext cx="1018684" cy="1020092"/>
          </a:xfrm>
          <a:custGeom>
            <a:avLst/>
            <a:gdLst>
              <a:gd name="T0" fmla="*/ 830 w 1132"/>
              <a:gd name="T1" fmla="*/ 146 h 1132"/>
              <a:gd name="T2" fmla="*/ 986 w 1132"/>
              <a:gd name="T3" fmla="*/ 830 h 1132"/>
              <a:gd name="T4" fmla="*/ 302 w 1132"/>
              <a:gd name="T5" fmla="*/ 986 h 1132"/>
              <a:gd name="T6" fmla="*/ 146 w 1132"/>
              <a:gd name="T7" fmla="*/ 302 h 1132"/>
              <a:gd name="T8" fmla="*/ 830 w 1132"/>
              <a:gd name="T9" fmla="*/ 146 h 1132"/>
            </a:gdLst>
            <a:ahLst/>
            <a:cxnLst>
              <a:cxn ang="0">
                <a:pos x="T0" y="T1"/>
              </a:cxn>
              <a:cxn ang="0">
                <a:pos x="T2" y="T3"/>
              </a:cxn>
              <a:cxn ang="0">
                <a:pos x="T4" y="T5"/>
              </a:cxn>
              <a:cxn ang="0">
                <a:pos x="T6" y="T7"/>
              </a:cxn>
              <a:cxn ang="0">
                <a:pos x="T8" y="T9"/>
              </a:cxn>
            </a:cxnLst>
            <a:rect l="0" t="0" r="r" b="b"/>
            <a:pathLst>
              <a:path w="1132" h="1132">
                <a:moveTo>
                  <a:pt x="830" y="146"/>
                </a:moveTo>
                <a:cubicBezTo>
                  <a:pt x="1062" y="292"/>
                  <a:pt x="1132" y="598"/>
                  <a:pt x="986" y="830"/>
                </a:cubicBezTo>
                <a:cubicBezTo>
                  <a:pt x="840" y="1062"/>
                  <a:pt x="534" y="1132"/>
                  <a:pt x="302" y="986"/>
                </a:cubicBezTo>
                <a:cubicBezTo>
                  <a:pt x="70" y="840"/>
                  <a:pt x="0" y="534"/>
                  <a:pt x="146" y="302"/>
                </a:cubicBezTo>
                <a:cubicBezTo>
                  <a:pt x="292" y="70"/>
                  <a:pt x="598" y="0"/>
                  <a:pt x="830" y="146"/>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1" name="Freeform 156"/>
          <p:cNvSpPr/>
          <p:nvPr/>
        </p:nvSpPr>
        <p:spPr bwMode="auto">
          <a:xfrm>
            <a:off x="2321041" y="2870588"/>
            <a:ext cx="242008" cy="242008"/>
          </a:xfrm>
          <a:custGeom>
            <a:avLst/>
            <a:gdLst>
              <a:gd name="T0" fmla="*/ 198 w 270"/>
              <a:gd name="T1" fmla="*/ 34 h 269"/>
              <a:gd name="T2" fmla="*/ 235 w 270"/>
              <a:gd name="T3" fmla="*/ 197 h 269"/>
              <a:gd name="T4" fmla="*/ 72 w 270"/>
              <a:gd name="T5" fmla="*/ 235 h 269"/>
              <a:gd name="T6" fmla="*/ 35 w 270"/>
              <a:gd name="T7" fmla="*/ 72 h 269"/>
              <a:gd name="T8" fmla="*/ 198 w 270"/>
              <a:gd name="T9" fmla="*/ 34 h 269"/>
            </a:gdLst>
            <a:ahLst/>
            <a:cxnLst>
              <a:cxn ang="0">
                <a:pos x="T0" y="T1"/>
              </a:cxn>
              <a:cxn ang="0">
                <a:pos x="T2" y="T3"/>
              </a:cxn>
              <a:cxn ang="0">
                <a:pos x="T4" y="T5"/>
              </a:cxn>
              <a:cxn ang="0">
                <a:pos x="T6" y="T7"/>
              </a:cxn>
              <a:cxn ang="0">
                <a:pos x="T8" y="T9"/>
              </a:cxn>
            </a:cxnLst>
            <a:rect l="0" t="0" r="r" b="b"/>
            <a:pathLst>
              <a:path w="270" h="269">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2" name="Freeform 157"/>
          <p:cNvSpPr/>
          <p:nvPr/>
        </p:nvSpPr>
        <p:spPr bwMode="auto">
          <a:xfrm>
            <a:off x="1680846" y="3686660"/>
            <a:ext cx="236380" cy="236380"/>
          </a:xfrm>
          <a:custGeom>
            <a:avLst/>
            <a:gdLst>
              <a:gd name="T0" fmla="*/ 193 w 263"/>
              <a:gd name="T1" fmla="*/ 34 h 263"/>
              <a:gd name="T2" fmla="*/ 229 w 263"/>
              <a:gd name="T3" fmla="*/ 193 h 263"/>
              <a:gd name="T4" fmla="*/ 70 w 263"/>
              <a:gd name="T5" fmla="*/ 229 h 263"/>
              <a:gd name="T6" fmla="*/ 34 w 263"/>
              <a:gd name="T7" fmla="*/ 70 h 263"/>
              <a:gd name="T8" fmla="*/ 193 w 263"/>
              <a:gd name="T9" fmla="*/ 34 h 263"/>
            </a:gdLst>
            <a:ahLst/>
            <a:cxnLst>
              <a:cxn ang="0">
                <a:pos x="T0" y="T1"/>
              </a:cxn>
              <a:cxn ang="0">
                <a:pos x="T2" y="T3"/>
              </a:cxn>
              <a:cxn ang="0">
                <a:pos x="T4" y="T5"/>
              </a:cxn>
              <a:cxn ang="0">
                <a:pos x="T6" y="T7"/>
              </a:cxn>
              <a:cxn ang="0">
                <a:pos x="T8" y="T9"/>
              </a:cxn>
            </a:cxnLst>
            <a:rect l="0" t="0" r="r" b="b"/>
            <a:pathLst>
              <a:path w="263" h="263">
                <a:moveTo>
                  <a:pt x="193" y="34"/>
                </a:moveTo>
                <a:cubicBezTo>
                  <a:pt x="247" y="68"/>
                  <a:pt x="263" y="139"/>
                  <a:pt x="229" y="193"/>
                </a:cubicBezTo>
                <a:cubicBezTo>
                  <a:pt x="195" y="247"/>
                  <a:pt x="124" y="263"/>
                  <a:pt x="70" y="229"/>
                </a:cubicBezTo>
                <a:cubicBezTo>
                  <a:pt x="16" y="196"/>
                  <a:pt x="0" y="124"/>
                  <a:pt x="34" y="70"/>
                </a:cubicBezTo>
                <a:cubicBezTo>
                  <a:pt x="68" y="16"/>
                  <a:pt x="139" y="0"/>
                  <a:pt x="193" y="34"/>
                </a:cubicBezTo>
                <a:close/>
              </a:path>
            </a:pathLst>
          </a:custGeom>
          <a:solidFill>
            <a:srgbClr val="45D8FF">
              <a:alpha val="10000"/>
            </a:srgbClr>
          </a:solidFill>
          <a:ln>
            <a:noFill/>
          </a:ln>
        </p:spPr>
        <p:txBody>
          <a:bodyPr vert="horz" wrap="square" lIns="91440" tIns="45720" rIns="91440" bIns="45720" numCol="1" anchor="t" anchorCtr="0" compatLnSpc="1"/>
          <a:lstStyle/>
          <a:p>
            <a:endParaRPr lang="zh-CN" altLang="en-US"/>
          </a:p>
        </p:txBody>
      </p:sp>
      <p:sp>
        <p:nvSpPr>
          <p:cNvPr id="483" name="Freeform 158"/>
          <p:cNvSpPr/>
          <p:nvPr/>
        </p:nvSpPr>
        <p:spPr bwMode="auto">
          <a:xfrm>
            <a:off x="7297678" y="1135729"/>
            <a:ext cx="285626" cy="287033"/>
          </a:xfrm>
          <a:custGeom>
            <a:avLst/>
            <a:gdLst>
              <a:gd name="T0" fmla="*/ 232 w 317"/>
              <a:gd name="T1" fmla="*/ 41 h 318"/>
              <a:gd name="T2" fmla="*/ 276 w 317"/>
              <a:gd name="T3" fmla="*/ 233 h 318"/>
              <a:gd name="T4" fmla="*/ 84 w 317"/>
              <a:gd name="T5" fmla="*/ 277 h 318"/>
              <a:gd name="T6" fmla="*/ 41 w 317"/>
              <a:gd name="T7" fmla="*/ 85 h 318"/>
              <a:gd name="T8" fmla="*/ 232 w 317"/>
              <a:gd name="T9" fmla="*/ 41 h 318"/>
            </a:gdLst>
            <a:ahLst/>
            <a:cxnLst>
              <a:cxn ang="0">
                <a:pos x="T0" y="T1"/>
              </a:cxn>
              <a:cxn ang="0">
                <a:pos x="T2" y="T3"/>
              </a:cxn>
              <a:cxn ang="0">
                <a:pos x="T4" y="T5"/>
              </a:cxn>
              <a:cxn ang="0">
                <a:pos x="T6" y="T7"/>
              </a:cxn>
              <a:cxn ang="0">
                <a:pos x="T8" y="T9"/>
              </a:cxn>
            </a:cxnLst>
            <a:rect l="0" t="0" r="r" b="b"/>
            <a:pathLst>
              <a:path w="317" h="318">
                <a:moveTo>
                  <a:pt x="232" y="41"/>
                </a:moveTo>
                <a:cubicBezTo>
                  <a:pt x="297" y="82"/>
                  <a:pt x="317" y="168"/>
                  <a:pt x="276" y="233"/>
                </a:cubicBezTo>
                <a:cubicBezTo>
                  <a:pt x="235" y="298"/>
                  <a:pt x="149" y="318"/>
                  <a:pt x="84" y="277"/>
                </a:cubicBezTo>
                <a:cubicBezTo>
                  <a:pt x="19" y="236"/>
                  <a:pt x="0" y="150"/>
                  <a:pt x="41" y="85"/>
                </a:cubicBezTo>
                <a:cubicBezTo>
                  <a:pt x="81" y="20"/>
                  <a:pt x="167" y="0"/>
                  <a:pt x="232" y="41"/>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4" name="Freeform 159"/>
          <p:cNvSpPr/>
          <p:nvPr/>
        </p:nvSpPr>
        <p:spPr bwMode="auto">
          <a:xfrm>
            <a:off x="2603852" y="2072805"/>
            <a:ext cx="347535" cy="346127"/>
          </a:xfrm>
          <a:custGeom>
            <a:avLst/>
            <a:gdLst>
              <a:gd name="T0" fmla="*/ 282 w 385"/>
              <a:gd name="T1" fmla="*/ 49 h 385"/>
              <a:gd name="T2" fmla="*/ 335 w 385"/>
              <a:gd name="T3" fmla="*/ 282 h 385"/>
              <a:gd name="T4" fmla="*/ 102 w 385"/>
              <a:gd name="T5" fmla="*/ 336 h 385"/>
              <a:gd name="T6" fmla="*/ 49 w 385"/>
              <a:gd name="T7" fmla="*/ 103 h 385"/>
              <a:gd name="T8" fmla="*/ 282 w 385"/>
              <a:gd name="T9" fmla="*/ 49 h 385"/>
            </a:gdLst>
            <a:ahLst/>
            <a:cxnLst>
              <a:cxn ang="0">
                <a:pos x="T0" y="T1"/>
              </a:cxn>
              <a:cxn ang="0">
                <a:pos x="T2" y="T3"/>
              </a:cxn>
              <a:cxn ang="0">
                <a:pos x="T4" y="T5"/>
              </a:cxn>
              <a:cxn ang="0">
                <a:pos x="T6" y="T7"/>
              </a:cxn>
              <a:cxn ang="0">
                <a:pos x="T8" y="T9"/>
              </a:cxn>
            </a:cxnLst>
            <a:rect l="0" t="0" r="r" b="b"/>
            <a:pathLst>
              <a:path w="385" h="385">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5" name="Freeform 160"/>
          <p:cNvSpPr/>
          <p:nvPr/>
        </p:nvSpPr>
        <p:spPr bwMode="auto">
          <a:xfrm>
            <a:off x="3628165" y="2541344"/>
            <a:ext cx="247636" cy="249043"/>
          </a:xfrm>
          <a:custGeom>
            <a:avLst/>
            <a:gdLst>
              <a:gd name="T0" fmla="*/ 203 w 276"/>
              <a:gd name="T1" fmla="*/ 36 h 276"/>
              <a:gd name="T2" fmla="*/ 241 w 276"/>
              <a:gd name="T3" fmla="*/ 203 h 276"/>
              <a:gd name="T4" fmla="*/ 74 w 276"/>
              <a:gd name="T5" fmla="*/ 241 h 276"/>
              <a:gd name="T6" fmla="*/ 36 w 276"/>
              <a:gd name="T7" fmla="*/ 74 h 276"/>
              <a:gd name="T8" fmla="*/ 203 w 276"/>
              <a:gd name="T9" fmla="*/ 36 h 276"/>
            </a:gdLst>
            <a:ahLst/>
            <a:cxnLst>
              <a:cxn ang="0">
                <a:pos x="T0" y="T1"/>
              </a:cxn>
              <a:cxn ang="0">
                <a:pos x="T2" y="T3"/>
              </a:cxn>
              <a:cxn ang="0">
                <a:pos x="T4" y="T5"/>
              </a:cxn>
              <a:cxn ang="0">
                <a:pos x="T6" y="T7"/>
              </a:cxn>
              <a:cxn ang="0">
                <a:pos x="T8" y="T9"/>
              </a:cxn>
            </a:cxnLst>
            <a:rect l="0" t="0" r="r" b="b"/>
            <a:pathLst>
              <a:path w="276" h="276">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6" name="Freeform 161"/>
          <p:cNvSpPr/>
          <p:nvPr/>
        </p:nvSpPr>
        <p:spPr bwMode="auto">
          <a:xfrm>
            <a:off x="4911369" y="2001048"/>
            <a:ext cx="275776" cy="275776"/>
          </a:xfrm>
          <a:custGeom>
            <a:avLst/>
            <a:gdLst>
              <a:gd name="T0" fmla="*/ 224 w 306"/>
              <a:gd name="T1" fmla="*/ 39 h 306"/>
              <a:gd name="T2" fmla="*/ 267 w 306"/>
              <a:gd name="T3" fmla="*/ 224 h 306"/>
              <a:gd name="T4" fmla="*/ 81 w 306"/>
              <a:gd name="T5" fmla="*/ 267 h 306"/>
              <a:gd name="T6" fmla="*/ 39 w 306"/>
              <a:gd name="T7" fmla="*/ 82 h 306"/>
              <a:gd name="T8" fmla="*/ 224 w 306"/>
              <a:gd name="T9" fmla="*/ 39 h 306"/>
            </a:gdLst>
            <a:ahLst/>
            <a:cxnLst>
              <a:cxn ang="0">
                <a:pos x="T0" y="T1"/>
              </a:cxn>
              <a:cxn ang="0">
                <a:pos x="T2" y="T3"/>
              </a:cxn>
              <a:cxn ang="0">
                <a:pos x="T4" y="T5"/>
              </a:cxn>
              <a:cxn ang="0">
                <a:pos x="T6" y="T7"/>
              </a:cxn>
              <a:cxn ang="0">
                <a:pos x="T8" y="T9"/>
              </a:cxn>
            </a:cxnLst>
            <a:rect l="0" t="0" r="r" b="b"/>
            <a:pathLst>
              <a:path w="306" h="306">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87" name="Freeform 162"/>
          <p:cNvSpPr/>
          <p:nvPr/>
        </p:nvSpPr>
        <p:spPr bwMode="auto">
          <a:xfrm>
            <a:off x="3991176" y="3192795"/>
            <a:ext cx="513563" cy="513564"/>
          </a:xfrm>
          <a:custGeom>
            <a:avLst/>
            <a:gdLst>
              <a:gd name="T0" fmla="*/ 418 w 570"/>
              <a:gd name="T1" fmla="*/ 73 h 570"/>
              <a:gd name="T2" fmla="*/ 497 w 570"/>
              <a:gd name="T3" fmla="*/ 418 h 570"/>
              <a:gd name="T4" fmla="*/ 152 w 570"/>
              <a:gd name="T5" fmla="*/ 497 h 570"/>
              <a:gd name="T6" fmla="*/ 73 w 570"/>
              <a:gd name="T7" fmla="*/ 152 h 570"/>
              <a:gd name="T8" fmla="*/ 418 w 570"/>
              <a:gd name="T9" fmla="*/ 73 h 570"/>
            </a:gdLst>
            <a:ahLst/>
            <a:cxnLst>
              <a:cxn ang="0">
                <a:pos x="T0" y="T1"/>
              </a:cxn>
              <a:cxn ang="0">
                <a:pos x="T2" y="T3"/>
              </a:cxn>
              <a:cxn ang="0">
                <a:pos x="T4" y="T5"/>
              </a:cxn>
              <a:cxn ang="0">
                <a:pos x="T6" y="T7"/>
              </a:cxn>
              <a:cxn ang="0">
                <a:pos x="T8" y="T9"/>
              </a:cxn>
            </a:cxnLst>
            <a:rect l="0" t="0" r="r" b="b"/>
            <a:pathLst>
              <a:path w="570" h="570">
                <a:moveTo>
                  <a:pt x="418" y="73"/>
                </a:moveTo>
                <a:cubicBezTo>
                  <a:pt x="535" y="147"/>
                  <a:pt x="570" y="301"/>
                  <a:pt x="497" y="418"/>
                </a:cubicBezTo>
                <a:cubicBezTo>
                  <a:pt x="423" y="535"/>
                  <a:pt x="269" y="570"/>
                  <a:pt x="152" y="497"/>
                </a:cubicBezTo>
                <a:cubicBezTo>
                  <a:pt x="35" y="423"/>
                  <a:pt x="0" y="269"/>
                  <a:pt x="73" y="152"/>
                </a:cubicBezTo>
                <a:cubicBezTo>
                  <a:pt x="147" y="35"/>
                  <a:pt x="301" y="0"/>
                  <a:pt x="418" y="73"/>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8" name="Freeform 163"/>
          <p:cNvSpPr/>
          <p:nvPr/>
        </p:nvSpPr>
        <p:spPr bwMode="auto">
          <a:xfrm>
            <a:off x="4110773" y="3312392"/>
            <a:ext cx="272962" cy="274370"/>
          </a:xfrm>
          <a:custGeom>
            <a:avLst/>
            <a:gdLst>
              <a:gd name="T0" fmla="*/ 223 w 304"/>
              <a:gd name="T1" fmla="*/ 39 h 304"/>
              <a:gd name="T2" fmla="*/ 265 w 304"/>
              <a:gd name="T3" fmla="*/ 223 h 304"/>
              <a:gd name="T4" fmla="*/ 81 w 304"/>
              <a:gd name="T5" fmla="*/ 265 h 304"/>
              <a:gd name="T6" fmla="*/ 39 w 304"/>
              <a:gd name="T7" fmla="*/ 81 h 304"/>
              <a:gd name="T8" fmla="*/ 223 w 304"/>
              <a:gd name="T9" fmla="*/ 39 h 304"/>
            </a:gdLst>
            <a:ahLst/>
            <a:cxnLst>
              <a:cxn ang="0">
                <a:pos x="T0" y="T1"/>
              </a:cxn>
              <a:cxn ang="0">
                <a:pos x="T2" y="T3"/>
              </a:cxn>
              <a:cxn ang="0">
                <a:pos x="T4" y="T5"/>
              </a:cxn>
              <a:cxn ang="0">
                <a:pos x="T6" y="T7"/>
              </a:cxn>
              <a:cxn ang="0">
                <a:pos x="T8" y="T9"/>
              </a:cxn>
            </a:cxnLst>
            <a:rect l="0" t="0" r="r" b="b"/>
            <a:pathLst>
              <a:path w="304" h="304">
                <a:moveTo>
                  <a:pt x="223" y="39"/>
                </a:moveTo>
                <a:cubicBezTo>
                  <a:pt x="285" y="78"/>
                  <a:pt x="304" y="161"/>
                  <a:pt x="265" y="223"/>
                </a:cubicBezTo>
                <a:cubicBezTo>
                  <a:pt x="226" y="285"/>
                  <a:pt x="144" y="304"/>
                  <a:pt x="81" y="265"/>
                </a:cubicBezTo>
                <a:cubicBezTo>
                  <a:pt x="19" y="226"/>
                  <a:pt x="0" y="144"/>
                  <a:pt x="39" y="81"/>
                </a:cubicBezTo>
                <a:cubicBezTo>
                  <a:pt x="78" y="19"/>
                  <a:pt x="161" y="0"/>
                  <a:pt x="223" y="39"/>
                </a:cubicBezTo>
                <a:close/>
              </a:path>
            </a:pathLst>
          </a:custGeom>
          <a:solidFill>
            <a:srgbClr val="45D8FF">
              <a:alpha val="15000"/>
            </a:srgbClr>
          </a:solidFill>
          <a:ln>
            <a:noFill/>
          </a:ln>
        </p:spPr>
        <p:txBody>
          <a:bodyPr vert="horz" wrap="square" lIns="91440" tIns="45720" rIns="91440" bIns="45720" numCol="1" anchor="t" anchorCtr="0" compatLnSpc="1"/>
          <a:lstStyle/>
          <a:p>
            <a:endParaRPr lang="zh-CN" altLang="en-US"/>
          </a:p>
        </p:txBody>
      </p:sp>
      <p:sp>
        <p:nvSpPr>
          <p:cNvPr id="489" name="Freeform 164"/>
          <p:cNvSpPr/>
          <p:nvPr/>
        </p:nvSpPr>
        <p:spPr bwMode="auto">
          <a:xfrm>
            <a:off x="3878614" y="1367888"/>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0" name="Freeform 165"/>
          <p:cNvSpPr/>
          <p:nvPr/>
        </p:nvSpPr>
        <p:spPr bwMode="auto">
          <a:xfrm>
            <a:off x="1741347" y="2254313"/>
            <a:ext cx="246229" cy="246229"/>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1" name="Freeform 166"/>
          <p:cNvSpPr/>
          <p:nvPr/>
        </p:nvSpPr>
        <p:spPr bwMode="auto">
          <a:xfrm>
            <a:off x="2484255" y="3536109"/>
            <a:ext cx="246229" cy="247636"/>
          </a:xfrm>
          <a:custGeom>
            <a:avLst/>
            <a:gdLst>
              <a:gd name="T0" fmla="*/ 201 w 274"/>
              <a:gd name="T1" fmla="*/ 35 h 274"/>
              <a:gd name="T2" fmla="*/ 239 w 274"/>
              <a:gd name="T3" fmla="*/ 201 h 274"/>
              <a:gd name="T4" fmla="*/ 73 w 274"/>
              <a:gd name="T5" fmla="*/ 239 h 274"/>
              <a:gd name="T6" fmla="*/ 35 w 274"/>
              <a:gd name="T7" fmla="*/ 73 h 274"/>
              <a:gd name="T8" fmla="*/ 201 w 274"/>
              <a:gd name="T9" fmla="*/ 35 h 274"/>
            </a:gdLst>
            <a:ahLst/>
            <a:cxnLst>
              <a:cxn ang="0">
                <a:pos x="T0" y="T1"/>
              </a:cxn>
              <a:cxn ang="0">
                <a:pos x="T2" y="T3"/>
              </a:cxn>
              <a:cxn ang="0">
                <a:pos x="T4" y="T5"/>
              </a:cxn>
              <a:cxn ang="0">
                <a:pos x="T6" y="T7"/>
              </a:cxn>
              <a:cxn ang="0">
                <a:pos x="T8" y="T9"/>
              </a:cxn>
            </a:cxnLst>
            <a:rect l="0" t="0" r="r" b="b"/>
            <a:pathLst>
              <a:path w="274" h="274">
                <a:moveTo>
                  <a:pt x="201" y="35"/>
                </a:moveTo>
                <a:cubicBezTo>
                  <a:pt x="257" y="71"/>
                  <a:pt x="274" y="145"/>
                  <a:pt x="239" y="201"/>
                </a:cubicBezTo>
                <a:cubicBezTo>
                  <a:pt x="203" y="257"/>
                  <a:pt x="129" y="274"/>
                  <a:pt x="73" y="239"/>
                </a:cubicBezTo>
                <a:cubicBezTo>
                  <a:pt x="17" y="203"/>
                  <a:pt x="0" y="129"/>
                  <a:pt x="35" y="73"/>
                </a:cubicBezTo>
                <a:cubicBezTo>
                  <a:pt x="70" y="17"/>
                  <a:pt x="145" y="0"/>
                  <a:pt x="201" y="3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2" name="Freeform 167"/>
          <p:cNvSpPr/>
          <p:nvPr/>
        </p:nvSpPr>
        <p:spPr bwMode="auto">
          <a:xfrm>
            <a:off x="4749559" y="572919"/>
            <a:ext cx="257485" cy="256078"/>
          </a:xfrm>
          <a:custGeom>
            <a:avLst/>
            <a:gdLst>
              <a:gd name="T0" fmla="*/ 209 w 285"/>
              <a:gd name="T1" fmla="*/ 36 h 285"/>
              <a:gd name="T2" fmla="*/ 248 w 285"/>
              <a:gd name="T3" fmla="*/ 209 h 285"/>
              <a:gd name="T4" fmla="*/ 76 w 285"/>
              <a:gd name="T5" fmla="*/ 248 h 285"/>
              <a:gd name="T6" fmla="*/ 37 w 285"/>
              <a:gd name="T7" fmla="*/ 76 h 285"/>
              <a:gd name="T8" fmla="*/ 209 w 285"/>
              <a:gd name="T9" fmla="*/ 36 h 285"/>
            </a:gdLst>
            <a:ahLst/>
            <a:cxnLst>
              <a:cxn ang="0">
                <a:pos x="T0" y="T1"/>
              </a:cxn>
              <a:cxn ang="0">
                <a:pos x="T2" y="T3"/>
              </a:cxn>
              <a:cxn ang="0">
                <a:pos x="T4" y="T5"/>
              </a:cxn>
              <a:cxn ang="0">
                <a:pos x="T6" y="T7"/>
              </a:cxn>
              <a:cxn ang="0">
                <a:pos x="T8" y="T9"/>
              </a:cxn>
            </a:cxnLst>
            <a:rect l="0" t="0" r="r" b="b"/>
            <a:pathLst>
              <a:path w="285" h="285">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3" name="Freeform 168"/>
          <p:cNvSpPr/>
          <p:nvPr/>
        </p:nvSpPr>
        <p:spPr bwMode="auto">
          <a:xfrm>
            <a:off x="6104516" y="1515625"/>
            <a:ext cx="250449" cy="250450"/>
          </a:xfrm>
          <a:custGeom>
            <a:avLst/>
            <a:gdLst>
              <a:gd name="T0" fmla="*/ 203 w 278"/>
              <a:gd name="T1" fmla="*/ 36 h 278"/>
              <a:gd name="T2" fmla="*/ 242 w 278"/>
              <a:gd name="T3" fmla="*/ 204 h 278"/>
              <a:gd name="T4" fmla="*/ 74 w 278"/>
              <a:gd name="T5" fmla="*/ 242 h 278"/>
              <a:gd name="T6" fmla="*/ 35 w 278"/>
              <a:gd name="T7" fmla="*/ 74 h 278"/>
              <a:gd name="T8" fmla="*/ 203 w 278"/>
              <a:gd name="T9" fmla="*/ 36 h 278"/>
            </a:gdLst>
            <a:ahLst/>
            <a:cxnLst>
              <a:cxn ang="0">
                <a:pos x="T0" y="T1"/>
              </a:cxn>
              <a:cxn ang="0">
                <a:pos x="T2" y="T3"/>
              </a:cxn>
              <a:cxn ang="0">
                <a:pos x="T4" y="T5"/>
              </a:cxn>
              <a:cxn ang="0">
                <a:pos x="T6" y="T7"/>
              </a:cxn>
              <a:cxn ang="0">
                <a:pos x="T8" y="T9"/>
              </a:cxn>
            </a:cxnLst>
            <a:rect l="0" t="0" r="r" b="b"/>
            <a:pathLst>
              <a:path w="278" h="278">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4" name="Freeform 169"/>
          <p:cNvSpPr/>
          <p:nvPr/>
        </p:nvSpPr>
        <p:spPr bwMode="auto">
          <a:xfrm>
            <a:off x="6405610" y="584174"/>
            <a:ext cx="246229" cy="246229"/>
          </a:xfrm>
          <a:custGeom>
            <a:avLst/>
            <a:gdLst>
              <a:gd name="T0" fmla="*/ 200 w 273"/>
              <a:gd name="T1" fmla="*/ 36 h 273"/>
              <a:gd name="T2" fmla="*/ 238 w 273"/>
              <a:gd name="T3" fmla="*/ 200 h 273"/>
              <a:gd name="T4" fmla="*/ 73 w 273"/>
              <a:gd name="T5" fmla="*/ 238 h 273"/>
              <a:gd name="T6" fmla="*/ 35 w 273"/>
              <a:gd name="T7" fmla="*/ 73 h 273"/>
              <a:gd name="T8" fmla="*/ 200 w 273"/>
              <a:gd name="T9" fmla="*/ 36 h 273"/>
            </a:gdLst>
            <a:ahLst/>
            <a:cxnLst>
              <a:cxn ang="0">
                <a:pos x="T0" y="T1"/>
              </a:cxn>
              <a:cxn ang="0">
                <a:pos x="T2" y="T3"/>
              </a:cxn>
              <a:cxn ang="0">
                <a:pos x="T4" y="T5"/>
              </a:cxn>
              <a:cxn ang="0">
                <a:pos x="T6" y="T7"/>
              </a:cxn>
              <a:cxn ang="0">
                <a:pos x="T8" y="T9"/>
              </a:cxn>
            </a:cxnLst>
            <a:rect l="0" t="0" r="r" b="b"/>
            <a:pathLst>
              <a:path w="273" h="273">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p>
        </p:txBody>
      </p:sp>
      <p:sp>
        <p:nvSpPr>
          <p:cNvPr id="495" name="文本框 494"/>
          <p:cNvSpPr txBox="1"/>
          <p:nvPr/>
        </p:nvSpPr>
        <p:spPr>
          <a:xfrm>
            <a:off x="8229375" y="4142086"/>
            <a:ext cx="2600150" cy="338554"/>
          </a:xfrm>
          <a:prstGeom prst="rect">
            <a:avLst/>
          </a:prstGeom>
          <a:noFill/>
        </p:spPr>
        <p:txBody>
          <a:bodyPr wrap="square" rtlCol="0">
            <a:spAutoFit/>
          </a:bodyPr>
          <a:lstStyle/>
          <a:p>
            <a:r>
              <a:rPr lang="zh-CN" altLang="en-US" sz="1600" dirty="0">
                <a:solidFill>
                  <a:srgbClr val="009AC4"/>
                </a:solidFill>
                <a:latin typeface="微软雅黑" panose="020B0503020204020204" pitchFamily="34" charset="-122"/>
                <a:ea typeface="微软雅黑" panose="020B0503020204020204" pitchFamily="34" charset="-122"/>
              </a:rPr>
              <a:t>输入你的文字内容信息</a:t>
            </a:r>
            <a:endParaRPr lang="zh-CN" altLang="en-US" sz="1600" dirty="0">
              <a:solidFill>
                <a:srgbClr val="009AC4"/>
              </a:solidFill>
              <a:latin typeface="微软雅黑" panose="020B0503020204020204" pitchFamily="34" charset="-122"/>
              <a:ea typeface="微软雅黑" panose="020B0503020204020204" pitchFamily="34" charset="-122"/>
            </a:endParaRPr>
          </a:p>
        </p:txBody>
      </p:sp>
      <p:sp>
        <p:nvSpPr>
          <p:cNvPr id="496" name="文本框 495"/>
          <p:cNvSpPr txBox="1"/>
          <p:nvPr/>
        </p:nvSpPr>
        <p:spPr>
          <a:xfrm>
            <a:off x="8231188" y="3659671"/>
            <a:ext cx="1063711" cy="523220"/>
          </a:xfrm>
          <a:prstGeom prst="rect">
            <a:avLst/>
          </a:prstGeom>
          <a:noFill/>
        </p:spPr>
        <p:txBody>
          <a:bodyPr wrap="square" rtlCol="0">
            <a:spAutoFit/>
          </a:bodyPr>
          <a:lstStyle/>
          <a:p>
            <a:r>
              <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标题</a:t>
            </a:r>
            <a:endParaRPr lang="zh-CN" altLang="en-US" sz="28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grpSp>
        <p:nvGrpSpPr>
          <p:cNvPr id="497" name="组合 496"/>
          <p:cNvGrpSpPr/>
          <p:nvPr/>
        </p:nvGrpSpPr>
        <p:grpSpPr>
          <a:xfrm>
            <a:off x="5955731" y="3499299"/>
            <a:ext cx="1938251" cy="2169825"/>
            <a:chOff x="3598202" y="2417537"/>
            <a:chExt cx="1938251" cy="2169825"/>
          </a:xfrm>
        </p:grpSpPr>
        <p:sp>
          <p:nvSpPr>
            <p:cNvPr id="498" name="文本框 497"/>
            <p:cNvSpPr txBox="1"/>
            <p:nvPr/>
          </p:nvSpPr>
          <p:spPr>
            <a:xfrm>
              <a:off x="3926555" y="2417537"/>
              <a:ext cx="1218291" cy="2169825"/>
            </a:xfrm>
            <a:prstGeom prst="rect">
              <a:avLst/>
            </a:prstGeom>
            <a:noFill/>
          </p:spPr>
          <p:txBody>
            <a:bodyPr wrap="square" rtlCol="0">
              <a:spAutoFit/>
            </a:bodyPr>
            <a:lstStyle/>
            <a:p>
              <a:r>
                <a:rPr lang="en-US" altLang="zh-CN"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1</a:t>
              </a:r>
              <a:endParaRPr lang="zh-CN" altLang="en-US" sz="135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499" name="Freeform 13"/>
            <p:cNvSpPr/>
            <p:nvPr/>
          </p:nvSpPr>
          <p:spPr bwMode="auto">
            <a:xfrm>
              <a:off x="3598202" y="2670810"/>
              <a:ext cx="374954"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sp>
          <p:nvSpPr>
            <p:cNvPr id="500" name="Freeform 13"/>
            <p:cNvSpPr/>
            <p:nvPr/>
          </p:nvSpPr>
          <p:spPr bwMode="auto">
            <a:xfrm flipH="1">
              <a:off x="5161501" y="2670810"/>
              <a:ext cx="374952" cy="1541990"/>
            </a:xfrm>
            <a:custGeom>
              <a:avLst/>
              <a:gdLst>
                <a:gd name="T0" fmla="*/ 321 w 321"/>
                <a:gd name="T1" fmla="*/ 1091 h 1091"/>
                <a:gd name="T2" fmla="*/ 0 w 321"/>
                <a:gd name="T3" fmla="*/ 1091 h 1091"/>
                <a:gd name="T4" fmla="*/ 0 w 321"/>
                <a:gd name="T5" fmla="*/ 0 h 1091"/>
                <a:gd name="T6" fmla="*/ 321 w 321"/>
                <a:gd name="T7" fmla="*/ 0 h 1091"/>
                <a:gd name="T8" fmla="*/ 321 w 321"/>
                <a:gd name="T9" fmla="*/ 57 h 1091"/>
                <a:gd name="T10" fmla="*/ 58 w 321"/>
                <a:gd name="T11" fmla="*/ 57 h 1091"/>
                <a:gd name="T12" fmla="*/ 58 w 321"/>
                <a:gd name="T13" fmla="*/ 1034 h 1091"/>
                <a:gd name="T14" fmla="*/ 321 w 321"/>
                <a:gd name="T15" fmla="*/ 1034 h 1091"/>
                <a:gd name="T16" fmla="*/ 321 w 321"/>
                <a:gd name="T17" fmla="*/ 1091 h 1091"/>
                <a:gd name="T18" fmla="*/ 321 w 321"/>
                <a:gd name="T19"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091">
                  <a:moveTo>
                    <a:pt x="321" y="1091"/>
                  </a:moveTo>
                  <a:lnTo>
                    <a:pt x="0" y="1091"/>
                  </a:lnTo>
                  <a:lnTo>
                    <a:pt x="0" y="0"/>
                  </a:lnTo>
                  <a:lnTo>
                    <a:pt x="321" y="0"/>
                  </a:lnTo>
                  <a:lnTo>
                    <a:pt x="321" y="57"/>
                  </a:lnTo>
                  <a:lnTo>
                    <a:pt x="58" y="57"/>
                  </a:lnTo>
                  <a:lnTo>
                    <a:pt x="58" y="1034"/>
                  </a:lnTo>
                  <a:lnTo>
                    <a:pt x="321" y="1034"/>
                  </a:lnTo>
                  <a:lnTo>
                    <a:pt x="321" y="1091"/>
                  </a:lnTo>
                  <a:lnTo>
                    <a:pt x="321" y="1091"/>
                  </a:lnTo>
                  <a:close/>
                </a:path>
              </a:pathLst>
            </a:custGeom>
            <a:solidFill>
              <a:srgbClr val="45D8FF"/>
            </a:solidFill>
            <a:ln>
              <a:no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solidFill>
                  <a:srgbClr val="45D8FF"/>
                </a:solidFill>
              </a:endParaRPr>
            </a:p>
          </p:txBody>
        </p:sp>
      </p:grpSp>
      <p:sp>
        <p:nvSpPr>
          <p:cNvPr id="501" name="文本框 500"/>
          <p:cNvSpPr txBox="1"/>
          <p:nvPr/>
        </p:nvSpPr>
        <p:spPr>
          <a:xfrm>
            <a:off x="8225493" y="4650730"/>
            <a:ext cx="1807373" cy="523220"/>
          </a:xfrm>
          <a:prstGeom prst="rect">
            <a:avLst/>
          </a:prstGeom>
          <a:noFill/>
        </p:spPr>
        <p:txBody>
          <a:bodyPr wrap="square" rtlCol="0">
            <a:spAutoFit/>
          </a:bodyPr>
          <a:lstStyle>
            <a:defPPr>
              <a:defRPr lang="zh-CN"/>
            </a:defPPr>
            <a:lvl1pPr>
              <a:defRPr sz="3200" b="1">
                <a:solidFill>
                  <a:srgbClr val="F6E75C"/>
                </a:solidFill>
                <a:latin typeface="微软雅黑" panose="020B0503020204020204" pitchFamily="34" charset="-122"/>
                <a:ea typeface="微软雅黑" panose="020B0503020204020204" pitchFamily="34" charset="-122"/>
              </a:defRPr>
            </a:lvl1pPr>
          </a:lstStyle>
          <a:p>
            <a:r>
              <a:rPr lang="en-US" altLang="zh-CN" sz="2800" b="0" dirty="0">
                <a:solidFill>
                  <a:srgbClr val="45D8FF"/>
                </a:solidFill>
                <a:effectLst>
                  <a:outerShdw blurRad="101600" algn="ctr" rotWithShape="0">
                    <a:srgbClr val="45D8FF">
                      <a:alpha val="90000"/>
                    </a:srgbClr>
                  </a:outerShdw>
                </a:effectLst>
                <a:latin typeface="ZapfHumnst Dm BT" panose="020B0602050508020304" pitchFamily="34" charset="0"/>
              </a:rPr>
              <a:t>The title</a:t>
            </a:r>
            <a:endParaRPr lang="zh-CN" altLang="en-US" sz="2800" b="0" dirty="0">
              <a:solidFill>
                <a:srgbClr val="45D8FF"/>
              </a:solidFill>
              <a:effectLst>
                <a:outerShdw blurRad="101600" algn="ctr" rotWithShape="0">
                  <a:srgbClr val="45D8FF">
                    <a:alpha val="90000"/>
                  </a:srgbClr>
                </a:outerShdw>
              </a:effectLst>
              <a:latin typeface="ZapfHumnst Dm BT" panose="020B0602050508020304" pitchFamily="34" charset="0"/>
            </a:endParaRPr>
          </a:p>
        </p:txBody>
      </p:sp>
      <p:sp>
        <p:nvSpPr>
          <p:cNvPr id="502" name="文本框 501"/>
          <p:cNvSpPr txBox="1"/>
          <p:nvPr/>
        </p:nvSpPr>
        <p:spPr>
          <a:xfrm>
            <a:off x="8232138" y="5048698"/>
            <a:ext cx="2657071" cy="338554"/>
          </a:xfrm>
          <a:prstGeom prst="rect">
            <a:avLst/>
          </a:prstGeom>
          <a:noFill/>
        </p:spPr>
        <p:txBody>
          <a:bodyPr wrap="square" rtlCol="0">
            <a:spAutoFit/>
          </a:bodyPr>
          <a:lstStyle>
            <a:defPPr>
              <a:defRPr lang="zh-CN"/>
            </a:defPPr>
            <a:lvl1pPr>
              <a:defRPr>
                <a:solidFill>
                  <a:srgbClr val="F6E75C"/>
                </a:solidFill>
                <a:latin typeface="微软雅黑" panose="020B0503020204020204" pitchFamily="34" charset="-122"/>
                <a:ea typeface="微软雅黑" panose="020B0503020204020204" pitchFamily="34" charset="-122"/>
              </a:defRPr>
            </a:lvl1pPr>
          </a:lstStyle>
          <a:p>
            <a:r>
              <a:rPr lang="en-US" altLang="zh-CN" sz="1600" dirty="0">
                <a:solidFill>
                  <a:srgbClr val="009AC4"/>
                </a:solidFill>
                <a:latin typeface="ZapfHumnst Dm BT" panose="020B0602050508020304" pitchFamily="34" charset="0"/>
              </a:rPr>
              <a:t>Type your text information</a:t>
            </a:r>
            <a:endParaRPr lang="zh-CN" altLang="en-US" sz="1600" dirty="0">
              <a:solidFill>
                <a:srgbClr val="009AC4"/>
              </a:solidFill>
              <a:latin typeface="ZapfHumnst Dm BT" panose="020B0602050508020304" pitchFamily="34" charset="0"/>
            </a:endParaRPr>
          </a:p>
        </p:txBody>
      </p:sp>
      <p:sp>
        <p:nvSpPr>
          <p:cNvPr id="503" name="Freeform 5"/>
          <p:cNvSpPr/>
          <p:nvPr/>
        </p:nvSpPr>
        <p:spPr bwMode="auto">
          <a:xfrm>
            <a:off x="9042134" y="3421111"/>
            <a:ext cx="317180" cy="318274"/>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p:cTn id="7" dur="500" fill="hold"/>
                                        <p:tgtEl>
                                          <p:spTgt spid="330"/>
                                        </p:tgtEl>
                                        <p:attrNameLst>
                                          <p:attrName>ppt_w</p:attrName>
                                        </p:attrNameLst>
                                      </p:cBhvr>
                                      <p:tavLst>
                                        <p:tav tm="0">
                                          <p:val>
                                            <p:fltVal val="0"/>
                                          </p:val>
                                        </p:tav>
                                        <p:tav tm="100000">
                                          <p:val>
                                            <p:strVal val="#ppt_w"/>
                                          </p:val>
                                        </p:tav>
                                      </p:tavLst>
                                    </p:anim>
                                    <p:anim calcmode="lin" valueType="num">
                                      <p:cBhvr>
                                        <p:cTn id="8" dur="500" fill="hold"/>
                                        <p:tgtEl>
                                          <p:spTgt spid="330"/>
                                        </p:tgtEl>
                                        <p:attrNameLst>
                                          <p:attrName>ppt_h</p:attrName>
                                        </p:attrNameLst>
                                      </p:cBhvr>
                                      <p:tavLst>
                                        <p:tav tm="0">
                                          <p:val>
                                            <p:fltVal val="0"/>
                                          </p:val>
                                        </p:tav>
                                        <p:tav tm="100000">
                                          <p:val>
                                            <p:strVal val="#ppt_h"/>
                                          </p:val>
                                        </p:tav>
                                      </p:tavLst>
                                    </p:anim>
                                    <p:animEffect transition="in" filter="fade">
                                      <p:cBhvr>
                                        <p:cTn id="9" dur="500"/>
                                        <p:tgtEl>
                                          <p:spTgt spid="330"/>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31"/>
                                        </p:tgtEl>
                                        <p:attrNameLst>
                                          <p:attrName>style.visibility</p:attrName>
                                        </p:attrNameLst>
                                      </p:cBhvr>
                                      <p:to>
                                        <p:strVal val="visible"/>
                                      </p:to>
                                    </p:set>
                                    <p:anim calcmode="lin" valueType="num">
                                      <p:cBhvr>
                                        <p:cTn id="12" dur="500" fill="hold"/>
                                        <p:tgtEl>
                                          <p:spTgt spid="331"/>
                                        </p:tgtEl>
                                        <p:attrNameLst>
                                          <p:attrName>ppt_w</p:attrName>
                                        </p:attrNameLst>
                                      </p:cBhvr>
                                      <p:tavLst>
                                        <p:tav tm="0">
                                          <p:val>
                                            <p:fltVal val="0"/>
                                          </p:val>
                                        </p:tav>
                                        <p:tav tm="100000">
                                          <p:val>
                                            <p:strVal val="#ppt_w"/>
                                          </p:val>
                                        </p:tav>
                                      </p:tavLst>
                                    </p:anim>
                                    <p:anim calcmode="lin" valueType="num">
                                      <p:cBhvr>
                                        <p:cTn id="13" dur="500" fill="hold"/>
                                        <p:tgtEl>
                                          <p:spTgt spid="331"/>
                                        </p:tgtEl>
                                        <p:attrNameLst>
                                          <p:attrName>ppt_h</p:attrName>
                                        </p:attrNameLst>
                                      </p:cBhvr>
                                      <p:tavLst>
                                        <p:tav tm="0">
                                          <p:val>
                                            <p:fltVal val="0"/>
                                          </p:val>
                                        </p:tav>
                                        <p:tav tm="100000">
                                          <p:val>
                                            <p:strVal val="#ppt_h"/>
                                          </p:val>
                                        </p:tav>
                                      </p:tavLst>
                                    </p:anim>
                                    <p:animEffect transition="in" filter="fade">
                                      <p:cBhvr>
                                        <p:cTn id="14" dur="500"/>
                                        <p:tgtEl>
                                          <p:spTgt spid="331"/>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32"/>
                                        </p:tgtEl>
                                        <p:attrNameLst>
                                          <p:attrName>style.visibility</p:attrName>
                                        </p:attrNameLst>
                                      </p:cBhvr>
                                      <p:to>
                                        <p:strVal val="visible"/>
                                      </p:to>
                                    </p:set>
                                    <p:anim calcmode="lin" valueType="num">
                                      <p:cBhvr>
                                        <p:cTn id="17" dur="500" fill="hold"/>
                                        <p:tgtEl>
                                          <p:spTgt spid="332"/>
                                        </p:tgtEl>
                                        <p:attrNameLst>
                                          <p:attrName>ppt_w</p:attrName>
                                        </p:attrNameLst>
                                      </p:cBhvr>
                                      <p:tavLst>
                                        <p:tav tm="0">
                                          <p:val>
                                            <p:fltVal val="0"/>
                                          </p:val>
                                        </p:tav>
                                        <p:tav tm="100000">
                                          <p:val>
                                            <p:strVal val="#ppt_w"/>
                                          </p:val>
                                        </p:tav>
                                      </p:tavLst>
                                    </p:anim>
                                    <p:anim calcmode="lin" valueType="num">
                                      <p:cBhvr>
                                        <p:cTn id="18" dur="500" fill="hold"/>
                                        <p:tgtEl>
                                          <p:spTgt spid="332"/>
                                        </p:tgtEl>
                                        <p:attrNameLst>
                                          <p:attrName>ppt_h</p:attrName>
                                        </p:attrNameLst>
                                      </p:cBhvr>
                                      <p:tavLst>
                                        <p:tav tm="0">
                                          <p:val>
                                            <p:fltVal val="0"/>
                                          </p:val>
                                        </p:tav>
                                        <p:tav tm="100000">
                                          <p:val>
                                            <p:strVal val="#ppt_h"/>
                                          </p:val>
                                        </p:tav>
                                      </p:tavLst>
                                    </p:anim>
                                    <p:animEffect transition="in" filter="fade">
                                      <p:cBhvr>
                                        <p:cTn id="19" dur="500"/>
                                        <p:tgtEl>
                                          <p:spTgt spid="332"/>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333"/>
                                        </p:tgtEl>
                                        <p:attrNameLst>
                                          <p:attrName>style.visibility</p:attrName>
                                        </p:attrNameLst>
                                      </p:cBhvr>
                                      <p:to>
                                        <p:strVal val="visible"/>
                                      </p:to>
                                    </p:set>
                                    <p:anim calcmode="lin" valueType="num">
                                      <p:cBhvr>
                                        <p:cTn id="22" dur="500" fill="hold"/>
                                        <p:tgtEl>
                                          <p:spTgt spid="333"/>
                                        </p:tgtEl>
                                        <p:attrNameLst>
                                          <p:attrName>ppt_w</p:attrName>
                                        </p:attrNameLst>
                                      </p:cBhvr>
                                      <p:tavLst>
                                        <p:tav tm="0">
                                          <p:val>
                                            <p:fltVal val="0"/>
                                          </p:val>
                                        </p:tav>
                                        <p:tav tm="100000">
                                          <p:val>
                                            <p:strVal val="#ppt_w"/>
                                          </p:val>
                                        </p:tav>
                                      </p:tavLst>
                                    </p:anim>
                                    <p:anim calcmode="lin" valueType="num">
                                      <p:cBhvr>
                                        <p:cTn id="23" dur="500" fill="hold"/>
                                        <p:tgtEl>
                                          <p:spTgt spid="333"/>
                                        </p:tgtEl>
                                        <p:attrNameLst>
                                          <p:attrName>ppt_h</p:attrName>
                                        </p:attrNameLst>
                                      </p:cBhvr>
                                      <p:tavLst>
                                        <p:tav tm="0">
                                          <p:val>
                                            <p:fltVal val="0"/>
                                          </p:val>
                                        </p:tav>
                                        <p:tav tm="100000">
                                          <p:val>
                                            <p:strVal val="#ppt_h"/>
                                          </p:val>
                                        </p:tav>
                                      </p:tavLst>
                                    </p:anim>
                                    <p:animEffect transition="in" filter="fade">
                                      <p:cBhvr>
                                        <p:cTn id="24" dur="500"/>
                                        <p:tgtEl>
                                          <p:spTgt spid="333"/>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334"/>
                                        </p:tgtEl>
                                        <p:attrNameLst>
                                          <p:attrName>style.visibility</p:attrName>
                                        </p:attrNameLst>
                                      </p:cBhvr>
                                      <p:to>
                                        <p:strVal val="visible"/>
                                      </p:to>
                                    </p:set>
                                    <p:anim calcmode="lin" valueType="num">
                                      <p:cBhvr>
                                        <p:cTn id="27" dur="500" fill="hold"/>
                                        <p:tgtEl>
                                          <p:spTgt spid="334"/>
                                        </p:tgtEl>
                                        <p:attrNameLst>
                                          <p:attrName>ppt_w</p:attrName>
                                        </p:attrNameLst>
                                      </p:cBhvr>
                                      <p:tavLst>
                                        <p:tav tm="0">
                                          <p:val>
                                            <p:fltVal val="0"/>
                                          </p:val>
                                        </p:tav>
                                        <p:tav tm="100000">
                                          <p:val>
                                            <p:strVal val="#ppt_w"/>
                                          </p:val>
                                        </p:tav>
                                      </p:tavLst>
                                    </p:anim>
                                    <p:anim calcmode="lin" valueType="num">
                                      <p:cBhvr>
                                        <p:cTn id="28" dur="500" fill="hold"/>
                                        <p:tgtEl>
                                          <p:spTgt spid="334"/>
                                        </p:tgtEl>
                                        <p:attrNameLst>
                                          <p:attrName>ppt_h</p:attrName>
                                        </p:attrNameLst>
                                      </p:cBhvr>
                                      <p:tavLst>
                                        <p:tav tm="0">
                                          <p:val>
                                            <p:fltVal val="0"/>
                                          </p:val>
                                        </p:tav>
                                        <p:tav tm="100000">
                                          <p:val>
                                            <p:strVal val="#ppt_h"/>
                                          </p:val>
                                        </p:tav>
                                      </p:tavLst>
                                    </p:anim>
                                    <p:animEffect transition="in" filter="fade">
                                      <p:cBhvr>
                                        <p:cTn id="29" dur="500"/>
                                        <p:tgtEl>
                                          <p:spTgt spid="334"/>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335"/>
                                        </p:tgtEl>
                                        <p:attrNameLst>
                                          <p:attrName>style.visibility</p:attrName>
                                        </p:attrNameLst>
                                      </p:cBhvr>
                                      <p:to>
                                        <p:strVal val="visible"/>
                                      </p:to>
                                    </p:set>
                                    <p:anim calcmode="lin" valueType="num">
                                      <p:cBhvr>
                                        <p:cTn id="32" dur="500" fill="hold"/>
                                        <p:tgtEl>
                                          <p:spTgt spid="335"/>
                                        </p:tgtEl>
                                        <p:attrNameLst>
                                          <p:attrName>ppt_w</p:attrName>
                                        </p:attrNameLst>
                                      </p:cBhvr>
                                      <p:tavLst>
                                        <p:tav tm="0">
                                          <p:val>
                                            <p:fltVal val="0"/>
                                          </p:val>
                                        </p:tav>
                                        <p:tav tm="100000">
                                          <p:val>
                                            <p:strVal val="#ppt_w"/>
                                          </p:val>
                                        </p:tav>
                                      </p:tavLst>
                                    </p:anim>
                                    <p:anim calcmode="lin" valueType="num">
                                      <p:cBhvr>
                                        <p:cTn id="33" dur="500" fill="hold"/>
                                        <p:tgtEl>
                                          <p:spTgt spid="335"/>
                                        </p:tgtEl>
                                        <p:attrNameLst>
                                          <p:attrName>ppt_h</p:attrName>
                                        </p:attrNameLst>
                                      </p:cBhvr>
                                      <p:tavLst>
                                        <p:tav tm="0">
                                          <p:val>
                                            <p:fltVal val="0"/>
                                          </p:val>
                                        </p:tav>
                                        <p:tav tm="100000">
                                          <p:val>
                                            <p:strVal val="#ppt_h"/>
                                          </p:val>
                                        </p:tav>
                                      </p:tavLst>
                                    </p:anim>
                                    <p:animEffect transition="in" filter="fade">
                                      <p:cBhvr>
                                        <p:cTn id="34" dur="500"/>
                                        <p:tgtEl>
                                          <p:spTgt spid="335"/>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6"/>
                                        </p:tgtEl>
                                        <p:attrNameLst>
                                          <p:attrName>style.visibility</p:attrName>
                                        </p:attrNameLst>
                                      </p:cBhvr>
                                      <p:to>
                                        <p:strVal val="visible"/>
                                      </p:to>
                                    </p:set>
                                    <p:anim calcmode="lin" valueType="num">
                                      <p:cBhvr>
                                        <p:cTn id="37" dur="500" fill="hold"/>
                                        <p:tgtEl>
                                          <p:spTgt spid="336"/>
                                        </p:tgtEl>
                                        <p:attrNameLst>
                                          <p:attrName>ppt_w</p:attrName>
                                        </p:attrNameLst>
                                      </p:cBhvr>
                                      <p:tavLst>
                                        <p:tav tm="0">
                                          <p:val>
                                            <p:fltVal val="0"/>
                                          </p:val>
                                        </p:tav>
                                        <p:tav tm="100000">
                                          <p:val>
                                            <p:strVal val="#ppt_w"/>
                                          </p:val>
                                        </p:tav>
                                      </p:tavLst>
                                    </p:anim>
                                    <p:anim calcmode="lin" valueType="num">
                                      <p:cBhvr>
                                        <p:cTn id="38" dur="500" fill="hold"/>
                                        <p:tgtEl>
                                          <p:spTgt spid="336"/>
                                        </p:tgtEl>
                                        <p:attrNameLst>
                                          <p:attrName>ppt_h</p:attrName>
                                        </p:attrNameLst>
                                      </p:cBhvr>
                                      <p:tavLst>
                                        <p:tav tm="0">
                                          <p:val>
                                            <p:fltVal val="0"/>
                                          </p:val>
                                        </p:tav>
                                        <p:tav tm="100000">
                                          <p:val>
                                            <p:strVal val="#ppt_h"/>
                                          </p:val>
                                        </p:tav>
                                      </p:tavLst>
                                    </p:anim>
                                    <p:animEffect transition="in" filter="fade">
                                      <p:cBhvr>
                                        <p:cTn id="39" dur="500"/>
                                        <p:tgtEl>
                                          <p:spTgt spid="33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37"/>
                                        </p:tgtEl>
                                        <p:attrNameLst>
                                          <p:attrName>style.visibility</p:attrName>
                                        </p:attrNameLst>
                                      </p:cBhvr>
                                      <p:to>
                                        <p:strVal val="visible"/>
                                      </p:to>
                                    </p:set>
                                    <p:anim calcmode="lin" valueType="num">
                                      <p:cBhvr>
                                        <p:cTn id="42" dur="500" fill="hold"/>
                                        <p:tgtEl>
                                          <p:spTgt spid="337"/>
                                        </p:tgtEl>
                                        <p:attrNameLst>
                                          <p:attrName>ppt_w</p:attrName>
                                        </p:attrNameLst>
                                      </p:cBhvr>
                                      <p:tavLst>
                                        <p:tav tm="0">
                                          <p:val>
                                            <p:fltVal val="0"/>
                                          </p:val>
                                        </p:tav>
                                        <p:tav tm="100000">
                                          <p:val>
                                            <p:strVal val="#ppt_w"/>
                                          </p:val>
                                        </p:tav>
                                      </p:tavLst>
                                    </p:anim>
                                    <p:anim calcmode="lin" valueType="num">
                                      <p:cBhvr>
                                        <p:cTn id="43" dur="500" fill="hold"/>
                                        <p:tgtEl>
                                          <p:spTgt spid="337"/>
                                        </p:tgtEl>
                                        <p:attrNameLst>
                                          <p:attrName>ppt_h</p:attrName>
                                        </p:attrNameLst>
                                      </p:cBhvr>
                                      <p:tavLst>
                                        <p:tav tm="0">
                                          <p:val>
                                            <p:fltVal val="0"/>
                                          </p:val>
                                        </p:tav>
                                        <p:tav tm="100000">
                                          <p:val>
                                            <p:strVal val="#ppt_h"/>
                                          </p:val>
                                        </p:tav>
                                      </p:tavLst>
                                    </p:anim>
                                    <p:animEffect transition="in" filter="fade">
                                      <p:cBhvr>
                                        <p:cTn id="44" dur="500"/>
                                        <p:tgtEl>
                                          <p:spTgt spid="337"/>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338"/>
                                        </p:tgtEl>
                                        <p:attrNameLst>
                                          <p:attrName>style.visibility</p:attrName>
                                        </p:attrNameLst>
                                      </p:cBhvr>
                                      <p:to>
                                        <p:strVal val="visible"/>
                                      </p:to>
                                    </p:set>
                                    <p:anim calcmode="lin" valueType="num">
                                      <p:cBhvr>
                                        <p:cTn id="47" dur="500" fill="hold"/>
                                        <p:tgtEl>
                                          <p:spTgt spid="338"/>
                                        </p:tgtEl>
                                        <p:attrNameLst>
                                          <p:attrName>ppt_w</p:attrName>
                                        </p:attrNameLst>
                                      </p:cBhvr>
                                      <p:tavLst>
                                        <p:tav tm="0">
                                          <p:val>
                                            <p:fltVal val="0"/>
                                          </p:val>
                                        </p:tav>
                                        <p:tav tm="100000">
                                          <p:val>
                                            <p:strVal val="#ppt_w"/>
                                          </p:val>
                                        </p:tav>
                                      </p:tavLst>
                                    </p:anim>
                                    <p:anim calcmode="lin" valueType="num">
                                      <p:cBhvr>
                                        <p:cTn id="48" dur="500" fill="hold"/>
                                        <p:tgtEl>
                                          <p:spTgt spid="338"/>
                                        </p:tgtEl>
                                        <p:attrNameLst>
                                          <p:attrName>ppt_h</p:attrName>
                                        </p:attrNameLst>
                                      </p:cBhvr>
                                      <p:tavLst>
                                        <p:tav tm="0">
                                          <p:val>
                                            <p:fltVal val="0"/>
                                          </p:val>
                                        </p:tav>
                                        <p:tav tm="100000">
                                          <p:val>
                                            <p:strVal val="#ppt_h"/>
                                          </p:val>
                                        </p:tav>
                                      </p:tavLst>
                                    </p:anim>
                                    <p:animEffect transition="in" filter="fade">
                                      <p:cBhvr>
                                        <p:cTn id="49" dur="500"/>
                                        <p:tgtEl>
                                          <p:spTgt spid="33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39"/>
                                        </p:tgtEl>
                                        <p:attrNameLst>
                                          <p:attrName>style.visibility</p:attrName>
                                        </p:attrNameLst>
                                      </p:cBhvr>
                                      <p:to>
                                        <p:strVal val="visible"/>
                                      </p:to>
                                    </p:set>
                                    <p:anim calcmode="lin" valueType="num">
                                      <p:cBhvr>
                                        <p:cTn id="52" dur="500" fill="hold"/>
                                        <p:tgtEl>
                                          <p:spTgt spid="339"/>
                                        </p:tgtEl>
                                        <p:attrNameLst>
                                          <p:attrName>ppt_w</p:attrName>
                                        </p:attrNameLst>
                                      </p:cBhvr>
                                      <p:tavLst>
                                        <p:tav tm="0">
                                          <p:val>
                                            <p:fltVal val="0"/>
                                          </p:val>
                                        </p:tav>
                                        <p:tav tm="100000">
                                          <p:val>
                                            <p:strVal val="#ppt_w"/>
                                          </p:val>
                                        </p:tav>
                                      </p:tavLst>
                                    </p:anim>
                                    <p:anim calcmode="lin" valueType="num">
                                      <p:cBhvr>
                                        <p:cTn id="53" dur="500" fill="hold"/>
                                        <p:tgtEl>
                                          <p:spTgt spid="339"/>
                                        </p:tgtEl>
                                        <p:attrNameLst>
                                          <p:attrName>ppt_h</p:attrName>
                                        </p:attrNameLst>
                                      </p:cBhvr>
                                      <p:tavLst>
                                        <p:tav tm="0">
                                          <p:val>
                                            <p:fltVal val="0"/>
                                          </p:val>
                                        </p:tav>
                                        <p:tav tm="100000">
                                          <p:val>
                                            <p:strVal val="#ppt_h"/>
                                          </p:val>
                                        </p:tav>
                                      </p:tavLst>
                                    </p:anim>
                                    <p:animEffect transition="in" filter="fade">
                                      <p:cBhvr>
                                        <p:cTn id="54" dur="500"/>
                                        <p:tgtEl>
                                          <p:spTgt spid="33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40"/>
                                        </p:tgtEl>
                                        <p:attrNameLst>
                                          <p:attrName>style.visibility</p:attrName>
                                        </p:attrNameLst>
                                      </p:cBhvr>
                                      <p:to>
                                        <p:strVal val="visible"/>
                                      </p:to>
                                    </p:set>
                                    <p:anim calcmode="lin" valueType="num">
                                      <p:cBhvr>
                                        <p:cTn id="57" dur="500" fill="hold"/>
                                        <p:tgtEl>
                                          <p:spTgt spid="340"/>
                                        </p:tgtEl>
                                        <p:attrNameLst>
                                          <p:attrName>ppt_w</p:attrName>
                                        </p:attrNameLst>
                                      </p:cBhvr>
                                      <p:tavLst>
                                        <p:tav tm="0">
                                          <p:val>
                                            <p:fltVal val="0"/>
                                          </p:val>
                                        </p:tav>
                                        <p:tav tm="100000">
                                          <p:val>
                                            <p:strVal val="#ppt_w"/>
                                          </p:val>
                                        </p:tav>
                                      </p:tavLst>
                                    </p:anim>
                                    <p:anim calcmode="lin" valueType="num">
                                      <p:cBhvr>
                                        <p:cTn id="58" dur="500" fill="hold"/>
                                        <p:tgtEl>
                                          <p:spTgt spid="340"/>
                                        </p:tgtEl>
                                        <p:attrNameLst>
                                          <p:attrName>ppt_h</p:attrName>
                                        </p:attrNameLst>
                                      </p:cBhvr>
                                      <p:tavLst>
                                        <p:tav tm="0">
                                          <p:val>
                                            <p:fltVal val="0"/>
                                          </p:val>
                                        </p:tav>
                                        <p:tav tm="100000">
                                          <p:val>
                                            <p:strVal val="#ppt_h"/>
                                          </p:val>
                                        </p:tav>
                                      </p:tavLst>
                                    </p:anim>
                                    <p:animEffect transition="in" filter="fade">
                                      <p:cBhvr>
                                        <p:cTn id="59" dur="500"/>
                                        <p:tgtEl>
                                          <p:spTgt spid="340"/>
                                        </p:tgtEl>
                                      </p:cBhvr>
                                    </p:animEffect>
                                  </p:childTnLst>
                                </p:cTn>
                              </p:par>
                              <p:par>
                                <p:cTn id="60" presetID="53" presetClass="entr" presetSubtype="16" fill="hold" grpId="0" nodeType="withEffect">
                                  <p:stCondLst>
                                    <p:cond delay="600"/>
                                  </p:stCondLst>
                                  <p:childTnLst>
                                    <p:set>
                                      <p:cBhvr>
                                        <p:cTn id="61" dur="1" fill="hold">
                                          <p:stCondLst>
                                            <p:cond delay="0"/>
                                          </p:stCondLst>
                                        </p:cTn>
                                        <p:tgtEl>
                                          <p:spTgt spid="341"/>
                                        </p:tgtEl>
                                        <p:attrNameLst>
                                          <p:attrName>style.visibility</p:attrName>
                                        </p:attrNameLst>
                                      </p:cBhvr>
                                      <p:to>
                                        <p:strVal val="visible"/>
                                      </p:to>
                                    </p:set>
                                    <p:anim calcmode="lin" valueType="num">
                                      <p:cBhvr>
                                        <p:cTn id="62" dur="500" fill="hold"/>
                                        <p:tgtEl>
                                          <p:spTgt spid="341"/>
                                        </p:tgtEl>
                                        <p:attrNameLst>
                                          <p:attrName>ppt_w</p:attrName>
                                        </p:attrNameLst>
                                      </p:cBhvr>
                                      <p:tavLst>
                                        <p:tav tm="0">
                                          <p:val>
                                            <p:fltVal val="0"/>
                                          </p:val>
                                        </p:tav>
                                        <p:tav tm="100000">
                                          <p:val>
                                            <p:strVal val="#ppt_w"/>
                                          </p:val>
                                        </p:tav>
                                      </p:tavLst>
                                    </p:anim>
                                    <p:anim calcmode="lin" valueType="num">
                                      <p:cBhvr>
                                        <p:cTn id="63" dur="500" fill="hold"/>
                                        <p:tgtEl>
                                          <p:spTgt spid="341"/>
                                        </p:tgtEl>
                                        <p:attrNameLst>
                                          <p:attrName>ppt_h</p:attrName>
                                        </p:attrNameLst>
                                      </p:cBhvr>
                                      <p:tavLst>
                                        <p:tav tm="0">
                                          <p:val>
                                            <p:fltVal val="0"/>
                                          </p:val>
                                        </p:tav>
                                        <p:tav tm="100000">
                                          <p:val>
                                            <p:strVal val="#ppt_h"/>
                                          </p:val>
                                        </p:tav>
                                      </p:tavLst>
                                    </p:anim>
                                    <p:animEffect transition="in" filter="fade">
                                      <p:cBhvr>
                                        <p:cTn id="64" dur="500"/>
                                        <p:tgtEl>
                                          <p:spTgt spid="341"/>
                                        </p:tgtEl>
                                      </p:cBhvr>
                                    </p:animEffect>
                                  </p:childTnLst>
                                </p:cTn>
                              </p:par>
                              <p:par>
                                <p:cTn id="65" presetID="53" presetClass="entr" presetSubtype="16" fill="hold" grpId="0" nodeType="withEffect">
                                  <p:stCondLst>
                                    <p:cond delay="600"/>
                                  </p:stCondLst>
                                  <p:childTnLst>
                                    <p:set>
                                      <p:cBhvr>
                                        <p:cTn id="66" dur="1" fill="hold">
                                          <p:stCondLst>
                                            <p:cond delay="0"/>
                                          </p:stCondLst>
                                        </p:cTn>
                                        <p:tgtEl>
                                          <p:spTgt spid="342"/>
                                        </p:tgtEl>
                                        <p:attrNameLst>
                                          <p:attrName>style.visibility</p:attrName>
                                        </p:attrNameLst>
                                      </p:cBhvr>
                                      <p:to>
                                        <p:strVal val="visible"/>
                                      </p:to>
                                    </p:set>
                                    <p:anim calcmode="lin" valueType="num">
                                      <p:cBhvr>
                                        <p:cTn id="67" dur="500" fill="hold"/>
                                        <p:tgtEl>
                                          <p:spTgt spid="342"/>
                                        </p:tgtEl>
                                        <p:attrNameLst>
                                          <p:attrName>ppt_w</p:attrName>
                                        </p:attrNameLst>
                                      </p:cBhvr>
                                      <p:tavLst>
                                        <p:tav tm="0">
                                          <p:val>
                                            <p:fltVal val="0"/>
                                          </p:val>
                                        </p:tav>
                                        <p:tav tm="100000">
                                          <p:val>
                                            <p:strVal val="#ppt_w"/>
                                          </p:val>
                                        </p:tav>
                                      </p:tavLst>
                                    </p:anim>
                                    <p:anim calcmode="lin" valueType="num">
                                      <p:cBhvr>
                                        <p:cTn id="68" dur="500" fill="hold"/>
                                        <p:tgtEl>
                                          <p:spTgt spid="342"/>
                                        </p:tgtEl>
                                        <p:attrNameLst>
                                          <p:attrName>ppt_h</p:attrName>
                                        </p:attrNameLst>
                                      </p:cBhvr>
                                      <p:tavLst>
                                        <p:tav tm="0">
                                          <p:val>
                                            <p:fltVal val="0"/>
                                          </p:val>
                                        </p:tav>
                                        <p:tav tm="100000">
                                          <p:val>
                                            <p:strVal val="#ppt_h"/>
                                          </p:val>
                                        </p:tav>
                                      </p:tavLst>
                                    </p:anim>
                                    <p:animEffect transition="in" filter="fade">
                                      <p:cBhvr>
                                        <p:cTn id="69" dur="500"/>
                                        <p:tgtEl>
                                          <p:spTgt spid="342"/>
                                        </p:tgtEl>
                                      </p:cBhvr>
                                    </p:animEffect>
                                  </p:childTnLst>
                                </p:cTn>
                              </p:par>
                              <p:par>
                                <p:cTn id="70" presetID="53" presetClass="entr" presetSubtype="16" fill="hold" grpId="0" nodeType="withEffect">
                                  <p:stCondLst>
                                    <p:cond delay="700"/>
                                  </p:stCondLst>
                                  <p:childTnLst>
                                    <p:set>
                                      <p:cBhvr>
                                        <p:cTn id="71" dur="1" fill="hold">
                                          <p:stCondLst>
                                            <p:cond delay="0"/>
                                          </p:stCondLst>
                                        </p:cTn>
                                        <p:tgtEl>
                                          <p:spTgt spid="343"/>
                                        </p:tgtEl>
                                        <p:attrNameLst>
                                          <p:attrName>style.visibility</p:attrName>
                                        </p:attrNameLst>
                                      </p:cBhvr>
                                      <p:to>
                                        <p:strVal val="visible"/>
                                      </p:to>
                                    </p:set>
                                    <p:anim calcmode="lin" valueType="num">
                                      <p:cBhvr>
                                        <p:cTn id="72" dur="500" fill="hold"/>
                                        <p:tgtEl>
                                          <p:spTgt spid="343"/>
                                        </p:tgtEl>
                                        <p:attrNameLst>
                                          <p:attrName>ppt_w</p:attrName>
                                        </p:attrNameLst>
                                      </p:cBhvr>
                                      <p:tavLst>
                                        <p:tav tm="0">
                                          <p:val>
                                            <p:fltVal val="0"/>
                                          </p:val>
                                        </p:tav>
                                        <p:tav tm="100000">
                                          <p:val>
                                            <p:strVal val="#ppt_w"/>
                                          </p:val>
                                        </p:tav>
                                      </p:tavLst>
                                    </p:anim>
                                    <p:anim calcmode="lin" valueType="num">
                                      <p:cBhvr>
                                        <p:cTn id="73" dur="500" fill="hold"/>
                                        <p:tgtEl>
                                          <p:spTgt spid="343"/>
                                        </p:tgtEl>
                                        <p:attrNameLst>
                                          <p:attrName>ppt_h</p:attrName>
                                        </p:attrNameLst>
                                      </p:cBhvr>
                                      <p:tavLst>
                                        <p:tav tm="0">
                                          <p:val>
                                            <p:fltVal val="0"/>
                                          </p:val>
                                        </p:tav>
                                        <p:tav tm="100000">
                                          <p:val>
                                            <p:strVal val="#ppt_h"/>
                                          </p:val>
                                        </p:tav>
                                      </p:tavLst>
                                    </p:anim>
                                    <p:animEffect transition="in" filter="fade">
                                      <p:cBhvr>
                                        <p:cTn id="74" dur="500"/>
                                        <p:tgtEl>
                                          <p:spTgt spid="343"/>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344"/>
                                        </p:tgtEl>
                                        <p:attrNameLst>
                                          <p:attrName>style.visibility</p:attrName>
                                        </p:attrNameLst>
                                      </p:cBhvr>
                                      <p:to>
                                        <p:strVal val="visible"/>
                                      </p:to>
                                    </p:set>
                                    <p:anim calcmode="lin" valueType="num">
                                      <p:cBhvr>
                                        <p:cTn id="77" dur="500" fill="hold"/>
                                        <p:tgtEl>
                                          <p:spTgt spid="344"/>
                                        </p:tgtEl>
                                        <p:attrNameLst>
                                          <p:attrName>ppt_w</p:attrName>
                                        </p:attrNameLst>
                                      </p:cBhvr>
                                      <p:tavLst>
                                        <p:tav tm="0">
                                          <p:val>
                                            <p:fltVal val="0"/>
                                          </p:val>
                                        </p:tav>
                                        <p:tav tm="100000">
                                          <p:val>
                                            <p:strVal val="#ppt_w"/>
                                          </p:val>
                                        </p:tav>
                                      </p:tavLst>
                                    </p:anim>
                                    <p:anim calcmode="lin" valueType="num">
                                      <p:cBhvr>
                                        <p:cTn id="78" dur="500" fill="hold"/>
                                        <p:tgtEl>
                                          <p:spTgt spid="344"/>
                                        </p:tgtEl>
                                        <p:attrNameLst>
                                          <p:attrName>ppt_h</p:attrName>
                                        </p:attrNameLst>
                                      </p:cBhvr>
                                      <p:tavLst>
                                        <p:tav tm="0">
                                          <p:val>
                                            <p:fltVal val="0"/>
                                          </p:val>
                                        </p:tav>
                                        <p:tav tm="100000">
                                          <p:val>
                                            <p:strVal val="#ppt_h"/>
                                          </p:val>
                                        </p:tav>
                                      </p:tavLst>
                                    </p:anim>
                                    <p:animEffect transition="in" filter="fade">
                                      <p:cBhvr>
                                        <p:cTn id="79" dur="500"/>
                                        <p:tgtEl>
                                          <p:spTgt spid="344"/>
                                        </p:tgtEl>
                                      </p:cBhvr>
                                    </p:animEffect>
                                  </p:childTnLst>
                                </p:cTn>
                              </p:par>
                              <p:par>
                                <p:cTn id="80" presetID="53" presetClass="entr" presetSubtype="16" fill="hold" grpId="0" nodeType="withEffect">
                                  <p:stCondLst>
                                    <p:cond delay="800"/>
                                  </p:stCondLst>
                                  <p:childTnLst>
                                    <p:set>
                                      <p:cBhvr>
                                        <p:cTn id="81" dur="1" fill="hold">
                                          <p:stCondLst>
                                            <p:cond delay="0"/>
                                          </p:stCondLst>
                                        </p:cTn>
                                        <p:tgtEl>
                                          <p:spTgt spid="345"/>
                                        </p:tgtEl>
                                        <p:attrNameLst>
                                          <p:attrName>style.visibility</p:attrName>
                                        </p:attrNameLst>
                                      </p:cBhvr>
                                      <p:to>
                                        <p:strVal val="visible"/>
                                      </p:to>
                                    </p:set>
                                    <p:anim calcmode="lin" valueType="num">
                                      <p:cBhvr>
                                        <p:cTn id="82" dur="500" fill="hold"/>
                                        <p:tgtEl>
                                          <p:spTgt spid="345"/>
                                        </p:tgtEl>
                                        <p:attrNameLst>
                                          <p:attrName>ppt_w</p:attrName>
                                        </p:attrNameLst>
                                      </p:cBhvr>
                                      <p:tavLst>
                                        <p:tav tm="0">
                                          <p:val>
                                            <p:fltVal val="0"/>
                                          </p:val>
                                        </p:tav>
                                        <p:tav tm="100000">
                                          <p:val>
                                            <p:strVal val="#ppt_w"/>
                                          </p:val>
                                        </p:tav>
                                      </p:tavLst>
                                    </p:anim>
                                    <p:anim calcmode="lin" valueType="num">
                                      <p:cBhvr>
                                        <p:cTn id="83" dur="500" fill="hold"/>
                                        <p:tgtEl>
                                          <p:spTgt spid="345"/>
                                        </p:tgtEl>
                                        <p:attrNameLst>
                                          <p:attrName>ppt_h</p:attrName>
                                        </p:attrNameLst>
                                      </p:cBhvr>
                                      <p:tavLst>
                                        <p:tav tm="0">
                                          <p:val>
                                            <p:fltVal val="0"/>
                                          </p:val>
                                        </p:tav>
                                        <p:tav tm="100000">
                                          <p:val>
                                            <p:strVal val="#ppt_h"/>
                                          </p:val>
                                        </p:tav>
                                      </p:tavLst>
                                    </p:anim>
                                    <p:animEffect transition="in" filter="fade">
                                      <p:cBhvr>
                                        <p:cTn id="84" dur="500"/>
                                        <p:tgtEl>
                                          <p:spTgt spid="345"/>
                                        </p:tgtEl>
                                      </p:cBhvr>
                                    </p:animEffect>
                                  </p:childTnLst>
                                </p:cTn>
                              </p:par>
                              <p:par>
                                <p:cTn id="85" presetID="53" presetClass="entr" presetSubtype="16" fill="hold" grpId="0" nodeType="withEffect">
                                  <p:stCondLst>
                                    <p:cond delay="800"/>
                                  </p:stCondLst>
                                  <p:childTnLst>
                                    <p:set>
                                      <p:cBhvr>
                                        <p:cTn id="86" dur="1" fill="hold">
                                          <p:stCondLst>
                                            <p:cond delay="0"/>
                                          </p:stCondLst>
                                        </p:cTn>
                                        <p:tgtEl>
                                          <p:spTgt spid="346"/>
                                        </p:tgtEl>
                                        <p:attrNameLst>
                                          <p:attrName>style.visibility</p:attrName>
                                        </p:attrNameLst>
                                      </p:cBhvr>
                                      <p:to>
                                        <p:strVal val="visible"/>
                                      </p:to>
                                    </p:set>
                                    <p:anim calcmode="lin" valueType="num">
                                      <p:cBhvr>
                                        <p:cTn id="87" dur="500" fill="hold"/>
                                        <p:tgtEl>
                                          <p:spTgt spid="346"/>
                                        </p:tgtEl>
                                        <p:attrNameLst>
                                          <p:attrName>ppt_w</p:attrName>
                                        </p:attrNameLst>
                                      </p:cBhvr>
                                      <p:tavLst>
                                        <p:tav tm="0">
                                          <p:val>
                                            <p:fltVal val="0"/>
                                          </p:val>
                                        </p:tav>
                                        <p:tav tm="100000">
                                          <p:val>
                                            <p:strVal val="#ppt_w"/>
                                          </p:val>
                                        </p:tav>
                                      </p:tavLst>
                                    </p:anim>
                                    <p:anim calcmode="lin" valueType="num">
                                      <p:cBhvr>
                                        <p:cTn id="88" dur="500" fill="hold"/>
                                        <p:tgtEl>
                                          <p:spTgt spid="346"/>
                                        </p:tgtEl>
                                        <p:attrNameLst>
                                          <p:attrName>ppt_h</p:attrName>
                                        </p:attrNameLst>
                                      </p:cBhvr>
                                      <p:tavLst>
                                        <p:tav tm="0">
                                          <p:val>
                                            <p:fltVal val="0"/>
                                          </p:val>
                                        </p:tav>
                                        <p:tav tm="100000">
                                          <p:val>
                                            <p:strVal val="#ppt_h"/>
                                          </p:val>
                                        </p:tav>
                                      </p:tavLst>
                                    </p:anim>
                                    <p:animEffect transition="in" filter="fade">
                                      <p:cBhvr>
                                        <p:cTn id="89" dur="500"/>
                                        <p:tgtEl>
                                          <p:spTgt spid="346"/>
                                        </p:tgtEl>
                                      </p:cBhvr>
                                    </p:animEffect>
                                  </p:childTnLst>
                                </p:cTn>
                              </p:par>
                              <p:par>
                                <p:cTn id="90" presetID="53" presetClass="entr" presetSubtype="16" fill="hold" grpId="0" nodeType="withEffect">
                                  <p:stCondLst>
                                    <p:cond delay="900"/>
                                  </p:stCondLst>
                                  <p:childTnLst>
                                    <p:set>
                                      <p:cBhvr>
                                        <p:cTn id="91" dur="1" fill="hold">
                                          <p:stCondLst>
                                            <p:cond delay="0"/>
                                          </p:stCondLst>
                                        </p:cTn>
                                        <p:tgtEl>
                                          <p:spTgt spid="347"/>
                                        </p:tgtEl>
                                        <p:attrNameLst>
                                          <p:attrName>style.visibility</p:attrName>
                                        </p:attrNameLst>
                                      </p:cBhvr>
                                      <p:to>
                                        <p:strVal val="visible"/>
                                      </p:to>
                                    </p:set>
                                    <p:anim calcmode="lin" valueType="num">
                                      <p:cBhvr>
                                        <p:cTn id="92" dur="500" fill="hold"/>
                                        <p:tgtEl>
                                          <p:spTgt spid="347"/>
                                        </p:tgtEl>
                                        <p:attrNameLst>
                                          <p:attrName>ppt_w</p:attrName>
                                        </p:attrNameLst>
                                      </p:cBhvr>
                                      <p:tavLst>
                                        <p:tav tm="0">
                                          <p:val>
                                            <p:fltVal val="0"/>
                                          </p:val>
                                        </p:tav>
                                        <p:tav tm="100000">
                                          <p:val>
                                            <p:strVal val="#ppt_w"/>
                                          </p:val>
                                        </p:tav>
                                      </p:tavLst>
                                    </p:anim>
                                    <p:anim calcmode="lin" valueType="num">
                                      <p:cBhvr>
                                        <p:cTn id="93" dur="500" fill="hold"/>
                                        <p:tgtEl>
                                          <p:spTgt spid="347"/>
                                        </p:tgtEl>
                                        <p:attrNameLst>
                                          <p:attrName>ppt_h</p:attrName>
                                        </p:attrNameLst>
                                      </p:cBhvr>
                                      <p:tavLst>
                                        <p:tav tm="0">
                                          <p:val>
                                            <p:fltVal val="0"/>
                                          </p:val>
                                        </p:tav>
                                        <p:tav tm="100000">
                                          <p:val>
                                            <p:strVal val="#ppt_h"/>
                                          </p:val>
                                        </p:tav>
                                      </p:tavLst>
                                    </p:anim>
                                    <p:animEffect transition="in" filter="fade">
                                      <p:cBhvr>
                                        <p:cTn id="94" dur="500"/>
                                        <p:tgtEl>
                                          <p:spTgt spid="347"/>
                                        </p:tgtEl>
                                      </p:cBhvr>
                                    </p:animEffect>
                                  </p:childTnLst>
                                </p:cTn>
                              </p:par>
                              <p:par>
                                <p:cTn id="95" presetID="53" presetClass="entr" presetSubtype="16" fill="hold" grpId="0" nodeType="withEffect">
                                  <p:stCondLst>
                                    <p:cond delay="900"/>
                                  </p:stCondLst>
                                  <p:childTnLst>
                                    <p:set>
                                      <p:cBhvr>
                                        <p:cTn id="96" dur="1" fill="hold">
                                          <p:stCondLst>
                                            <p:cond delay="0"/>
                                          </p:stCondLst>
                                        </p:cTn>
                                        <p:tgtEl>
                                          <p:spTgt spid="348"/>
                                        </p:tgtEl>
                                        <p:attrNameLst>
                                          <p:attrName>style.visibility</p:attrName>
                                        </p:attrNameLst>
                                      </p:cBhvr>
                                      <p:to>
                                        <p:strVal val="visible"/>
                                      </p:to>
                                    </p:set>
                                    <p:anim calcmode="lin" valueType="num">
                                      <p:cBhvr>
                                        <p:cTn id="97" dur="500" fill="hold"/>
                                        <p:tgtEl>
                                          <p:spTgt spid="348"/>
                                        </p:tgtEl>
                                        <p:attrNameLst>
                                          <p:attrName>ppt_w</p:attrName>
                                        </p:attrNameLst>
                                      </p:cBhvr>
                                      <p:tavLst>
                                        <p:tav tm="0">
                                          <p:val>
                                            <p:fltVal val="0"/>
                                          </p:val>
                                        </p:tav>
                                        <p:tav tm="100000">
                                          <p:val>
                                            <p:strVal val="#ppt_w"/>
                                          </p:val>
                                        </p:tav>
                                      </p:tavLst>
                                    </p:anim>
                                    <p:anim calcmode="lin" valueType="num">
                                      <p:cBhvr>
                                        <p:cTn id="98" dur="500" fill="hold"/>
                                        <p:tgtEl>
                                          <p:spTgt spid="348"/>
                                        </p:tgtEl>
                                        <p:attrNameLst>
                                          <p:attrName>ppt_h</p:attrName>
                                        </p:attrNameLst>
                                      </p:cBhvr>
                                      <p:tavLst>
                                        <p:tav tm="0">
                                          <p:val>
                                            <p:fltVal val="0"/>
                                          </p:val>
                                        </p:tav>
                                        <p:tav tm="100000">
                                          <p:val>
                                            <p:strVal val="#ppt_h"/>
                                          </p:val>
                                        </p:tav>
                                      </p:tavLst>
                                    </p:anim>
                                    <p:animEffect transition="in" filter="fade">
                                      <p:cBhvr>
                                        <p:cTn id="99" dur="500"/>
                                        <p:tgtEl>
                                          <p:spTgt spid="348"/>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49"/>
                                        </p:tgtEl>
                                        <p:attrNameLst>
                                          <p:attrName>style.visibility</p:attrName>
                                        </p:attrNameLst>
                                      </p:cBhvr>
                                      <p:to>
                                        <p:strVal val="visible"/>
                                      </p:to>
                                    </p:set>
                                    <p:anim calcmode="lin" valueType="num">
                                      <p:cBhvr>
                                        <p:cTn id="102" dur="500" fill="hold"/>
                                        <p:tgtEl>
                                          <p:spTgt spid="349"/>
                                        </p:tgtEl>
                                        <p:attrNameLst>
                                          <p:attrName>ppt_w</p:attrName>
                                        </p:attrNameLst>
                                      </p:cBhvr>
                                      <p:tavLst>
                                        <p:tav tm="0">
                                          <p:val>
                                            <p:fltVal val="0"/>
                                          </p:val>
                                        </p:tav>
                                        <p:tav tm="100000">
                                          <p:val>
                                            <p:strVal val="#ppt_w"/>
                                          </p:val>
                                        </p:tav>
                                      </p:tavLst>
                                    </p:anim>
                                    <p:anim calcmode="lin" valueType="num">
                                      <p:cBhvr>
                                        <p:cTn id="103" dur="500" fill="hold"/>
                                        <p:tgtEl>
                                          <p:spTgt spid="349"/>
                                        </p:tgtEl>
                                        <p:attrNameLst>
                                          <p:attrName>ppt_h</p:attrName>
                                        </p:attrNameLst>
                                      </p:cBhvr>
                                      <p:tavLst>
                                        <p:tav tm="0">
                                          <p:val>
                                            <p:fltVal val="0"/>
                                          </p:val>
                                        </p:tav>
                                        <p:tav tm="100000">
                                          <p:val>
                                            <p:strVal val="#ppt_h"/>
                                          </p:val>
                                        </p:tav>
                                      </p:tavLst>
                                    </p:anim>
                                    <p:animEffect transition="in" filter="fade">
                                      <p:cBhvr>
                                        <p:cTn id="104" dur="500"/>
                                        <p:tgtEl>
                                          <p:spTgt spid="349"/>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50"/>
                                        </p:tgtEl>
                                        <p:attrNameLst>
                                          <p:attrName>style.visibility</p:attrName>
                                        </p:attrNameLst>
                                      </p:cBhvr>
                                      <p:to>
                                        <p:strVal val="visible"/>
                                      </p:to>
                                    </p:set>
                                    <p:anim calcmode="lin" valueType="num">
                                      <p:cBhvr>
                                        <p:cTn id="107" dur="500" fill="hold"/>
                                        <p:tgtEl>
                                          <p:spTgt spid="350"/>
                                        </p:tgtEl>
                                        <p:attrNameLst>
                                          <p:attrName>ppt_w</p:attrName>
                                        </p:attrNameLst>
                                      </p:cBhvr>
                                      <p:tavLst>
                                        <p:tav tm="0">
                                          <p:val>
                                            <p:fltVal val="0"/>
                                          </p:val>
                                        </p:tav>
                                        <p:tav tm="100000">
                                          <p:val>
                                            <p:strVal val="#ppt_w"/>
                                          </p:val>
                                        </p:tav>
                                      </p:tavLst>
                                    </p:anim>
                                    <p:anim calcmode="lin" valueType="num">
                                      <p:cBhvr>
                                        <p:cTn id="108" dur="500" fill="hold"/>
                                        <p:tgtEl>
                                          <p:spTgt spid="350"/>
                                        </p:tgtEl>
                                        <p:attrNameLst>
                                          <p:attrName>ppt_h</p:attrName>
                                        </p:attrNameLst>
                                      </p:cBhvr>
                                      <p:tavLst>
                                        <p:tav tm="0">
                                          <p:val>
                                            <p:fltVal val="0"/>
                                          </p:val>
                                        </p:tav>
                                        <p:tav tm="100000">
                                          <p:val>
                                            <p:strVal val="#ppt_h"/>
                                          </p:val>
                                        </p:tav>
                                      </p:tavLst>
                                    </p:anim>
                                    <p:animEffect transition="in" filter="fade">
                                      <p:cBhvr>
                                        <p:cTn id="109" dur="500"/>
                                        <p:tgtEl>
                                          <p:spTgt spid="350"/>
                                        </p:tgtEl>
                                      </p:cBhvr>
                                    </p:animEffect>
                                  </p:childTnLst>
                                </p:cTn>
                              </p:par>
                              <p:par>
                                <p:cTn id="110" presetID="53" presetClass="entr" presetSubtype="16" fill="hold" grpId="0" nodeType="withEffect">
                                  <p:stCondLst>
                                    <p:cond delay="1100"/>
                                  </p:stCondLst>
                                  <p:childTnLst>
                                    <p:set>
                                      <p:cBhvr>
                                        <p:cTn id="111" dur="1" fill="hold">
                                          <p:stCondLst>
                                            <p:cond delay="0"/>
                                          </p:stCondLst>
                                        </p:cTn>
                                        <p:tgtEl>
                                          <p:spTgt spid="351"/>
                                        </p:tgtEl>
                                        <p:attrNameLst>
                                          <p:attrName>style.visibility</p:attrName>
                                        </p:attrNameLst>
                                      </p:cBhvr>
                                      <p:to>
                                        <p:strVal val="visible"/>
                                      </p:to>
                                    </p:set>
                                    <p:anim calcmode="lin" valueType="num">
                                      <p:cBhvr>
                                        <p:cTn id="112" dur="500" fill="hold"/>
                                        <p:tgtEl>
                                          <p:spTgt spid="351"/>
                                        </p:tgtEl>
                                        <p:attrNameLst>
                                          <p:attrName>ppt_w</p:attrName>
                                        </p:attrNameLst>
                                      </p:cBhvr>
                                      <p:tavLst>
                                        <p:tav tm="0">
                                          <p:val>
                                            <p:fltVal val="0"/>
                                          </p:val>
                                        </p:tav>
                                        <p:tav tm="100000">
                                          <p:val>
                                            <p:strVal val="#ppt_w"/>
                                          </p:val>
                                        </p:tav>
                                      </p:tavLst>
                                    </p:anim>
                                    <p:anim calcmode="lin" valueType="num">
                                      <p:cBhvr>
                                        <p:cTn id="113" dur="500" fill="hold"/>
                                        <p:tgtEl>
                                          <p:spTgt spid="351"/>
                                        </p:tgtEl>
                                        <p:attrNameLst>
                                          <p:attrName>ppt_h</p:attrName>
                                        </p:attrNameLst>
                                      </p:cBhvr>
                                      <p:tavLst>
                                        <p:tav tm="0">
                                          <p:val>
                                            <p:fltVal val="0"/>
                                          </p:val>
                                        </p:tav>
                                        <p:tav tm="100000">
                                          <p:val>
                                            <p:strVal val="#ppt_h"/>
                                          </p:val>
                                        </p:tav>
                                      </p:tavLst>
                                    </p:anim>
                                    <p:animEffect transition="in" filter="fade">
                                      <p:cBhvr>
                                        <p:cTn id="114" dur="500"/>
                                        <p:tgtEl>
                                          <p:spTgt spid="351"/>
                                        </p:tgtEl>
                                      </p:cBhvr>
                                    </p:animEffect>
                                  </p:childTnLst>
                                </p:cTn>
                              </p:par>
                              <p:par>
                                <p:cTn id="115" presetID="53" presetClass="entr" presetSubtype="16" fill="hold" grpId="0" nodeType="withEffect">
                                  <p:stCondLst>
                                    <p:cond delay="1100"/>
                                  </p:stCondLst>
                                  <p:childTnLst>
                                    <p:set>
                                      <p:cBhvr>
                                        <p:cTn id="116" dur="1" fill="hold">
                                          <p:stCondLst>
                                            <p:cond delay="0"/>
                                          </p:stCondLst>
                                        </p:cTn>
                                        <p:tgtEl>
                                          <p:spTgt spid="352"/>
                                        </p:tgtEl>
                                        <p:attrNameLst>
                                          <p:attrName>style.visibility</p:attrName>
                                        </p:attrNameLst>
                                      </p:cBhvr>
                                      <p:to>
                                        <p:strVal val="visible"/>
                                      </p:to>
                                    </p:set>
                                    <p:anim calcmode="lin" valueType="num">
                                      <p:cBhvr>
                                        <p:cTn id="117" dur="500" fill="hold"/>
                                        <p:tgtEl>
                                          <p:spTgt spid="352"/>
                                        </p:tgtEl>
                                        <p:attrNameLst>
                                          <p:attrName>ppt_w</p:attrName>
                                        </p:attrNameLst>
                                      </p:cBhvr>
                                      <p:tavLst>
                                        <p:tav tm="0">
                                          <p:val>
                                            <p:fltVal val="0"/>
                                          </p:val>
                                        </p:tav>
                                        <p:tav tm="100000">
                                          <p:val>
                                            <p:strVal val="#ppt_w"/>
                                          </p:val>
                                        </p:tav>
                                      </p:tavLst>
                                    </p:anim>
                                    <p:anim calcmode="lin" valueType="num">
                                      <p:cBhvr>
                                        <p:cTn id="118" dur="500" fill="hold"/>
                                        <p:tgtEl>
                                          <p:spTgt spid="352"/>
                                        </p:tgtEl>
                                        <p:attrNameLst>
                                          <p:attrName>ppt_h</p:attrName>
                                        </p:attrNameLst>
                                      </p:cBhvr>
                                      <p:tavLst>
                                        <p:tav tm="0">
                                          <p:val>
                                            <p:fltVal val="0"/>
                                          </p:val>
                                        </p:tav>
                                        <p:tav tm="100000">
                                          <p:val>
                                            <p:strVal val="#ppt_h"/>
                                          </p:val>
                                        </p:tav>
                                      </p:tavLst>
                                    </p:anim>
                                    <p:animEffect transition="in" filter="fade">
                                      <p:cBhvr>
                                        <p:cTn id="119" dur="500"/>
                                        <p:tgtEl>
                                          <p:spTgt spid="352"/>
                                        </p:tgtEl>
                                      </p:cBhvr>
                                    </p:animEffect>
                                  </p:childTnLst>
                                </p:cTn>
                              </p:par>
                              <p:par>
                                <p:cTn id="120" presetID="53" presetClass="entr" presetSubtype="16" fill="hold" grpId="0" nodeType="withEffect">
                                  <p:stCondLst>
                                    <p:cond delay="1200"/>
                                  </p:stCondLst>
                                  <p:childTnLst>
                                    <p:set>
                                      <p:cBhvr>
                                        <p:cTn id="121" dur="1" fill="hold">
                                          <p:stCondLst>
                                            <p:cond delay="0"/>
                                          </p:stCondLst>
                                        </p:cTn>
                                        <p:tgtEl>
                                          <p:spTgt spid="353"/>
                                        </p:tgtEl>
                                        <p:attrNameLst>
                                          <p:attrName>style.visibility</p:attrName>
                                        </p:attrNameLst>
                                      </p:cBhvr>
                                      <p:to>
                                        <p:strVal val="visible"/>
                                      </p:to>
                                    </p:set>
                                    <p:anim calcmode="lin" valueType="num">
                                      <p:cBhvr>
                                        <p:cTn id="122" dur="500" fill="hold"/>
                                        <p:tgtEl>
                                          <p:spTgt spid="353"/>
                                        </p:tgtEl>
                                        <p:attrNameLst>
                                          <p:attrName>ppt_w</p:attrName>
                                        </p:attrNameLst>
                                      </p:cBhvr>
                                      <p:tavLst>
                                        <p:tav tm="0">
                                          <p:val>
                                            <p:fltVal val="0"/>
                                          </p:val>
                                        </p:tav>
                                        <p:tav tm="100000">
                                          <p:val>
                                            <p:strVal val="#ppt_w"/>
                                          </p:val>
                                        </p:tav>
                                      </p:tavLst>
                                    </p:anim>
                                    <p:anim calcmode="lin" valueType="num">
                                      <p:cBhvr>
                                        <p:cTn id="123" dur="500" fill="hold"/>
                                        <p:tgtEl>
                                          <p:spTgt spid="353"/>
                                        </p:tgtEl>
                                        <p:attrNameLst>
                                          <p:attrName>ppt_h</p:attrName>
                                        </p:attrNameLst>
                                      </p:cBhvr>
                                      <p:tavLst>
                                        <p:tav tm="0">
                                          <p:val>
                                            <p:fltVal val="0"/>
                                          </p:val>
                                        </p:tav>
                                        <p:tav tm="100000">
                                          <p:val>
                                            <p:strVal val="#ppt_h"/>
                                          </p:val>
                                        </p:tav>
                                      </p:tavLst>
                                    </p:anim>
                                    <p:animEffect transition="in" filter="fade">
                                      <p:cBhvr>
                                        <p:cTn id="124" dur="500"/>
                                        <p:tgtEl>
                                          <p:spTgt spid="353"/>
                                        </p:tgtEl>
                                      </p:cBhvr>
                                    </p:animEffect>
                                  </p:childTnLst>
                                </p:cTn>
                              </p:par>
                              <p:par>
                                <p:cTn id="125" presetID="53" presetClass="entr" presetSubtype="16" fill="hold" grpId="0" nodeType="withEffect">
                                  <p:stCondLst>
                                    <p:cond delay="1200"/>
                                  </p:stCondLst>
                                  <p:childTnLst>
                                    <p:set>
                                      <p:cBhvr>
                                        <p:cTn id="126" dur="1" fill="hold">
                                          <p:stCondLst>
                                            <p:cond delay="0"/>
                                          </p:stCondLst>
                                        </p:cTn>
                                        <p:tgtEl>
                                          <p:spTgt spid="354"/>
                                        </p:tgtEl>
                                        <p:attrNameLst>
                                          <p:attrName>style.visibility</p:attrName>
                                        </p:attrNameLst>
                                      </p:cBhvr>
                                      <p:to>
                                        <p:strVal val="visible"/>
                                      </p:to>
                                    </p:set>
                                    <p:anim calcmode="lin" valueType="num">
                                      <p:cBhvr>
                                        <p:cTn id="127" dur="500" fill="hold"/>
                                        <p:tgtEl>
                                          <p:spTgt spid="354"/>
                                        </p:tgtEl>
                                        <p:attrNameLst>
                                          <p:attrName>ppt_w</p:attrName>
                                        </p:attrNameLst>
                                      </p:cBhvr>
                                      <p:tavLst>
                                        <p:tav tm="0">
                                          <p:val>
                                            <p:fltVal val="0"/>
                                          </p:val>
                                        </p:tav>
                                        <p:tav tm="100000">
                                          <p:val>
                                            <p:strVal val="#ppt_w"/>
                                          </p:val>
                                        </p:tav>
                                      </p:tavLst>
                                    </p:anim>
                                    <p:anim calcmode="lin" valueType="num">
                                      <p:cBhvr>
                                        <p:cTn id="128" dur="500" fill="hold"/>
                                        <p:tgtEl>
                                          <p:spTgt spid="354"/>
                                        </p:tgtEl>
                                        <p:attrNameLst>
                                          <p:attrName>ppt_h</p:attrName>
                                        </p:attrNameLst>
                                      </p:cBhvr>
                                      <p:tavLst>
                                        <p:tav tm="0">
                                          <p:val>
                                            <p:fltVal val="0"/>
                                          </p:val>
                                        </p:tav>
                                        <p:tav tm="100000">
                                          <p:val>
                                            <p:strVal val="#ppt_h"/>
                                          </p:val>
                                        </p:tav>
                                      </p:tavLst>
                                    </p:anim>
                                    <p:animEffect transition="in" filter="fade">
                                      <p:cBhvr>
                                        <p:cTn id="129" dur="500"/>
                                        <p:tgtEl>
                                          <p:spTgt spid="354"/>
                                        </p:tgtEl>
                                      </p:cBhvr>
                                    </p:animEffect>
                                  </p:childTnLst>
                                </p:cTn>
                              </p:par>
                              <p:par>
                                <p:cTn id="130" presetID="53" presetClass="entr" presetSubtype="16" fill="hold" grpId="0" nodeType="withEffect">
                                  <p:stCondLst>
                                    <p:cond delay="1300"/>
                                  </p:stCondLst>
                                  <p:childTnLst>
                                    <p:set>
                                      <p:cBhvr>
                                        <p:cTn id="131" dur="1" fill="hold">
                                          <p:stCondLst>
                                            <p:cond delay="0"/>
                                          </p:stCondLst>
                                        </p:cTn>
                                        <p:tgtEl>
                                          <p:spTgt spid="355"/>
                                        </p:tgtEl>
                                        <p:attrNameLst>
                                          <p:attrName>style.visibility</p:attrName>
                                        </p:attrNameLst>
                                      </p:cBhvr>
                                      <p:to>
                                        <p:strVal val="visible"/>
                                      </p:to>
                                    </p:set>
                                    <p:anim calcmode="lin" valueType="num">
                                      <p:cBhvr>
                                        <p:cTn id="132" dur="500" fill="hold"/>
                                        <p:tgtEl>
                                          <p:spTgt spid="355"/>
                                        </p:tgtEl>
                                        <p:attrNameLst>
                                          <p:attrName>ppt_w</p:attrName>
                                        </p:attrNameLst>
                                      </p:cBhvr>
                                      <p:tavLst>
                                        <p:tav tm="0">
                                          <p:val>
                                            <p:fltVal val="0"/>
                                          </p:val>
                                        </p:tav>
                                        <p:tav tm="100000">
                                          <p:val>
                                            <p:strVal val="#ppt_w"/>
                                          </p:val>
                                        </p:tav>
                                      </p:tavLst>
                                    </p:anim>
                                    <p:anim calcmode="lin" valueType="num">
                                      <p:cBhvr>
                                        <p:cTn id="133" dur="500" fill="hold"/>
                                        <p:tgtEl>
                                          <p:spTgt spid="355"/>
                                        </p:tgtEl>
                                        <p:attrNameLst>
                                          <p:attrName>ppt_h</p:attrName>
                                        </p:attrNameLst>
                                      </p:cBhvr>
                                      <p:tavLst>
                                        <p:tav tm="0">
                                          <p:val>
                                            <p:fltVal val="0"/>
                                          </p:val>
                                        </p:tav>
                                        <p:tav tm="100000">
                                          <p:val>
                                            <p:strVal val="#ppt_h"/>
                                          </p:val>
                                        </p:tav>
                                      </p:tavLst>
                                    </p:anim>
                                    <p:animEffect transition="in" filter="fade">
                                      <p:cBhvr>
                                        <p:cTn id="134" dur="500"/>
                                        <p:tgtEl>
                                          <p:spTgt spid="355"/>
                                        </p:tgtEl>
                                      </p:cBhvr>
                                    </p:animEffect>
                                  </p:childTnLst>
                                </p:cTn>
                              </p:par>
                              <p:par>
                                <p:cTn id="135" presetID="53" presetClass="entr" presetSubtype="16" fill="hold" grpId="0" nodeType="withEffect">
                                  <p:stCondLst>
                                    <p:cond delay="1300"/>
                                  </p:stCondLst>
                                  <p:childTnLst>
                                    <p:set>
                                      <p:cBhvr>
                                        <p:cTn id="136" dur="1" fill="hold">
                                          <p:stCondLst>
                                            <p:cond delay="0"/>
                                          </p:stCondLst>
                                        </p:cTn>
                                        <p:tgtEl>
                                          <p:spTgt spid="356"/>
                                        </p:tgtEl>
                                        <p:attrNameLst>
                                          <p:attrName>style.visibility</p:attrName>
                                        </p:attrNameLst>
                                      </p:cBhvr>
                                      <p:to>
                                        <p:strVal val="visible"/>
                                      </p:to>
                                    </p:set>
                                    <p:anim calcmode="lin" valueType="num">
                                      <p:cBhvr>
                                        <p:cTn id="137" dur="500" fill="hold"/>
                                        <p:tgtEl>
                                          <p:spTgt spid="356"/>
                                        </p:tgtEl>
                                        <p:attrNameLst>
                                          <p:attrName>ppt_w</p:attrName>
                                        </p:attrNameLst>
                                      </p:cBhvr>
                                      <p:tavLst>
                                        <p:tav tm="0">
                                          <p:val>
                                            <p:fltVal val="0"/>
                                          </p:val>
                                        </p:tav>
                                        <p:tav tm="100000">
                                          <p:val>
                                            <p:strVal val="#ppt_w"/>
                                          </p:val>
                                        </p:tav>
                                      </p:tavLst>
                                    </p:anim>
                                    <p:anim calcmode="lin" valueType="num">
                                      <p:cBhvr>
                                        <p:cTn id="138" dur="500" fill="hold"/>
                                        <p:tgtEl>
                                          <p:spTgt spid="356"/>
                                        </p:tgtEl>
                                        <p:attrNameLst>
                                          <p:attrName>ppt_h</p:attrName>
                                        </p:attrNameLst>
                                      </p:cBhvr>
                                      <p:tavLst>
                                        <p:tav tm="0">
                                          <p:val>
                                            <p:fltVal val="0"/>
                                          </p:val>
                                        </p:tav>
                                        <p:tav tm="100000">
                                          <p:val>
                                            <p:strVal val="#ppt_h"/>
                                          </p:val>
                                        </p:tav>
                                      </p:tavLst>
                                    </p:anim>
                                    <p:animEffect transition="in" filter="fade">
                                      <p:cBhvr>
                                        <p:cTn id="139" dur="500"/>
                                        <p:tgtEl>
                                          <p:spTgt spid="356"/>
                                        </p:tgtEl>
                                      </p:cBhvr>
                                    </p:animEffect>
                                  </p:childTnLst>
                                </p:cTn>
                              </p:par>
                              <p:par>
                                <p:cTn id="140" presetID="53" presetClass="entr" presetSubtype="16" fill="hold" grpId="0" nodeType="withEffect">
                                  <p:stCondLst>
                                    <p:cond delay="1400"/>
                                  </p:stCondLst>
                                  <p:childTnLst>
                                    <p:set>
                                      <p:cBhvr>
                                        <p:cTn id="141" dur="1" fill="hold">
                                          <p:stCondLst>
                                            <p:cond delay="0"/>
                                          </p:stCondLst>
                                        </p:cTn>
                                        <p:tgtEl>
                                          <p:spTgt spid="357"/>
                                        </p:tgtEl>
                                        <p:attrNameLst>
                                          <p:attrName>style.visibility</p:attrName>
                                        </p:attrNameLst>
                                      </p:cBhvr>
                                      <p:to>
                                        <p:strVal val="visible"/>
                                      </p:to>
                                    </p:set>
                                    <p:anim calcmode="lin" valueType="num">
                                      <p:cBhvr>
                                        <p:cTn id="142" dur="500" fill="hold"/>
                                        <p:tgtEl>
                                          <p:spTgt spid="357"/>
                                        </p:tgtEl>
                                        <p:attrNameLst>
                                          <p:attrName>ppt_w</p:attrName>
                                        </p:attrNameLst>
                                      </p:cBhvr>
                                      <p:tavLst>
                                        <p:tav tm="0">
                                          <p:val>
                                            <p:fltVal val="0"/>
                                          </p:val>
                                        </p:tav>
                                        <p:tav tm="100000">
                                          <p:val>
                                            <p:strVal val="#ppt_w"/>
                                          </p:val>
                                        </p:tav>
                                      </p:tavLst>
                                    </p:anim>
                                    <p:anim calcmode="lin" valueType="num">
                                      <p:cBhvr>
                                        <p:cTn id="143" dur="500" fill="hold"/>
                                        <p:tgtEl>
                                          <p:spTgt spid="357"/>
                                        </p:tgtEl>
                                        <p:attrNameLst>
                                          <p:attrName>ppt_h</p:attrName>
                                        </p:attrNameLst>
                                      </p:cBhvr>
                                      <p:tavLst>
                                        <p:tav tm="0">
                                          <p:val>
                                            <p:fltVal val="0"/>
                                          </p:val>
                                        </p:tav>
                                        <p:tav tm="100000">
                                          <p:val>
                                            <p:strVal val="#ppt_h"/>
                                          </p:val>
                                        </p:tav>
                                      </p:tavLst>
                                    </p:anim>
                                    <p:animEffect transition="in" filter="fade">
                                      <p:cBhvr>
                                        <p:cTn id="144" dur="500"/>
                                        <p:tgtEl>
                                          <p:spTgt spid="357"/>
                                        </p:tgtEl>
                                      </p:cBhvr>
                                    </p:animEffect>
                                  </p:childTnLst>
                                </p:cTn>
                              </p:par>
                              <p:par>
                                <p:cTn id="145" presetID="53" presetClass="entr" presetSubtype="16" fill="hold" grpId="0" nodeType="withEffect">
                                  <p:stCondLst>
                                    <p:cond delay="1400"/>
                                  </p:stCondLst>
                                  <p:childTnLst>
                                    <p:set>
                                      <p:cBhvr>
                                        <p:cTn id="146" dur="1" fill="hold">
                                          <p:stCondLst>
                                            <p:cond delay="0"/>
                                          </p:stCondLst>
                                        </p:cTn>
                                        <p:tgtEl>
                                          <p:spTgt spid="358"/>
                                        </p:tgtEl>
                                        <p:attrNameLst>
                                          <p:attrName>style.visibility</p:attrName>
                                        </p:attrNameLst>
                                      </p:cBhvr>
                                      <p:to>
                                        <p:strVal val="visible"/>
                                      </p:to>
                                    </p:set>
                                    <p:anim calcmode="lin" valueType="num">
                                      <p:cBhvr>
                                        <p:cTn id="147" dur="500" fill="hold"/>
                                        <p:tgtEl>
                                          <p:spTgt spid="358"/>
                                        </p:tgtEl>
                                        <p:attrNameLst>
                                          <p:attrName>ppt_w</p:attrName>
                                        </p:attrNameLst>
                                      </p:cBhvr>
                                      <p:tavLst>
                                        <p:tav tm="0">
                                          <p:val>
                                            <p:fltVal val="0"/>
                                          </p:val>
                                        </p:tav>
                                        <p:tav tm="100000">
                                          <p:val>
                                            <p:strVal val="#ppt_w"/>
                                          </p:val>
                                        </p:tav>
                                      </p:tavLst>
                                    </p:anim>
                                    <p:anim calcmode="lin" valueType="num">
                                      <p:cBhvr>
                                        <p:cTn id="148" dur="500" fill="hold"/>
                                        <p:tgtEl>
                                          <p:spTgt spid="358"/>
                                        </p:tgtEl>
                                        <p:attrNameLst>
                                          <p:attrName>ppt_h</p:attrName>
                                        </p:attrNameLst>
                                      </p:cBhvr>
                                      <p:tavLst>
                                        <p:tav tm="0">
                                          <p:val>
                                            <p:fltVal val="0"/>
                                          </p:val>
                                        </p:tav>
                                        <p:tav tm="100000">
                                          <p:val>
                                            <p:strVal val="#ppt_h"/>
                                          </p:val>
                                        </p:tav>
                                      </p:tavLst>
                                    </p:anim>
                                    <p:animEffect transition="in" filter="fade">
                                      <p:cBhvr>
                                        <p:cTn id="149" dur="500"/>
                                        <p:tgtEl>
                                          <p:spTgt spid="358"/>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359"/>
                                        </p:tgtEl>
                                        <p:attrNameLst>
                                          <p:attrName>style.visibility</p:attrName>
                                        </p:attrNameLst>
                                      </p:cBhvr>
                                      <p:to>
                                        <p:strVal val="visible"/>
                                      </p:to>
                                    </p:set>
                                    <p:anim calcmode="lin" valueType="num">
                                      <p:cBhvr>
                                        <p:cTn id="152" dur="500" fill="hold"/>
                                        <p:tgtEl>
                                          <p:spTgt spid="359"/>
                                        </p:tgtEl>
                                        <p:attrNameLst>
                                          <p:attrName>ppt_w</p:attrName>
                                        </p:attrNameLst>
                                      </p:cBhvr>
                                      <p:tavLst>
                                        <p:tav tm="0">
                                          <p:val>
                                            <p:fltVal val="0"/>
                                          </p:val>
                                        </p:tav>
                                        <p:tav tm="100000">
                                          <p:val>
                                            <p:strVal val="#ppt_w"/>
                                          </p:val>
                                        </p:tav>
                                      </p:tavLst>
                                    </p:anim>
                                    <p:anim calcmode="lin" valueType="num">
                                      <p:cBhvr>
                                        <p:cTn id="153" dur="500" fill="hold"/>
                                        <p:tgtEl>
                                          <p:spTgt spid="359"/>
                                        </p:tgtEl>
                                        <p:attrNameLst>
                                          <p:attrName>ppt_h</p:attrName>
                                        </p:attrNameLst>
                                      </p:cBhvr>
                                      <p:tavLst>
                                        <p:tav tm="0">
                                          <p:val>
                                            <p:fltVal val="0"/>
                                          </p:val>
                                        </p:tav>
                                        <p:tav tm="100000">
                                          <p:val>
                                            <p:strVal val="#ppt_h"/>
                                          </p:val>
                                        </p:tav>
                                      </p:tavLst>
                                    </p:anim>
                                    <p:animEffect transition="in" filter="fade">
                                      <p:cBhvr>
                                        <p:cTn id="154" dur="500"/>
                                        <p:tgtEl>
                                          <p:spTgt spid="359"/>
                                        </p:tgtEl>
                                      </p:cBhvr>
                                    </p:animEffect>
                                  </p:childTnLst>
                                </p:cTn>
                              </p:par>
                              <p:par>
                                <p:cTn id="155" presetID="53" presetClass="entr" presetSubtype="16" fill="hold" grpId="0" nodeType="withEffect">
                                  <p:stCondLst>
                                    <p:cond delay="1500"/>
                                  </p:stCondLst>
                                  <p:childTnLst>
                                    <p:set>
                                      <p:cBhvr>
                                        <p:cTn id="156" dur="1" fill="hold">
                                          <p:stCondLst>
                                            <p:cond delay="0"/>
                                          </p:stCondLst>
                                        </p:cTn>
                                        <p:tgtEl>
                                          <p:spTgt spid="360"/>
                                        </p:tgtEl>
                                        <p:attrNameLst>
                                          <p:attrName>style.visibility</p:attrName>
                                        </p:attrNameLst>
                                      </p:cBhvr>
                                      <p:to>
                                        <p:strVal val="visible"/>
                                      </p:to>
                                    </p:set>
                                    <p:anim calcmode="lin" valueType="num">
                                      <p:cBhvr>
                                        <p:cTn id="157" dur="500" fill="hold"/>
                                        <p:tgtEl>
                                          <p:spTgt spid="360"/>
                                        </p:tgtEl>
                                        <p:attrNameLst>
                                          <p:attrName>ppt_w</p:attrName>
                                        </p:attrNameLst>
                                      </p:cBhvr>
                                      <p:tavLst>
                                        <p:tav tm="0">
                                          <p:val>
                                            <p:fltVal val="0"/>
                                          </p:val>
                                        </p:tav>
                                        <p:tav tm="100000">
                                          <p:val>
                                            <p:strVal val="#ppt_w"/>
                                          </p:val>
                                        </p:tav>
                                      </p:tavLst>
                                    </p:anim>
                                    <p:anim calcmode="lin" valueType="num">
                                      <p:cBhvr>
                                        <p:cTn id="158" dur="500" fill="hold"/>
                                        <p:tgtEl>
                                          <p:spTgt spid="360"/>
                                        </p:tgtEl>
                                        <p:attrNameLst>
                                          <p:attrName>ppt_h</p:attrName>
                                        </p:attrNameLst>
                                      </p:cBhvr>
                                      <p:tavLst>
                                        <p:tav tm="0">
                                          <p:val>
                                            <p:fltVal val="0"/>
                                          </p:val>
                                        </p:tav>
                                        <p:tav tm="100000">
                                          <p:val>
                                            <p:strVal val="#ppt_h"/>
                                          </p:val>
                                        </p:tav>
                                      </p:tavLst>
                                    </p:anim>
                                    <p:animEffect transition="in" filter="fade">
                                      <p:cBhvr>
                                        <p:cTn id="159" dur="500"/>
                                        <p:tgtEl>
                                          <p:spTgt spid="360"/>
                                        </p:tgtEl>
                                      </p:cBhvr>
                                    </p:animEffect>
                                  </p:childTnLst>
                                </p:cTn>
                              </p:par>
                              <p:par>
                                <p:cTn id="160" presetID="53" presetClass="entr" presetSubtype="16" fill="hold" grpId="0" nodeType="withEffect">
                                  <p:stCondLst>
                                    <p:cond delay="1600"/>
                                  </p:stCondLst>
                                  <p:childTnLst>
                                    <p:set>
                                      <p:cBhvr>
                                        <p:cTn id="161" dur="1" fill="hold">
                                          <p:stCondLst>
                                            <p:cond delay="0"/>
                                          </p:stCondLst>
                                        </p:cTn>
                                        <p:tgtEl>
                                          <p:spTgt spid="361"/>
                                        </p:tgtEl>
                                        <p:attrNameLst>
                                          <p:attrName>style.visibility</p:attrName>
                                        </p:attrNameLst>
                                      </p:cBhvr>
                                      <p:to>
                                        <p:strVal val="visible"/>
                                      </p:to>
                                    </p:set>
                                    <p:anim calcmode="lin" valueType="num">
                                      <p:cBhvr>
                                        <p:cTn id="162" dur="500" fill="hold"/>
                                        <p:tgtEl>
                                          <p:spTgt spid="361"/>
                                        </p:tgtEl>
                                        <p:attrNameLst>
                                          <p:attrName>ppt_w</p:attrName>
                                        </p:attrNameLst>
                                      </p:cBhvr>
                                      <p:tavLst>
                                        <p:tav tm="0">
                                          <p:val>
                                            <p:fltVal val="0"/>
                                          </p:val>
                                        </p:tav>
                                        <p:tav tm="100000">
                                          <p:val>
                                            <p:strVal val="#ppt_w"/>
                                          </p:val>
                                        </p:tav>
                                      </p:tavLst>
                                    </p:anim>
                                    <p:anim calcmode="lin" valueType="num">
                                      <p:cBhvr>
                                        <p:cTn id="163" dur="500" fill="hold"/>
                                        <p:tgtEl>
                                          <p:spTgt spid="361"/>
                                        </p:tgtEl>
                                        <p:attrNameLst>
                                          <p:attrName>ppt_h</p:attrName>
                                        </p:attrNameLst>
                                      </p:cBhvr>
                                      <p:tavLst>
                                        <p:tav tm="0">
                                          <p:val>
                                            <p:fltVal val="0"/>
                                          </p:val>
                                        </p:tav>
                                        <p:tav tm="100000">
                                          <p:val>
                                            <p:strVal val="#ppt_h"/>
                                          </p:val>
                                        </p:tav>
                                      </p:tavLst>
                                    </p:anim>
                                    <p:animEffect transition="in" filter="fade">
                                      <p:cBhvr>
                                        <p:cTn id="164" dur="500"/>
                                        <p:tgtEl>
                                          <p:spTgt spid="361"/>
                                        </p:tgtEl>
                                      </p:cBhvr>
                                    </p:animEffect>
                                  </p:childTnLst>
                                </p:cTn>
                              </p:par>
                              <p:par>
                                <p:cTn id="165" presetID="53" presetClass="entr" presetSubtype="16" fill="hold" grpId="0" nodeType="withEffect">
                                  <p:stCondLst>
                                    <p:cond delay="1600"/>
                                  </p:stCondLst>
                                  <p:childTnLst>
                                    <p:set>
                                      <p:cBhvr>
                                        <p:cTn id="166" dur="1" fill="hold">
                                          <p:stCondLst>
                                            <p:cond delay="0"/>
                                          </p:stCondLst>
                                        </p:cTn>
                                        <p:tgtEl>
                                          <p:spTgt spid="362"/>
                                        </p:tgtEl>
                                        <p:attrNameLst>
                                          <p:attrName>style.visibility</p:attrName>
                                        </p:attrNameLst>
                                      </p:cBhvr>
                                      <p:to>
                                        <p:strVal val="visible"/>
                                      </p:to>
                                    </p:set>
                                    <p:anim calcmode="lin" valueType="num">
                                      <p:cBhvr>
                                        <p:cTn id="167" dur="500" fill="hold"/>
                                        <p:tgtEl>
                                          <p:spTgt spid="362"/>
                                        </p:tgtEl>
                                        <p:attrNameLst>
                                          <p:attrName>ppt_w</p:attrName>
                                        </p:attrNameLst>
                                      </p:cBhvr>
                                      <p:tavLst>
                                        <p:tav tm="0">
                                          <p:val>
                                            <p:fltVal val="0"/>
                                          </p:val>
                                        </p:tav>
                                        <p:tav tm="100000">
                                          <p:val>
                                            <p:strVal val="#ppt_w"/>
                                          </p:val>
                                        </p:tav>
                                      </p:tavLst>
                                    </p:anim>
                                    <p:anim calcmode="lin" valueType="num">
                                      <p:cBhvr>
                                        <p:cTn id="168" dur="500" fill="hold"/>
                                        <p:tgtEl>
                                          <p:spTgt spid="362"/>
                                        </p:tgtEl>
                                        <p:attrNameLst>
                                          <p:attrName>ppt_h</p:attrName>
                                        </p:attrNameLst>
                                      </p:cBhvr>
                                      <p:tavLst>
                                        <p:tav tm="0">
                                          <p:val>
                                            <p:fltVal val="0"/>
                                          </p:val>
                                        </p:tav>
                                        <p:tav tm="100000">
                                          <p:val>
                                            <p:strVal val="#ppt_h"/>
                                          </p:val>
                                        </p:tav>
                                      </p:tavLst>
                                    </p:anim>
                                    <p:animEffect transition="in" filter="fade">
                                      <p:cBhvr>
                                        <p:cTn id="169" dur="500"/>
                                        <p:tgtEl>
                                          <p:spTgt spid="362"/>
                                        </p:tgtEl>
                                      </p:cBhvr>
                                    </p:animEffect>
                                  </p:childTnLst>
                                </p:cTn>
                              </p:par>
                              <p:par>
                                <p:cTn id="170" presetID="53" presetClass="entr" presetSubtype="16" fill="hold" grpId="0" nodeType="withEffect">
                                  <p:stCondLst>
                                    <p:cond delay="1700"/>
                                  </p:stCondLst>
                                  <p:childTnLst>
                                    <p:set>
                                      <p:cBhvr>
                                        <p:cTn id="171" dur="1" fill="hold">
                                          <p:stCondLst>
                                            <p:cond delay="0"/>
                                          </p:stCondLst>
                                        </p:cTn>
                                        <p:tgtEl>
                                          <p:spTgt spid="363"/>
                                        </p:tgtEl>
                                        <p:attrNameLst>
                                          <p:attrName>style.visibility</p:attrName>
                                        </p:attrNameLst>
                                      </p:cBhvr>
                                      <p:to>
                                        <p:strVal val="visible"/>
                                      </p:to>
                                    </p:set>
                                    <p:anim calcmode="lin" valueType="num">
                                      <p:cBhvr>
                                        <p:cTn id="172" dur="500" fill="hold"/>
                                        <p:tgtEl>
                                          <p:spTgt spid="363"/>
                                        </p:tgtEl>
                                        <p:attrNameLst>
                                          <p:attrName>ppt_w</p:attrName>
                                        </p:attrNameLst>
                                      </p:cBhvr>
                                      <p:tavLst>
                                        <p:tav tm="0">
                                          <p:val>
                                            <p:fltVal val="0"/>
                                          </p:val>
                                        </p:tav>
                                        <p:tav tm="100000">
                                          <p:val>
                                            <p:strVal val="#ppt_w"/>
                                          </p:val>
                                        </p:tav>
                                      </p:tavLst>
                                    </p:anim>
                                    <p:anim calcmode="lin" valueType="num">
                                      <p:cBhvr>
                                        <p:cTn id="173" dur="500" fill="hold"/>
                                        <p:tgtEl>
                                          <p:spTgt spid="363"/>
                                        </p:tgtEl>
                                        <p:attrNameLst>
                                          <p:attrName>ppt_h</p:attrName>
                                        </p:attrNameLst>
                                      </p:cBhvr>
                                      <p:tavLst>
                                        <p:tav tm="0">
                                          <p:val>
                                            <p:fltVal val="0"/>
                                          </p:val>
                                        </p:tav>
                                        <p:tav tm="100000">
                                          <p:val>
                                            <p:strVal val="#ppt_h"/>
                                          </p:val>
                                        </p:tav>
                                      </p:tavLst>
                                    </p:anim>
                                    <p:animEffect transition="in" filter="fade">
                                      <p:cBhvr>
                                        <p:cTn id="174" dur="500"/>
                                        <p:tgtEl>
                                          <p:spTgt spid="363"/>
                                        </p:tgtEl>
                                      </p:cBhvr>
                                    </p:animEffect>
                                  </p:childTnLst>
                                </p:cTn>
                              </p:par>
                              <p:par>
                                <p:cTn id="175" presetID="53" presetClass="entr" presetSubtype="16" fill="hold" grpId="0" nodeType="withEffect">
                                  <p:stCondLst>
                                    <p:cond delay="1700"/>
                                  </p:stCondLst>
                                  <p:childTnLst>
                                    <p:set>
                                      <p:cBhvr>
                                        <p:cTn id="176" dur="1" fill="hold">
                                          <p:stCondLst>
                                            <p:cond delay="0"/>
                                          </p:stCondLst>
                                        </p:cTn>
                                        <p:tgtEl>
                                          <p:spTgt spid="364"/>
                                        </p:tgtEl>
                                        <p:attrNameLst>
                                          <p:attrName>style.visibility</p:attrName>
                                        </p:attrNameLst>
                                      </p:cBhvr>
                                      <p:to>
                                        <p:strVal val="visible"/>
                                      </p:to>
                                    </p:set>
                                    <p:anim calcmode="lin" valueType="num">
                                      <p:cBhvr>
                                        <p:cTn id="177" dur="500" fill="hold"/>
                                        <p:tgtEl>
                                          <p:spTgt spid="364"/>
                                        </p:tgtEl>
                                        <p:attrNameLst>
                                          <p:attrName>ppt_w</p:attrName>
                                        </p:attrNameLst>
                                      </p:cBhvr>
                                      <p:tavLst>
                                        <p:tav tm="0">
                                          <p:val>
                                            <p:fltVal val="0"/>
                                          </p:val>
                                        </p:tav>
                                        <p:tav tm="100000">
                                          <p:val>
                                            <p:strVal val="#ppt_w"/>
                                          </p:val>
                                        </p:tav>
                                      </p:tavLst>
                                    </p:anim>
                                    <p:anim calcmode="lin" valueType="num">
                                      <p:cBhvr>
                                        <p:cTn id="178" dur="500" fill="hold"/>
                                        <p:tgtEl>
                                          <p:spTgt spid="364"/>
                                        </p:tgtEl>
                                        <p:attrNameLst>
                                          <p:attrName>ppt_h</p:attrName>
                                        </p:attrNameLst>
                                      </p:cBhvr>
                                      <p:tavLst>
                                        <p:tav tm="0">
                                          <p:val>
                                            <p:fltVal val="0"/>
                                          </p:val>
                                        </p:tav>
                                        <p:tav tm="100000">
                                          <p:val>
                                            <p:strVal val="#ppt_h"/>
                                          </p:val>
                                        </p:tav>
                                      </p:tavLst>
                                    </p:anim>
                                    <p:animEffect transition="in" filter="fade">
                                      <p:cBhvr>
                                        <p:cTn id="179" dur="500"/>
                                        <p:tgtEl>
                                          <p:spTgt spid="364"/>
                                        </p:tgtEl>
                                      </p:cBhvr>
                                    </p:animEffect>
                                  </p:childTnLst>
                                </p:cTn>
                              </p:par>
                              <p:par>
                                <p:cTn id="180" presetID="53" presetClass="entr" presetSubtype="16" fill="hold" grpId="0" nodeType="withEffect">
                                  <p:stCondLst>
                                    <p:cond delay="1800"/>
                                  </p:stCondLst>
                                  <p:childTnLst>
                                    <p:set>
                                      <p:cBhvr>
                                        <p:cTn id="181" dur="1" fill="hold">
                                          <p:stCondLst>
                                            <p:cond delay="0"/>
                                          </p:stCondLst>
                                        </p:cTn>
                                        <p:tgtEl>
                                          <p:spTgt spid="365"/>
                                        </p:tgtEl>
                                        <p:attrNameLst>
                                          <p:attrName>style.visibility</p:attrName>
                                        </p:attrNameLst>
                                      </p:cBhvr>
                                      <p:to>
                                        <p:strVal val="visible"/>
                                      </p:to>
                                    </p:set>
                                    <p:anim calcmode="lin" valueType="num">
                                      <p:cBhvr>
                                        <p:cTn id="182" dur="500" fill="hold"/>
                                        <p:tgtEl>
                                          <p:spTgt spid="365"/>
                                        </p:tgtEl>
                                        <p:attrNameLst>
                                          <p:attrName>ppt_w</p:attrName>
                                        </p:attrNameLst>
                                      </p:cBhvr>
                                      <p:tavLst>
                                        <p:tav tm="0">
                                          <p:val>
                                            <p:fltVal val="0"/>
                                          </p:val>
                                        </p:tav>
                                        <p:tav tm="100000">
                                          <p:val>
                                            <p:strVal val="#ppt_w"/>
                                          </p:val>
                                        </p:tav>
                                      </p:tavLst>
                                    </p:anim>
                                    <p:anim calcmode="lin" valueType="num">
                                      <p:cBhvr>
                                        <p:cTn id="183" dur="500" fill="hold"/>
                                        <p:tgtEl>
                                          <p:spTgt spid="365"/>
                                        </p:tgtEl>
                                        <p:attrNameLst>
                                          <p:attrName>ppt_h</p:attrName>
                                        </p:attrNameLst>
                                      </p:cBhvr>
                                      <p:tavLst>
                                        <p:tav tm="0">
                                          <p:val>
                                            <p:fltVal val="0"/>
                                          </p:val>
                                        </p:tav>
                                        <p:tav tm="100000">
                                          <p:val>
                                            <p:strVal val="#ppt_h"/>
                                          </p:val>
                                        </p:tav>
                                      </p:tavLst>
                                    </p:anim>
                                    <p:animEffect transition="in" filter="fade">
                                      <p:cBhvr>
                                        <p:cTn id="184" dur="500"/>
                                        <p:tgtEl>
                                          <p:spTgt spid="365"/>
                                        </p:tgtEl>
                                      </p:cBhvr>
                                    </p:animEffect>
                                  </p:childTnLst>
                                </p:cTn>
                              </p:par>
                              <p:par>
                                <p:cTn id="185" presetID="53" presetClass="entr" presetSubtype="16" fill="hold" grpId="0" nodeType="withEffect">
                                  <p:stCondLst>
                                    <p:cond delay="1800"/>
                                  </p:stCondLst>
                                  <p:childTnLst>
                                    <p:set>
                                      <p:cBhvr>
                                        <p:cTn id="186" dur="1" fill="hold">
                                          <p:stCondLst>
                                            <p:cond delay="0"/>
                                          </p:stCondLst>
                                        </p:cTn>
                                        <p:tgtEl>
                                          <p:spTgt spid="366"/>
                                        </p:tgtEl>
                                        <p:attrNameLst>
                                          <p:attrName>style.visibility</p:attrName>
                                        </p:attrNameLst>
                                      </p:cBhvr>
                                      <p:to>
                                        <p:strVal val="visible"/>
                                      </p:to>
                                    </p:set>
                                    <p:anim calcmode="lin" valueType="num">
                                      <p:cBhvr>
                                        <p:cTn id="187" dur="500" fill="hold"/>
                                        <p:tgtEl>
                                          <p:spTgt spid="366"/>
                                        </p:tgtEl>
                                        <p:attrNameLst>
                                          <p:attrName>ppt_w</p:attrName>
                                        </p:attrNameLst>
                                      </p:cBhvr>
                                      <p:tavLst>
                                        <p:tav tm="0">
                                          <p:val>
                                            <p:fltVal val="0"/>
                                          </p:val>
                                        </p:tav>
                                        <p:tav tm="100000">
                                          <p:val>
                                            <p:strVal val="#ppt_w"/>
                                          </p:val>
                                        </p:tav>
                                      </p:tavLst>
                                    </p:anim>
                                    <p:anim calcmode="lin" valueType="num">
                                      <p:cBhvr>
                                        <p:cTn id="188" dur="500" fill="hold"/>
                                        <p:tgtEl>
                                          <p:spTgt spid="366"/>
                                        </p:tgtEl>
                                        <p:attrNameLst>
                                          <p:attrName>ppt_h</p:attrName>
                                        </p:attrNameLst>
                                      </p:cBhvr>
                                      <p:tavLst>
                                        <p:tav tm="0">
                                          <p:val>
                                            <p:fltVal val="0"/>
                                          </p:val>
                                        </p:tav>
                                        <p:tav tm="100000">
                                          <p:val>
                                            <p:strVal val="#ppt_h"/>
                                          </p:val>
                                        </p:tav>
                                      </p:tavLst>
                                    </p:anim>
                                    <p:animEffect transition="in" filter="fade">
                                      <p:cBhvr>
                                        <p:cTn id="189" dur="500"/>
                                        <p:tgtEl>
                                          <p:spTgt spid="366"/>
                                        </p:tgtEl>
                                      </p:cBhvr>
                                    </p:animEffect>
                                  </p:childTnLst>
                                </p:cTn>
                              </p:par>
                              <p:par>
                                <p:cTn id="190" presetID="53" presetClass="entr" presetSubtype="16" fill="hold" grpId="0" nodeType="withEffect">
                                  <p:stCondLst>
                                    <p:cond delay="1900"/>
                                  </p:stCondLst>
                                  <p:childTnLst>
                                    <p:set>
                                      <p:cBhvr>
                                        <p:cTn id="191" dur="1" fill="hold">
                                          <p:stCondLst>
                                            <p:cond delay="0"/>
                                          </p:stCondLst>
                                        </p:cTn>
                                        <p:tgtEl>
                                          <p:spTgt spid="367"/>
                                        </p:tgtEl>
                                        <p:attrNameLst>
                                          <p:attrName>style.visibility</p:attrName>
                                        </p:attrNameLst>
                                      </p:cBhvr>
                                      <p:to>
                                        <p:strVal val="visible"/>
                                      </p:to>
                                    </p:set>
                                    <p:anim calcmode="lin" valueType="num">
                                      <p:cBhvr>
                                        <p:cTn id="192" dur="500" fill="hold"/>
                                        <p:tgtEl>
                                          <p:spTgt spid="367"/>
                                        </p:tgtEl>
                                        <p:attrNameLst>
                                          <p:attrName>ppt_w</p:attrName>
                                        </p:attrNameLst>
                                      </p:cBhvr>
                                      <p:tavLst>
                                        <p:tav tm="0">
                                          <p:val>
                                            <p:fltVal val="0"/>
                                          </p:val>
                                        </p:tav>
                                        <p:tav tm="100000">
                                          <p:val>
                                            <p:strVal val="#ppt_w"/>
                                          </p:val>
                                        </p:tav>
                                      </p:tavLst>
                                    </p:anim>
                                    <p:anim calcmode="lin" valueType="num">
                                      <p:cBhvr>
                                        <p:cTn id="193" dur="500" fill="hold"/>
                                        <p:tgtEl>
                                          <p:spTgt spid="367"/>
                                        </p:tgtEl>
                                        <p:attrNameLst>
                                          <p:attrName>ppt_h</p:attrName>
                                        </p:attrNameLst>
                                      </p:cBhvr>
                                      <p:tavLst>
                                        <p:tav tm="0">
                                          <p:val>
                                            <p:fltVal val="0"/>
                                          </p:val>
                                        </p:tav>
                                        <p:tav tm="100000">
                                          <p:val>
                                            <p:strVal val="#ppt_h"/>
                                          </p:val>
                                        </p:tav>
                                      </p:tavLst>
                                    </p:anim>
                                    <p:animEffect transition="in" filter="fade">
                                      <p:cBhvr>
                                        <p:cTn id="194" dur="500"/>
                                        <p:tgtEl>
                                          <p:spTgt spid="367"/>
                                        </p:tgtEl>
                                      </p:cBhvr>
                                    </p:animEffect>
                                  </p:childTnLst>
                                </p:cTn>
                              </p:par>
                              <p:par>
                                <p:cTn id="195" presetID="53" presetClass="entr" presetSubtype="16" fill="hold" grpId="0" nodeType="withEffect">
                                  <p:stCondLst>
                                    <p:cond delay="1900"/>
                                  </p:stCondLst>
                                  <p:childTnLst>
                                    <p:set>
                                      <p:cBhvr>
                                        <p:cTn id="196" dur="1" fill="hold">
                                          <p:stCondLst>
                                            <p:cond delay="0"/>
                                          </p:stCondLst>
                                        </p:cTn>
                                        <p:tgtEl>
                                          <p:spTgt spid="368"/>
                                        </p:tgtEl>
                                        <p:attrNameLst>
                                          <p:attrName>style.visibility</p:attrName>
                                        </p:attrNameLst>
                                      </p:cBhvr>
                                      <p:to>
                                        <p:strVal val="visible"/>
                                      </p:to>
                                    </p:set>
                                    <p:anim calcmode="lin" valueType="num">
                                      <p:cBhvr>
                                        <p:cTn id="197" dur="500" fill="hold"/>
                                        <p:tgtEl>
                                          <p:spTgt spid="368"/>
                                        </p:tgtEl>
                                        <p:attrNameLst>
                                          <p:attrName>ppt_w</p:attrName>
                                        </p:attrNameLst>
                                      </p:cBhvr>
                                      <p:tavLst>
                                        <p:tav tm="0">
                                          <p:val>
                                            <p:fltVal val="0"/>
                                          </p:val>
                                        </p:tav>
                                        <p:tav tm="100000">
                                          <p:val>
                                            <p:strVal val="#ppt_w"/>
                                          </p:val>
                                        </p:tav>
                                      </p:tavLst>
                                    </p:anim>
                                    <p:anim calcmode="lin" valueType="num">
                                      <p:cBhvr>
                                        <p:cTn id="198" dur="500" fill="hold"/>
                                        <p:tgtEl>
                                          <p:spTgt spid="368"/>
                                        </p:tgtEl>
                                        <p:attrNameLst>
                                          <p:attrName>ppt_h</p:attrName>
                                        </p:attrNameLst>
                                      </p:cBhvr>
                                      <p:tavLst>
                                        <p:tav tm="0">
                                          <p:val>
                                            <p:fltVal val="0"/>
                                          </p:val>
                                        </p:tav>
                                        <p:tav tm="100000">
                                          <p:val>
                                            <p:strVal val="#ppt_h"/>
                                          </p:val>
                                        </p:tav>
                                      </p:tavLst>
                                    </p:anim>
                                    <p:animEffect transition="in" filter="fade">
                                      <p:cBhvr>
                                        <p:cTn id="199" dur="500"/>
                                        <p:tgtEl>
                                          <p:spTgt spid="368"/>
                                        </p:tgtEl>
                                      </p:cBhvr>
                                    </p:animEffect>
                                  </p:childTnLst>
                                </p:cTn>
                              </p:par>
                              <p:par>
                                <p:cTn id="200" presetID="53" presetClass="entr" presetSubtype="16" fill="hold" grpId="0" nodeType="withEffect">
                                  <p:stCondLst>
                                    <p:cond delay="2000"/>
                                  </p:stCondLst>
                                  <p:childTnLst>
                                    <p:set>
                                      <p:cBhvr>
                                        <p:cTn id="201" dur="1" fill="hold">
                                          <p:stCondLst>
                                            <p:cond delay="0"/>
                                          </p:stCondLst>
                                        </p:cTn>
                                        <p:tgtEl>
                                          <p:spTgt spid="369"/>
                                        </p:tgtEl>
                                        <p:attrNameLst>
                                          <p:attrName>style.visibility</p:attrName>
                                        </p:attrNameLst>
                                      </p:cBhvr>
                                      <p:to>
                                        <p:strVal val="visible"/>
                                      </p:to>
                                    </p:set>
                                    <p:anim calcmode="lin" valueType="num">
                                      <p:cBhvr>
                                        <p:cTn id="202" dur="500" fill="hold"/>
                                        <p:tgtEl>
                                          <p:spTgt spid="369"/>
                                        </p:tgtEl>
                                        <p:attrNameLst>
                                          <p:attrName>ppt_w</p:attrName>
                                        </p:attrNameLst>
                                      </p:cBhvr>
                                      <p:tavLst>
                                        <p:tav tm="0">
                                          <p:val>
                                            <p:fltVal val="0"/>
                                          </p:val>
                                        </p:tav>
                                        <p:tav tm="100000">
                                          <p:val>
                                            <p:strVal val="#ppt_w"/>
                                          </p:val>
                                        </p:tav>
                                      </p:tavLst>
                                    </p:anim>
                                    <p:anim calcmode="lin" valueType="num">
                                      <p:cBhvr>
                                        <p:cTn id="203" dur="500" fill="hold"/>
                                        <p:tgtEl>
                                          <p:spTgt spid="369"/>
                                        </p:tgtEl>
                                        <p:attrNameLst>
                                          <p:attrName>ppt_h</p:attrName>
                                        </p:attrNameLst>
                                      </p:cBhvr>
                                      <p:tavLst>
                                        <p:tav tm="0">
                                          <p:val>
                                            <p:fltVal val="0"/>
                                          </p:val>
                                        </p:tav>
                                        <p:tav tm="100000">
                                          <p:val>
                                            <p:strVal val="#ppt_h"/>
                                          </p:val>
                                        </p:tav>
                                      </p:tavLst>
                                    </p:anim>
                                    <p:animEffect transition="in" filter="fade">
                                      <p:cBhvr>
                                        <p:cTn id="204" dur="500"/>
                                        <p:tgtEl>
                                          <p:spTgt spid="369"/>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370"/>
                                        </p:tgtEl>
                                        <p:attrNameLst>
                                          <p:attrName>style.visibility</p:attrName>
                                        </p:attrNameLst>
                                      </p:cBhvr>
                                      <p:to>
                                        <p:strVal val="visible"/>
                                      </p:to>
                                    </p:set>
                                    <p:anim calcmode="lin" valueType="num">
                                      <p:cBhvr>
                                        <p:cTn id="207" dur="500" fill="hold"/>
                                        <p:tgtEl>
                                          <p:spTgt spid="370"/>
                                        </p:tgtEl>
                                        <p:attrNameLst>
                                          <p:attrName>ppt_w</p:attrName>
                                        </p:attrNameLst>
                                      </p:cBhvr>
                                      <p:tavLst>
                                        <p:tav tm="0">
                                          <p:val>
                                            <p:fltVal val="0"/>
                                          </p:val>
                                        </p:tav>
                                        <p:tav tm="100000">
                                          <p:val>
                                            <p:strVal val="#ppt_w"/>
                                          </p:val>
                                        </p:tav>
                                      </p:tavLst>
                                    </p:anim>
                                    <p:anim calcmode="lin" valueType="num">
                                      <p:cBhvr>
                                        <p:cTn id="208" dur="500" fill="hold"/>
                                        <p:tgtEl>
                                          <p:spTgt spid="370"/>
                                        </p:tgtEl>
                                        <p:attrNameLst>
                                          <p:attrName>ppt_h</p:attrName>
                                        </p:attrNameLst>
                                      </p:cBhvr>
                                      <p:tavLst>
                                        <p:tav tm="0">
                                          <p:val>
                                            <p:fltVal val="0"/>
                                          </p:val>
                                        </p:tav>
                                        <p:tav tm="100000">
                                          <p:val>
                                            <p:strVal val="#ppt_h"/>
                                          </p:val>
                                        </p:tav>
                                      </p:tavLst>
                                    </p:anim>
                                    <p:animEffect transition="in" filter="fade">
                                      <p:cBhvr>
                                        <p:cTn id="209" dur="500"/>
                                        <p:tgtEl>
                                          <p:spTgt spid="370"/>
                                        </p:tgtEl>
                                      </p:cBhvr>
                                    </p:animEffect>
                                  </p:childTnLst>
                                </p:cTn>
                              </p:par>
                              <p:par>
                                <p:cTn id="210" presetID="53" presetClass="entr" presetSubtype="16" fill="hold" grpId="0" nodeType="withEffect">
                                  <p:stCondLst>
                                    <p:cond delay="2100"/>
                                  </p:stCondLst>
                                  <p:childTnLst>
                                    <p:set>
                                      <p:cBhvr>
                                        <p:cTn id="211" dur="1" fill="hold">
                                          <p:stCondLst>
                                            <p:cond delay="0"/>
                                          </p:stCondLst>
                                        </p:cTn>
                                        <p:tgtEl>
                                          <p:spTgt spid="371"/>
                                        </p:tgtEl>
                                        <p:attrNameLst>
                                          <p:attrName>style.visibility</p:attrName>
                                        </p:attrNameLst>
                                      </p:cBhvr>
                                      <p:to>
                                        <p:strVal val="visible"/>
                                      </p:to>
                                    </p:set>
                                    <p:anim calcmode="lin" valueType="num">
                                      <p:cBhvr>
                                        <p:cTn id="212" dur="500" fill="hold"/>
                                        <p:tgtEl>
                                          <p:spTgt spid="371"/>
                                        </p:tgtEl>
                                        <p:attrNameLst>
                                          <p:attrName>ppt_w</p:attrName>
                                        </p:attrNameLst>
                                      </p:cBhvr>
                                      <p:tavLst>
                                        <p:tav tm="0">
                                          <p:val>
                                            <p:fltVal val="0"/>
                                          </p:val>
                                        </p:tav>
                                        <p:tav tm="100000">
                                          <p:val>
                                            <p:strVal val="#ppt_w"/>
                                          </p:val>
                                        </p:tav>
                                      </p:tavLst>
                                    </p:anim>
                                    <p:anim calcmode="lin" valueType="num">
                                      <p:cBhvr>
                                        <p:cTn id="213" dur="500" fill="hold"/>
                                        <p:tgtEl>
                                          <p:spTgt spid="371"/>
                                        </p:tgtEl>
                                        <p:attrNameLst>
                                          <p:attrName>ppt_h</p:attrName>
                                        </p:attrNameLst>
                                      </p:cBhvr>
                                      <p:tavLst>
                                        <p:tav tm="0">
                                          <p:val>
                                            <p:fltVal val="0"/>
                                          </p:val>
                                        </p:tav>
                                        <p:tav tm="100000">
                                          <p:val>
                                            <p:strVal val="#ppt_h"/>
                                          </p:val>
                                        </p:tav>
                                      </p:tavLst>
                                    </p:anim>
                                    <p:animEffect transition="in" filter="fade">
                                      <p:cBhvr>
                                        <p:cTn id="214" dur="500"/>
                                        <p:tgtEl>
                                          <p:spTgt spid="371"/>
                                        </p:tgtEl>
                                      </p:cBhvr>
                                    </p:animEffect>
                                  </p:childTnLst>
                                </p:cTn>
                              </p:par>
                              <p:par>
                                <p:cTn id="215" presetID="53" presetClass="entr" presetSubtype="16" fill="hold" grpId="0" nodeType="withEffect">
                                  <p:stCondLst>
                                    <p:cond delay="2100"/>
                                  </p:stCondLst>
                                  <p:childTnLst>
                                    <p:set>
                                      <p:cBhvr>
                                        <p:cTn id="216" dur="1" fill="hold">
                                          <p:stCondLst>
                                            <p:cond delay="0"/>
                                          </p:stCondLst>
                                        </p:cTn>
                                        <p:tgtEl>
                                          <p:spTgt spid="372"/>
                                        </p:tgtEl>
                                        <p:attrNameLst>
                                          <p:attrName>style.visibility</p:attrName>
                                        </p:attrNameLst>
                                      </p:cBhvr>
                                      <p:to>
                                        <p:strVal val="visible"/>
                                      </p:to>
                                    </p:set>
                                    <p:anim calcmode="lin" valueType="num">
                                      <p:cBhvr>
                                        <p:cTn id="217" dur="500" fill="hold"/>
                                        <p:tgtEl>
                                          <p:spTgt spid="372"/>
                                        </p:tgtEl>
                                        <p:attrNameLst>
                                          <p:attrName>ppt_w</p:attrName>
                                        </p:attrNameLst>
                                      </p:cBhvr>
                                      <p:tavLst>
                                        <p:tav tm="0">
                                          <p:val>
                                            <p:fltVal val="0"/>
                                          </p:val>
                                        </p:tav>
                                        <p:tav tm="100000">
                                          <p:val>
                                            <p:strVal val="#ppt_w"/>
                                          </p:val>
                                        </p:tav>
                                      </p:tavLst>
                                    </p:anim>
                                    <p:anim calcmode="lin" valueType="num">
                                      <p:cBhvr>
                                        <p:cTn id="218" dur="500" fill="hold"/>
                                        <p:tgtEl>
                                          <p:spTgt spid="372"/>
                                        </p:tgtEl>
                                        <p:attrNameLst>
                                          <p:attrName>ppt_h</p:attrName>
                                        </p:attrNameLst>
                                      </p:cBhvr>
                                      <p:tavLst>
                                        <p:tav tm="0">
                                          <p:val>
                                            <p:fltVal val="0"/>
                                          </p:val>
                                        </p:tav>
                                        <p:tav tm="100000">
                                          <p:val>
                                            <p:strVal val="#ppt_h"/>
                                          </p:val>
                                        </p:tav>
                                      </p:tavLst>
                                    </p:anim>
                                    <p:animEffect transition="in" filter="fade">
                                      <p:cBhvr>
                                        <p:cTn id="219" dur="500"/>
                                        <p:tgtEl>
                                          <p:spTgt spid="372"/>
                                        </p:tgtEl>
                                      </p:cBhvr>
                                    </p:animEffect>
                                  </p:childTnLst>
                                </p:cTn>
                              </p:par>
                              <p:par>
                                <p:cTn id="220" presetID="53" presetClass="entr" presetSubtype="16" fill="hold" grpId="0" nodeType="withEffect">
                                  <p:stCondLst>
                                    <p:cond delay="2200"/>
                                  </p:stCondLst>
                                  <p:childTnLst>
                                    <p:set>
                                      <p:cBhvr>
                                        <p:cTn id="221" dur="1" fill="hold">
                                          <p:stCondLst>
                                            <p:cond delay="0"/>
                                          </p:stCondLst>
                                        </p:cTn>
                                        <p:tgtEl>
                                          <p:spTgt spid="373"/>
                                        </p:tgtEl>
                                        <p:attrNameLst>
                                          <p:attrName>style.visibility</p:attrName>
                                        </p:attrNameLst>
                                      </p:cBhvr>
                                      <p:to>
                                        <p:strVal val="visible"/>
                                      </p:to>
                                    </p:set>
                                    <p:anim calcmode="lin" valueType="num">
                                      <p:cBhvr>
                                        <p:cTn id="222" dur="500" fill="hold"/>
                                        <p:tgtEl>
                                          <p:spTgt spid="373"/>
                                        </p:tgtEl>
                                        <p:attrNameLst>
                                          <p:attrName>ppt_w</p:attrName>
                                        </p:attrNameLst>
                                      </p:cBhvr>
                                      <p:tavLst>
                                        <p:tav tm="0">
                                          <p:val>
                                            <p:fltVal val="0"/>
                                          </p:val>
                                        </p:tav>
                                        <p:tav tm="100000">
                                          <p:val>
                                            <p:strVal val="#ppt_w"/>
                                          </p:val>
                                        </p:tav>
                                      </p:tavLst>
                                    </p:anim>
                                    <p:anim calcmode="lin" valueType="num">
                                      <p:cBhvr>
                                        <p:cTn id="223" dur="500" fill="hold"/>
                                        <p:tgtEl>
                                          <p:spTgt spid="373"/>
                                        </p:tgtEl>
                                        <p:attrNameLst>
                                          <p:attrName>ppt_h</p:attrName>
                                        </p:attrNameLst>
                                      </p:cBhvr>
                                      <p:tavLst>
                                        <p:tav tm="0">
                                          <p:val>
                                            <p:fltVal val="0"/>
                                          </p:val>
                                        </p:tav>
                                        <p:tav tm="100000">
                                          <p:val>
                                            <p:strVal val="#ppt_h"/>
                                          </p:val>
                                        </p:tav>
                                      </p:tavLst>
                                    </p:anim>
                                    <p:animEffect transition="in" filter="fade">
                                      <p:cBhvr>
                                        <p:cTn id="224" dur="500"/>
                                        <p:tgtEl>
                                          <p:spTgt spid="373"/>
                                        </p:tgtEl>
                                      </p:cBhvr>
                                    </p:animEffect>
                                  </p:childTnLst>
                                </p:cTn>
                              </p:par>
                              <p:par>
                                <p:cTn id="225" presetID="53" presetClass="entr" presetSubtype="16" fill="hold" grpId="0" nodeType="withEffect">
                                  <p:stCondLst>
                                    <p:cond delay="2200"/>
                                  </p:stCondLst>
                                  <p:childTnLst>
                                    <p:set>
                                      <p:cBhvr>
                                        <p:cTn id="226" dur="1" fill="hold">
                                          <p:stCondLst>
                                            <p:cond delay="0"/>
                                          </p:stCondLst>
                                        </p:cTn>
                                        <p:tgtEl>
                                          <p:spTgt spid="374"/>
                                        </p:tgtEl>
                                        <p:attrNameLst>
                                          <p:attrName>style.visibility</p:attrName>
                                        </p:attrNameLst>
                                      </p:cBhvr>
                                      <p:to>
                                        <p:strVal val="visible"/>
                                      </p:to>
                                    </p:set>
                                    <p:anim calcmode="lin" valueType="num">
                                      <p:cBhvr>
                                        <p:cTn id="227" dur="500" fill="hold"/>
                                        <p:tgtEl>
                                          <p:spTgt spid="374"/>
                                        </p:tgtEl>
                                        <p:attrNameLst>
                                          <p:attrName>ppt_w</p:attrName>
                                        </p:attrNameLst>
                                      </p:cBhvr>
                                      <p:tavLst>
                                        <p:tav tm="0">
                                          <p:val>
                                            <p:fltVal val="0"/>
                                          </p:val>
                                        </p:tav>
                                        <p:tav tm="100000">
                                          <p:val>
                                            <p:strVal val="#ppt_w"/>
                                          </p:val>
                                        </p:tav>
                                      </p:tavLst>
                                    </p:anim>
                                    <p:anim calcmode="lin" valueType="num">
                                      <p:cBhvr>
                                        <p:cTn id="228" dur="500" fill="hold"/>
                                        <p:tgtEl>
                                          <p:spTgt spid="374"/>
                                        </p:tgtEl>
                                        <p:attrNameLst>
                                          <p:attrName>ppt_h</p:attrName>
                                        </p:attrNameLst>
                                      </p:cBhvr>
                                      <p:tavLst>
                                        <p:tav tm="0">
                                          <p:val>
                                            <p:fltVal val="0"/>
                                          </p:val>
                                        </p:tav>
                                        <p:tav tm="100000">
                                          <p:val>
                                            <p:strVal val="#ppt_h"/>
                                          </p:val>
                                        </p:tav>
                                      </p:tavLst>
                                    </p:anim>
                                    <p:animEffect transition="in" filter="fade">
                                      <p:cBhvr>
                                        <p:cTn id="229" dur="500"/>
                                        <p:tgtEl>
                                          <p:spTgt spid="374"/>
                                        </p:tgtEl>
                                      </p:cBhvr>
                                    </p:animEffect>
                                  </p:childTnLst>
                                </p:cTn>
                              </p:par>
                              <p:par>
                                <p:cTn id="230" presetID="53" presetClass="entr" presetSubtype="16" fill="hold" grpId="0" nodeType="withEffect">
                                  <p:stCondLst>
                                    <p:cond delay="2300"/>
                                  </p:stCondLst>
                                  <p:childTnLst>
                                    <p:set>
                                      <p:cBhvr>
                                        <p:cTn id="231" dur="1" fill="hold">
                                          <p:stCondLst>
                                            <p:cond delay="0"/>
                                          </p:stCondLst>
                                        </p:cTn>
                                        <p:tgtEl>
                                          <p:spTgt spid="375"/>
                                        </p:tgtEl>
                                        <p:attrNameLst>
                                          <p:attrName>style.visibility</p:attrName>
                                        </p:attrNameLst>
                                      </p:cBhvr>
                                      <p:to>
                                        <p:strVal val="visible"/>
                                      </p:to>
                                    </p:set>
                                    <p:anim calcmode="lin" valueType="num">
                                      <p:cBhvr>
                                        <p:cTn id="232" dur="500" fill="hold"/>
                                        <p:tgtEl>
                                          <p:spTgt spid="375"/>
                                        </p:tgtEl>
                                        <p:attrNameLst>
                                          <p:attrName>ppt_w</p:attrName>
                                        </p:attrNameLst>
                                      </p:cBhvr>
                                      <p:tavLst>
                                        <p:tav tm="0">
                                          <p:val>
                                            <p:fltVal val="0"/>
                                          </p:val>
                                        </p:tav>
                                        <p:tav tm="100000">
                                          <p:val>
                                            <p:strVal val="#ppt_w"/>
                                          </p:val>
                                        </p:tav>
                                      </p:tavLst>
                                    </p:anim>
                                    <p:anim calcmode="lin" valueType="num">
                                      <p:cBhvr>
                                        <p:cTn id="233" dur="500" fill="hold"/>
                                        <p:tgtEl>
                                          <p:spTgt spid="375"/>
                                        </p:tgtEl>
                                        <p:attrNameLst>
                                          <p:attrName>ppt_h</p:attrName>
                                        </p:attrNameLst>
                                      </p:cBhvr>
                                      <p:tavLst>
                                        <p:tav tm="0">
                                          <p:val>
                                            <p:fltVal val="0"/>
                                          </p:val>
                                        </p:tav>
                                        <p:tav tm="100000">
                                          <p:val>
                                            <p:strVal val="#ppt_h"/>
                                          </p:val>
                                        </p:tav>
                                      </p:tavLst>
                                    </p:anim>
                                    <p:animEffect transition="in" filter="fade">
                                      <p:cBhvr>
                                        <p:cTn id="234" dur="500"/>
                                        <p:tgtEl>
                                          <p:spTgt spid="375"/>
                                        </p:tgtEl>
                                      </p:cBhvr>
                                    </p:animEffect>
                                  </p:childTnLst>
                                </p:cTn>
                              </p:par>
                              <p:par>
                                <p:cTn id="235" presetID="53" presetClass="entr" presetSubtype="16" fill="hold" grpId="0" nodeType="withEffect">
                                  <p:stCondLst>
                                    <p:cond delay="2300"/>
                                  </p:stCondLst>
                                  <p:childTnLst>
                                    <p:set>
                                      <p:cBhvr>
                                        <p:cTn id="236" dur="1" fill="hold">
                                          <p:stCondLst>
                                            <p:cond delay="0"/>
                                          </p:stCondLst>
                                        </p:cTn>
                                        <p:tgtEl>
                                          <p:spTgt spid="376"/>
                                        </p:tgtEl>
                                        <p:attrNameLst>
                                          <p:attrName>style.visibility</p:attrName>
                                        </p:attrNameLst>
                                      </p:cBhvr>
                                      <p:to>
                                        <p:strVal val="visible"/>
                                      </p:to>
                                    </p:set>
                                    <p:anim calcmode="lin" valueType="num">
                                      <p:cBhvr>
                                        <p:cTn id="237" dur="500" fill="hold"/>
                                        <p:tgtEl>
                                          <p:spTgt spid="376"/>
                                        </p:tgtEl>
                                        <p:attrNameLst>
                                          <p:attrName>ppt_w</p:attrName>
                                        </p:attrNameLst>
                                      </p:cBhvr>
                                      <p:tavLst>
                                        <p:tav tm="0">
                                          <p:val>
                                            <p:fltVal val="0"/>
                                          </p:val>
                                        </p:tav>
                                        <p:tav tm="100000">
                                          <p:val>
                                            <p:strVal val="#ppt_w"/>
                                          </p:val>
                                        </p:tav>
                                      </p:tavLst>
                                    </p:anim>
                                    <p:anim calcmode="lin" valueType="num">
                                      <p:cBhvr>
                                        <p:cTn id="238" dur="500" fill="hold"/>
                                        <p:tgtEl>
                                          <p:spTgt spid="376"/>
                                        </p:tgtEl>
                                        <p:attrNameLst>
                                          <p:attrName>ppt_h</p:attrName>
                                        </p:attrNameLst>
                                      </p:cBhvr>
                                      <p:tavLst>
                                        <p:tav tm="0">
                                          <p:val>
                                            <p:fltVal val="0"/>
                                          </p:val>
                                        </p:tav>
                                        <p:tav tm="100000">
                                          <p:val>
                                            <p:strVal val="#ppt_h"/>
                                          </p:val>
                                        </p:tav>
                                      </p:tavLst>
                                    </p:anim>
                                    <p:animEffect transition="in" filter="fade">
                                      <p:cBhvr>
                                        <p:cTn id="239" dur="500"/>
                                        <p:tgtEl>
                                          <p:spTgt spid="376"/>
                                        </p:tgtEl>
                                      </p:cBhvr>
                                    </p:animEffect>
                                  </p:childTnLst>
                                </p:cTn>
                              </p:par>
                              <p:par>
                                <p:cTn id="240" presetID="53" presetClass="entr" presetSubtype="16" fill="hold" grpId="0" nodeType="withEffect">
                                  <p:stCondLst>
                                    <p:cond delay="2400"/>
                                  </p:stCondLst>
                                  <p:childTnLst>
                                    <p:set>
                                      <p:cBhvr>
                                        <p:cTn id="241" dur="1" fill="hold">
                                          <p:stCondLst>
                                            <p:cond delay="0"/>
                                          </p:stCondLst>
                                        </p:cTn>
                                        <p:tgtEl>
                                          <p:spTgt spid="377"/>
                                        </p:tgtEl>
                                        <p:attrNameLst>
                                          <p:attrName>style.visibility</p:attrName>
                                        </p:attrNameLst>
                                      </p:cBhvr>
                                      <p:to>
                                        <p:strVal val="visible"/>
                                      </p:to>
                                    </p:set>
                                    <p:anim calcmode="lin" valueType="num">
                                      <p:cBhvr>
                                        <p:cTn id="242" dur="500" fill="hold"/>
                                        <p:tgtEl>
                                          <p:spTgt spid="377"/>
                                        </p:tgtEl>
                                        <p:attrNameLst>
                                          <p:attrName>ppt_w</p:attrName>
                                        </p:attrNameLst>
                                      </p:cBhvr>
                                      <p:tavLst>
                                        <p:tav tm="0">
                                          <p:val>
                                            <p:fltVal val="0"/>
                                          </p:val>
                                        </p:tav>
                                        <p:tav tm="100000">
                                          <p:val>
                                            <p:strVal val="#ppt_w"/>
                                          </p:val>
                                        </p:tav>
                                      </p:tavLst>
                                    </p:anim>
                                    <p:anim calcmode="lin" valueType="num">
                                      <p:cBhvr>
                                        <p:cTn id="243" dur="500" fill="hold"/>
                                        <p:tgtEl>
                                          <p:spTgt spid="377"/>
                                        </p:tgtEl>
                                        <p:attrNameLst>
                                          <p:attrName>ppt_h</p:attrName>
                                        </p:attrNameLst>
                                      </p:cBhvr>
                                      <p:tavLst>
                                        <p:tav tm="0">
                                          <p:val>
                                            <p:fltVal val="0"/>
                                          </p:val>
                                        </p:tav>
                                        <p:tav tm="100000">
                                          <p:val>
                                            <p:strVal val="#ppt_h"/>
                                          </p:val>
                                        </p:tav>
                                      </p:tavLst>
                                    </p:anim>
                                    <p:animEffect transition="in" filter="fade">
                                      <p:cBhvr>
                                        <p:cTn id="244" dur="500"/>
                                        <p:tgtEl>
                                          <p:spTgt spid="377"/>
                                        </p:tgtEl>
                                      </p:cBhvr>
                                    </p:animEffect>
                                  </p:childTnLst>
                                </p:cTn>
                              </p:par>
                              <p:par>
                                <p:cTn id="245" presetID="53" presetClass="entr" presetSubtype="16" fill="hold" grpId="0" nodeType="withEffect">
                                  <p:stCondLst>
                                    <p:cond delay="2400"/>
                                  </p:stCondLst>
                                  <p:childTnLst>
                                    <p:set>
                                      <p:cBhvr>
                                        <p:cTn id="246" dur="1" fill="hold">
                                          <p:stCondLst>
                                            <p:cond delay="0"/>
                                          </p:stCondLst>
                                        </p:cTn>
                                        <p:tgtEl>
                                          <p:spTgt spid="378"/>
                                        </p:tgtEl>
                                        <p:attrNameLst>
                                          <p:attrName>style.visibility</p:attrName>
                                        </p:attrNameLst>
                                      </p:cBhvr>
                                      <p:to>
                                        <p:strVal val="visible"/>
                                      </p:to>
                                    </p:set>
                                    <p:anim calcmode="lin" valueType="num">
                                      <p:cBhvr>
                                        <p:cTn id="247" dur="500" fill="hold"/>
                                        <p:tgtEl>
                                          <p:spTgt spid="378"/>
                                        </p:tgtEl>
                                        <p:attrNameLst>
                                          <p:attrName>ppt_w</p:attrName>
                                        </p:attrNameLst>
                                      </p:cBhvr>
                                      <p:tavLst>
                                        <p:tav tm="0">
                                          <p:val>
                                            <p:fltVal val="0"/>
                                          </p:val>
                                        </p:tav>
                                        <p:tav tm="100000">
                                          <p:val>
                                            <p:strVal val="#ppt_w"/>
                                          </p:val>
                                        </p:tav>
                                      </p:tavLst>
                                    </p:anim>
                                    <p:anim calcmode="lin" valueType="num">
                                      <p:cBhvr>
                                        <p:cTn id="248" dur="500" fill="hold"/>
                                        <p:tgtEl>
                                          <p:spTgt spid="378"/>
                                        </p:tgtEl>
                                        <p:attrNameLst>
                                          <p:attrName>ppt_h</p:attrName>
                                        </p:attrNameLst>
                                      </p:cBhvr>
                                      <p:tavLst>
                                        <p:tav tm="0">
                                          <p:val>
                                            <p:fltVal val="0"/>
                                          </p:val>
                                        </p:tav>
                                        <p:tav tm="100000">
                                          <p:val>
                                            <p:strVal val="#ppt_h"/>
                                          </p:val>
                                        </p:tav>
                                      </p:tavLst>
                                    </p:anim>
                                    <p:animEffect transition="in" filter="fade">
                                      <p:cBhvr>
                                        <p:cTn id="249" dur="500"/>
                                        <p:tgtEl>
                                          <p:spTgt spid="378"/>
                                        </p:tgtEl>
                                      </p:cBhvr>
                                    </p:animEffect>
                                  </p:childTnLst>
                                </p:cTn>
                              </p:par>
                              <p:par>
                                <p:cTn id="250" presetID="53" presetClass="entr" presetSubtype="16" fill="hold" grpId="0" nodeType="withEffect">
                                  <p:stCondLst>
                                    <p:cond delay="2500"/>
                                  </p:stCondLst>
                                  <p:childTnLst>
                                    <p:set>
                                      <p:cBhvr>
                                        <p:cTn id="251" dur="1" fill="hold">
                                          <p:stCondLst>
                                            <p:cond delay="0"/>
                                          </p:stCondLst>
                                        </p:cTn>
                                        <p:tgtEl>
                                          <p:spTgt spid="379"/>
                                        </p:tgtEl>
                                        <p:attrNameLst>
                                          <p:attrName>style.visibility</p:attrName>
                                        </p:attrNameLst>
                                      </p:cBhvr>
                                      <p:to>
                                        <p:strVal val="visible"/>
                                      </p:to>
                                    </p:set>
                                    <p:anim calcmode="lin" valueType="num">
                                      <p:cBhvr>
                                        <p:cTn id="252" dur="500" fill="hold"/>
                                        <p:tgtEl>
                                          <p:spTgt spid="379"/>
                                        </p:tgtEl>
                                        <p:attrNameLst>
                                          <p:attrName>ppt_w</p:attrName>
                                        </p:attrNameLst>
                                      </p:cBhvr>
                                      <p:tavLst>
                                        <p:tav tm="0">
                                          <p:val>
                                            <p:fltVal val="0"/>
                                          </p:val>
                                        </p:tav>
                                        <p:tav tm="100000">
                                          <p:val>
                                            <p:strVal val="#ppt_w"/>
                                          </p:val>
                                        </p:tav>
                                      </p:tavLst>
                                    </p:anim>
                                    <p:anim calcmode="lin" valueType="num">
                                      <p:cBhvr>
                                        <p:cTn id="253" dur="500" fill="hold"/>
                                        <p:tgtEl>
                                          <p:spTgt spid="379"/>
                                        </p:tgtEl>
                                        <p:attrNameLst>
                                          <p:attrName>ppt_h</p:attrName>
                                        </p:attrNameLst>
                                      </p:cBhvr>
                                      <p:tavLst>
                                        <p:tav tm="0">
                                          <p:val>
                                            <p:fltVal val="0"/>
                                          </p:val>
                                        </p:tav>
                                        <p:tav tm="100000">
                                          <p:val>
                                            <p:strVal val="#ppt_h"/>
                                          </p:val>
                                        </p:tav>
                                      </p:tavLst>
                                    </p:anim>
                                    <p:animEffect transition="in" filter="fade">
                                      <p:cBhvr>
                                        <p:cTn id="254" dur="500"/>
                                        <p:tgtEl>
                                          <p:spTgt spid="379"/>
                                        </p:tgtEl>
                                      </p:cBhvr>
                                    </p:animEffect>
                                  </p:childTnLst>
                                </p:cTn>
                              </p:par>
                              <p:par>
                                <p:cTn id="255" presetID="53" presetClass="entr" presetSubtype="16" fill="hold" grpId="0" nodeType="withEffect">
                                  <p:stCondLst>
                                    <p:cond delay="2500"/>
                                  </p:stCondLst>
                                  <p:childTnLst>
                                    <p:set>
                                      <p:cBhvr>
                                        <p:cTn id="256" dur="1" fill="hold">
                                          <p:stCondLst>
                                            <p:cond delay="0"/>
                                          </p:stCondLst>
                                        </p:cTn>
                                        <p:tgtEl>
                                          <p:spTgt spid="380"/>
                                        </p:tgtEl>
                                        <p:attrNameLst>
                                          <p:attrName>style.visibility</p:attrName>
                                        </p:attrNameLst>
                                      </p:cBhvr>
                                      <p:to>
                                        <p:strVal val="visible"/>
                                      </p:to>
                                    </p:set>
                                    <p:anim calcmode="lin" valueType="num">
                                      <p:cBhvr>
                                        <p:cTn id="257" dur="500" fill="hold"/>
                                        <p:tgtEl>
                                          <p:spTgt spid="380"/>
                                        </p:tgtEl>
                                        <p:attrNameLst>
                                          <p:attrName>ppt_w</p:attrName>
                                        </p:attrNameLst>
                                      </p:cBhvr>
                                      <p:tavLst>
                                        <p:tav tm="0">
                                          <p:val>
                                            <p:fltVal val="0"/>
                                          </p:val>
                                        </p:tav>
                                        <p:tav tm="100000">
                                          <p:val>
                                            <p:strVal val="#ppt_w"/>
                                          </p:val>
                                        </p:tav>
                                      </p:tavLst>
                                    </p:anim>
                                    <p:anim calcmode="lin" valueType="num">
                                      <p:cBhvr>
                                        <p:cTn id="258" dur="500" fill="hold"/>
                                        <p:tgtEl>
                                          <p:spTgt spid="380"/>
                                        </p:tgtEl>
                                        <p:attrNameLst>
                                          <p:attrName>ppt_h</p:attrName>
                                        </p:attrNameLst>
                                      </p:cBhvr>
                                      <p:tavLst>
                                        <p:tav tm="0">
                                          <p:val>
                                            <p:fltVal val="0"/>
                                          </p:val>
                                        </p:tav>
                                        <p:tav tm="100000">
                                          <p:val>
                                            <p:strVal val="#ppt_h"/>
                                          </p:val>
                                        </p:tav>
                                      </p:tavLst>
                                    </p:anim>
                                    <p:animEffect transition="in" filter="fade">
                                      <p:cBhvr>
                                        <p:cTn id="259" dur="500"/>
                                        <p:tgtEl>
                                          <p:spTgt spid="380"/>
                                        </p:tgtEl>
                                      </p:cBhvr>
                                    </p:animEffect>
                                  </p:childTnLst>
                                </p:cTn>
                              </p:par>
                              <p:par>
                                <p:cTn id="260" presetID="53" presetClass="entr" presetSubtype="16" fill="hold" grpId="0" nodeType="withEffect">
                                  <p:stCondLst>
                                    <p:cond delay="2600"/>
                                  </p:stCondLst>
                                  <p:childTnLst>
                                    <p:set>
                                      <p:cBhvr>
                                        <p:cTn id="261" dur="1" fill="hold">
                                          <p:stCondLst>
                                            <p:cond delay="0"/>
                                          </p:stCondLst>
                                        </p:cTn>
                                        <p:tgtEl>
                                          <p:spTgt spid="381"/>
                                        </p:tgtEl>
                                        <p:attrNameLst>
                                          <p:attrName>style.visibility</p:attrName>
                                        </p:attrNameLst>
                                      </p:cBhvr>
                                      <p:to>
                                        <p:strVal val="visible"/>
                                      </p:to>
                                    </p:set>
                                    <p:anim calcmode="lin" valueType="num">
                                      <p:cBhvr>
                                        <p:cTn id="262" dur="500" fill="hold"/>
                                        <p:tgtEl>
                                          <p:spTgt spid="381"/>
                                        </p:tgtEl>
                                        <p:attrNameLst>
                                          <p:attrName>ppt_w</p:attrName>
                                        </p:attrNameLst>
                                      </p:cBhvr>
                                      <p:tavLst>
                                        <p:tav tm="0">
                                          <p:val>
                                            <p:fltVal val="0"/>
                                          </p:val>
                                        </p:tav>
                                        <p:tav tm="100000">
                                          <p:val>
                                            <p:strVal val="#ppt_w"/>
                                          </p:val>
                                        </p:tav>
                                      </p:tavLst>
                                    </p:anim>
                                    <p:anim calcmode="lin" valueType="num">
                                      <p:cBhvr>
                                        <p:cTn id="263" dur="500" fill="hold"/>
                                        <p:tgtEl>
                                          <p:spTgt spid="381"/>
                                        </p:tgtEl>
                                        <p:attrNameLst>
                                          <p:attrName>ppt_h</p:attrName>
                                        </p:attrNameLst>
                                      </p:cBhvr>
                                      <p:tavLst>
                                        <p:tav tm="0">
                                          <p:val>
                                            <p:fltVal val="0"/>
                                          </p:val>
                                        </p:tav>
                                        <p:tav tm="100000">
                                          <p:val>
                                            <p:strVal val="#ppt_h"/>
                                          </p:val>
                                        </p:tav>
                                      </p:tavLst>
                                    </p:anim>
                                    <p:animEffect transition="in" filter="fade">
                                      <p:cBhvr>
                                        <p:cTn id="264" dur="500"/>
                                        <p:tgtEl>
                                          <p:spTgt spid="381"/>
                                        </p:tgtEl>
                                      </p:cBhvr>
                                    </p:animEffect>
                                  </p:childTnLst>
                                </p:cTn>
                              </p:par>
                              <p:par>
                                <p:cTn id="265" presetID="53" presetClass="entr" presetSubtype="16" fill="hold" grpId="0" nodeType="withEffect">
                                  <p:stCondLst>
                                    <p:cond delay="2600"/>
                                  </p:stCondLst>
                                  <p:childTnLst>
                                    <p:set>
                                      <p:cBhvr>
                                        <p:cTn id="266" dur="1" fill="hold">
                                          <p:stCondLst>
                                            <p:cond delay="0"/>
                                          </p:stCondLst>
                                        </p:cTn>
                                        <p:tgtEl>
                                          <p:spTgt spid="382"/>
                                        </p:tgtEl>
                                        <p:attrNameLst>
                                          <p:attrName>style.visibility</p:attrName>
                                        </p:attrNameLst>
                                      </p:cBhvr>
                                      <p:to>
                                        <p:strVal val="visible"/>
                                      </p:to>
                                    </p:set>
                                    <p:anim calcmode="lin" valueType="num">
                                      <p:cBhvr>
                                        <p:cTn id="267" dur="500" fill="hold"/>
                                        <p:tgtEl>
                                          <p:spTgt spid="382"/>
                                        </p:tgtEl>
                                        <p:attrNameLst>
                                          <p:attrName>ppt_w</p:attrName>
                                        </p:attrNameLst>
                                      </p:cBhvr>
                                      <p:tavLst>
                                        <p:tav tm="0">
                                          <p:val>
                                            <p:fltVal val="0"/>
                                          </p:val>
                                        </p:tav>
                                        <p:tav tm="100000">
                                          <p:val>
                                            <p:strVal val="#ppt_w"/>
                                          </p:val>
                                        </p:tav>
                                      </p:tavLst>
                                    </p:anim>
                                    <p:anim calcmode="lin" valueType="num">
                                      <p:cBhvr>
                                        <p:cTn id="268" dur="500" fill="hold"/>
                                        <p:tgtEl>
                                          <p:spTgt spid="382"/>
                                        </p:tgtEl>
                                        <p:attrNameLst>
                                          <p:attrName>ppt_h</p:attrName>
                                        </p:attrNameLst>
                                      </p:cBhvr>
                                      <p:tavLst>
                                        <p:tav tm="0">
                                          <p:val>
                                            <p:fltVal val="0"/>
                                          </p:val>
                                        </p:tav>
                                        <p:tav tm="100000">
                                          <p:val>
                                            <p:strVal val="#ppt_h"/>
                                          </p:val>
                                        </p:tav>
                                      </p:tavLst>
                                    </p:anim>
                                    <p:animEffect transition="in" filter="fade">
                                      <p:cBhvr>
                                        <p:cTn id="269" dur="500"/>
                                        <p:tgtEl>
                                          <p:spTgt spid="382"/>
                                        </p:tgtEl>
                                      </p:cBhvr>
                                    </p:animEffect>
                                  </p:childTnLst>
                                </p:cTn>
                              </p:par>
                              <p:par>
                                <p:cTn id="270" presetID="53" presetClass="entr" presetSubtype="16" fill="hold" grpId="0" nodeType="withEffect">
                                  <p:stCondLst>
                                    <p:cond delay="2700"/>
                                  </p:stCondLst>
                                  <p:childTnLst>
                                    <p:set>
                                      <p:cBhvr>
                                        <p:cTn id="271" dur="1" fill="hold">
                                          <p:stCondLst>
                                            <p:cond delay="0"/>
                                          </p:stCondLst>
                                        </p:cTn>
                                        <p:tgtEl>
                                          <p:spTgt spid="383"/>
                                        </p:tgtEl>
                                        <p:attrNameLst>
                                          <p:attrName>style.visibility</p:attrName>
                                        </p:attrNameLst>
                                      </p:cBhvr>
                                      <p:to>
                                        <p:strVal val="visible"/>
                                      </p:to>
                                    </p:set>
                                    <p:anim calcmode="lin" valueType="num">
                                      <p:cBhvr>
                                        <p:cTn id="272" dur="500" fill="hold"/>
                                        <p:tgtEl>
                                          <p:spTgt spid="383"/>
                                        </p:tgtEl>
                                        <p:attrNameLst>
                                          <p:attrName>ppt_w</p:attrName>
                                        </p:attrNameLst>
                                      </p:cBhvr>
                                      <p:tavLst>
                                        <p:tav tm="0">
                                          <p:val>
                                            <p:fltVal val="0"/>
                                          </p:val>
                                        </p:tav>
                                        <p:tav tm="100000">
                                          <p:val>
                                            <p:strVal val="#ppt_w"/>
                                          </p:val>
                                        </p:tav>
                                      </p:tavLst>
                                    </p:anim>
                                    <p:anim calcmode="lin" valueType="num">
                                      <p:cBhvr>
                                        <p:cTn id="273" dur="500" fill="hold"/>
                                        <p:tgtEl>
                                          <p:spTgt spid="383"/>
                                        </p:tgtEl>
                                        <p:attrNameLst>
                                          <p:attrName>ppt_h</p:attrName>
                                        </p:attrNameLst>
                                      </p:cBhvr>
                                      <p:tavLst>
                                        <p:tav tm="0">
                                          <p:val>
                                            <p:fltVal val="0"/>
                                          </p:val>
                                        </p:tav>
                                        <p:tav tm="100000">
                                          <p:val>
                                            <p:strVal val="#ppt_h"/>
                                          </p:val>
                                        </p:tav>
                                      </p:tavLst>
                                    </p:anim>
                                    <p:animEffect transition="in" filter="fade">
                                      <p:cBhvr>
                                        <p:cTn id="274" dur="500"/>
                                        <p:tgtEl>
                                          <p:spTgt spid="383"/>
                                        </p:tgtEl>
                                      </p:cBhvr>
                                    </p:animEffect>
                                  </p:childTnLst>
                                </p:cTn>
                              </p:par>
                              <p:par>
                                <p:cTn id="275" presetID="53" presetClass="entr" presetSubtype="16" fill="hold" grpId="0" nodeType="withEffect">
                                  <p:stCondLst>
                                    <p:cond delay="2700"/>
                                  </p:stCondLst>
                                  <p:childTnLst>
                                    <p:set>
                                      <p:cBhvr>
                                        <p:cTn id="276" dur="1" fill="hold">
                                          <p:stCondLst>
                                            <p:cond delay="0"/>
                                          </p:stCondLst>
                                        </p:cTn>
                                        <p:tgtEl>
                                          <p:spTgt spid="384"/>
                                        </p:tgtEl>
                                        <p:attrNameLst>
                                          <p:attrName>style.visibility</p:attrName>
                                        </p:attrNameLst>
                                      </p:cBhvr>
                                      <p:to>
                                        <p:strVal val="visible"/>
                                      </p:to>
                                    </p:set>
                                    <p:anim calcmode="lin" valueType="num">
                                      <p:cBhvr>
                                        <p:cTn id="277" dur="500" fill="hold"/>
                                        <p:tgtEl>
                                          <p:spTgt spid="384"/>
                                        </p:tgtEl>
                                        <p:attrNameLst>
                                          <p:attrName>ppt_w</p:attrName>
                                        </p:attrNameLst>
                                      </p:cBhvr>
                                      <p:tavLst>
                                        <p:tav tm="0">
                                          <p:val>
                                            <p:fltVal val="0"/>
                                          </p:val>
                                        </p:tav>
                                        <p:tav tm="100000">
                                          <p:val>
                                            <p:strVal val="#ppt_w"/>
                                          </p:val>
                                        </p:tav>
                                      </p:tavLst>
                                    </p:anim>
                                    <p:anim calcmode="lin" valueType="num">
                                      <p:cBhvr>
                                        <p:cTn id="278" dur="500" fill="hold"/>
                                        <p:tgtEl>
                                          <p:spTgt spid="384"/>
                                        </p:tgtEl>
                                        <p:attrNameLst>
                                          <p:attrName>ppt_h</p:attrName>
                                        </p:attrNameLst>
                                      </p:cBhvr>
                                      <p:tavLst>
                                        <p:tav tm="0">
                                          <p:val>
                                            <p:fltVal val="0"/>
                                          </p:val>
                                        </p:tav>
                                        <p:tav tm="100000">
                                          <p:val>
                                            <p:strVal val="#ppt_h"/>
                                          </p:val>
                                        </p:tav>
                                      </p:tavLst>
                                    </p:anim>
                                    <p:animEffect transition="in" filter="fade">
                                      <p:cBhvr>
                                        <p:cTn id="279" dur="500"/>
                                        <p:tgtEl>
                                          <p:spTgt spid="384"/>
                                        </p:tgtEl>
                                      </p:cBhvr>
                                    </p:animEffect>
                                  </p:childTnLst>
                                </p:cTn>
                              </p:par>
                              <p:par>
                                <p:cTn id="280" presetID="53" presetClass="entr" presetSubtype="16" fill="hold" grpId="0" nodeType="withEffect">
                                  <p:stCondLst>
                                    <p:cond delay="2800"/>
                                  </p:stCondLst>
                                  <p:childTnLst>
                                    <p:set>
                                      <p:cBhvr>
                                        <p:cTn id="281" dur="1" fill="hold">
                                          <p:stCondLst>
                                            <p:cond delay="0"/>
                                          </p:stCondLst>
                                        </p:cTn>
                                        <p:tgtEl>
                                          <p:spTgt spid="385"/>
                                        </p:tgtEl>
                                        <p:attrNameLst>
                                          <p:attrName>style.visibility</p:attrName>
                                        </p:attrNameLst>
                                      </p:cBhvr>
                                      <p:to>
                                        <p:strVal val="visible"/>
                                      </p:to>
                                    </p:set>
                                    <p:anim calcmode="lin" valueType="num">
                                      <p:cBhvr>
                                        <p:cTn id="282" dur="500" fill="hold"/>
                                        <p:tgtEl>
                                          <p:spTgt spid="385"/>
                                        </p:tgtEl>
                                        <p:attrNameLst>
                                          <p:attrName>ppt_w</p:attrName>
                                        </p:attrNameLst>
                                      </p:cBhvr>
                                      <p:tavLst>
                                        <p:tav tm="0">
                                          <p:val>
                                            <p:fltVal val="0"/>
                                          </p:val>
                                        </p:tav>
                                        <p:tav tm="100000">
                                          <p:val>
                                            <p:strVal val="#ppt_w"/>
                                          </p:val>
                                        </p:tav>
                                      </p:tavLst>
                                    </p:anim>
                                    <p:anim calcmode="lin" valueType="num">
                                      <p:cBhvr>
                                        <p:cTn id="283" dur="500" fill="hold"/>
                                        <p:tgtEl>
                                          <p:spTgt spid="385"/>
                                        </p:tgtEl>
                                        <p:attrNameLst>
                                          <p:attrName>ppt_h</p:attrName>
                                        </p:attrNameLst>
                                      </p:cBhvr>
                                      <p:tavLst>
                                        <p:tav tm="0">
                                          <p:val>
                                            <p:fltVal val="0"/>
                                          </p:val>
                                        </p:tav>
                                        <p:tav tm="100000">
                                          <p:val>
                                            <p:strVal val="#ppt_h"/>
                                          </p:val>
                                        </p:tav>
                                      </p:tavLst>
                                    </p:anim>
                                    <p:animEffect transition="in" filter="fade">
                                      <p:cBhvr>
                                        <p:cTn id="284" dur="500"/>
                                        <p:tgtEl>
                                          <p:spTgt spid="385"/>
                                        </p:tgtEl>
                                      </p:cBhvr>
                                    </p:animEffect>
                                  </p:childTnLst>
                                </p:cTn>
                              </p:par>
                              <p:par>
                                <p:cTn id="285" presetID="53" presetClass="entr" presetSubtype="16" fill="hold" grpId="0" nodeType="withEffect">
                                  <p:stCondLst>
                                    <p:cond delay="2800"/>
                                  </p:stCondLst>
                                  <p:childTnLst>
                                    <p:set>
                                      <p:cBhvr>
                                        <p:cTn id="286" dur="1" fill="hold">
                                          <p:stCondLst>
                                            <p:cond delay="0"/>
                                          </p:stCondLst>
                                        </p:cTn>
                                        <p:tgtEl>
                                          <p:spTgt spid="386"/>
                                        </p:tgtEl>
                                        <p:attrNameLst>
                                          <p:attrName>style.visibility</p:attrName>
                                        </p:attrNameLst>
                                      </p:cBhvr>
                                      <p:to>
                                        <p:strVal val="visible"/>
                                      </p:to>
                                    </p:set>
                                    <p:anim calcmode="lin" valueType="num">
                                      <p:cBhvr>
                                        <p:cTn id="287" dur="500" fill="hold"/>
                                        <p:tgtEl>
                                          <p:spTgt spid="386"/>
                                        </p:tgtEl>
                                        <p:attrNameLst>
                                          <p:attrName>ppt_w</p:attrName>
                                        </p:attrNameLst>
                                      </p:cBhvr>
                                      <p:tavLst>
                                        <p:tav tm="0">
                                          <p:val>
                                            <p:fltVal val="0"/>
                                          </p:val>
                                        </p:tav>
                                        <p:tav tm="100000">
                                          <p:val>
                                            <p:strVal val="#ppt_w"/>
                                          </p:val>
                                        </p:tav>
                                      </p:tavLst>
                                    </p:anim>
                                    <p:anim calcmode="lin" valueType="num">
                                      <p:cBhvr>
                                        <p:cTn id="288" dur="500" fill="hold"/>
                                        <p:tgtEl>
                                          <p:spTgt spid="386"/>
                                        </p:tgtEl>
                                        <p:attrNameLst>
                                          <p:attrName>ppt_h</p:attrName>
                                        </p:attrNameLst>
                                      </p:cBhvr>
                                      <p:tavLst>
                                        <p:tav tm="0">
                                          <p:val>
                                            <p:fltVal val="0"/>
                                          </p:val>
                                        </p:tav>
                                        <p:tav tm="100000">
                                          <p:val>
                                            <p:strVal val="#ppt_h"/>
                                          </p:val>
                                        </p:tav>
                                      </p:tavLst>
                                    </p:anim>
                                    <p:animEffect transition="in" filter="fade">
                                      <p:cBhvr>
                                        <p:cTn id="289" dur="500"/>
                                        <p:tgtEl>
                                          <p:spTgt spid="386"/>
                                        </p:tgtEl>
                                      </p:cBhvr>
                                    </p:animEffect>
                                  </p:childTnLst>
                                </p:cTn>
                              </p:par>
                              <p:par>
                                <p:cTn id="290" presetID="53" presetClass="entr" presetSubtype="16" fill="hold" grpId="0" nodeType="withEffect">
                                  <p:stCondLst>
                                    <p:cond delay="2900"/>
                                  </p:stCondLst>
                                  <p:childTnLst>
                                    <p:set>
                                      <p:cBhvr>
                                        <p:cTn id="291" dur="1" fill="hold">
                                          <p:stCondLst>
                                            <p:cond delay="0"/>
                                          </p:stCondLst>
                                        </p:cTn>
                                        <p:tgtEl>
                                          <p:spTgt spid="387"/>
                                        </p:tgtEl>
                                        <p:attrNameLst>
                                          <p:attrName>style.visibility</p:attrName>
                                        </p:attrNameLst>
                                      </p:cBhvr>
                                      <p:to>
                                        <p:strVal val="visible"/>
                                      </p:to>
                                    </p:set>
                                    <p:anim calcmode="lin" valueType="num">
                                      <p:cBhvr>
                                        <p:cTn id="292" dur="500" fill="hold"/>
                                        <p:tgtEl>
                                          <p:spTgt spid="387"/>
                                        </p:tgtEl>
                                        <p:attrNameLst>
                                          <p:attrName>ppt_w</p:attrName>
                                        </p:attrNameLst>
                                      </p:cBhvr>
                                      <p:tavLst>
                                        <p:tav tm="0">
                                          <p:val>
                                            <p:fltVal val="0"/>
                                          </p:val>
                                        </p:tav>
                                        <p:tav tm="100000">
                                          <p:val>
                                            <p:strVal val="#ppt_w"/>
                                          </p:val>
                                        </p:tav>
                                      </p:tavLst>
                                    </p:anim>
                                    <p:anim calcmode="lin" valueType="num">
                                      <p:cBhvr>
                                        <p:cTn id="293" dur="500" fill="hold"/>
                                        <p:tgtEl>
                                          <p:spTgt spid="387"/>
                                        </p:tgtEl>
                                        <p:attrNameLst>
                                          <p:attrName>ppt_h</p:attrName>
                                        </p:attrNameLst>
                                      </p:cBhvr>
                                      <p:tavLst>
                                        <p:tav tm="0">
                                          <p:val>
                                            <p:fltVal val="0"/>
                                          </p:val>
                                        </p:tav>
                                        <p:tav tm="100000">
                                          <p:val>
                                            <p:strVal val="#ppt_h"/>
                                          </p:val>
                                        </p:tav>
                                      </p:tavLst>
                                    </p:anim>
                                    <p:animEffect transition="in" filter="fade">
                                      <p:cBhvr>
                                        <p:cTn id="294" dur="500"/>
                                        <p:tgtEl>
                                          <p:spTgt spid="387"/>
                                        </p:tgtEl>
                                      </p:cBhvr>
                                    </p:animEffect>
                                  </p:childTnLst>
                                </p:cTn>
                              </p:par>
                              <p:par>
                                <p:cTn id="295" presetID="53" presetClass="entr" presetSubtype="16" fill="hold" grpId="0" nodeType="withEffect">
                                  <p:stCondLst>
                                    <p:cond delay="2900"/>
                                  </p:stCondLst>
                                  <p:childTnLst>
                                    <p:set>
                                      <p:cBhvr>
                                        <p:cTn id="296" dur="1" fill="hold">
                                          <p:stCondLst>
                                            <p:cond delay="0"/>
                                          </p:stCondLst>
                                        </p:cTn>
                                        <p:tgtEl>
                                          <p:spTgt spid="388"/>
                                        </p:tgtEl>
                                        <p:attrNameLst>
                                          <p:attrName>style.visibility</p:attrName>
                                        </p:attrNameLst>
                                      </p:cBhvr>
                                      <p:to>
                                        <p:strVal val="visible"/>
                                      </p:to>
                                    </p:set>
                                    <p:anim calcmode="lin" valueType="num">
                                      <p:cBhvr>
                                        <p:cTn id="297" dur="500" fill="hold"/>
                                        <p:tgtEl>
                                          <p:spTgt spid="388"/>
                                        </p:tgtEl>
                                        <p:attrNameLst>
                                          <p:attrName>ppt_w</p:attrName>
                                        </p:attrNameLst>
                                      </p:cBhvr>
                                      <p:tavLst>
                                        <p:tav tm="0">
                                          <p:val>
                                            <p:fltVal val="0"/>
                                          </p:val>
                                        </p:tav>
                                        <p:tav tm="100000">
                                          <p:val>
                                            <p:strVal val="#ppt_w"/>
                                          </p:val>
                                        </p:tav>
                                      </p:tavLst>
                                    </p:anim>
                                    <p:anim calcmode="lin" valueType="num">
                                      <p:cBhvr>
                                        <p:cTn id="298" dur="500" fill="hold"/>
                                        <p:tgtEl>
                                          <p:spTgt spid="388"/>
                                        </p:tgtEl>
                                        <p:attrNameLst>
                                          <p:attrName>ppt_h</p:attrName>
                                        </p:attrNameLst>
                                      </p:cBhvr>
                                      <p:tavLst>
                                        <p:tav tm="0">
                                          <p:val>
                                            <p:fltVal val="0"/>
                                          </p:val>
                                        </p:tav>
                                        <p:tav tm="100000">
                                          <p:val>
                                            <p:strVal val="#ppt_h"/>
                                          </p:val>
                                        </p:tav>
                                      </p:tavLst>
                                    </p:anim>
                                    <p:animEffect transition="in" filter="fade">
                                      <p:cBhvr>
                                        <p:cTn id="299" dur="500"/>
                                        <p:tgtEl>
                                          <p:spTgt spid="388"/>
                                        </p:tgtEl>
                                      </p:cBhvr>
                                    </p:animEffect>
                                  </p:childTnLst>
                                </p:cTn>
                              </p:par>
                              <p:par>
                                <p:cTn id="300" presetID="53" presetClass="entr" presetSubtype="16" fill="hold" grpId="0" nodeType="withEffect">
                                  <p:stCondLst>
                                    <p:cond delay="3000"/>
                                  </p:stCondLst>
                                  <p:childTnLst>
                                    <p:set>
                                      <p:cBhvr>
                                        <p:cTn id="301" dur="1" fill="hold">
                                          <p:stCondLst>
                                            <p:cond delay="0"/>
                                          </p:stCondLst>
                                        </p:cTn>
                                        <p:tgtEl>
                                          <p:spTgt spid="389"/>
                                        </p:tgtEl>
                                        <p:attrNameLst>
                                          <p:attrName>style.visibility</p:attrName>
                                        </p:attrNameLst>
                                      </p:cBhvr>
                                      <p:to>
                                        <p:strVal val="visible"/>
                                      </p:to>
                                    </p:set>
                                    <p:anim calcmode="lin" valueType="num">
                                      <p:cBhvr>
                                        <p:cTn id="302" dur="500" fill="hold"/>
                                        <p:tgtEl>
                                          <p:spTgt spid="389"/>
                                        </p:tgtEl>
                                        <p:attrNameLst>
                                          <p:attrName>ppt_w</p:attrName>
                                        </p:attrNameLst>
                                      </p:cBhvr>
                                      <p:tavLst>
                                        <p:tav tm="0">
                                          <p:val>
                                            <p:fltVal val="0"/>
                                          </p:val>
                                        </p:tav>
                                        <p:tav tm="100000">
                                          <p:val>
                                            <p:strVal val="#ppt_w"/>
                                          </p:val>
                                        </p:tav>
                                      </p:tavLst>
                                    </p:anim>
                                    <p:anim calcmode="lin" valueType="num">
                                      <p:cBhvr>
                                        <p:cTn id="303" dur="500" fill="hold"/>
                                        <p:tgtEl>
                                          <p:spTgt spid="389"/>
                                        </p:tgtEl>
                                        <p:attrNameLst>
                                          <p:attrName>ppt_h</p:attrName>
                                        </p:attrNameLst>
                                      </p:cBhvr>
                                      <p:tavLst>
                                        <p:tav tm="0">
                                          <p:val>
                                            <p:fltVal val="0"/>
                                          </p:val>
                                        </p:tav>
                                        <p:tav tm="100000">
                                          <p:val>
                                            <p:strVal val="#ppt_h"/>
                                          </p:val>
                                        </p:tav>
                                      </p:tavLst>
                                    </p:anim>
                                    <p:animEffect transition="in" filter="fade">
                                      <p:cBhvr>
                                        <p:cTn id="304" dur="500"/>
                                        <p:tgtEl>
                                          <p:spTgt spid="389"/>
                                        </p:tgtEl>
                                      </p:cBhvr>
                                    </p:animEffect>
                                  </p:childTnLst>
                                </p:cTn>
                              </p:par>
                              <p:par>
                                <p:cTn id="305" presetID="53" presetClass="entr" presetSubtype="16" fill="hold" grpId="0" nodeType="withEffect">
                                  <p:stCondLst>
                                    <p:cond delay="3000"/>
                                  </p:stCondLst>
                                  <p:childTnLst>
                                    <p:set>
                                      <p:cBhvr>
                                        <p:cTn id="306" dur="1" fill="hold">
                                          <p:stCondLst>
                                            <p:cond delay="0"/>
                                          </p:stCondLst>
                                        </p:cTn>
                                        <p:tgtEl>
                                          <p:spTgt spid="390"/>
                                        </p:tgtEl>
                                        <p:attrNameLst>
                                          <p:attrName>style.visibility</p:attrName>
                                        </p:attrNameLst>
                                      </p:cBhvr>
                                      <p:to>
                                        <p:strVal val="visible"/>
                                      </p:to>
                                    </p:set>
                                    <p:anim calcmode="lin" valueType="num">
                                      <p:cBhvr>
                                        <p:cTn id="307" dur="500" fill="hold"/>
                                        <p:tgtEl>
                                          <p:spTgt spid="390"/>
                                        </p:tgtEl>
                                        <p:attrNameLst>
                                          <p:attrName>ppt_w</p:attrName>
                                        </p:attrNameLst>
                                      </p:cBhvr>
                                      <p:tavLst>
                                        <p:tav tm="0">
                                          <p:val>
                                            <p:fltVal val="0"/>
                                          </p:val>
                                        </p:tav>
                                        <p:tav tm="100000">
                                          <p:val>
                                            <p:strVal val="#ppt_w"/>
                                          </p:val>
                                        </p:tav>
                                      </p:tavLst>
                                    </p:anim>
                                    <p:anim calcmode="lin" valueType="num">
                                      <p:cBhvr>
                                        <p:cTn id="308" dur="500" fill="hold"/>
                                        <p:tgtEl>
                                          <p:spTgt spid="390"/>
                                        </p:tgtEl>
                                        <p:attrNameLst>
                                          <p:attrName>ppt_h</p:attrName>
                                        </p:attrNameLst>
                                      </p:cBhvr>
                                      <p:tavLst>
                                        <p:tav tm="0">
                                          <p:val>
                                            <p:fltVal val="0"/>
                                          </p:val>
                                        </p:tav>
                                        <p:tav tm="100000">
                                          <p:val>
                                            <p:strVal val="#ppt_h"/>
                                          </p:val>
                                        </p:tav>
                                      </p:tavLst>
                                    </p:anim>
                                    <p:animEffect transition="in" filter="fade">
                                      <p:cBhvr>
                                        <p:cTn id="309" dur="500"/>
                                        <p:tgtEl>
                                          <p:spTgt spid="390"/>
                                        </p:tgtEl>
                                      </p:cBhvr>
                                    </p:animEffect>
                                  </p:childTnLst>
                                </p:cTn>
                              </p:par>
                              <p:par>
                                <p:cTn id="310" presetID="53" presetClass="entr" presetSubtype="16" fill="hold" grpId="0" nodeType="withEffect">
                                  <p:stCondLst>
                                    <p:cond delay="3100"/>
                                  </p:stCondLst>
                                  <p:childTnLst>
                                    <p:set>
                                      <p:cBhvr>
                                        <p:cTn id="311" dur="1" fill="hold">
                                          <p:stCondLst>
                                            <p:cond delay="0"/>
                                          </p:stCondLst>
                                        </p:cTn>
                                        <p:tgtEl>
                                          <p:spTgt spid="391"/>
                                        </p:tgtEl>
                                        <p:attrNameLst>
                                          <p:attrName>style.visibility</p:attrName>
                                        </p:attrNameLst>
                                      </p:cBhvr>
                                      <p:to>
                                        <p:strVal val="visible"/>
                                      </p:to>
                                    </p:set>
                                    <p:anim calcmode="lin" valueType="num">
                                      <p:cBhvr>
                                        <p:cTn id="312" dur="500" fill="hold"/>
                                        <p:tgtEl>
                                          <p:spTgt spid="391"/>
                                        </p:tgtEl>
                                        <p:attrNameLst>
                                          <p:attrName>ppt_w</p:attrName>
                                        </p:attrNameLst>
                                      </p:cBhvr>
                                      <p:tavLst>
                                        <p:tav tm="0">
                                          <p:val>
                                            <p:fltVal val="0"/>
                                          </p:val>
                                        </p:tav>
                                        <p:tav tm="100000">
                                          <p:val>
                                            <p:strVal val="#ppt_w"/>
                                          </p:val>
                                        </p:tav>
                                      </p:tavLst>
                                    </p:anim>
                                    <p:anim calcmode="lin" valueType="num">
                                      <p:cBhvr>
                                        <p:cTn id="313" dur="500" fill="hold"/>
                                        <p:tgtEl>
                                          <p:spTgt spid="391"/>
                                        </p:tgtEl>
                                        <p:attrNameLst>
                                          <p:attrName>ppt_h</p:attrName>
                                        </p:attrNameLst>
                                      </p:cBhvr>
                                      <p:tavLst>
                                        <p:tav tm="0">
                                          <p:val>
                                            <p:fltVal val="0"/>
                                          </p:val>
                                        </p:tav>
                                        <p:tav tm="100000">
                                          <p:val>
                                            <p:strVal val="#ppt_h"/>
                                          </p:val>
                                        </p:tav>
                                      </p:tavLst>
                                    </p:anim>
                                    <p:animEffect transition="in" filter="fade">
                                      <p:cBhvr>
                                        <p:cTn id="314" dur="500"/>
                                        <p:tgtEl>
                                          <p:spTgt spid="391"/>
                                        </p:tgtEl>
                                      </p:cBhvr>
                                    </p:animEffect>
                                  </p:childTnLst>
                                </p:cTn>
                              </p:par>
                              <p:par>
                                <p:cTn id="315" presetID="53" presetClass="entr" presetSubtype="16" fill="hold" grpId="0" nodeType="withEffect">
                                  <p:stCondLst>
                                    <p:cond delay="3100"/>
                                  </p:stCondLst>
                                  <p:childTnLst>
                                    <p:set>
                                      <p:cBhvr>
                                        <p:cTn id="316" dur="1" fill="hold">
                                          <p:stCondLst>
                                            <p:cond delay="0"/>
                                          </p:stCondLst>
                                        </p:cTn>
                                        <p:tgtEl>
                                          <p:spTgt spid="392"/>
                                        </p:tgtEl>
                                        <p:attrNameLst>
                                          <p:attrName>style.visibility</p:attrName>
                                        </p:attrNameLst>
                                      </p:cBhvr>
                                      <p:to>
                                        <p:strVal val="visible"/>
                                      </p:to>
                                    </p:set>
                                    <p:anim calcmode="lin" valueType="num">
                                      <p:cBhvr>
                                        <p:cTn id="317" dur="500" fill="hold"/>
                                        <p:tgtEl>
                                          <p:spTgt spid="392"/>
                                        </p:tgtEl>
                                        <p:attrNameLst>
                                          <p:attrName>ppt_w</p:attrName>
                                        </p:attrNameLst>
                                      </p:cBhvr>
                                      <p:tavLst>
                                        <p:tav tm="0">
                                          <p:val>
                                            <p:fltVal val="0"/>
                                          </p:val>
                                        </p:tav>
                                        <p:tav tm="100000">
                                          <p:val>
                                            <p:strVal val="#ppt_w"/>
                                          </p:val>
                                        </p:tav>
                                      </p:tavLst>
                                    </p:anim>
                                    <p:anim calcmode="lin" valueType="num">
                                      <p:cBhvr>
                                        <p:cTn id="318" dur="500" fill="hold"/>
                                        <p:tgtEl>
                                          <p:spTgt spid="392"/>
                                        </p:tgtEl>
                                        <p:attrNameLst>
                                          <p:attrName>ppt_h</p:attrName>
                                        </p:attrNameLst>
                                      </p:cBhvr>
                                      <p:tavLst>
                                        <p:tav tm="0">
                                          <p:val>
                                            <p:fltVal val="0"/>
                                          </p:val>
                                        </p:tav>
                                        <p:tav tm="100000">
                                          <p:val>
                                            <p:strVal val="#ppt_h"/>
                                          </p:val>
                                        </p:tav>
                                      </p:tavLst>
                                    </p:anim>
                                    <p:animEffect transition="in" filter="fade">
                                      <p:cBhvr>
                                        <p:cTn id="319" dur="500"/>
                                        <p:tgtEl>
                                          <p:spTgt spid="392"/>
                                        </p:tgtEl>
                                      </p:cBhvr>
                                    </p:animEffect>
                                  </p:childTnLst>
                                </p:cTn>
                              </p:par>
                              <p:par>
                                <p:cTn id="320" presetID="53" presetClass="entr" presetSubtype="16" fill="hold" grpId="0" nodeType="withEffect">
                                  <p:stCondLst>
                                    <p:cond delay="3200"/>
                                  </p:stCondLst>
                                  <p:childTnLst>
                                    <p:set>
                                      <p:cBhvr>
                                        <p:cTn id="321" dur="1" fill="hold">
                                          <p:stCondLst>
                                            <p:cond delay="0"/>
                                          </p:stCondLst>
                                        </p:cTn>
                                        <p:tgtEl>
                                          <p:spTgt spid="393"/>
                                        </p:tgtEl>
                                        <p:attrNameLst>
                                          <p:attrName>style.visibility</p:attrName>
                                        </p:attrNameLst>
                                      </p:cBhvr>
                                      <p:to>
                                        <p:strVal val="visible"/>
                                      </p:to>
                                    </p:set>
                                    <p:anim calcmode="lin" valueType="num">
                                      <p:cBhvr>
                                        <p:cTn id="322" dur="500" fill="hold"/>
                                        <p:tgtEl>
                                          <p:spTgt spid="393"/>
                                        </p:tgtEl>
                                        <p:attrNameLst>
                                          <p:attrName>ppt_w</p:attrName>
                                        </p:attrNameLst>
                                      </p:cBhvr>
                                      <p:tavLst>
                                        <p:tav tm="0">
                                          <p:val>
                                            <p:fltVal val="0"/>
                                          </p:val>
                                        </p:tav>
                                        <p:tav tm="100000">
                                          <p:val>
                                            <p:strVal val="#ppt_w"/>
                                          </p:val>
                                        </p:tav>
                                      </p:tavLst>
                                    </p:anim>
                                    <p:anim calcmode="lin" valueType="num">
                                      <p:cBhvr>
                                        <p:cTn id="323" dur="500" fill="hold"/>
                                        <p:tgtEl>
                                          <p:spTgt spid="393"/>
                                        </p:tgtEl>
                                        <p:attrNameLst>
                                          <p:attrName>ppt_h</p:attrName>
                                        </p:attrNameLst>
                                      </p:cBhvr>
                                      <p:tavLst>
                                        <p:tav tm="0">
                                          <p:val>
                                            <p:fltVal val="0"/>
                                          </p:val>
                                        </p:tav>
                                        <p:tav tm="100000">
                                          <p:val>
                                            <p:strVal val="#ppt_h"/>
                                          </p:val>
                                        </p:tav>
                                      </p:tavLst>
                                    </p:anim>
                                    <p:animEffect transition="in" filter="fade">
                                      <p:cBhvr>
                                        <p:cTn id="324" dur="500"/>
                                        <p:tgtEl>
                                          <p:spTgt spid="393"/>
                                        </p:tgtEl>
                                      </p:cBhvr>
                                    </p:animEffect>
                                  </p:childTnLst>
                                </p:cTn>
                              </p:par>
                              <p:par>
                                <p:cTn id="325" presetID="53" presetClass="entr" presetSubtype="16" fill="hold" grpId="0" nodeType="withEffect">
                                  <p:stCondLst>
                                    <p:cond delay="3200"/>
                                  </p:stCondLst>
                                  <p:childTnLst>
                                    <p:set>
                                      <p:cBhvr>
                                        <p:cTn id="326" dur="1" fill="hold">
                                          <p:stCondLst>
                                            <p:cond delay="0"/>
                                          </p:stCondLst>
                                        </p:cTn>
                                        <p:tgtEl>
                                          <p:spTgt spid="394"/>
                                        </p:tgtEl>
                                        <p:attrNameLst>
                                          <p:attrName>style.visibility</p:attrName>
                                        </p:attrNameLst>
                                      </p:cBhvr>
                                      <p:to>
                                        <p:strVal val="visible"/>
                                      </p:to>
                                    </p:set>
                                    <p:anim calcmode="lin" valueType="num">
                                      <p:cBhvr>
                                        <p:cTn id="327" dur="500" fill="hold"/>
                                        <p:tgtEl>
                                          <p:spTgt spid="394"/>
                                        </p:tgtEl>
                                        <p:attrNameLst>
                                          <p:attrName>ppt_w</p:attrName>
                                        </p:attrNameLst>
                                      </p:cBhvr>
                                      <p:tavLst>
                                        <p:tav tm="0">
                                          <p:val>
                                            <p:fltVal val="0"/>
                                          </p:val>
                                        </p:tav>
                                        <p:tav tm="100000">
                                          <p:val>
                                            <p:strVal val="#ppt_w"/>
                                          </p:val>
                                        </p:tav>
                                      </p:tavLst>
                                    </p:anim>
                                    <p:anim calcmode="lin" valueType="num">
                                      <p:cBhvr>
                                        <p:cTn id="328" dur="500" fill="hold"/>
                                        <p:tgtEl>
                                          <p:spTgt spid="394"/>
                                        </p:tgtEl>
                                        <p:attrNameLst>
                                          <p:attrName>ppt_h</p:attrName>
                                        </p:attrNameLst>
                                      </p:cBhvr>
                                      <p:tavLst>
                                        <p:tav tm="0">
                                          <p:val>
                                            <p:fltVal val="0"/>
                                          </p:val>
                                        </p:tav>
                                        <p:tav tm="100000">
                                          <p:val>
                                            <p:strVal val="#ppt_h"/>
                                          </p:val>
                                        </p:tav>
                                      </p:tavLst>
                                    </p:anim>
                                    <p:animEffect transition="in" filter="fade">
                                      <p:cBhvr>
                                        <p:cTn id="329" dur="500"/>
                                        <p:tgtEl>
                                          <p:spTgt spid="394"/>
                                        </p:tgtEl>
                                      </p:cBhvr>
                                    </p:animEffect>
                                  </p:childTnLst>
                                </p:cTn>
                              </p:par>
                              <p:par>
                                <p:cTn id="330" presetID="53" presetClass="entr" presetSubtype="16" fill="hold" grpId="0" nodeType="withEffect">
                                  <p:stCondLst>
                                    <p:cond delay="3300"/>
                                  </p:stCondLst>
                                  <p:childTnLst>
                                    <p:set>
                                      <p:cBhvr>
                                        <p:cTn id="331" dur="1" fill="hold">
                                          <p:stCondLst>
                                            <p:cond delay="0"/>
                                          </p:stCondLst>
                                        </p:cTn>
                                        <p:tgtEl>
                                          <p:spTgt spid="395"/>
                                        </p:tgtEl>
                                        <p:attrNameLst>
                                          <p:attrName>style.visibility</p:attrName>
                                        </p:attrNameLst>
                                      </p:cBhvr>
                                      <p:to>
                                        <p:strVal val="visible"/>
                                      </p:to>
                                    </p:set>
                                    <p:anim calcmode="lin" valueType="num">
                                      <p:cBhvr>
                                        <p:cTn id="332" dur="500" fill="hold"/>
                                        <p:tgtEl>
                                          <p:spTgt spid="395"/>
                                        </p:tgtEl>
                                        <p:attrNameLst>
                                          <p:attrName>ppt_w</p:attrName>
                                        </p:attrNameLst>
                                      </p:cBhvr>
                                      <p:tavLst>
                                        <p:tav tm="0">
                                          <p:val>
                                            <p:fltVal val="0"/>
                                          </p:val>
                                        </p:tav>
                                        <p:tav tm="100000">
                                          <p:val>
                                            <p:strVal val="#ppt_w"/>
                                          </p:val>
                                        </p:tav>
                                      </p:tavLst>
                                    </p:anim>
                                    <p:anim calcmode="lin" valueType="num">
                                      <p:cBhvr>
                                        <p:cTn id="333" dur="500" fill="hold"/>
                                        <p:tgtEl>
                                          <p:spTgt spid="395"/>
                                        </p:tgtEl>
                                        <p:attrNameLst>
                                          <p:attrName>ppt_h</p:attrName>
                                        </p:attrNameLst>
                                      </p:cBhvr>
                                      <p:tavLst>
                                        <p:tav tm="0">
                                          <p:val>
                                            <p:fltVal val="0"/>
                                          </p:val>
                                        </p:tav>
                                        <p:tav tm="100000">
                                          <p:val>
                                            <p:strVal val="#ppt_h"/>
                                          </p:val>
                                        </p:tav>
                                      </p:tavLst>
                                    </p:anim>
                                    <p:animEffect transition="in" filter="fade">
                                      <p:cBhvr>
                                        <p:cTn id="334" dur="500"/>
                                        <p:tgtEl>
                                          <p:spTgt spid="395"/>
                                        </p:tgtEl>
                                      </p:cBhvr>
                                    </p:animEffect>
                                  </p:childTnLst>
                                </p:cTn>
                              </p:par>
                              <p:par>
                                <p:cTn id="335" presetID="53" presetClass="entr" presetSubtype="16" fill="hold" grpId="0" nodeType="withEffect">
                                  <p:stCondLst>
                                    <p:cond delay="3300"/>
                                  </p:stCondLst>
                                  <p:childTnLst>
                                    <p:set>
                                      <p:cBhvr>
                                        <p:cTn id="336" dur="1" fill="hold">
                                          <p:stCondLst>
                                            <p:cond delay="0"/>
                                          </p:stCondLst>
                                        </p:cTn>
                                        <p:tgtEl>
                                          <p:spTgt spid="396"/>
                                        </p:tgtEl>
                                        <p:attrNameLst>
                                          <p:attrName>style.visibility</p:attrName>
                                        </p:attrNameLst>
                                      </p:cBhvr>
                                      <p:to>
                                        <p:strVal val="visible"/>
                                      </p:to>
                                    </p:set>
                                    <p:anim calcmode="lin" valueType="num">
                                      <p:cBhvr>
                                        <p:cTn id="337" dur="500" fill="hold"/>
                                        <p:tgtEl>
                                          <p:spTgt spid="396"/>
                                        </p:tgtEl>
                                        <p:attrNameLst>
                                          <p:attrName>ppt_w</p:attrName>
                                        </p:attrNameLst>
                                      </p:cBhvr>
                                      <p:tavLst>
                                        <p:tav tm="0">
                                          <p:val>
                                            <p:fltVal val="0"/>
                                          </p:val>
                                        </p:tav>
                                        <p:tav tm="100000">
                                          <p:val>
                                            <p:strVal val="#ppt_w"/>
                                          </p:val>
                                        </p:tav>
                                      </p:tavLst>
                                    </p:anim>
                                    <p:anim calcmode="lin" valueType="num">
                                      <p:cBhvr>
                                        <p:cTn id="338" dur="500" fill="hold"/>
                                        <p:tgtEl>
                                          <p:spTgt spid="396"/>
                                        </p:tgtEl>
                                        <p:attrNameLst>
                                          <p:attrName>ppt_h</p:attrName>
                                        </p:attrNameLst>
                                      </p:cBhvr>
                                      <p:tavLst>
                                        <p:tav tm="0">
                                          <p:val>
                                            <p:fltVal val="0"/>
                                          </p:val>
                                        </p:tav>
                                        <p:tav tm="100000">
                                          <p:val>
                                            <p:strVal val="#ppt_h"/>
                                          </p:val>
                                        </p:tav>
                                      </p:tavLst>
                                    </p:anim>
                                    <p:animEffect transition="in" filter="fade">
                                      <p:cBhvr>
                                        <p:cTn id="339" dur="500"/>
                                        <p:tgtEl>
                                          <p:spTgt spid="396"/>
                                        </p:tgtEl>
                                      </p:cBhvr>
                                    </p:animEffect>
                                  </p:childTnLst>
                                </p:cTn>
                              </p:par>
                              <p:par>
                                <p:cTn id="340" presetID="53" presetClass="entr" presetSubtype="16" fill="hold" grpId="0" nodeType="withEffect">
                                  <p:stCondLst>
                                    <p:cond delay="3400"/>
                                  </p:stCondLst>
                                  <p:childTnLst>
                                    <p:set>
                                      <p:cBhvr>
                                        <p:cTn id="341" dur="1" fill="hold">
                                          <p:stCondLst>
                                            <p:cond delay="0"/>
                                          </p:stCondLst>
                                        </p:cTn>
                                        <p:tgtEl>
                                          <p:spTgt spid="397"/>
                                        </p:tgtEl>
                                        <p:attrNameLst>
                                          <p:attrName>style.visibility</p:attrName>
                                        </p:attrNameLst>
                                      </p:cBhvr>
                                      <p:to>
                                        <p:strVal val="visible"/>
                                      </p:to>
                                    </p:set>
                                    <p:anim calcmode="lin" valueType="num">
                                      <p:cBhvr>
                                        <p:cTn id="342" dur="500" fill="hold"/>
                                        <p:tgtEl>
                                          <p:spTgt spid="397"/>
                                        </p:tgtEl>
                                        <p:attrNameLst>
                                          <p:attrName>ppt_w</p:attrName>
                                        </p:attrNameLst>
                                      </p:cBhvr>
                                      <p:tavLst>
                                        <p:tav tm="0">
                                          <p:val>
                                            <p:fltVal val="0"/>
                                          </p:val>
                                        </p:tav>
                                        <p:tav tm="100000">
                                          <p:val>
                                            <p:strVal val="#ppt_w"/>
                                          </p:val>
                                        </p:tav>
                                      </p:tavLst>
                                    </p:anim>
                                    <p:anim calcmode="lin" valueType="num">
                                      <p:cBhvr>
                                        <p:cTn id="343" dur="500" fill="hold"/>
                                        <p:tgtEl>
                                          <p:spTgt spid="397"/>
                                        </p:tgtEl>
                                        <p:attrNameLst>
                                          <p:attrName>ppt_h</p:attrName>
                                        </p:attrNameLst>
                                      </p:cBhvr>
                                      <p:tavLst>
                                        <p:tav tm="0">
                                          <p:val>
                                            <p:fltVal val="0"/>
                                          </p:val>
                                        </p:tav>
                                        <p:tav tm="100000">
                                          <p:val>
                                            <p:strVal val="#ppt_h"/>
                                          </p:val>
                                        </p:tav>
                                      </p:tavLst>
                                    </p:anim>
                                    <p:animEffect transition="in" filter="fade">
                                      <p:cBhvr>
                                        <p:cTn id="344" dur="500"/>
                                        <p:tgtEl>
                                          <p:spTgt spid="397"/>
                                        </p:tgtEl>
                                      </p:cBhvr>
                                    </p:animEffect>
                                  </p:childTnLst>
                                </p:cTn>
                              </p:par>
                              <p:par>
                                <p:cTn id="345" presetID="53" presetClass="entr" presetSubtype="16" fill="hold" grpId="0" nodeType="withEffect">
                                  <p:stCondLst>
                                    <p:cond delay="3400"/>
                                  </p:stCondLst>
                                  <p:childTnLst>
                                    <p:set>
                                      <p:cBhvr>
                                        <p:cTn id="346" dur="1" fill="hold">
                                          <p:stCondLst>
                                            <p:cond delay="0"/>
                                          </p:stCondLst>
                                        </p:cTn>
                                        <p:tgtEl>
                                          <p:spTgt spid="398"/>
                                        </p:tgtEl>
                                        <p:attrNameLst>
                                          <p:attrName>style.visibility</p:attrName>
                                        </p:attrNameLst>
                                      </p:cBhvr>
                                      <p:to>
                                        <p:strVal val="visible"/>
                                      </p:to>
                                    </p:set>
                                    <p:anim calcmode="lin" valueType="num">
                                      <p:cBhvr>
                                        <p:cTn id="347" dur="500" fill="hold"/>
                                        <p:tgtEl>
                                          <p:spTgt spid="398"/>
                                        </p:tgtEl>
                                        <p:attrNameLst>
                                          <p:attrName>ppt_w</p:attrName>
                                        </p:attrNameLst>
                                      </p:cBhvr>
                                      <p:tavLst>
                                        <p:tav tm="0">
                                          <p:val>
                                            <p:fltVal val="0"/>
                                          </p:val>
                                        </p:tav>
                                        <p:tav tm="100000">
                                          <p:val>
                                            <p:strVal val="#ppt_w"/>
                                          </p:val>
                                        </p:tav>
                                      </p:tavLst>
                                    </p:anim>
                                    <p:anim calcmode="lin" valueType="num">
                                      <p:cBhvr>
                                        <p:cTn id="348" dur="500" fill="hold"/>
                                        <p:tgtEl>
                                          <p:spTgt spid="398"/>
                                        </p:tgtEl>
                                        <p:attrNameLst>
                                          <p:attrName>ppt_h</p:attrName>
                                        </p:attrNameLst>
                                      </p:cBhvr>
                                      <p:tavLst>
                                        <p:tav tm="0">
                                          <p:val>
                                            <p:fltVal val="0"/>
                                          </p:val>
                                        </p:tav>
                                        <p:tav tm="100000">
                                          <p:val>
                                            <p:strVal val="#ppt_h"/>
                                          </p:val>
                                        </p:tav>
                                      </p:tavLst>
                                    </p:anim>
                                    <p:animEffect transition="in" filter="fade">
                                      <p:cBhvr>
                                        <p:cTn id="349" dur="500"/>
                                        <p:tgtEl>
                                          <p:spTgt spid="398"/>
                                        </p:tgtEl>
                                      </p:cBhvr>
                                    </p:animEffect>
                                  </p:childTnLst>
                                </p:cTn>
                              </p:par>
                              <p:par>
                                <p:cTn id="350" presetID="53" presetClass="entr" presetSubtype="16" fill="hold" grpId="0" nodeType="withEffect">
                                  <p:stCondLst>
                                    <p:cond delay="3500"/>
                                  </p:stCondLst>
                                  <p:childTnLst>
                                    <p:set>
                                      <p:cBhvr>
                                        <p:cTn id="351" dur="1" fill="hold">
                                          <p:stCondLst>
                                            <p:cond delay="0"/>
                                          </p:stCondLst>
                                        </p:cTn>
                                        <p:tgtEl>
                                          <p:spTgt spid="399"/>
                                        </p:tgtEl>
                                        <p:attrNameLst>
                                          <p:attrName>style.visibility</p:attrName>
                                        </p:attrNameLst>
                                      </p:cBhvr>
                                      <p:to>
                                        <p:strVal val="visible"/>
                                      </p:to>
                                    </p:set>
                                    <p:anim calcmode="lin" valueType="num">
                                      <p:cBhvr>
                                        <p:cTn id="352" dur="500" fill="hold"/>
                                        <p:tgtEl>
                                          <p:spTgt spid="399"/>
                                        </p:tgtEl>
                                        <p:attrNameLst>
                                          <p:attrName>ppt_w</p:attrName>
                                        </p:attrNameLst>
                                      </p:cBhvr>
                                      <p:tavLst>
                                        <p:tav tm="0">
                                          <p:val>
                                            <p:fltVal val="0"/>
                                          </p:val>
                                        </p:tav>
                                        <p:tav tm="100000">
                                          <p:val>
                                            <p:strVal val="#ppt_w"/>
                                          </p:val>
                                        </p:tav>
                                      </p:tavLst>
                                    </p:anim>
                                    <p:anim calcmode="lin" valueType="num">
                                      <p:cBhvr>
                                        <p:cTn id="353" dur="500" fill="hold"/>
                                        <p:tgtEl>
                                          <p:spTgt spid="399"/>
                                        </p:tgtEl>
                                        <p:attrNameLst>
                                          <p:attrName>ppt_h</p:attrName>
                                        </p:attrNameLst>
                                      </p:cBhvr>
                                      <p:tavLst>
                                        <p:tav tm="0">
                                          <p:val>
                                            <p:fltVal val="0"/>
                                          </p:val>
                                        </p:tav>
                                        <p:tav tm="100000">
                                          <p:val>
                                            <p:strVal val="#ppt_h"/>
                                          </p:val>
                                        </p:tav>
                                      </p:tavLst>
                                    </p:anim>
                                    <p:animEffect transition="in" filter="fade">
                                      <p:cBhvr>
                                        <p:cTn id="354" dur="500"/>
                                        <p:tgtEl>
                                          <p:spTgt spid="399"/>
                                        </p:tgtEl>
                                      </p:cBhvr>
                                    </p:animEffect>
                                  </p:childTnLst>
                                </p:cTn>
                              </p:par>
                              <p:par>
                                <p:cTn id="355" presetID="53" presetClass="entr" presetSubtype="16" fill="hold" grpId="0" nodeType="withEffect">
                                  <p:stCondLst>
                                    <p:cond delay="3500"/>
                                  </p:stCondLst>
                                  <p:childTnLst>
                                    <p:set>
                                      <p:cBhvr>
                                        <p:cTn id="356" dur="1" fill="hold">
                                          <p:stCondLst>
                                            <p:cond delay="0"/>
                                          </p:stCondLst>
                                        </p:cTn>
                                        <p:tgtEl>
                                          <p:spTgt spid="400"/>
                                        </p:tgtEl>
                                        <p:attrNameLst>
                                          <p:attrName>style.visibility</p:attrName>
                                        </p:attrNameLst>
                                      </p:cBhvr>
                                      <p:to>
                                        <p:strVal val="visible"/>
                                      </p:to>
                                    </p:set>
                                    <p:anim calcmode="lin" valueType="num">
                                      <p:cBhvr>
                                        <p:cTn id="357" dur="500" fill="hold"/>
                                        <p:tgtEl>
                                          <p:spTgt spid="400"/>
                                        </p:tgtEl>
                                        <p:attrNameLst>
                                          <p:attrName>ppt_w</p:attrName>
                                        </p:attrNameLst>
                                      </p:cBhvr>
                                      <p:tavLst>
                                        <p:tav tm="0">
                                          <p:val>
                                            <p:fltVal val="0"/>
                                          </p:val>
                                        </p:tav>
                                        <p:tav tm="100000">
                                          <p:val>
                                            <p:strVal val="#ppt_w"/>
                                          </p:val>
                                        </p:tav>
                                      </p:tavLst>
                                    </p:anim>
                                    <p:anim calcmode="lin" valueType="num">
                                      <p:cBhvr>
                                        <p:cTn id="358" dur="500" fill="hold"/>
                                        <p:tgtEl>
                                          <p:spTgt spid="400"/>
                                        </p:tgtEl>
                                        <p:attrNameLst>
                                          <p:attrName>ppt_h</p:attrName>
                                        </p:attrNameLst>
                                      </p:cBhvr>
                                      <p:tavLst>
                                        <p:tav tm="0">
                                          <p:val>
                                            <p:fltVal val="0"/>
                                          </p:val>
                                        </p:tav>
                                        <p:tav tm="100000">
                                          <p:val>
                                            <p:strVal val="#ppt_h"/>
                                          </p:val>
                                        </p:tav>
                                      </p:tavLst>
                                    </p:anim>
                                    <p:animEffect transition="in" filter="fade">
                                      <p:cBhvr>
                                        <p:cTn id="359" dur="500"/>
                                        <p:tgtEl>
                                          <p:spTgt spid="400"/>
                                        </p:tgtEl>
                                      </p:cBhvr>
                                    </p:animEffect>
                                  </p:childTnLst>
                                </p:cTn>
                              </p:par>
                              <p:par>
                                <p:cTn id="360" presetID="53" presetClass="entr" presetSubtype="16" fill="hold" grpId="0" nodeType="withEffect">
                                  <p:stCondLst>
                                    <p:cond delay="3600"/>
                                  </p:stCondLst>
                                  <p:childTnLst>
                                    <p:set>
                                      <p:cBhvr>
                                        <p:cTn id="361" dur="1" fill="hold">
                                          <p:stCondLst>
                                            <p:cond delay="0"/>
                                          </p:stCondLst>
                                        </p:cTn>
                                        <p:tgtEl>
                                          <p:spTgt spid="401"/>
                                        </p:tgtEl>
                                        <p:attrNameLst>
                                          <p:attrName>style.visibility</p:attrName>
                                        </p:attrNameLst>
                                      </p:cBhvr>
                                      <p:to>
                                        <p:strVal val="visible"/>
                                      </p:to>
                                    </p:set>
                                    <p:anim calcmode="lin" valueType="num">
                                      <p:cBhvr>
                                        <p:cTn id="362" dur="500" fill="hold"/>
                                        <p:tgtEl>
                                          <p:spTgt spid="401"/>
                                        </p:tgtEl>
                                        <p:attrNameLst>
                                          <p:attrName>ppt_w</p:attrName>
                                        </p:attrNameLst>
                                      </p:cBhvr>
                                      <p:tavLst>
                                        <p:tav tm="0">
                                          <p:val>
                                            <p:fltVal val="0"/>
                                          </p:val>
                                        </p:tav>
                                        <p:tav tm="100000">
                                          <p:val>
                                            <p:strVal val="#ppt_w"/>
                                          </p:val>
                                        </p:tav>
                                      </p:tavLst>
                                    </p:anim>
                                    <p:anim calcmode="lin" valueType="num">
                                      <p:cBhvr>
                                        <p:cTn id="363" dur="500" fill="hold"/>
                                        <p:tgtEl>
                                          <p:spTgt spid="401"/>
                                        </p:tgtEl>
                                        <p:attrNameLst>
                                          <p:attrName>ppt_h</p:attrName>
                                        </p:attrNameLst>
                                      </p:cBhvr>
                                      <p:tavLst>
                                        <p:tav tm="0">
                                          <p:val>
                                            <p:fltVal val="0"/>
                                          </p:val>
                                        </p:tav>
                                        <p:tav tm="100000">
                                          <p:val>
                                            <p:strVal val="#ppt_h"/>
                                          </p:val>
                                        </p:tav>
                                      </p:tavLst>
                                    </p:anim>
                                    <p:animEffect transition="in" filter="fade">
                                      <p:cBhvr>
                                        <p:cTn id="364" dur="500"/>
                                        <p:tgtEl>
                                          <p:spTgt spid="401"/>
                                        </p:tgtEl>
                                      </p:cBhvr>
                                    </p:animEffect>
                                  </p:childTnLst>
                                </p:cTn>
                              </p:par>
                              <p:par>
                                <p:cTn id="365" presetID="53" presetClass="entr" presetSubtype="16" fill="hold" grpId="0" nodeType="withEffect">
                                  <p:stCondLst>
                                    <p:cond delay="3600"/>
                                  </p:stCondLst>
                                  <p:childTnLst>
                                    <p:set>
                                      <p:cBhvr>
                                        <p:cTn id="366" dur="1" fill="hold">
                                          <p:stCondLst>
                                            <p:cond delay="0"/>
                                          </p:stCondLst>
                                        </p:cTn>
                                        <p:tgtEl>
                                          <p:spTgt spid="402"/>
                                        </p:tgtEl>
                                        <p:attrNameLst>
                                          <p:attrName>style.visibility</p:attrName>
                                        </p:attrNameLst>
                                      </p:cBhvr>
                                      <p:to>
                                        <p:strVal val="visible"/>
                                      </p:to>
                                    </p:set>
                                    <p:anim calcmode="lin" valueType="num">
                                      <p:cBhvr>
                                        <p:cTn id="367" dur="500" fill="hold"/>
                                        <p:tgtEl>
                                          <p:spTgt spid="402"/>
                                        </p:tgtEl>
                                        <p:attrNameLst>
                                          <p:attrName>ppt_w</p:attrName>
                                        </p:attrNameLst>
                                      </p:cBhvr>
                                      <p:tavLst>
                                        <p:tav tm="0">
                                          <p:val>
                                            <p:fltVal val="0"/>
                                          </p:val>
                                        </p:tav>
                                        <p:tav tm="100000">
                                          <p:val>
                                            <p:strVal val="#ppt_w"/>
                                          </p:val>
                                        </p:tav>
                                      </p:tavLst>
                                    </p:anim>
                                    <p:anim calcmode="lin" valueType="num">
                                      <p:cBhvr>
                                        <p:cTn id="368" dur="500" fill="hold"/>
                                        <p:tgtEl>
                                          <p:spTgt spid="402"/>
                                        </p:tgtEl>
                                        <p:attrNameLst>
                                          <p:attrName>ppt_h</p:attrName>
                                        </p:attrNameLst>
                                      </p:cBhvr>
                                      <p:tavLst>
                                        <p:tav tm="0">
                                          <p:val>
                                            <p:fltVal val="0"/>
                                          </p:val>
                                        </p:tav>
                                        <p:tav tm="100000">
                                          <p:val>
                                            <p:strVal val="#ppt_h"/>
                                          </p:val>
                                        </p:tav>
                                      </p:tavLst>
                                    </p:anim>
                                    <p:animEffect transition="in" filter="fade">
                                      <p:cBhvr>
                                        <p:cTn id="369" dur="500"/>
                                        <p:tgtEl>
                                          <p:spTgt spid="402"/>
                                        </p:tgtEl>
                                      </p:cBhvr>
                                    </p:animEffect>
                                  </p:childTnLst>
                                </p:cTn>
                              </p:par>
                              <p:par>
                                <p:cTn id="370" presetID="53" presetClass="entr" presetSubtype="16" fill="hold" grpId="0" nodeType="withEffect">
                                  <p:stCondLst>
                                    <p:cond delay="3700"/>
                                  </p:stCondLst>
                                  <p:childTnLst>
                                    <p:set>
                                      <p:cBhvr>
                                        <p:cTn id="371" dur="1" fill="hold">
                                          <p:stCondLst>
                                            <p:cond delay="0"/>
                                          </p:stCondLst>
                                        </p:cTn>
                                        <p:tgtEl>
                                          <p:spTgt spid="403"/>
                                        </p:tgtEl>
                                        <p:attrNameLst>
                                          <p:attrName>style.visibility</p:attrName>
                                        </p:attrNameLst>
                                      </p:cBhvr>
                                      <p:to>
                                        <p:strVal val="visible"/>
                                      </p:to>
                                    </p:set>
                                    <p:anim calcmode="lin" valueType="num">
                                      <p:cBhvr>
                                        <p:cTn id="372" dur="500" fill="hold"/>
                                        <p:tgtEl>
                                          <p:spTgt spid="403"/>
                                        </p:tgtEl>
                                        <p:attrNameLst>
                                          <p:attrName>ppt_w</p:attrName>
                                        </p:attrNameLst>
                                      </p:cBhvr>
                                      <p:tavLst>
                                        <p:tav tm="0">
                                          <p:val>
                                            <p:fltVal val="0"/>
                                          </p:val>
                                        </p:tav>
                                        <p:tav tm="100000">
                                          <p:val>
                                            <p:strVal val="#ppt_w"/>
                                          </p:val>
                                        </p:tav>
                                      </p:tavLst>
                                    </p:anim>
                                    <p:anim calcmode="lin" valueType="num">
                                      <p:cBhvr>
                                        <p:cTn id="373" dur="500" fill="hold"/>
                                        <p:tgtEl>
                                          <p:spTgt spid="403"/>
                                        </p:tgtEl>
                                        <p:attrNameLst>
                                          <p:attrName>ppt_h</p:attrName>
                                        </p:attrNameLst>
                                      </p:cBhvr>
                                      <p:tavLst>
                                        <p:tav tm="0">
                                          <p:val>
                                            <p:fltVal val="0"/>
                                          </p:val>
                                        </p:tav>
                                        <p:tav tm="100000">
                                          <p:val>
                                            <p:strVal val="#ppt_h"/>
                                          </p:val>
                                        </p:tav>
                                      </p:tavLst>
                                    </p:anim>
                                    <p:animEffect transition="in" filter="fade">
                                      <p:cBhvr>
                                        <p:cTn id="374" dur="500"/>
                                        <p:tgtEl>
                                          <p:spTgt spid="403"/>
                                        </p:tgtEl>
                                      </p:cBhvr>
                                    </p:animEffect>
                                  </p:childTnLst>
                                </p:cTn>
                              </p:par>
                              <p:par>
                                <p:cTn id="375" presetID="53" presetClass="entr" presetSubtype="16" fill="hold" grpId="0" nodeType="withEffect">
                                  <p:stCondLst>
                                    <p:cond delay="3700"/>
                                  </p:stCondLst>
                                  <p:childTnLst>
                                    <p:set>
                                      <p:cBhvr>
                                        <p:cTn id="376" dur="1" fill="hold">
                                          <p:stCondLst>
                                            <p:cond delay="0"/>
                                          </p:stCondLst>
                                        </p:cTn>
                                        <p:tgtEl>
                                          <p:spTgt spid="404"/>
                                        </p:tgtEl>
                                        <p:attrNameLst>
                                          <p:attrName>style.visibility</p:attrName>
                                        </p:attrNameLst>
                                      </p:cBhvr>
                                      <p:to>
                                        <p:strVal val="visible"/>
                                      </p:to>
                                    </p:set>
                                    <p:anim calcmode="lin" valueType="num">
                                      <p:cBhvr>
                                        <p:cTn id="377" dur="500" fill="hold"/>
                                        <p:tgtEl>
                                          <p:spTgt spid="404"/>
                                        </p:tgtEl>
                                        <p:attrNameLst>
                                          <p:attrName>ppt_w</p:attrName>
                                        </p:attrNameLst>
                                      </p:cBhvr>
                                      <p:tavLst>
                                        <p:tav tm="0">
                                          <p:val>
                                            <p:fltVal val="0"/>
                                          </p:val>
                                        </p:tav>
                                        <p:tav tm="100000">
                                          <p:val>
                                            <p:strVal val="#ppt_w"/>
                                          </p:val>
                                        </p:tav>
                                      </p:tavLst>
                                    </p:anim>
                                    <p:anim calcmode="lin" valueType="num">
                                      <p:cBhvr>
                                        <p:cTn id="378" dur="500" fill="hold"/>
                                        <p:tgtEl>
                                          <p:spTgt spid="404"/>
                                        </p:tgtEl>
                                        <p:attrNameLst>
                                          <p:attrName>ppt_h</p:attrName>
                                        </p:attrNameLst>
                                      </p:cBhvr>
                                      <p:tavLst>
                                        <p:tav tm="0">
                                          <p:val>
                                            <p:fltVal val="0"/>
                                          </p:val>
                                        </p:tav>
                                        <p:tav tm="100000">
                                          <p:val>
                                            <p:strVal val="#ppt_h"/>
                                          </p:val>
                                        </p:tav>
                                      </p:tavLst>
                                    </p:anim>
                                    <p:animEffect transition="in" filter="fade">
                                      <p:cBhvr>
                                        <p:cTn id="379" dur="500"/>
                                        <p:tgtEl>
                                          <p:spTgt spid="404"/>
                                        </p:tgtEl>
                                      </p:cBhvr>
                                    </p:animEffect>
                                  </p:childTnLst>
                                </p:cTn>
                              </p:par>
                              <p:par>
                                <p:cTn id="380" presetID="53" presetClass="entr" presetSubtype="16" fill="hold" grpId="0" nodeType="withEffect">
                                  <p:stCondLst>
                                    <p:cond delay="3800"/>
                                  </p:stCondLst>
                                  <p:childTnLst>
                                    <p:set>
                                      <p:cBhvr>
                                        <p:cTn id="381" dur="1" fill="hold">
                                          <p:stCondLst>
                                            <p:cond delay="0"/>
                                          </p:stCondLst>
                                        </p:cTn>
                                        <p:tgtEl>
                                          <p:spTgt spid="405"/>
                                        </p:tgtEl>
                                        <p:attrNameLst>
                                          <p:attrName>style.visibility</p:attrName>
                                        </p:attrNameLst>
                                      </p:cBhvr>
                                      <p:to>
                                        <p:strVal val="visible"/>
                                      </p:to>
                                    </p:set>
                                    <p:anim calcmode="lin" valueType="num">
                                      <p:cBhvr>
                                        <p:cTn id="382" dur="500" fill="hold"/>
                                        <p:tgtEl>
                                          <p:spTgt spid="405"/>
                                        </p:tgtEl>
                                        <p:attrNameLst>
                                          <p:attrName>ppt_w</p:attrName>
                                        </p:attrNameLst>
                                      </p:cBhvr>
                                      <p:tavLst>
                                        <p:tav tm="0">
                                          <p:val>
                                            <p:fltVal val="0"/>
                                          </p:val>
                                        </p:tav>
                                        <p:tav tm="100000">
                                          <p:val>
                                            <p:strVal val="#ppt_w"/>
                                          </p:val>
                                        </p:tav>
                                      </p:tavLst>
                                    </p:anim>
                                    <p:anim calcmode="lin" valueType="num">
                                      <p:cBhvr>
                                        <p:cTn id="383" dur="500" fill="hold"/>
                                        <p:tgtEl>
                                          <p:spTgt spid="405"/>
                                        </p:tgtEl>
                                        <p:attrNameLst>
                                          <p:attrName>ppt_h</p:attrName>
                                        </p:attrNameLst>
                                      </p:cBhvr>
                                      <p:tavLst>
                                        <p:tav tm="0">
                                          <p:val>
                                            <p:fltVal val="0"/>
                                          </p:val>
                                        </p:tav>
                                        <p:tav tm="100000">
                                          <p:val>
                                            <p:strVal val="#ppt_h"/>
                                          </p:val>
                                        </p:tav>
                                      </p:tavLst>
                                    </p:anim>
                                    <p:animEffect transition="in" filter="fade">
                                      <p:cBhvr>
                                        <p:cTn id="384" dur="500"/>
                                        <p:tgtEl>
                                          <p:spTgt spid="405"/>
                                        </p:tgtEl>
                                      </p:cBhvr>
                                    </p:animEffect>
                                  </p:childTnLst>
                                </p:cTn>
                              </p:par>
                              <p:par>
                                <p:cTn id="385" presetID="53" presetClass="entr" presetSubtype="16" fill="hold" grpId="0" nodeType="withEffect">
                                  <p:stCondLst>
                                    <p:cond delay="3800"/>
                                  </p:stCondLst>
                                  <p:childTnLst>
                                    <p:set>
                                      <p:cBhvr>
                                        <p:cTn id="386" dur="1" fill="hold">
                                          <p:stCondLst>
                                            <p:cond delay="0"/>
                                          </p:stCondLst>
                                        </p:cTn>
                                        <p:tgtEl>
                                          <p:spTgt spid="406"/>
                                        </p:tgtEl>
                                        <p:attrNameLst>
                                          <p:attrName>style.visibility</p:attrName>
                                        </p:attrNameLst>
                                      </p:cBhvr>
                                      <p:to>
                                        <p:strVal val="visible"/>
                                      </p:to>
                                    </p:set>
                                    <p:anim calcmode="lin" valueType="num">
                                      <p:cBhvr>
                                        <p:cTn id="387" dur="500" fill="hold"/>
                                        <p:tgtEl>
                                          <p:spTgt spid="406"/>
                                        </p:tgtEl>
                                        <p:attrNameLst>
                                          <p:attrName>ppt_w</p:attrName>
                                        </p:attrNameLst>
                                      </p:cBhvr>
                                      <p:tavLst>
                                        <p:tav tm="0">
                                          <p:val>
                                            <p:fltVal val="0"/>
                                          </p:val>
                                        </p:tav>
                                        <p:tav tm="100000">
                                          <p:val>
                                            <p:strVal val="#ppt_w"/>
                                          </p:val>
                                        </p:tav>
                                      </p:tavLst>
                                    </p:anim>
                                    <p:anim calcmode="lin" valueType="num">
                                      <p:cBhvr>
                                        <p:cTn id="388" dur="500" fill="hold"/>
                                        <p:tgtEl>
                                          <p:spTgt spid="406"/>
                                        </p:tgtEl>
                                        <p:attrNameLst>
                                          <p:attrName>ppt_h</p:attrName>
                                        </p:attrNameLst>
                                      </p:cBhvr>
                                      <p:tavLst>
                                        <p:tav tm="0">
                                          <p:val>
                                            <p:fltVal val="0"/>
                                          </p:val>
                                        </p:tav>
                                        <p:tav tm="100000">
                                          <p:val>
                                            <p:strVal val="#ppt_h"/>
                                          </p:val>
                                        </p:tav>
                                      </p:tavLst>
                                    </p:anim>
                                    <p:animEffect transition="in" filter="fade">
                                      <p:cBhvr>
                                        <p:cTn id="389" dur="500"/>
                                        <p:tgtEl>
                                          <p:spTgt spid="406"/>
                                        </p:tgtEl>
                                      </p:cBhvr>
                                    </p:animEffect>
                                  </p:childTnLst>
                                </p:cTn>
                              </p:par>
                              <p:par>
                                <p:cTn id="390" presetID="53" presetClass="entr" presetSubtype="16" fill="hold" grpId="0" nodeType="withEffect">
                                  <p:stCondLst>
                                    <p:cond delay="3900"/>
                                  </p:stCondLst>
                                  <p:childTnLst>
                                    <p:set>
                                      <p:cBhvr>
                                        <p:cTn id="391" dur="1" fill="hold">
                                          <p:stCondLst>
                                            <p:cond delay="0"/>
                                          </p:stCondLst>
                                        </p:cTn>
                                        <p:tgtEl>
                                          <p:spTgt spid="407"/>
                                        </p:tgtEl>
                                        <p:attrNameLst>
                                          <p:attrName>style.visibility</p:attrName>
                                        </p:attrNameLst>
                                      </p:cBhvr>
                                      <p:to>
                                        <p:strVal val="visible"/>
                                      </p:to>
                                    </p:set>
                                    <p:anim calcmode="lin" valueType="num">
                                      <p:cBhvr>
                                        <p:cTn id="392" dur="500" fill="hold"/>
                                        <p:tgtEl>
                                          <p:spTgt spid="407"/>
                                        </p:tgtEl>
                                        <p:attrNameLst>
                                          <p:attrName>ppt_w</p:attrName>
                                        </p:attrNameLst>
                                      </p:cBhvr>
                                      <p:tavLst>
                                        <p:tav tm="0">
                                          <p:val>
                                            <p:fltVal val="0"/>
                                          </p:val>
                                        </p:tav>
                                        <p:tav tm="100000">
                                          <p:val>
                                            <p:strVal val="#ppt_w"/>
                                          </p:val>
                                        </p:tav>
                                      </p:tavLst>
                                    </p:anim>
                                    <p:anim calcmode="lin" valueType="num">
                                      <p:cBhvr>
                                        <p:cTn id="393" dur="500" fill="hold"/>
                                        <p:tgtEl>
                                          <p:spTgt spid="407"/>
                                        </p:tgtEl>
                                        <p:attrNameLst>
                                          <p:attrName>ppt_h</p:attrName>
                                        </p:attrNameLst>
                                      </p:cBhvr>
                                      <p:tavLst>
                                        <p:tav tm="0">
                                          <p:val>
                                            <p:fltVal val="0"/>
                                          </p:val>
                                        </p:tav>
                                        <p:tav tm="100000">
                                          <p:val>
                                            <p:strVal val="#ppt_h"/>
                                          </p:val>
                                        </p:tav>
                                      </p:tavLst>
                                    </p:anim>
                                    <p:animEffect transition="in" filter="fade">
                                      <p:cBhvr>
                                        <p:cTn id="394" dur="500"/>
                                        <p:tgtEl>
                                          <p:spTgt spid="407"/>
                                        </p:tgtEl>
                                      </p:cBhvr>
                                    </p:animEffect>
                                  </p:childTnLst>
                                </p:cTn>
                              </p:par>
                              <p:par>
                                <p:cTn id="395" presetID="53" presetClass="entr" presetSubtype="16" fill="hold" grpId="0" nodeType="withEffect">
                                  <p:stCondLst>
                                    <p:cond delay="3900"/>
                                  </p:stCondLst>
                                  <p:childTnLst>
                                    <p:set>
                                      <p:cBhvr>
                                        <p:cTn id="396" dur="1" fill="hold">
                                          <p:stCondLst>
                                            <p:cond delay="0"/>
                                          </p:stCondLst>
                                        </p:cTn>
                                        <p:tgtEl>
                                          <p:spTgt spid="408"/>
                                        </p:tgtEl>
                                        <p:attrNameLst>
                                          <p:attrName>style.visibility</p:attrName>
                                        </p:attrNameLst>
                                      </p:cBhvr>
                                      <p:to>
                                        <p:strVal val="visible"/>
                                      </p:to>
                                    </p:set>
                                    <p:anim calcmode="lin" valueType="num">
                                      <p:cBhvr>
                                        <p:cTn id="397" dur="500" fill="hold"/>
                                        <p:tgtEl>
                                          <p:spTgt spid="408"/>
                                        </p:tgtEl>
                                        <p:attrNameLst>
                                          <p:attrName>ppt_w</p:attrName>
                                        </p:attrNameLst>
                                      </p:cBhvr>
                                      <p:tavLst>
                                        <p:tav tm="0">
                                          <p:val>
                                            <p:fltVal val="0"/>
                                          </p:val>
                                        </p:tav>
                                        <p:tav tm="100000">
                                          <p:val>
                                            <p:strVal val="#ppt_w"/>
                                          </p:val>
                                        </p:tav>
                                      </p:tavLst>
                                    </p:anim>
                                    <p:anim calcmode="lin" valueType="num">
                                      <p:cBhvr>
                                        <p:cTn id="398" dur="500" fill="hold"/>
                                        <p:tgtEl>
                                          <p:spTgt spid="408"/>
                                        </p:tgtEl>
                                        <p:attrNameLst>
                                          <p:attrName>ppt_h</p:attrName>
                                        </p:attrNameLst>
                                      </p:cBhvr>
                                      <p:tavLst>
                                        <p:tav tm="0">
                                          <p:val>
                                            <p:fltVal val="0"/>
                                          </p:val>
                                        </p:tav>
                                        <p:tav tm="100000">
                                          <p:val>
                                            <p:strVal val="#ppt_h"/>
                                          </p:val>
                                        </p:tav>
                                      </p:tavLst>
                                    </p:anim>
                                    <p:animEffect transition="in" filter="fade">
                                      <p:cBhvr>
                                        <p:cTn id="399" dur="500"/>
                                        <p:tgtEl>
                                          <p:spTgt spid="408"/>
                                        </p:tgtEl>
                                      </p:cBhvr>
                                    </p:animEffect>
                                  </p:childTnLst>
                                </p:cTn>
                              </p:par>
                              <p:par>
                                <p:cTn id="400" presetID="53" presetClass="entr" presetSubtype="16" fill="hold" grpId="0" nodeType="withEffect">
                                  <p:stCondLst>
                                    <p:cond delay="3900"/>
                                  </p:stCondLst>
                                  <p:childTnLst>
                                    <p:set>
                                      <p:cBhvr>
                                        <p:cTn id="401" dur="1" fill="hold">
                                          <p:stCondLst>
                                            <p:cond delay="0"/>
                                          </p:stCondLst>
                                        </p:cTn>
                                        <p:tgtEl>
                                          <p:spTgt spid="409"/>
                                        </p:tgtEl>
                                        <p:attrNameLst>
                                          <p:attrName>style.visibility</p:attrName>
                                        </p:attrNameLst>
                                      </p:cBhvr>
                                      <p:to>
                                        <p:strVal val="visible"/>
                                      </p:to>
                                    </p:set>
                                    <p:anim calcmode="lin" valueType="num">
                                      <p:cBhvr>
                                        <p:cTn id="402" dur="500" fill="hold"/>
                                        <p:tgtEl>
                                          <p:spTgt spid="409"/>
                                        </p:tgtEl>
                                        <p:attrNameLst>
                                          <p:attrName>ppt_w</p:attrName>
                                        </p:attrNameLst>
                                      </p:cBhvr>
                                      <p:tavLst>
                                        <p:tav tm="0">
                                          <p:val>
                                            <p:fltVal val="0"/>
                                          </p:val>
                                        </p:tav>
                                        <p:tav tm="100000">
                                          <p:val>
                                            <p:strVal val="#ppt_w"/>
                                          </p:val>
                                        </p:tav>
                                      </p:tavLst>
                                    </p:anim>
                                    <p:anim calcmode="lin" valueType="num">
                                      <p:cBhvr>
                                        <p:cTn id="403" dur="500" fill="hold"/>
                                        <p:tgtEl>
                                          <p:spTgt spid="409"/>
                                        </p:tgtEl>
                                        <p:attrNameLst>
                                          <p:attrName>ppt_h</p:attrName>
                                        </p:attrNameLst>
                                      </p:cBhvr>
                                      <p:tavLst>
                                        <p:tav tm="0">
                                          <p:val>
                                            <p:fltVal val="0"/>
                                          </p:val>
                                        </p:tav>
                                        <p:tav tm="100000">
                                          <p:val>
                                            <p:strVal val="#ppt_h"/>
                                          </p:val>
                                        </p:tav>
                                      </p:tavLst>
                                    </p:anim>
                                    <p:animEffect transition="in" filter="fade">
                                      <p:cBhvr>
                                        <p:cTn id="404" dur="500"/>
                                        <p:tgtEl>
                                          <p:spTgt spid="409"/>
                                        </p:tgtEl>
                                      </p:cBhvr>
                                    </p:animEffect>
                                  </p:childTnLst>
                                </p:cTn>
                              </p:par>
                              <p:par>
                                <p:cTn id="405" presetID="53" presetClass="entr" presetSubtype="16" fill="hold" grpId="0" nodeType="withEffect">
                                  <p:stCondLst>
                                    <p:cond delay="2600"/>
                                  </p:stCondLst>
                                  <p:childTnLst>
                                    <p:set>
                                      <p:cBhvr>
                                        <p:cTn id="406" dur="1" fill="hold">
                                          <p:stCondLst>
                                            <p:cond delay="0"/>
                                          </p:stCondLst>
                                        </p:cTn>
                                        <p:tgtEl>
                                          <p:spTgt spid="410"/>
                                        </p:tgtEl>
                                        <p:attrNameLst>
                                          <p:attrName>style.visibility</p:attrName>
                                        </p:attrNameLst>
                                      </p:cBhvr>
                                      <p:to>
                                        <p:strVal val="visible"/>
                                      </p:to>
                                    </p:set>
                                    <p:anim calcmode="lin" valueType="num">
                                      <p:cBhvr>
                                        <p:cTn id="407" dur="500" fill="hold"/>
                                        <p:tgtEl>
                                          <p:spTgt spid="410"/>
                                        </p:tgtEl>
                                        <p:attrNameLst>
                                          <p:attrName>ppt_w</p:attrName>
                                        </p:attrNameLst>
                                      </p:cBhvr>
                                      <p:tavLst>
                                        <p:tav tm="0">
                                          <p:val>
                                            <p:fltVal val="0"/>
                                          </p:val>
                                        </p:tav>
                                        <p:tav tm="100000">
                                          <p:val>
                                            <p:strVal val="#ppt_w"/>
                                          </p:val>
                                        </p:tav>
                                      </p:tavLst>
                                    </p:anim>
                                    <p:anim calcmode="lin" valueType="num">
                                      <p:cBhvr>
                                        <p:cTn id="408" dur="500" fill="hold"/>
                                        <p:tgtEl>
                                          <p:spTgt spid="410"/>
                                        </p:tgtEl>
                                        <p:attrNameLst>
                                          <p:attrName>ppt_h</p:attrName>
                                        </p:attrNameLst>
                                      </p:cBhvr>
                                      <p:tavLst>
                                        <p:tav tm="0">
                                          <p:val>
                                            <p:fltVal val="0"/>
                                          </p:val>
                                        </p:tav>
                                        <p:tav tm="100000">
                                          <p:val>
                                            <p:strVal val="#ppt_h"/>
                                          </p:val>
                                        </p:tav>
                                      </p:tavLst>
                                    </p:anim>
                                    <p:animEffect transition="in" filter="fade">
                                      <p:cBhvr>
                                        <p:cTn id="409" dur="500"/>
                                        <p:tgtEl>
                                          <p:spTgt spid="410"/>
                                        </p:tgtEl>
                                      </p:cBhvr>
                                    </p:animEffect>
                                  </p:childTnLst>
                                </p:cTn>
                              </p:par>
                              <p:par>
                                <p:cTn id="410" presetID="53" presetClass="entr" presetSubtype="16" fill="hold" grpId="0" nodeType="withEffect">
                                  <p:stCondLst>
                                    <p:cond delay="2600"/>
                                  </p:stCondLst>
                                  <p:childTnLst>
                                    <p:set>
                                      <p:cBhvr>
                                        <p:cTn id="411" dur="1" fill="hold">
                                          <p:stCondLst>
                                            <p:cond delay="0"/>
                                          </p:stCondLst>
                                        </p:cTn>
                                        <p:tgtEl>
                                          <p:spTgt spid="411"/>
                                        </p:tgtEl>
                                        <p:attrNameLst>
                                          <p:attrName>style.visibility</p:attrName>
                                        </p:attrNameLst>
                                      </p:cBhvr>
                                      <p:to>
                                        <p:strVal val="visible"/>
                                      </p:to>
                                    </p:set>
                                    <p:anim calcmode="lin" valueType="num">
                                      <p:cBhvr>
                                        <p:cTn id="412" dur="500" fill="hold"/>
                                        <p:tgtEl>
                                          <p:spTgt spid="411"/>
                                        </p:tgtEl>
                                        <p:attrNameLst>
                                          <p:attrName>ppt_w</p:attrName>
                                        </p:attrNameLst>
                                      </p:cBhvr>
                                      <p:tavLst>
                                        <p:tav tm="0">
                                          <p:val>
                                            <p:fltVal val="0"/>
                                          </p:val>
                                        </p:tav>
                                        <p:tav tm="100000">
                                          <p:val>
                                            <p:strVal val="#ppt_w"/>
                                          </p:val>
                                        </p:tav>
                                      </p:tavLst>
                                    </p:anim>
                                    <p:anim calcmode="lin" valueType="num">
                                      <p:cBhvr>
                                        <p:cTn id="413" dur="500" fill="hold"/>
                                        <p:tgtEl>
                                          <p:spTgt spid="411"/>
                                        </p:tgtEl>
                                        <p:attrNameLst>
                                          <p:attrName>ppt_h</p:attrName>
                                        </p:attrNameLst>
                                      </p:cBhvr>
                                      <p:tavLst>
                                        <p:tav tm="0">
                                          <p:val>
                                            <p:fltVal val="0"/>
                                          </p:val>
                                        </p:tav>
                                        <p:tav tm="100000">
                                          <p:val>
                                            <p:strVal val="#ppt_h"/>
                                          </p:val>
                                        </p:tav>
                                      </p:tavLst>
                                    </p:anim>
                                    <p:animEffect transition="in" filter="fade">
                                      <p:cBhvr>
                                        <p:cTn id="414" dur="500"/>
                                        <p:tgtEl>
                                          <p:spTgt spid="411"/>
                                        </p:tgtEl>
                                      </p:cBhvr>
                                    </p:animEffect>
                                  </p:childTnLst>
                                </p:cTn>
                              </p:par>
                              <p:par>
                                <p:cTn id="415" presetID="53" presetClass="entr" presetSubtype="16" fill="hold" grpId="0" nodeType="withEffect">
                                  <p:stCondLst>
                                    <p:cond delay="2700"/>
                                  </p:stCondLst>
                                  <p:childTnLst>
                                    <p:set>
                                      <p:cBhvr>
                                        <p:cTn id="416" dur="1" fill="hold">
                                          <p:stCondLst>
                                            <p:cond delay="0"/>
                                          </p:stCondLst>
                                        </p:cTn>
                                        <p:tgtEl>
                                          <p:spTgt spid="412"/>
                                        </p:tgtEl>
                                        <p:attrNameLst>
                                          <p:attrName>style.visibility</p:attrName>
                                        </p:attrNameLst>
                                      </p:cBhvr>
                                      <p:to>
                                        <p:strVal val="visible"/>
                                      </p:to>
                                    </p:set>
                                    <p:anim calcmode="lin" valueType="num">
                                      <p:cBhvr>
                                        <p:cTn id="417" dur="500" fill="hold"/>
                                        <p:tgtEl>
                                          <p:spTgt spid="412"/>
                                        </p:tgtEl>
                                        <p:attrNameLst>
                                          <p:attrName>ppt_w</p:attrName>
                                        </p:attrNameLst>
                                      </p:cBhvr>
                                      <p:tavLst>
                                        <p:tav tm="0">
                                          <p:val>
                                            <p:fltVal val="0"/>
                                          </p:val>
                                        </p:tav>
                                        <p:tav tm="100000">
                                          <p:val>
                                            <p:strVal val="#ppt_w"/>
                                          </p:val>
                                        </p:tav>
                                      </p:tavLst>
                                    </p:anim>
                                    <p:anim calcmode="lin" valueType="num">
                                      <p:cBhvr>
                                        <p:cTn id="418" dur="500" fill="hold"/>
                                        <p:tgtEl>
                                          <p:spTgt spid="412"/>
                                        </p:tgtEl>
                                        <p:attrNameLst>
                                          <p:attrName>ppt_h</p:attrName>
                                        </p:attrNameLst>
                                      </p:cBhvr>
                                      <p:tavLst>
                                        <p:tav tm="0">
                                          <p:val>
                                            <p:fltVal val="0"/>
                                          </p:val>
                                        </p:tav>
                                        <p:tav tm="100000">
                                          <p:val>
                                            <p:strVal val="#ppt_h"/>
                                          </p:val>
                                        </p:tav>
                                      </p:tavLst>
                                    </p:anim>
                                    <p:animEffect transition="in" filter="fade">
                                      <p:cBhvr>
                                        <p:cTn id="419" dur="500"/>
                                        <p:tgtEl>
                                          <p:spTgt spid="412"/>
                                        </p:tgtEl>
                                      </p:cBhvr>
                                    </p:animEffect>
                                  </p:childTnLst>
                                </p:cTn>
                              </p:par>
                              <p:par>
                                <p:cTn id="420" presetID="53" presetClass="entr" presetSubtype="16" fill="hold" grpId="0" nodeType="withEffect">
                                  <p:stCondLst>
                                    <p:cond delay="2700"/>
                                  </p:stCondLst>
                                  <p:childTnLst>
                                    <p:set>
                                      <p:cBhvr>
                                        <p:cTn id="421" dur="1" fill="hold">
                                          <p:stCondLst>
                                            <p:cond delay="0"/>
                                          </p:stCondLst>
                                        </p:cTn>
                                        <p:tgtEl>
                                          <p:spTgt spid="413"/>
                                        </p:tgtEl>
                                        <p:attrNameLst>
                                          <p:attrName>style.visibility</p:attrName>
                                        </p:attrNameLst>
                                      </p:cBhvr>
                                      <p:to>
                                        <p:strVal val="visible"/>
                                      </p:to>
                                    </p:set>
                                    <p:anim calcmode="lin" valueType="num">
                                      <p:cBhvr>
                                        <p:cTn id="422" dur="500" fill="hold"/>
                                        <p:tgtEl>
                                          <p:spTgt spid="413"/>
                                        </p:tgtEl>
                                        <p:attrNameLst>
                                          <p:attrName>ppt_w</p:attrName>
                                        </p:attrNameLst>
                                      </p:cBhvr>
                                      <p:tavLst>
                                        <p:tav tm="0">
                                          <p:val>
                                            <p:fltVal val="0"/>
                                          </p:val>
                                        </p:tav>
                                        <p:tav tm="100000">
                                          <p:val>
                                            <p:strVal val="#ppt_w"/>
                                          </p:val>
                                        </p:tav>
                                      </p:tavLst>
                                    </p:anim>
                                    <p:anim calcmode="lin" valueType="num">
                                      <p:cBhvr>
                                        <p:cTn id="423" dur="500" fill="hold"/>
                                        <p:tgtEl>
                                          <p:spTgt spid="413"/>
                                        </p:tgtEl>
                                        <p:attrNameLst>
                                          <p:attrName>ppt_h</p:attrName>
                                        </p:attrNameLst>
                                      </p:cBhvr>
                                      <p:tavLst>
                                        <p:tav tm="0">
                                          <p:val>
                                            <p:fltVal val="0"/>
                                          </p:val>
                                        </p:tav>
                                        <p:tav tm="100000">
                                          <p:val>
                                            <p:strVal val="#ppt_h"/>
                                          </p:val>
                                        </p:tav>
                                      </p:tavLst>
                                    </p:anim>
                                    <p:animEffect transition="in" filter="fade">
                                      <p:cBhvr>
                                        <p:cTn id="424" dur="500"/>
                                        <p:tgtEl>
                                          <p:spTgt spid="413"/>
                                        </p:tgtEl>
                                      </p:cBhvr>
                                    </p:animEffect>
                                  </p:childTnLst>
                                </p:cTn>
                              </p:par>
                              <p:par>
                                <p:cTn id="425" presetID="53" presetClass="entr" presetSubtype="16" fill="hold" grpId="0" nodeType="withEffect">
                                  <p:stCondLst>
                                    <p:cond delay="2800"/>
                                  </p:stCondLst>
                                  <p:childTnLst>
                                    <p:set>
                                      <p:cBhvr>
                                        <p:cTn id="426" dur="1" fill="hold">
                                          <p:stCondLst>
                                            <p:cond delay="0"/>
                                          </p:stCondLst>
                                        </p:cTn>
                                        <p:tgtEl>
                                          <p:spTgt spid="414"/>
                                        </p:tgtEl>
                                        <p:attrNameLst>
                                          <p:attrName>style.visibility</p:attrName>
                                        </p:attrNameLst>
                                      </p:cBhvr>
                                      <p:to>
                                        <p:strVal val="visible"/>
                                      </p:to>
                                    </p:set>
                                    <p:anim calcmode="lin" valueType="num">
                                      <p:cBhvr>
                                        <p:cTn id="427" dur="500" fill="hold"/>
                                        <p:tgtEl>
                                          <p:spTgt spid="414"/>
                                        </p:tgtEl>
                                        <p:attrNameLst>
                                          <p:attrName>ppt_w</p:attrName>
                                        </p:attrNameLst>
                                      </p:cBhvr>
                                      <p:tavLst>
                                        <p:tav tm="0">
                                          <p:val>
                                            <p:fltVal val="0"/>
                                          </p:val>
                                        </p:tav>
                                        <p:tav tm="100000">
                                          <p:val>
                                            <p:strVal val="#ppt_w"/>
                                          </p:val>
                                        </p:tav>
                                      </p:tavLst>
                                    </p:anim>
                                    <p:anim calcmode="lin" valueType="num">
                                      <p:cBhvr>
                                        <p:cTn id="428" dur="500" fill="hold"/>
                                        <p:tgtEl>
                                          <p:spTgt spid="414"/>
                                        </p:tgtEl>
                                        <p:attrNameLst>
                                          <p:attrName>ppt_h</p:attrName>
                                        </p:attrNameLst>
                                      </p:cBhvr>
                                      <p:tavLst>
                                        <p:tav tm="0">
                                          <p:val>
                                            <p:fltVal val="0"/>
                                          </p:val>
                                        </p:tav>
                                        <p:tav tm="100000">
                                          <p:val>
                                            <p:strVal val="#ppt_h"/>
                                          </p:val>
                                        </p:tav>
                                      </p:tavLst>
                                    </p:anim>
                                    <p:animEffect transition="in" filter="fade">
                                      <p:cBhvr>
                                        <p:cTn id="429" dur="500"/>
                                        <p:tgtEl>
                                          <p:spTgt spid="414"/>
                                        </p:tgtEl>
                                      </p:cBhvr>
                                    </p:animEffect>
                                  </p:childTnLst>
                                </p:cTn>
                              </p:par>
                              <p:par>
                                <p:cTn id="430" presetID="53" presetClass="entr" presetSubtype="16" fill="hold" grpId="0" nodeType="withEffect">
                                  <p:stCondLst>
                                    <p:cond delay="2800"/>
                                  </p:stCondLst>
                                  <p:childTnLst>
                                    <p:set>
                                      <p:cBhvr>
                                        <p:cTn id="431" dur="1" fill="hold">
                                          <p:stCondLst>
                                            <p:cond delay="0"/>
                                          </p:stCondLst>
                                        </p:cTn>
                                        <p:tgtEl>
                                          <p:spTgt spid="415"/>
                                        </p:tgtEl>
                                        <p:attrNameLst>
                                          <p:attrName>style.visibility</p:attrName>
                                        </p:attrNameLst>
                                      </p:cBhvr>
                                      <p:to>
                                        <p:strVal val="visible"/>
                                      </p:to>
                                    </p:set>
                                    <p:anim calcmode="lin" valueType="num">
                                      <p:cBhvr>
                                        <p:cTn id="432" dur="500" fill="hold"/>
                                        <p:tgtEl>
                                          <p:spTgt spid="415"/>
                                        </p:tgtEl>
                                        <p:attrNameLst>
                                          <p:attrName>ppt_w</p:attrName>
                                        </p:attrNameLst>
                                      </p:cBhvr>
                                      <p:tavLst>
                                        <p:tav tm="0">
                                          <p:val>
                                            <p:fltVal val="0"/>
                                          </p:val>
                                        </p:tav>
                                        <p:tav tm="100000">
                                          <p:val>
                                            <p:strVal val="#ppt_w"/>
                                          </p:val>
                                        </p:tav>
                                      </p:tavLst>
                                    </p:anim>
                                    <p:anim calcmode="lin" valueType="num">
                                      <p:cBhvr>
                                        <p:cTn id="433" dur="500" fill="hold"/>
                                        <p:tgtEl>
                                          <p:spTgt spid="415"/>
                                        </p:tgtEl>
                                        <p:attrNameLst>
                                          <p:attrName>ppt_h</p:attrName>
                                        </p:attrNameLst>
                                      </p:cBhvr>
                                      <p:tavLst>
                                        <p:tav tm="0">
                                          <p:val>
                                            <p:fltVal val="0"/>
                                          </p:val>
                                        </p:tav>
                                        <p:tav tm="100000">
                                          <p:val>
                                            <p:strVal val="#ppt_h"/>
                                          </p:val>
                                        </p:tav>
                                      </p:tavLst>
                                    </p:anim>
                                    <p:animEffect transition="in" filter="fade">
                                      <p:cBhvr>
                                        <p:cTn id="434" dur="500"/>
                                        <p:tgtEl>
                                          <p:spTgt spid="415"/>
                                        </p:tgtEl>
                                      </p:cBhvr>
                                    </p:animEffect>
                                  </p:childTnLst>
                                </p:cTn>
                              </p:par>
                              <p:par>
                                <p:cTn id="435" presetID="53" presetClass="entr" presetSubtype="16" fill="hold" grpId="0" nodeType="withEffect">
                                  <p:stCondLst>
                                    <p:cond delay="2900"/>
                                  </p:stCondLst>
                                  <p:childTnLst>
                                    <p:set>
                                      <p:cBhvr>
                                        <p:cTn id="436" dur="1" fill="hold">
                                          <p:stCondLst>
                                            <p:cond delay="0"/>
                                          </p:stCondLst>
                                        </p:cTn>
                                        <p:tgtEl>
                                          <p:spTgt spid="416"/>
                                        </p:tgtEl>
                                        <p:attrNameLst>
                                          <p:attrName>style.visibility</p:attrName>
                                        </p:attrNameLst>
                                      </p:cBhvr>
                                      <p:to>
                                        <p:strVal val="visible"/>
                                      </p:to>
                                    </p:set>
                                    <p:anim calcmode="lin" valueType="num">
                                      <p:cBhvr>
                                        <p:cTn id="437" dur="500" fill="hold"/>
                                        <p:tgtEl>
                                          <p:spTgt spid="416"/>
                                        </p:tgtEl>
                                        <p:attrNameLst>
                                          <p:attrName>ppt_w</p:attrName>
                                        </p:attrNameLst>
                                      </p:cBhvr>
                                      <p:tavLst>
                                        <p:tav tm="0">
                                          <p:val>
                                            <p:fltVal val="0"/>
                                          </p:val>
                                        </p:tav>
                                        <p:tav tm="100000">
                                          <p:val>
                                            <p:strVal val="#ppt_w"/>
                                          </p:val>
                                        </p:tav>
                                      </p:tavLst>
                                    </p:anim>
                                    <p:anim calcmode="lin" valueType="num">
                                      <p:cBhvr>
                                        <p:cTn id="438" dur="500" fill="hold"/>
                                        <p:tgtEl>
                                          <p:spTgt spid="416"/>
                                        </p:tgtEl>
                                        <p:attrNameLst>
                                          <p:attrName>ppt_h</p:attrName>
                                        </p:attrNameLst>
                                      </p:cBhvr>
                                      <p:tavLst>
                                        <p:tav tm="0">
                                          <p:val>
                                            <p:fltVal val="0"/>
                                          </p:val>
                                        </p:tav>
                                        <p:tav tm="100000">
                                          <p:val>
                                            <p:strVal val="#ppt_h"/>
                                          </p:val>
                                        </p:tav>
                                      </p:tavLst>
                                    </p:anim>
                                    <p:animEffect transition="in" filter="fade">
                                      <p:cBhvr>
                                        <p:cTn id="439" dur="500"/>
                                        <p:tgtEl>
                                          <p:spTgt spid="416"/>
                                        </p:tgtEl>
                                      </p:cBhvr>
                                    </p:animEffect>
                                  </p:childTnLst>
                                </p:cTn>
                              </p:par>
                              <p:par>
                                <p:cTn id="440" presetID="53" presetClass="entr" presetSubtype="16" fill="hold" grpId="0" nodeType="withEffect">
                                  <p:stCondLst>
                                    <p:cond delay="2900"/>
                                  </p:stCondLst>
                                  <p:childTnLst>
                                    <p:set>
                                      <p:cBhvr>
                                        <p:cTn id="441" dur="1" fill="hold">
                                          <p:stCondLst>
                                            <p:cond delay="0"/>
                                          </p:stCondLst>
                                        </p:cTn>
                                        <p:tgtEl>
                                          <p:spTgt spid="417"/>
                                        </p:tgtEl>
                                        <p:attrNameLst>
                                          <p:attrName>style.visibility</p:attrName>
                                        </p:attrNameLst>
                                      </p:cBhvr>
                                      <p:to>
                                        <p:strVal val="visible"/>
                                      </p:to>
                                    </p:set>
                                    <p:anim calcmode="lin" valueType="num">
                                      <p:cBhvr>
                                        <p:cTn id="442" dur="500" fill="hold"/>
                                        <p:tgtEl>
                                          <p:spTgt spid="417"/>
                                        </p:tgtEl>
                                        <p:attrNameLst>
                                          <p:attrName>ppt_w</p:attrName>
                                        </p:attrNameLst>
                                      </p:cBhvr>
                                      <p:tavLst>
                                        <p:tav tm="0">
                                          <p:val>
                                            <p:fltVal val="0"/>
                                          </p:val>
                                        </p:tav>
                                        <p:tav tm="100000">
                                          <p:val>
                                            <p:strVal val="#ppt_w"/>
                                          </p:val>
                                        </p:tav>
                                      </p:tavLst>
                                    </p:anim>
                                    <p:anim calcmode="lin" valueType="num">
                                      <p:cBhvr>
                                        <p:cTn id="443" dur="500" fill="hold"/>
                                        <p:tgtEl>
                                          <p:spTgt spid="417"/>
                                        </p:tgtEl>
                                        <p:attrNameLst>
                                          <p:attrName>ppt_h</p:attrName>
                                        </p:attrNameLst>
                                      </p:cBhvr>
                                      <p:tavLst>
                                        <p:tav tm="0">
                                          <p:val>
                                            <p:fltVal val="0"/>
                                          </p:val>
                                        </p:tav>
                                        <p:tav tm="100000">
                                          <p:val>
                                            <p:strVal val="#ppt_h"/>
                                          </p:val>
                                        </p:tav>
                                      </p:tavLst>
                                    </p:anim>
                                    <p:animEffect transition="in" filter="fade">
                                      <p:cBhvr>
                                        <p:cTn id="444" dur="500"/>
                                        <p:tgtEl>
                                          <p:spTgt spid="417"/>
                                        </p:tgtEl>
                                      </p:cBhvr>
                                    </p:animEffect>
                                  </p:childTnLst>
                                </p:cTn>
                              </p:par>
                              <p:par>
                                <p:cTn id="445" presetID="53" presetClass="entr" presetSubtype="16" fill="hold" grpId="0" nodeType="withEffect">
                                  <p:stCondLst>
                                    <p:cond delay="3000"/>
                                  </p:stCondLst>
                                  <p:childTnLst>
                                    <p:set>
                                      <p:cBhvr>
                                        <p:cTn id="446" dur="1" fill="hold">
                                          <p:stCondLst>
                                            <p:cond delay="0"/>
                                          </p:stCondLst>
                                        </p:cTn>
                                        <p:tgtEl>
                                          <p:spTgt spid="418"/>
                                        </p:tgtEl>
                                        <p:attrNameLst>
                                          <p:attrName>style.visibility</p:attrName>
                                        </p:attrNameLst>
                                      </p:cBhvr>
                                      <p:to>
                                        <p:strVal val="visible"/>
                                      </p:to>
                                    </p:set>
                                    <p:anim calcmode="lin" valueType="num">
                                      <p:cBhvr>
                                        <p:cTn id="447" dur="500" fill="hold"/>
                                        <p:tgtEl>
                                          <p:spTgt spid="418"/>
                                        </p:tgtEl>
                                        <p:attrNameLst>
                                          <p:attrName>ppt_w</p:attrName>
                                        </p:attrNameLst>
                                      </p:cBhvr>
                                      <p:tavLst>
                                        <p:tav tm="0">
                                          <p:val>
                                            <p:fltVal val="0"/>
                                          </p:val>
                                        </p:tav>
                                        <p:tav tm="100000">
                                          <p:val>
                                            <p:strVal val="#ppt_w"/>
                                          </p:val>
                                        </p:tav>
                                      </p:tavLst>
                                    </p:anim>
                                    <p:anim calcmode="lin" valueType="num">
                                      <p:cBhvr>
                                        <p:cTn id="448" dur="500" fill="hold"/>
                                        <p:tgtEl>
                                          <p:spTgt spid="418"/>
                                        </p:tgtEl>
                                        <p:attrNameLst>
                                          <p:attrName>ppt_h</p:attrName>
                                        </p:attrNameLst>
                                      </p:cBhvr>
                                      <p:tavLst>
                                        <p:tav tm="0">
                                          <p:val>
                                            <p:fltVal val="0"/>
                                          </p:val>
                                        </p:tav>
                                        <p:tav tm="100000">
                                          <p:val>
                                            <p:strVal val="#ppt_h"/>
                                          </p:val>
                                        </p:tav>
                                      </p:tavLst>
                                    </p:anim>
                                    <p:animEffect transition="in" filter="fade">
                                      <p:cBhvr>
                                        <p:cTn id="449" dur="500"/>
                                        <p:tgtEl>
                                          <p:spTgt spid="418"/>
                                        </p:tgtEl>
                                      </p:cBhvr>
                                    </p:animEffect>
                                  </p:childTnLst>
                                </p:cTn>
                              </p:par>
                              <p:par>
                                <p:cTn id="450" presetID="53" presetClass="entr" presetSubtype="16" fill="hold" grpId="0" nodeType="withEffect">
                                  <p:stCondLst>
                                    <p:cond delay="3000"/>
                                  </p:stCondLst>
                                  <p:childTnLst>
                                    <p:set>
                                      <p:cBhvr>
                                        <p:cTn id="451" dur="1" fill="hold">
                                          <p:stCondLst>
                                            <p:cond delay="0"/>
                                          </p:stCondLst>
                                        </p:cTn>
                                        <p:tgtEl>
                                          <p:spTgt spid="419"/>
                                        </p:tgtEl>
                                        <p:attrNameLst>
                                          <p:attrName>style.visibility</p:attrName>
                                        </p:attrNameLst>
                                      </p:cBhvr>
                                      <p:to>
                                        <p:strVal val="visible"/>
                                      </p:to>
                                    </p:set>
                                    <p:anim calcmode="lin" valueType="num">
                                      <p:cBhvr>
                                        <p:cTn id="452" dur="500" fill="hold"/>
                                        <p:tgtEl>
                                          <p:spTgt spid="419"/>
                                        </p:tgtEl>
                                        <p:attrNameLst>
                                          <p:attrName>ppt_w</p:attrName>
                                        </p:attrNameLst>
                                      </p:cBhvr>
                                      <p:tavLst>
                                        <p:tav tm="0">
                                          <p:val>
                                            <p:fltVal val="0"/>
                                          </p:val>
                                        </p:tav>
                                        <p:tav tm="100000">
                                          <p:val>
                                            <p:strVal val="#ppt_w"/>
                                          </p:val>
                                        </p:tav>
                                      </p:tavLst>
                                    </p:anim>
                                    <p:anim calcmode="lin" valueType="num">
                                      <p:cBhvr>
                                        <p:cTn id="453" dur="500" fill="hold"/>
                                        <p:tgtEl>
                                          <p:spTgt spid="419"/>
                                        </p:tgtEl>
                                        <p:attrNameLst>
                                          <p:attrName>ppt_h</p:attrName>
                                        </p:attrNameLst>
                                      </p:cBhvr>
                                      <p:tavLst>
                                        <p:tav tm="0">
                                          <p:val>
                                            <p:fltVal val="0"/>
                                          </p:val>
                                        </p:tav>
                                        <p:tav tm="100000">
                                          <p:val>
                                            <p:strVal val="#ppt_h"/>
                                          </p:val>
                                        </p:tav>
                                      </p:tavLst>
                                    </p:anim>
                                    <p:animEffect transition="in" filter="fade">
                                      <p:cBhvr>
                                        <p:cTn id="454" dur="500"/>
                                        <p:tgtEl>
                                          <p:spTgt spid="419"/>
                                        </p:tgtEl>
                                      </p:cBhvr>
                                    </p:animEffect>
                                  </p:childTnLst>
                                </p:cTn>
                              </p:par>
                              <p:par>
                                <p:cTn id="455" presetID="53" presetClass="entr" presetSubtype="16" fill="hold" grpId="0" nodeType="withEffect">
                                  <p:stCondLst>
                                    <p:cond delay="3100"/>
                                  </p:stCondLst>
                                  <p:childTnLst>
                                    <p:set>
                                      <p:cBhvr>
                                        <p:cTn id="456" dur="1" fill="hold">
                                          <p:stCondLst>
                                            <p:cond delay="0"/>
                                          </p:stCondLst>
                                        </p:cTn>
                                        <p:tgtEl>
                                          <p:spTgt spid="420"/>
                                        </p:tgtEl>
                                        <p:attrNameLst>
                                          <p:attrName>style.visibility</p:attrName>
                                        </p:attrNameLst>
                                      </p:cBhvr>
                                      <p:to>
                                        <p:strVal val="visible"/>
                                      </p:to>
                                    </p:set>
                                    <p:anim calcmode="lin" valueType="num">
                                      <p:cBhvr>
                                        <p:cTn id="457" dur="500" fill="hold"/>
                                        <p:tgtEl>
                                          <p:spTgt spid="420"/>
                                        </p:tgtEl>
                                        <p:attrNameLst>
                                          <p:attrName>ppt_w</p:attrName>
                                        </p:attrNameLst>
                                      </p:cBhvr>
                                      <p:tavLst>
                                        <p:tav tm="0">
                                          <p:val>
                                            <p:fltVal val="0"/>
                                          </p:val>
                                        </p:tav>
                                        <p:tav tm="100000">
                                          <p:val>
                                            <p:strVal val="#ppt_w"/>
                                          </p:val>
                                        </p:tav>
                                      </p:tavLst>
                                    </p:anim>
                                    <p:anim calcmode="lin" valueType="num">
                                      <p:cBhvr>
                                        <p:cTn id="458" dur="500" fill="hold"/>
                                        <p:tgtEl>
                                          <p:spTgt spid="420"/>
                                        </p:tgtEl>
                                        <p:attrNameLst>
                                          <p:attrName>ppt_h</p:attrName>
                                        </p:attrNameLst>
                                      </p:cBhvr>
                                      <p:tavLst>
                                        <p:tav tm="0">
                                          <p:val>
                                            <p:fltVal val="0"/>
                                          </p:val>
                                        </p:tav>
                                        <p:tav tm="100000">
                                          <p:val>
                                            <p:strVal val="#ppt_h"/>
                                          </p:val>
                                        </p:tav>
                                      </p:tavLst>
                                    </p:anim>
                                    <p:animEffect transition="in" filter="fade">
                                      <p:cBhvr>
                                        <p:cTn id="459" dur="500"/>
                                        <p:tgtEl>
                                          <p:spTgt spid="420"/>
                                        </p:tgtEl>
                                      </p:cBhvr>
                                    </p:animEffect>
                                  </p:childTnLst>
                                </p:cTn>
                              </p:par>
                              <p:par>
                                <p:cTn id="460" presetID="53" presetClass="entr" presetSubtype="16" fill="hold" grpId="0" nodeType="withEffect">
                                  <p:stCondLst>
                                    <p:cond delay="3100"/>
                                  </p:stCondLst>
                                  <p:childTnLst>
                                    <p:set>
                                      <p:cBhvr>
                                        <p:cTn id="461" dur="1" fill="hold">
                                          <p:stCondLst>
                                            <p:cond delay="0"/>
                                          </p:stCondLst>
                                        </p:cTn>
                                        <p:tgtEl>
                                          <p:spTgt spid="421"/>
                                        </p:tgtEl>
                                        <p:attrNameLst>
                                          <p:attrName>style.visibility</p:attrName>
                                        </p:attrNameLst>
                                      </p:cBhvr>
                                      <p:to>
                                        <p:strVal val="visible"/>
                                      </p:to>
                                    </p:set>
                                    <p:anim calcmode="lin" valueType="num">
                                      <p:cBhvr>
                                        <p:cTn id="462" dur="500" fill="hold"/>
                                        <p:tgtEl>
                                          <p:spTgt spid="421"/>
                                        </p:tgtEl>
                                        <p:attrNameLst>
                                          <p:attrName>ppt_w</p:attrName>
                                        </p:attrNameLst>
                                      </p:cBhvr>
                                      <p:tavLst>
                                        <p:tav tm="0">
                                          <p:val>
                                            <p:fltVal val="0"/>
                                          </p:val>
                                        </p:tav>
                                        <p:tav tm="100000">
                                          <p:val>
                                            <p:strVal val="#ppt_w"/>
                                          </p:val>
                                        </p:tav>
                                      </p:tavLst>
                                    </p:anim>
                                    <p:anim calcmode="lin" valueType="num">
                                      <p:cBhvr>
                                        <p:cTn id="463" dur="500" fill="hold"/>
                                        <p:tgtEl>
                                          <p:spTgt spid="421"/>
                                        </p:tgtEl>
                                        <p:attrNameLst>
                                          <p:attrName>ppt_h</p:attrName>
                                        </p:attrNameLst>
                                      </p:cBhvr>
                                      <p:tavLst>
                                        <p:tav tm="0">
                                          <p:val>
                                            <p:fltVal val="0"/>
                                          </p:val>
                                        </p:tav>
                                        <p:tav tm="100000">
                                          <p:val>
                                            <p:strVal val="#ppt_h"/>
                                          </p:val>
                                        </p:tav>
                                      </p:tavLst>
                                    </p:anim>
                                    <p:animEffect transition="in" filter="fade">
                                      <p:cBhvr>
                                        <p:cTn id="464" dur="500"/>
                                        <p:tgtEl>
                                          <p:spTgt spid="421"/>
                                        </p:tgtEl>
                                      </p:cBhvr>
                                    </p:animEffect>
                                  </p:childTnLst>
                                </p:cTn>
                              </p:par>
                              <p:par>
                                <p:cTn id="465" presetID="53" presetClass="entr" presetSubtype="16" fill="hold" grpId="0" nodeType="withEffect">
                                  <p:stCondLst>
                                    <p:cond delay="3200"/>
                                  </p:stCondLst>
                                  <p:childTnLst>
                                    <p:set>
                                      <p:cBhvr>
                                        <p:cTn id="466" dur="1" fill="hold">
                                          <p:stCondLst>
                                            <p:cond delay="0"/>
                                          </p:stCondLst>
                                        </p:cTn>
                                        <p:tgtEl>
                                          <p:spTgt spid="422"/>
                                        </p:tgtEl>
                                        <p:attrNameLst>
                                          <p:attrName>style.visibility</p:attrName>
                                        </p:attrNameLst>
                                      </p:cBhvr>
                                      <p:to>
                                        <p:strVal val="visible"/>
                                      </p:to>
                                    </p:set>
                                    <p:anim calcmode="lin" valueType="num">
                                      <p:cBhvr>
                                        <p:cTn id="467" dur="500" fill="hold"/>
                                        <p:tgtEl>
                                          <p:spTgt spid="422"/>
                                        </p:tgtEl>
                                        <p:attrNameLst>
                                          <p:attrName>ppt_w</p:attrName>
                                        </p:attrNameLst>
                                      </p:cBhvr>
                                      <p:tavLst>
                                        <p:tav tm="0">
                                          <p:val>
                                            <p:fltVal val="0"/>
                                          </p:val>
                                        </p:tav>
                                        <p:tav tm="100000">
                                          <p:val>
                                            <p:strVal val="#ppt_w"/>
                                          </p:val>
                                        </p:tav>
                                      </p:tavLst>
                                    </p:anim>
                                    <p:anim calcmode="lin" valueType="num">
                                      <p:cBhvr>
                                        <p:cTn id="468" dur="500" fill="hold"/>
                                        <p:tgtEl>
                                          <p:spTgt spid="422"/>
                                        </p:tgtEl>
                                        <p:attrNameLst>
                                          <p:attrName>ppt_h</p:attrName>
                                        </p:attrNameLst>
                                      </p:cBhvr>
                                      <p:tavLst>
                                        <p:tav tm="0">
                                          <p:val>
                                            <p:fltVal val="0"/>
                                          </p:val>
                                        </p:tav>
                                        <p:tav tm="100000">
                                          <p:val>
                                            <p:strVal val="#ppt_h"/>
                                          </p:val>
                                        </p:tav>
                                      </p:tavLst>
                                    </p:anim>
                                    <p:animEffect transition="in" filter="fade">
                                      <p:cBhvr>
                                        <p:cTn id="469" dur="500"/>
                                        <p:tgtEl>
                                          <p:spTgt spid="422"/>
                                        </p:tgtEl>
                                      </p:cBhvr>
                                    </p:animEffect>
                                  </p:childTnLst>
                                </p:cTn>
                              </p:par>
                              <p:par>
                                <p:cTn id="470" presetID="53" presetClass="entr" presetSubtype="16" fill="hold" grpId="0" nodeType="withEffect">
                                  <p:stCondLst>
                                    <p:cond delay="3200"/>
                                  </p:stCondLst>
                                  <p:childTnLst>
                                    <p:set>
                                      <p:cBhvr>
                                        <p:cTn id="471" dur="1" fill="hold">
                                          <p:stCondLst>
                                            <p:cond delay="0"/>
                                          </p:stCondLst>
                                        </p:cTn>
                                        <p:tgtEl>
                                          <p:spTgt spid="423"/>
                                        </p:tgtEl>
                                        <p:attrNameLst>
                                          <p:attrName>style.visibility</p:attrName>
                                        </p:attrNameLst>
                                      </p:cBhvr>
                                      <p:to>
                                        <p:strVal val="visible"/>
                                      </p:to>
                                    </p:set>
                                    <p:anim calcmode="lin" valueType="num">
                                      <p:cBhvr>
                                        <p:cTn id="472" dur="500" fill="hold"/>
                                        <p:tgtEl>
                                          <p:spTgt spid="423"/>
                                        </p:tgtEl>
                                        <p:attrNameLst>
                                          <p:attrName>ppt_w</p:attrName>
                                        </p:attrNameLst>
                                      </p:cBhvr>
                                      <p:tavLst>
                                        <p:tav tm="0">
                                          <p:val>
                                            <p:fltVal val="0"/>
                                          </p:val>
                                        </p:tav>
                                        <p:tav tm="100000">
                                          <p:val>
                                            <p:strVal val="#ppt_w"/>
                                          </p:val>
                                        </p:tav>
                                      </p:tavLst>
                                    </p:anim>
                                    <p:anim calcmode="lin" valueType="num">
                                      <p:cBhvr>
                                        <p:cTn id="473" dur="500" fill="hold"/>
                                        <p:tgtEl>
                                          <p:spTgt spid="423"/>
                                        </p:tgtEl>
                                        <p:attrNameLst>
                                          <p:attrName>ppt_h</p:attrName>
                                        </p:attrNameLst>
                                      </p:cBhvr>
                                      <p:tavLst>
                                        <p:tav tm="0">
                                          <p:val>
                                            <p:fltVal val="0"/>
                                          </p:val>
                                        </p:tav>
                                        <p:tav tm="100000">
                                          <p:val>
                                            <p:strVal val="#ppt_h"/>
                                          </p:val>
                                        </p:tav>
                                      </p:tavLst>
                                    </p:anim>
                                    <p:animEffect transition="in" filter="fade">
                                      <p:cBhvr>
                                        <p:cTn id="474" dur="500"/>
                                        <p:tgtEl>
                                          <p:spTgt spid="423"/>
                                        </p:tgtEl>
                                      </p:cBhvr>
                                    </p:animEffect>
                                  </p:childTnLst>
                                </p:cTn>
                              </p:par>
                              <p:par>
                                <p:cTn id="475" presetID="53" presetClass="entr" presetSubtype="16" fill="hold" grpId="0" nodeType="withEffect">
                                  <p:stCondLst>
                                    <p:cond delay="3300"/>
                                  </p:stCondLst>
                                  <p:childTnLst>
                                    <p:set>
                                      <p:cBhvr>
                                        <p:cTn id="476" dur="1" fill="hold">
                                          <p:stCondLst>
                                            <p:cond delay="0"/>
                                          </p:stCondLst>
                                        </p:cTn>
                                        <p:tgtEl>
                                          <p:spTgt spid="424"/>
                                        </p:tgtEl>
                                        <p:attrNameLst>
                                          <p:attrName>style.visibility</p:attrName>
                                        </p:attrNameLst>
                                      </p:cBhvr>
                                      <p:to>
                                        <p:strVal val="visible"/>
                                      </p:to>
                                    </p:set>
                                    <p:anim calcmode="lin" valueType="num">
                                      <p:cBhvr>
                                        <p:cTn id="477" dur="500" fill="hold"/>
                                        <p:tgtEl>
                                          <p:spTgt spid="424"/>
                                        </p:tgtEl>
                                        <p:attrNameLst>
                                          <p:attrName>ppt_w</p:attrName>
                                        </p:attrNameLst>
                                      </p:cBhvr>
                                      <p:tavLst>
                                        <p:tav tm="0">
                                          <p:val>
                                            <p:fltVal val="0"/>
                                          </p:val>
                                        </p:tav>
                                        <p:tav tm="100000">
                                          <p:val>
                                            <p:strVal val="#ppt_w"/>
                                          </p:val>
                                        </p:tav>
                                      </p:tavLst>
                                    </p:anim>
                                    <p:anim calcmode="lin" valueType="num">
                                      <p:cBhvr>
                                        <p:cTn id="478" dur="500" fill="hold"/>
                                        <p:tgtEl>
                                          <p:spTgt spid="424"/>
                                        </p:tgtEl>
                                        <p:attrNameLst>
                                          <p:attrName>ppt_h</p:attrName>
                                        </p:attrNameLst>
                                      </p:cBhvr>
                                      <p:tavLst>
                                        <p:tav tm="0">
                                          <p:val>
                                            <p:fltVal val="0"/>
                                          </p:val>
                                        </p:tav>
                                        <p:tav tm="100000">
                                          <p:val>
                                            <p:strVal val="#ppt_h"/>
                                          </p:val>
                                        </p:tav>
                                      </p:tavLst>
                                    </p:anim>
                                    <p:animEffect transition="in" filter="fade">
                                      <p:cBhvr>
                                        <p:cTn id="479" dur="500"/>
                                        <p:tgtEl>
                                          <p:spTgt spid="424"/>
                                        </p:tgtEl>
                                      </p:cBhvr>
                                    </p:animEffect>
                                  </p:childTnLst>
                                </p:cTn>
                              </p:par>
                              <p:par>
                                <p:cTn id="480" presetID="53" presetClass="entr" presetSubtype="16" fill="hold" grpId="0" nodeType="withEffect">
                                  <p:stCondLst>
                                    <p:cond delay="3300"/>
                                  </p:stCondLst>
                                  <p:childTnLst>
                                    <p:set>
                                      <p:cBhvr>
                                        <p:cTn id="481" dur="1" fill="hold">
                                          <p:stCondLst>
                                            <p:cond delay="0"/>
                                          </p:stCondLst>
                                        </p:cTn>
                                        <p:tgtEl>
                                          <p:spTgt spid="425"/>
                                        </p:tgtEl>
                                        <p:attrNameLst>
                                          <p:attrName>style.visibility</p:attrName>
                                        </p:attrNameLst>
                                      </p:cBhvr>
                                      <p:to>
                                        <p:strVal val="visible"/>
                                      </p:to>
                                    </p:set>
                                    <p:anim calcmode="lin" valueType="num">
                                      <p:cBhvr>
                                        <p:cTn id="482" dur="500" fill="hold"/>
                                        <p:tgtEl>
                                          <p:spTgt spid="425"/>
                                        </p:tgtEl>
                                        <p:attrNameLst>
                                          <p:attrName>ppt_w</p:attrName>
                                        </p:attrNameLst>
                                      </p:cBhvr>
                                      <p:tavLst>
                                        <p:tav tm="0">
                                          <p:val>
                                            <p:fltVal val="0"/>
                                          </p:val>
                                        </p:tav>
                                        <p:tav tm="100000">
                                          <p:val>
                                            <p:strVal val="#ppt_w"/>
                                          </p:val>
                                        </p:tav>
                                      </p:tavLst>
                                    </p:anim>
                                    <p:anim calcmode="lin" valueType="num">
                                      <p:cBhvr>
                                        <p:cTn id="483" dur="500" fill="hold"/>
                                        <p:tgtEl>
                                          <p:spTgt spid="425"/>
                                        </p:tgtEl>
                                        <p:attrNameLst>
                                          <p:attrName>ppt_h</p:attrName>
                                        </p:attrNameLst>
                                      </p:cBhvr>
                                      <p:tavLst>
                                        <p:tav tm="0">
                                          <p:val>
                                            <p:fltVal val="0"/>
                                          </p:val>
                                        </p:tav>
                                        <p:tav tm="100000">
                                          <p:val>
                                            <p:strVal val="#ppt_h"/>
                                          </p:val>
                                        </p:tav>
                                      </p:tavLst>
                                    </p:anim>
                                    <p:animEffect transition="in" filter="fade">
                                      <p:cBhvr>
                                        <p:cTn id="484" dur="500"/>
                                        <p:tgtEl>
                                          <p:spTgt spid="425"/>
                                        </p:tgtEl>
                                      </p:cBhvr>
                                    </p:animEffect>
                                  </p:childTnLst>
                                </p:cTn>
                              </p:par>
                              <p:par>
                                <p:cTn id="485" presetID="53" presetClass="entr" presetSubtype="16" fill="hold" grpId="0" nodeType="withEffect">
                                  <p:stCondLst>
                                    <p:cond delay="3400"/>
                                  </p:stCondLst>
                                  <p:childTnLst>
                                    <p:set>
                                      <p:cBhvr>
                                        <p:cTn id="486" dur="1" fill="hold">
                                          <p:stCondLst>
                                            <p:cond delay="0"/>
                                          </p:stCondLst>
                                        </p:cTn>
                                        <p:tgtEl>
                                          <p:spTgt spid="426"/>
                                        </p:tgtEl>
                                        <p:attrNameLst>
                                          <p:attrName>style.visibility</p:attrName>
                                        </p:attrNameLst>
                                      </p:cBhvr>
                                      <p:to>
                                        <p:strVal val="visible"/>
                                      </p:to>
                                    </p:set>
                                    <p:anim calcmode="lin" valueType="num">
                                      <p:cBhvr>
                                        <p:cTn id="487" dur="500" fill="hold"/>
                                        <p:tgtEl>
                                          <p:spTgt spid="426"/>
                                        </p:tgtEl>
                                        <p:attrNameLst>
                                          <p:attrName>ppt_w</p:attrName>
                                        </p:attrNameLst>
                                      </p:cBhvr>
                                      <p:tavLst>
                                        <p:tav tm="0">
                                          <p:val>
                                            <p:fltVal val="0"/>
                                          </p:val>
                                        </p:tav>
                                        <p:tav tm="100000">
                                          <p:val>
                                            <p:strVal val="#ppt_w"/>
                                          </p:val>
                                        </p:tav>
                                      </p:tavLst>
                                    </p:anim>
                                    <p:anim calcmode="lin" valueType="num">
                                      <p:cBhvr>
                                        <p:cTn id="488" dur="500" fill="hold"/>
                                        <p:tgtEl>
                                          <p:spTgt spid="426"/>
                                        </p:tgtEl>
                                        <p:attrNameLst>
                                          <p:attrName>ppt_h</p:attrName>
                                        </p:attrNameLst>
                                      </p:cBhvr>
                                      <p:tavLst>
                                        <p:tav tm="0">
                                          <p:val>
                                            <p:fltVal val="0"/>
                                          </p:val>
                                        </p:tav>
                                        <p:tav tm="100000">
                                          <p:val>
                                            <p:strVal val="#ppt_h"/>
                                          </p:val>
                                        </p:tav>
                                      </p:tavLst>
                                    </p:anim>
                                    <p:animEffect transition="in" filter="fade">
                                      <p:cBhvr>
                                        <p:cTn id="489" dur="500"/>
                                        <p:tgtEl>
                                          <p:spTgt spid="426"/>
                                        </p:tgtEl>
                                      </p:cBhvr>
                                    </p:animEffect>
                                  </p:childTnLst>
                                </p:cTn>
                              </p:par>
                              <p:par>
                                <p:cTn id="490" presetID="53" presetClass="entr" presetSubtype="16" fill="hold" grpId="0" nodeType="withEffect">
                                  <p:stCondLst>
                                    <p:cond delay="3400"/>
                                  </p:stCondLst>
                                  <p:childTnLst>
                                    <p:set>
                                      <p:cBhvr>
                                        <p:cTn id="491" dur="1" fill="hold">
                                          <p:stCondLst>
                                            <p:cond delay="0"/>
                                          </p:stCondLst>
                                        </p:cTn>
                                        <p:tgtEl>
                                          <p:spTgt spid="427"/>
                                        </p:tgtEl>
                                        <p:attrNameLst>
                                          <p:attrName>style.visibility</p:attrName>
                                        </p:attrNameLst>
                                      </p:cBhvr>
                                      <p:to>
                                        <p:strVal val="visible"/>
                                      </p:to>
                                    </p:set>
                                    <p:anim calcmode="lin" valueType="num">
                                      <p:cBhvr>
                                        <p:cTn id="492" dur="500" fill="hold"/>
                                        <p:tgtEl>
                                          <p:spTgt spid="427"/>
                                        </p:tgtEl>
                                        <p:attrNameLst>
                                          <p:attrName>ppt_w</p:attrName>
                                        </p:attrNameLst>
                                      </p:cBhvr>
                                      <p:tavLst>
                                        <p:tav tm="0">
                                          <p:val>
                                            <p:fltVal val="0"/>
                                          </p:val>
                                        </p:tav>
                                        <p:tav tm="100000">
                                          <p:val>
                                            <p:strVal val="#ppt_w"/>
                                          </p:val>
                                        </p:tav>
                                      </p:tavLst>
                                    </p:anim>
                                    <p:anim calcmode="lin" valueType="num">
                                      <p:cBhvr>
                                        <p:cTn id="493" dur="500" fill="hold"/>
                                        <p:tgtEl>
                                          <p:spTgt spid="427"/>
                                        </p:tgtEl>
                                        <p:attrNameLst>
                                          <p:attrName>ppt_h</p:attrName>
                                        </p:attrNameLst>
                                      </p:cBhvr>
                                      <p:tavLst>
                                        <p:tav tm="0">
                                          <p:val>
                                            <p:fltVal val="0"/>
                                          </p:val>
                                        </p:tav>
                                        <p:tav tm="100000">
                                          <p:val>
                                            <p:strVal val="#ppt_h"/>
                                          </p:val>
                                        </p:tav>
                                      </p:tavLst>
                                    </p:anim>
                                    <p:animEffect transition="in" filter="fade">
                                      <p:cBhvr>
                                        <p:cTn id="494" dur="500"/>
                                        <p:tgtEl>
                                          <p:spTgt spid="427"/>
                                        </p:tgtEl>
                                      </p:cBhvr>
                                    </p:animEffect>
                                  </p:childTnLst>
                                </p:cTn>
                              </p:par>
                              <p:par>
                                <p:cTn id="495" presetID="53" presetClass="entr" presetSubtype="16" fill="hold" grpId="0" nodeType="withEffect">
                                  <p:stCondLst>
                                    <p:cond delay="3500"/>
                                  </p:stCondLst>
                                  <p:childTnLst>
                                    <p:set>
                                      <p:cBhvr>
                                        <p:cTn id="496" dur="1" fill="hold">
                                          <p:stCondLst>
                                            <p:cond delay="0"/>
                                          </p:stCondLst>
                                        </p:cTn>
                                        <p:tgtEl>
                                          <p:spTgt spid="428"/>
                                        </p:tgtEl>
                                        <p:attrNameLst>
                                          <p:attrName>style.visibility</p:attrName>
                                        </p:attrNameLst>
                                      </p:cBhvr>
                                      <p:to>
                                        <p:strVal val="visible"/>
                                      </p:to>
                                    </p:set>
                                    <p:anim calcmode="lin" valueType="num">
                                      <p:cBhvr>
                                        <p:cTn id="497" dur="500" fill="hold"/>
                                        <p:tgtEl>
                                          <p:spTgt spid="428"/>
                                        </p:tgtEl>
                                        <p:attrNameLst>
                                          <p:attrName>ppt_w</p:attrName>
                                        </p:attrNameLst>
                                      </p:cBhvr>
                                      <p:tavLst>
                                        <p:tav tm="0">
                                          <p:val>
                                            <p:fltVal val="0"/>
                                          </p:val>
                                        </p:tav>
                                        <p:tav tm="100000">
                                          <p:val>
                                            <p:strVal val="#ppt_w"/>
                                          </p:val>
                                        </p:tav>
                                      </p:tavLst>
                                    </p:anim>
                                    <p:anim calcmode="lin" valueType="num">
                                      <p:cBhvr>
                                        <p:cTn id="498" dur="500" fill="hold"/>
                                        <p:tgtEl>
                                          <p:spTgt spid="428"/>
                                        </p:tgtEl>
                                        <p:attrNameLst>
                                          <p:attrName>ppt_h</p:attrName>
                                        </p:attrNameLst>
                                      </p:cBhvr>
                                      <p:tavLst>
                                        <p:tav tm="0">
                                          <p:val>
                                            <p:fltVal val="0"/>
                                          </p:val>
                                        </p:tav>
                                        <p:tav tm="100000">
                                          <p:val>
                                            <p:strVal val="#ppt_h"/>
                                          </p:val>
                                        </p:tav>
                                      </p:tavLst>
                                    </p:anim>
                                    <p:animEffect transition="in" filter="fade">
                                      <p:cBhvr>
                                        <p:cTn id="499" dur="500"/>
                                        <p:tgtEl>
                                          <p:spTgt spid="428"/>
                                        </p:tgtEl>
                                      </p:cBhvr>
                                    </p:animEffect>
                                  </p:childTnLst>
                                </p:cTn>
                              </p:par>
                              <p:par>
                                <p:cTn id="500" presetID="53" presetClass="entr" presetSubtype="16" fill="hold" grpId="0" nodeType="withEffect">
                                  <p:stCondLst>
                                    <p:cond delay="3500"/>
                                  </p:stCondLst>
                                  <p:childTnLst>
                                    <p:set>
                                      <p:cBhvr>
                                        <p:cTn id="501" dur="1" fill="hold">
                                          <p:stCondLst>
                                            <p:cond delay="0"/>
                                          </p:stCondLst>
                                        </p:cTn>
                                        <p:tgtEl>
                                          <p:spTgt spid="429"/>
                                        </p:tgtEl>
                                        <p:attrNameLst>
                                          <p:attrName>style.visibility</p:attrName>
                                        </p:attrNameLst>
                                      </p:cBhvr>
                                      <p:to>
                                        <p:strVal val="visible"/>
                                      </p:to>
                                    </p:set>
                                    <p:anim calcmode="lin" valueType="num">
                                      <p:cBhvr>
                                        <p:cTn id="502" dur="500" fill="hold"/>
                                        <p:tgtEl>
                                          <p:spTgt spid="429"/>
                                        </p:tgtEl>
                                        <p:attrNameLst>
                                          <p:attrName>ppt_w</p:attrName>
                                        </p:attrNameLst>
                                      </p:cBhvr>
                                      <p:tavLst>
                                        <p:tav tm="0">
                                          <p:val>
                                            <p:fltVal val="0"/>
                                          </p:val>
                                        </p:tav>
                                        <p:tav tm="100000">
                                          <p:val>
                                            <p:strVal val="#ppt_w"/>
                                          </p:val>
                                        </p:tav>
                                      </p:tavLst>
                                    </p:anim>
                                    <p:anim calcmode="lin" valueType="num">
                                      <p:cBhvr>
                                        <p:cTn id="503" dur="500" fill="hold"/>
                                        <p:tgtEl>
                                          <p:spTgt spid="429"/>
                                        </p:tgtEl>
                                        <p:attrNameLst>
                                          <p:attrName>ppt_h</p:attrName>
                                        </p:attrNameLst>
                                      </p:cBhvr>
                                      <p:tavLst>
                                        <p:tav tm="0">
                                          <p:val>
                                            <p:fltVal val="0"/>
                                          </p:val>
                                        </p:tav>
                                        <p:tav tm="100000">
                                          <p:val>
                                            <p:strVal val="#ppt_h"/>
                                          </p:val>
                                        </p:tav>
                                      </p:tavLst>
                                    </p:anim>
                                    <p:animEffect transition="in" filter="fade">
                                      <p:cBhvr>
                                        <p:cTn id="504" dur="500"/>
                                        <p:tgtEl>
                                          <p:spTgt spid="429"/>
                                        </p:tgtEl>
                                      </p:cBhvr>
                                    </p:animEffect>
                                  </p:childTnLst>
                                </p:cTn>
                              </p:par>
                              <p:par>
                                <p:cTn id="505" presetID="53" presetClass="entr" presetSubtype="16" fill="hold" grpId="0" nodeType="withEffect">
                                  <p:stCondLst>
                                    <p:cond delay="3600"/>
                                  </p:stCondLst>
                                  <p:childTnLst>
                                    <p:set>
                                      <p:cBhvr>
                                        <p:cTn id="506" dur="1" fill="hold">
                                          <p:stCondLst>
                                            <p:cond delay="0"/>
                                          </p:stCondLst>
                                        </p:cTn>
                                        <p:tgtEl>
                                          <p:spTgt spid="430"/>
                                        </p:tgtEl>
                                        <p:attrNameLst>
                                          <p:attrName>style.visibility</p:attrName>
                                        </p:attrNameLst>
                                      </p:cBhvr>
                                      <p:to>
                                        <p:strVal val="visible"/>
                                      </p:to>
                                    </p:set>
                                    <p:anim calcmode="lin" valueType="num">
                                      <p:cBhvr>
                                        <p:cTn id="507" dur="500" fill="hold"/>
                                        <p:tgtEl>
                                          <p:spTgt spid="430"/>
                                        </p:tgtEl>
                                        <p:attrNameLst>
                                          <p:attrName>ppt_w</p:attrName>
                                        </p:attrNameLst>
                                      </p:cBhvr>
                                      <p:tavLst>
                                        <p:tav tm="0">
                                          <p:val>
                                            <p:fltVal val="0"/>
                                          </p:val>
                                        </p:tav>
                                        <p:tav tm="100000">
                                          <p:val>
                                            <p:strVal val="#ppt_w"/>
                                          </p:val>
                                        </p:tav>
                                      </p:tavLst>
                                    </p:anim>
                                    <p:anim calcmode="lin" valueType="num">
                                      <p:cBhvr>
                                        <p:cTn id="508" dur="500" fill="hold"/>
                                        <p:tgtEl>
                                          <p:spTgt spid="430"/>
                                        </p:tgtEl>
                                        <p:attrNameLst>
                                          <p:attrName>ppt_h</p:attrName>
                                        </p:attrNameLst>
                                      </p:cBhvr>
                                      <p:tavLst>
                                        <p:tav tm="0">
                                          <p:val>
                                            <p:fltVal val="0"/>
                                          </p:val>
                                        </p:tav>
                                        <p:tav tm="100000">
                                          <p:val>
                                            <p:strVal val="#ppt_h"/>
                                          </p:val>
                                        </p:tav>
                                      </p:tavLst>
                                    </p:anim>
                                    <p:animEffect transition="in" filter="fade">
                                      <p:cBhvr>
                                        <p:cTn id="509" dur="500"/>
                                        <p:tgtEl>
                                          <p:spTgt spid="430"/>
                                        </p:tgtEl>
                                      </p:cBhvr>
                                    </p:animEffect>
                                  </p:childTnLst>
                                </p:cTn>
                              </p:par>
                              <p:par>
                                <p:cTn id="510" presetID="53" presetClass="entr" presetSubtype="16" fill="hold" grpId="0" nodeType="withEffect">
                                  <p:stCondLst>
                                    <p:cond delay="3600"/>
                                  </p:stCondLst>
                                  <p:childTnLst>
                                    <p:set>
                                      <p:cBhvr>
                                        <p:cTn id="511" dur="1" fill="hold">
                                          <p:stCondLst>
                                            <p:cond delay="0"/>
                                          </p:stCondLst>
                                        </p:cTn>
                                        <p:tgtEl>
                                          <p:spTgt spid="431"/>
                                        </p:tgtEl>
                                        <p:attrNameLst>
                                          <p:attrName>style.visibility</p:attrName>
                                        </p:attrNameLst>
                                      </p:cBhvr>
                                      <p:to>
                                        <p:strVal val="visible"/>
                                      </p:to>
                                    </p:set>
                                    <p:anim calcmode="lin" valueType="num">
                                      <p:cBhvr>
                                        <p:cTn id="512" dur="500" fill="hold"/>
                                        <p:tgtEl>
                                          <p:spTgt spid="431"/>
                                        </p:tgtEl>
                                        <p:attrNameLst>
                                          <p:attrName>ppt_w</p:attrName>
                                        </p:attrNameLst>
                                      </p:cBhvr>
                                      <p:tavLst>
                                        <p:tav tm="0">
                                          <p:val>
                                            <p:fltVal val="0"/>
                                          </p:val>
                                        </p:tav>
                                        <p:tav tm="100000">
                                          <p:val>
                                            <p:strVal val="#ppt_w"/>
                                          </p:val>
                                        </p:tav>
                                      </p:tavLst>
                                    </p:anim>
                                    <p:anim calcmode="lin" valueType="num">
                                      <p:cBhvr>
                                        <p:cTn id="513" dur="500" fill="hold"/>
                                        <p:tgtEl>
                                          <p:spTgt spid="431"/>
                                        </p:tgtEl>
                                        <p:attrNameLst>
                                          <p:attrName>ppt_h</p:attrName>
                                        </p:attrNameLst>
                                      </p:cBhvr>
                                      <p:tavLst>
                                        <p:tav tm="0">
                                          <p:val>
                                            <p:fltVal val="0"/>
                                          </p:val>
                                        </p:tav>
                                        <p:tav tm="100000">
                                          <p:val>
                                            <p:strVal val="#ppt_h"/>
                                          </p:val>
                                        </p:tav>
                                      </p:tavLst>
                                    </p:anim>
                                    <p:animEffect transition="in" filter="fade">
                                      <p:cBhvr>
                                        <p:cTn id="514" dur="500"/>
                                        <p:tgtEl>
                                          <p:spTgt spid="431"/>
                                        </p:tgtEl>
                                      </p:cBhvr>
                                    </p:animEffect>
                                  </p:childTnLst>
                                </p:cTn>
                              </p:par>
                              <p:par>
                                <p:cTn id="515" presetID="53" presetClass="entr" presetSubtype="16" fill="hold" grpId="0" nodeType="withEffect">
                                  <p:stCondLst>
                                    <p:cond delay="3700"/>
                                  </p:stCondLst>
                                  <p:childTnLst>
                                    <p:set>
                                      <p:cBhvr>
                                        <p:cTn id="516" dur="1" fill="hold">
                                          <p:stCondLst>
                                            <p:cond delay="0"/>
                                          </p:stCondLst>
                                        </p:cTn>
                                        <p:tgtEl>
                                          <p:spTgt spid="432"/>
                                        </p:tgtEl>
                                        <p:attrNameLst>
                                          <p:attrName>style.visibility</p:attrName>
                                        </p:attrNameLst>
                                      </p:cBhvr>
                                      <p:to>
                                        <p:strVal val="visible"/>
                                      </p:to>
                                    </p:set>
                                    <p:anim calcmode="lin" valueType="num">
                                      <p:cBhvr>
                                        <p:cTn id="517" dur="500" fill="hold"/>
                                        <p:tgtEl>
                                          <p:spTgt spid="432"/>
                                        </p:tgtEl>
                                        <p:attrNameLst>
                                          <p:attrName>ppt_w</p:attrName>
                                        </p:attrNameLst>
                                      </p:cBhvr>
                                      <p:tavLst>
                                        <p:tav tm="0">
                                          <p:val>
                                            <p:fltVal val="0"/>
                                          </p:val>
                                        </p:tav>
                                        <p:tav tm="100000">
                                          <p:val>
                                            <p:strVal val="#ppt_w"/>
                                          </p:val>
                                        </p:tav>
                                      </p:tavLst>
                                    </p:anim>
                                    <p:anim calcmode="lin" valueType="num">
                                      <p:cBhvr>
                                        <p:cTn id="518" dur="500" fill="hold"/>
                                        <p:tgtEl>
                                          <p:spTgt spid="432"/>
                                        </p:tgtEl>
                                        <p:attrNameLst>
                                          <p:attrName>ppt_h</p:attrName>
                                        </p:attrNameLst>
                                      </p:cBhvr>
                                      <p:tavLst>
                                        <p:tav tm="0">
                                          <p:val>
                                            <p:fltVal val="0"/>
                                          </p:val>
                                        </p:tav>
                                        <p:tav tm="100000">
                                          <p:val>
                                            <p:strVal val="#ppt_h"/>
                                          </p:val>
                                        </p:tav>
                                      </p:tavLst>
                                    </p:anim>
                                    <p:animEffect transition="in" filter="fade">
                                      <p:cBhvr>
                                        <p:cTn id="519" dur="500"/>
                                        <p:tgtEl>
                                          <p:spTgt spid="432"/>
                                        </p:tgtEl>
                                      </p:cBhvr>
                                    </p:animEffect>
                                  </p:childTnLst>
                                </p:cTn>
                              </p:par>
                              <p:par>
                                <p:cTn id="520" presetID="53" presetClass="entr" presetSubtype="16" fill="hold" grpId="0" nodeType="withEffect">
                                  <p:stCondLst>
                                    <p:cond delay="3700"/>
                                  </p:stCondLst>
                                  <p:childTnLst>
                                    <p:set>
                                      <p:cBhvr>
                                        <p:cTn id="521" dur="1" fill="hold">
                                          <p:stCondLst>
                                            <p:cond delay="0"/>
                                          </p:stCondLst>
                                        </p:cTn>
                                        <p:tgtEl>
                                          <p:spTgt spid="433"/>
                                        </p:tgtEl>
                                        <p:attrNameLst>
                                          <p:attrName>style.visibility</p:attrName>
                                        </p:attrNameLst>
                                      </p:cBhvr>
                                      <p:to>
                                        <p:strVal val="visible"/>
                                      </p:to>
                                    </p:set>
                                    <p:anim calcmode="lin" valueType="num">
                                      <p:cBhvr>
                                        <p:cTn id="522" dur="500" fill="hold"/>
                                        <p:tgtEl>
                                          <p:spTgt spid="433"/>
                                        </p:tgtEl>
                                        <p:attrNameLst>
                                          <p:attrName>ppt_w</p:attrName>
                                        </p:attrNameLst>
                                      </p:cBhvr>
                                      <p:tavLst>
                                        <p:tav tm="0">
                                          <p:val>
                                            <p:fltVal val="0"/>
                                          </p:val>
                                        </p:tav>
                                        <p:tav tm="100000">
                                          <p:val>
                                            <p:strVal val="#ppt_w"/>
                                          </p:val>
                                        </p:tav>
                                      </p:tavLst>
                                    </p:anim>
                                    <p:anim calcmode="lin" valueType="num">
                                      <p:cBhvr>
                                        <p:cTn id="523" dur="500" fill="hold"/>
                                        <p:tgtEl>
                                          <p:spTgt spid="433"/>
                                        </p:tgtEl>
                                        <p:attrNameLst>
                                          <p:attrName>ppt_h</p:attrName>
                                        </p:attrNameLst>
                                      </p:cBhvr>
                                      <p:tavLst>
                                        <p:tav tm="0">
                                          <p:val>
                                            <p:fltVal val="0"/>
                                          </p:val>
                                        </p:tav>
                                        <p:tav tm="100000">
                                          <p:val>
                                            <p:strVal val="#ppt_h"/>
                                          </p:val>
                                        </p:tav>
                                      </p:tavLst>
                                    </p:anim>
                                    <p:animEffect transition="in" filter="fade">
                                      <p:cBhvr>
                                        <p:cTn id="524" dur="500"/>
                                        <p:tgtEl>
                                          <p:spTgt spid="433"/>
                                        </p:tgtEl>
                                      </p:cBhvr>
                                    </p:animEffect>
                                  </p:childTnLst>
                                </p:cTn>
                              </p:par>
                              <p:par>
                                <p:cTn id="525" presetID="53" presetClass="entr" presetSubtype="16" fill="hold" grpId="0" nodeType="withEffect">
                                  <p:stCondLst>
                                    <p:cond delay="3800"/>
                                  </p:stCondLst>
                                  <p:childTnLst>
                                    <p:set>
                                      <p:cBhvr>
                                        <p:cTn id="526" dur="1" fill="hold">
                                          <p:stCondLst>
                                            <p:cond delay="0"/>
                                          </p:stCondLst>
                                        </p:cTn>
                                        <p:tgtEl>
                                          <p:spTgt spid="434"/>
                                        </p:tgtEl>
                                        <p:attrNameLst>
                                          <p:attrName>style.visibility</p:attrName>
                                        </p:attrNameLst>
                                      </p:cBhvr>
                                      <p:to>
                                        <p:strVal val="visible"/>
                                      </p:to>
                                    </p:set>
                                    <p:anim calcmode="lin" valueType="num">
                                      <p:cBhvr>
                                        <p:cTn id="527" dur="500" fill="hold"/>
                                        <p:tgtEl>
                                          <p:spTgt spid="434"/>
                                        </p:tgtEl>
                                        <p:attrNameLst>
                                          <p:attrName>ppt_w</p:attrName>
                                        </p:attrNameLst>
                                      </p:cBhvr>
                                      <p:tavLst>
                                        <p:tav tm="0">
                                          <p:val>
                                            <p:fltVal val="0"/>
                                          </p:val>
                                        </p:tav>
                                        <p:tav tm="100000">
                                          <p:val>
                                            <p:strVal val="#ppt_w"/>
                                          </p:val>
                                        </p:tav>
                                      </p:tavLst>
                                    </p:anim>
                                    <p:anim calcmode="lin" valueType="num">
                                      <p:cBhvr>
                                        <p:cTn id="528" dur="500" fill="hold"/>
                                        <p:tgtEl>
                                          <p:spTgt spid="434"/>
                                        </p:tgtEl>
                                        <p:attrNameLst>
                                          <p:attrName>ppt_h</p:attrName>
                                        </p:attrNameLst>
                                      </p:cBhvr>
                                      <p:tavLst>
                                        <p:tav tm="0">
                                          <p:val>
                                            <p:fltVal val="0"/>
                                          </p:val>
                                        </p:tav>
                                        <p:tav tm="100000">
                                          <p:val>
                                            <p:strVal val="#ppt_h"/>
                                          </p:val>
                                        </p:tav>
                                      </p:tavLst>
                                    </p:anim>
                                    <p:animEffect transition="in" filter="fade">
                                      <p:cBhvr>
                                        <p:cTn id="529" dur="500"/>
                                        <p:tgtEl>
                                          <p:spTgt spid="434"/>
                                        </p:tgtEl>
                                      </p:cBhvr>
                                    </p:animEffect>
                                  </p:childTnLst>
                                </p:cTn>
                              </p:par>
                              <p:par>
                                <p:cTn id="530" presetID="53" presetClass="entr" presetSubtype="16" fill="hold" grpId="0" nodeType="withEffect">
                                  <p:stCondLst>
                                    <p:cond delay="3800"/>
                                  </p:stCondLst>
                                  <p:childTnLst>
                                    <p:set>
                                      <p:cBhvr>
                                        <p:cTn id="531" dur="1" fill="hold">
                                          <p:stCondLst>
                                            <p:cond delay="0"/>
                                          </p:stCondLst>
                                        </p:cTn>
                                        <p:tgtEl>
                                          <p:spTgt spid="435"/>
                                        </p:tgtEl>
                                        <p:attrNameLst>
                                          <p:attrName>style.visibility</p:attrName>
                                        </p:attrNameLst>
                                      </p:cBhvr>
                                      <p:to>
                                        <p:strVal val="visible"/>
                                      </p:to>
                                    </p:set>
                                    <p:anim calcmode="lin" valueType="num">
                                      <p:cBhvr>
                                        <p:cTn id="532" dur="500" fill="hold"/>
                                        <p:tgtEl>
                                          <p:spTgt spid="435"/>
                                        </p:tgtEl>
                                        <p:attrNameLst>
                                          <p:attrName>ppt_w</p:attrName>
                                        </p:attrNameLst>
                                      </p:cBhvr>
                                      <p:tavLst>
                                        <p:tav tm="0">
                                          <p:val>
                                            <p:fltVal val="0"/>
                                          </p:val>
                                        </p:tav>
                                        <p:tav tm="100000">
                                          <p:val>
                                            <p:strVal val="#ppt_w"/>
                                          </p:val>
                                        </p:tav>
                                      </p:tavLst>
                                    </p:anim>
                                    <p:anim calcmode="lin" valueType="num">
                                      <p:cBhvr>
                                        <p:cTn id="533" dur="500" fill="hold"/>
                                        <p:tgtEl>
                                          <p:spTgt spid="435"/>
                                        </p:tgtEl>
                                        <p:attrNameLst>
                                          <p:attrName>ppt_h</p:attrName>
                                        </p:attrNameLst>
                                      </p:cBhvr>
                                      <p:tavLst>
                                        <p:tav tm="0">
                                          <p:val>
                                            <p:fltVal val="0"/>
                                          </p:val>
                                        </p:tav>
                                        <p:tav tm="100000">
                                          <p:val>
                                            <p:strVal val="#ppt_h"/>
                                          </p:val>
                                        </p:tav>
                                      </p:tavLst>
                                    </p:anim>
                                    <p:animEffect transition="in" filter="fade">
                                      <p:cBhvr>
                                        <p:cTn id="534" dur="500"/>
                                        <p:tgtEl>
                                          <p:spTgt spid="435"/>
                                        </p:tgtEl>
                                      </p:cBhvr>
                                    </p:animEffect>
                                  </p:childTnLst>
                                </p:cTn>
                              </p:par>
                              <p:par>
                                <p:cTn id="535" presetID="53" presetClass="entr" presetSubtype="16" fill="hold" grpId="0" nodeType="withEffect">
                                  <p:stCondLst>
                                    <p:cond delay="3900"/>
                                  </p:stCondLst>
                                  <p:childTnLst>
                                    <p:set>
                                      <p:cBhvr>
                                        <p:cTn id="536" dur="1" fill="hold">
                                          <p:stCondLst>
                                            <p:cond delay="0"/>
                                          </p:stCondLst>
                                        </p:cTn>
                                        <p:tgtEl>
                                          <p:spTgt spid="436"/>
                                        </p:tgtEl>
                                        <p:attrNameLst>
                                          <p:attrName>style.visibility</p:attrName>
                                        </p:attrNameLst>
                                      </p:cBhvr>
                                      <p:to>
                                        <p:strVal val="visible"/>
                                      </p:to>
                                    </p:set>
                                    <p:anim calcmode="lin" valueType="num">
                                      <p:cBhvr>
                                        <p:cTn id="537" dur="500" fill="hold"/>
                                        <p:tgtEl>
                                          <p:spTgt spid="436"/>
                                        </p:tgtEl>
                                        <p:attrNameLst>
                                          <p:attrName>ppt_w</p:attrName>
                                        </p:attrNameLst>
                                      </p:cBhvr>
                                      <p:tavLst>
                                        <p:tav tm="0">
                                          <p:val>
                                            <p:fltVal val="0"/>
                                          </p:val>
                                        </p:tav>
                                        <p:tav tm="100000">
                                          <p:val>
                                            <p:strVal val="#ppt_w"/>
                                          </p:val>
                                        </p:tav>
                                      </p:tavLst>
                                    </p:anim>
                                    <p:anim calcmode="lin" valueType="num">
                                      <p:cBhvr>
                                        <p:cTn id="538" dur="500" fill="hold"/>
                                        <p:tgtEl>
                                          <p:spTgt spid="436"/>
                                        </p:tgtEl>
                                        <p:attrNameLst>
                                          <p:attrName>ppt_h</p:attrName>
                                        </p:attrNameLst>
                                      </p:cBhvr>
                                      <p:tavLst>
                                        <p:tav tm="0">
                                          <p:val>
                                            <p:fltVal val="0"/>
                                          </p:val>
                                        </p:tav>
                                        <p:tav tm="100000">
                                          <p:val>
                                            <p:strVal val="#ppt_h"/>
                                          </p:val>
                                        </p:tav>
                                      </p:tavLst>
                                    </p:anim>
                                    <p:animEffect transition="in" filter="fade">
                                      <p:cBhvr>
                                        <p:cTn id="539" dur="500"/>
                                        <p:tgtEl>
                                          <p:spTgt spid="436"/>
                                        </p:tgtEl>
                                      </p:cBhvr>
                                    </p:animEffect>
                                  </p:childTnLst>
                                </p:cTn>
                              </p:par>
                              <p:par>
                                <p:cTn id="540" presetID="53" presetClass="entr" presetSubtype="16" fill="hold" grpId="0" nodeType="withEffect">
                                  <p:stCondLst>
                                    <p:cond delay="3900"/>
                                  </p:stCondLst>
                                  <p:childTnLst>
                                    <p:set>
                                      <p:cBhvr>
                                        <p:cTn id="541" dur="1" fill="hold">
                                          <p:stCondLst>
                                            <p:cond delay="0"/>
                                          </p:stCondLst>
                                        </p:cTn>
                                        <p:tgtEl>
                                          <p:spTgt spid="437"/>
                                        </p:tgtEl>
                                        <p:attrNameLst>
                                          <p:attrName>style.visibility</p:attrName>
                                        </p:attrNameLst>
                                      </p:cBhvr>
                                      <p:to>
                                        <p:strVal val="visible"/>
                                      </p:to>
                                    </p:set>
                                    <p:anim calcmode="lin" valueType="num">
                                      <p:cBhvr>
                                        <p:cTn id="542" dur="500" fill="hold"/>
                                        <p:tgtEl>
                                          <p:spTgt spid="437"/>
                                        </p:tgtEl>
                                        <p:attrNameLst>
                                          <p:attrName>ppt_w</p:attrName>
                                        </p:attrNameLst>
                                      </p:cBhvr>
                                      <p:tavLst>
                                        <p:tav tm="0">
                                          <p:val>
                                            <p:fltVal val="0"/>
                                          </p:val>
                                        </p:tav>
                                        <p:tav tm="100000">
                                          <p:val>
                                            <p:strVal val="#ppt_w"/>
                                          </p:val>
                                        </p:tav>
                                      </p:tavLst>
                                    </p:anim>
                                    <p:anim calcmode="lin" valueType="num">
                                      <p:cBhvr>
                                        <p:cTn id="543" dur="500" fill="hold"/>
                                        <p:tgtEl>
                                          <p:spTgt spid="437"/>
                                        </p:tgtEl>
                                        <p:attrNameLst>
                                          <p:attrName>ppt_h</p:attrName>
                                        </p:attrNameLst>
                                      </p:cBhvr>
                                      <p:tavLst>
                                        <p:tav tm="0">
                                          <p:val>
                                            <p:fltVal val="0"/>
                                          </p:val>
                                        </p:tav>
                                        <p:tav tm="100000">
                                          <p:val>
                                            <p:strVal val="#ppt_h"/>
                                          </p:val>
                                        </p:tav>
                                      </p:tavLst>
                                    </p:anim>
                                    <p:animEffect transition="in" filter="fade">
                                      <p:cBhvr>
                                        <p:cTn id="544" dur="500"/>
                                        <p:tgtEl>
                                          <p:spTgt spid="437"/>
                                        </p:tgtEl>
                                      </p:cBhvr>
                                    </p:animEffect>
                                  </p:childTnLst>
                                </p:cTn>
                              </p:par>
                              <p:par>
                                <p:cTn id="545" presetID="53" presetClass="entr" presetSubtype="16" fill="hold" grpId="0" nodeType="withEffect">
                                  <p:stCondLst>
                                    <p:cond delay="700"/>
                                  </p:stCondLst>
                                  <p:childTnLst>
                                    <p:set>
                                      <p:cBhvr>
                                        <p:cTn id="546" dur="1" fill="hold">
                                          <p:stCondLst>
                                            <p:cond delay="0"/>
                                          </p:stCondLst>
                                        </p:cTn>
                                        <p:tgtEl>
                                          <p:spTgt spid="438"/>
                                        </p:tgtEl>
                                        <p:attrNameLst>
                                          <p:attrName>style.visibility</p:attrName>
                                        </p:attrNameLst>
                                      </p:cBhvr>
                                      <p:to>
                                        <p:strVal val="visible"/>
                                      </p:to>
                                    </p:set>
                                    <p:anim calcmode="lin" valueType="num">
                                      <p:cBhvr>
                                        <p:cTn id="547" dur="500" fill="hold"/>
                                        <p:tgtEl>
                                          <p:spTgt spid="438"/>
                                        </p:tgtEl>
                                        <p:attrNameLst>
                                          <p:attrName>ppt_w</p:attrName>
                                        </p:attrNameLst>
                                      </p:cBhvr>
                                      <p:tavLst>
                                        <p:tav tm="0">
                                          <p:val>
                                            <p:fltVal val="0"/>
                                          </p:val>
                                        </p:tav>
                                        <p:tav tm="100000">
                                          <p:val>
                                            <p:strVal val="#ppt_w"/>
                                          </p:val>
                                        </p:tav>
                                      </p:tavLst>
                                    </p:anim>
                                    <p:anim calcmode="lin" valueType="num">
                                      <p:cBhvr>
                                        <p:cTn id="548" dur="500" fill="hold"/>
                                        <p:tgtEl>
                                          <p:spTgt spid="438"/>
                                        </p:tgtEl>
                                        <p:attrNameLst>
                                          <p:attrName>ppt_h</p:attrName>
                                        </p:attrNameLst>
                                      </p:cBhvr>
                                      <p:tavLst>
                                        <p:tav tm="0">
                                          <p:val>
                                            <p:fltVal val="0"/>
                                          </p:val>
                                        </p:tav>
                                        <p:tav tm="100000">
                                          <p:val>
                                            <p:strVal val="#ppt_h"/>
                                          </p:val>
                                        </p:tav>
                                      </p:tavLst>
                                    </p:anim>
                                    <p:animEffect transition="in" filter="fade">
                                      <p:cBhvr>
                                        <p:cTn id="549" dur="500"/>
                                        <p:tgtEl>
                                          <p:spTgt spid="438"/>
                                        </p:tgtEl>
                                      </p:cBhvr>
                                    </p:animEffect>
                                  </p:childTnLst>
                                </p:cTn>
                              </p:par>
                              <p:par>
                                <p:cTn id="550" presetID="53" presetClass="entr" presetSubtype="16" fill="hold" grpId="0" nodeType="withEffect">
                                  <p:stCondLst>
                                    <p:cond delay="700"/>
                                  </p:stCondLst>
                                  <p:childTnLst>
                                    <p:set>
                                      <p:cBhvr>
                                        <p:cTn id="551" dur="1" fill="hold">
                                          <p:stCondLst>
                                            <p:cond delay="0"/>
                                          </p:stCondLst>
                                        </p:cTn>
                                        <p:tgtEl>
                                          <p:spTgt spid="439"/>
                                        </p:tgtEl>
                                        <p:attrNameLst>
                                          <p:attrName>style.visibility</p:attrName>
                                        </p:attrNameLst>
                                      </p:cBhvr>
                                      <p:to>
                                        <p:strVal val="visible"/>
                                      </p:to>
                                    </p:set>
                                    <p:anim calcmode="lin" valueType="num">
                                      <p:cBhvr>
                                        <p:cTn id="552" dur="500" fill="hold"/>
                                        <p:tgtEl>
                                          <p:spTgt spid="439"/>
                                        </p:tgtEl>
                                        <p:attrNameLst>
                                          <p:attrName>ppt_w</p:attrName>
                                        </p:attrNameLst>
                                      </p:cBhvr>
                                      <p:tavLst>
                                        <p:tav tm="0">
                                          <p:val>
                                            <p:fltVal val="0"/>
                                          </p:val>
                                        </p:tav>
                                        <p:tav tm="100000">
                                          <p:val>
                                            <p:strVal val="#ppt_w"/>
                                          </p:val>
                                        </p:tav>
                                      </p:tavLst>
                                    </p:anim>
                                    <p:anim calcmode="lin" valueType="num">
                                      <p:cBhvr>
                                        <p:cTn id="553" dur="500" fill="hold"/>
                                        <p:tgtEl>
                                          <p:spTgt spid="439"/>
                                        </p:tgtEl>
                                        <p:attrNameLst>
                                          <p:attrName>ppt_h</p:attrName>
                                        </p:attrNameLst>
                                      </p:cBhvr>
                                      <p:tavLst>
                                        <p:tav tm="0">
                                          <p:val>
                                            <p:fltVal val="0"/>
                                          </p:val>
                                        </p:tav>
                                        <p:tav tm="100000">
                                          <p:val>
                                            <p:strVal val="#ppt_h"/>
                                          </p:val>
                                        </p:tav>
                                      </p:tavLst>
                                    </p:anim>
                                    <p:animEffect transition="in" filter="fade">
                                      <p:cBhvr>
                                        <p:cTn id="554" dur="500"/>
                                        <p:tgtEl>
                                          <p:spTgt spid="439"/>
                                        </p:tgtEl>
                                      </p:cBhvr>
                                    </p:animEffect>
                                  </p:childTnLst>
                                </p:cTn>
                              </p:par>
                              <p:par>
                                <p:cTn id="555" presetID="53" presetClass="entr" presetSubtype="16" fill="hold" grpId="0" nodeType="withEffect">
                                  <p:stCondLst>
                                    <p:cond delay="800"/>
                                  </p:stCondLst>
                                  <p:childTnLst>
                                    <p:set>
                                      <p:cBhvr>
                                        <p:cTn id="556" dur="1" fill="hold">
                                          <p:stCondLst>
                                            <p:cond delay="0"/>
                                          </p:stCondLst>
                                        </p:cTn>
                                        <p:tgtEl>
                                          <p:spTgt spid="440"/>
                                        </p:tgtEl>
                                        <p:attrNameLst>
                                          <p:attrName>style.visibility</p:attrName>
                                        </p:attrNameLst>
                                      </p:cBhvr>
                                      <p:to>
                                        <p:strVal val="visible"/>
                                      </p:to>
                                    </p:set>
                                    <p:anim calcmode="lin" valueType="num">
                                      <p:cBhvr>
                                        <p:cTn id="557" dur="500" fill="hold"/>
                                        <p:tgtEl>
                                          <p:spTgt spid="440"/>
                                        </p:tgtEl>
                                        <p:attrNameLst>
                                          <p:attrName>ppt_w</p:attrName>
                                        </p:attrNameLst>
                                      </p:cBhvr>
                                      <p:tavLst>
                                        <p:tav tm="0">
                                          <p:val>
                                            <p:fltVal val="0"/>
                                          </p:val>
                                        </p:tav>
                                        <p:tav tm="100000">
                                          <p:val>
                                            <p:strVal val="#ppt_w"/>
                                          </p:val>
                                        </p:tav>
                                      </p:tavLst>
                                    </p:anim>
                                    <p:anim calcmode="lin" valueType="num">
                                      <p:cBhvr>
                                        <p:cTn id="558" dur="500" fill="hold"/>
                                        <p:tgtEl>
                                          <p:spTgt spid="440"/>
                                        </p:tgtEl>
                                        <p:attrNameLst>
                                          <p:attrName>ppt_h</p:attrName>
                                        </p:attrNameLst>
                                      </p:cBhvr>
                                      <p:tavLst>
                                        <p:tav tm="0">
                                          <p:val>
                                            <p:fltVal val="0"/>
                                          </p:val>
                                        </p:tav>
                                        <p:tav tm="100000">
                                          <p:val>
                                            <p:strVal val="#ppt_h"/>
                                          </p:val>
                                        </p:tav>
                                      </p:tavLst>
                                    </p:anim>
                                    <p:animEffect transition="in" filter="fade">
                                      <p:cBhvr>
                                        <p:cTn id="559" dur="500"/>
                                        <p:tgtEl>
                                          <p:spTgt spid="440"/>
                                        </p:tgtEl>
                                      </p:cBhvr>
                                    </p:animEffect>
                                  </p:childTnLst>
                                </p:cTn>
                              </p:par>
                              <p:par>
                                <p:cTn id="560" presetID="53" presetClass="entr" presetSubtype="16" fill="hold" grpId="0" nodeType="withEffect">
                                  <p:stCondLst>
                                    <p:cond delay="800"/>
                                  </p:stCondLst>
                                  <p:childTnLst>
                                    <p:set>
                                      <p:cBhvr>
                                        <p:cTn id="561" dur="1" fill="hold">
                                          <p:stCondLst>
                                            <p:cond delay="0"/>
                                          </p:stCondLst>
                                        </p:cTn>
                                        <p:tgtEl>
                                          <p:spTgt spid="441"/>
                                        </p:tgtEl>
                                        <p:attrNameLst>
                                          <p:attrName>style.visibility</p:attrName>
                                        </p:attrNameLst>
                                      </p:cBhvr>
                                      <p:to>
                                        <p:strVal val="visible"/>
                                      </p:to>
                                    </p:set>
                                    <p:anim calcmode="lin" valueType="num">
                                      <p:cBhvr>
                                        <p:cTn id="562" dur="500" fill="hold"/>
                                        <p:tgtEl>
                                          <p:spTgt spid="441"/>
                                        </p:tgtEl>
                                        <p:attrNameLst>
                                          <p:attrName>ppt_w</p:attrName>
                                        </p:attrNameLst>
                                      </p:cBhvr>
                                      <p:tavLst>
                                        <p:tav tm="0">
                                          <p:val>
                                            <p:fltVal val="0"/>
                                          </p:val>
                                        </p:tav>
                                        <p:tav tm="100000">
                                          <p:val>
                                            <p:strVal val="#ppt_w"/>
                                          </p:val>
                                        </p:tav>
                                      </p:tavLst>
                                    </p:anim>
                                    <p:anim calcmode="lin" valueType="num">
                                      <p:cBhvr>
                                        <p:cTn id="563" dur="500" fill="hold"/>
                                        <p:tgtEl>
                                          <p:spTgt spid="441"/>
                                        </p:tgtEl>
                                        <p:attrNameLst>
                                          <p:attrName>ppt_h</p:attrName>
                                        </p:attrNameLst>
                                      </p:cBhvr>
                                      <p:tavLst>
                                        <p:tav tm="0">
                                          <p:val>
                                            <p:fltVal val="0"/>
                                          </p:val>
                                        </p:tav>
                                        <p:tav tm="100000">
                                          <p:val>
                                            <p:strVal val="#ppt_h"/>
                                          </p:val>
                                        </p:tav>
                                      </p:tavLst>
                                    </p:anim>
                                    <p:animEffect transition="in" filter="fade">
                                      <p:cBhvr>
                                        <p:cTn id="564" dur="500"/>
                                        <p:tgtEl>
                                          <p:spTgt spid="441"/>
                                        </p:tgtEl>
                                      </p:cBhvr>
                                    </p:animEffect>
                                  </p:childTnLst>
                                </p:cTn>
                              </p:par>
                              <p:par>
                                <p:cTn id="565" presetID="53" presetClass="entr" presetSubtype="16" fill="hold" grpId="0" nodeType="withEffect">
                                  <p:stCondLst>
                                    <p:cond delay="900"/>
                                  </p:stCondLst>
                                  <p:childTnLst>
                                    <p:set>
                                      <p:cBhvr>
                                        <p:cTn id="566" dur="1" fill="hold">
                                          <p:stCondLst>
                                            <p:cond delay="0"/>
                                          </p:stCondLst>
                                        </p:cTn>
                                        <p:tgtEl>
                                          <p:spTgt spid="442"/>
                                        </p:tgtEl>
                                        <p:attrNameLst>
                                          <p:attrName>style.visibility</p:attrName>
                                        </p:attrNameLst>
                                      </p:cBhvr>
                                      <p:to>
                                        <p:strVal val="visible"/>
                                      </p:to>
                                    </p:set>
                                    <p:anim calcmode="lin" valueType="num">
                                      <p:cBhvr>
                                        <p:cTn id="567" dur="500" fill="hold"/>
                                        <p:tgtEl>
                                          <p:spTgt spid="442"/>
                                        </p:tgtEl>
                                        <p:attrNameLst>
                                          <p:attrName>ppt_w</p:attrName>
                                        </p:attrNameLst>
                                      </p:cBhvr>
                                      <p:tavLst>
                                        <p:tav tm="0">
                                          <p:val>
                                            <p:fltVal val="0"/>
                                          </p:val>
                                        </p:tav>
                                        <p:tav tm="100000">
                                          <p:val>
                                            <p:strVal val="#ppt_w"/>
                                          </p:val>
                                        </p:tav>
                                      </p:tavLst>
                                    </p:anim>
                                    <p:anim calcmode="lin" valueType="num">
                                      <p:cBhvr>
                                        <p:cTn id="568" dur="500" fill="hold"/>
                                        <p:tgtEl>
                                          <p:spTgt spid="442"/>
                                        </p:tgtEl>
                                        <p:attrNameLst>
                                          <p:attrName>ppt_h</p:attrName>
                                        </p:attrNameLst>
                                      </p:cBhvr>
                                      <p:tavLst>
                                        <p:tav tm="0">
                                          <p:val>
                                            <p:fltVal val="0"/>
                                          </p:val>
                                        </p:tav>
                                        <p:tav tm="100000">
                                          <p:val>
                                            <p:strVal val="#ppt_h"/>
                                          </p:val>
                                        </p:tav>
                                      </p:tavLst>
                                    </p:anim>
                                    <p:animEffect transition="in" filter="fade">
                                      <p:cBhvr>
                                        <p:cTn id="569" dur="500"/>
                                        <p:tgtEl>
                                          <p:spTgt spid="442"/>
                                        </p:tgtEl>
                                      </p:cBhvr>
                                    </p:animEffect>
                                  </p:childTnLst>
                                </p:cTn>
                              </p:par>
                              <p:par>
                                <p:cTn id="570" presetID="53" presetClass="entr" presetSubtype="16" fill="hold" grpId="0" nodeType="withEffect">
                                  <p:stCondLst>
                                    <p:cond delay="900"/>
                                  </p:stCondLst>
                                  <p:childTnLst>
                                    <p:set>
                                      <p:cBhvr>
                                        <p:cTn id="571" dur="1" fill="hold">
                                          <p:stCondLst>
                                            <p:cond delay="0"/>
                                          </p:stCondLst>
                                        </p:cTn>
                                        <p:tgtEl>
                                          <p:spTgt spid="443"/>
                                        </p:tgtEl>
                                        <p:attrNameLst>
                                          <p:attrName>style.visibility</p:attrName>
                                        </p:attrNameLst>
                                      </p:cBhvr>
                                      <p:to>
                                        <p:strVal val="visible"/>
                                      </p:to>
                                    </p:set>
                                    <p:anim calcmode="lin" valueType="num">
                                      <p:cBhvr>
                                        <p:cTn id="572" dur="500" fill="hold"/>
                                        <p:tgtEl>
                                          <p:spTgt spid="443"/>
                                        </p:tgtEl>
                                        <p:attrNameLst>
                                          <p:attrName>ppt_w</p:attrName>
                                        </p:attrNameLst>
                                      </p:cBhvr>
                                      <p:tavLst>
                                        <p:tav tm="0">
                                          <p:val>
                                            <p:fltVal val="0"/>
                                          </p:val>
                                        </p:tav>
                                        <p:tav tm="100000">
                                          <p:val>
                                            <p:strVal val="#ppt_w"/>
                                          </p:val>
                                        </p:tav>
                                      </p:tavLst>
                                    </p:anim>
                                    <p:anim calcmode="lin" valueType="num">
                                      <p:cBhvr>
                                        <p:cTn id="573" dur="500" fill="hold"/>
                                        <p:tgtEl>
                                          <p:spTgt spid="443"/>
                                        </p:tgtEl>
                                        <p:attrNameLst>
                                          <p:attrName>ppt_h</p:attrName>
                                        </p:attrNameLst>
                                      </p:cBhvr>
                                      <p:tavLst>
                                        <p:tav tm="0">
                                          <p:val>
                                            <p:fltVal val="0"/>
                                          </p:val>
                                        </p:tav>
                                        <p:tav tm="100000">
                                          <p:val>
                                            <p:strVal val="#ppt_h"/>
                                          </p:val>
                                        </p:tav>
                                      </p:tavLst>
                                    </p:anim>
                                    <p:animEffect transition="in" filter="fade">
                                      <p:cBhvr>
                                        <p:cTn id="574" dur="500"/>
                                        <p:tgtEl>
                                          <p:spTgt spid="443"/>
                                        </p:tgtEl>
                                      </p:cBhvr>
                                    </p:animEffect>
                                  </p:childTnLst>
                                </p:cTn>
                              </p:par>
                              <p:par>
                                <p:cTn id="575" presetID="53" presetClass="entr" presetSubtype="16" fill="hold" grpId="0" nodeType="withEffect">
                                  <p:stCondLst>
                                    <p:cond delay="1000"/>
                                  </p:stCondLst>
                                  <p:childTnLst>
                                    <p:set>
                                      <p:cBhvr>
                                        <p:cTn id="576" dur="1" fill="hold">
                                          <p:stCondLst>
                                            <p:cond delay="0"/>
                                          </p:stCondLst>
                                        </p:cTn>
                                        <p:tgtEl>
                                          <p:spTgt spid="444"/>
                                        </p:tgtEl>
                                        <p:attrNameLst>
                                          <p:attrName>style.visibility</p:attrName>
                                        </p:attrNameLst>
                                      </p:cBhvr>
                                      <p:to>
                                        <p:strVal val="visible"/>
                                      </p:to>
                                    </p:set>
                                    <p:anim calcmode="lin" valueType="num">
                                      <p:cBhvr>
                                        <p:cTn id="577" dur="500" fill="hold"/>
                                        <p:tgtEl>
                                          <p:spTgt spid="444"/>
                                        </p:tgtEl>
                                        <p:attrNameLst>
                                          <p:attrName>ppt_w</p:attrName>
                                        </p:attrNameLst>
                                      </p:cBhvr>
                                      <p:tavLst>
                                        <p:tav tm="0">
                                          <p:val>
                                            <p:fltVal val="0"/>
                                          </p:val>
                                        </p:tav>
                                        <p:tav tm="100000">
                                          <p:val>
                                            <p:strVal val="#ppt_w"/>
                                          </p:val>
                                        </p:tav>
                                      </p:tavLst>
                                    </p:anim>
                                    <p:anim calcmode="lin" valueType="num">
                                      <p:cBhvr>
                                        <p:cTn id="578" dur="500" fill="hold"/>
                                        <p:tgtEl>
                                          <p:spTgt spid="444"/>
                                        </p:tgtEl>
                                        <p:attrNameLst>
                                          <p:attrName>ppt_h</p:attrName>
                                        </p:attrNameLst>
                                      </p:cBhvr>
                                      <p:tavLst>
                                        <p:tav tm="0">
                                          <p:val>
                                            <p:fltVal val="0"/>
                                          </p:val>
                                        </p:tav>
                                        <p:tav tm="100000">
                                          <p:val>
                                            <p:strVal val="#ppt_h"/>
                                          </p:val>
                                        </p:tav>
                                      </p:tavLst>
                                    </p:anim>
                                    <p:animEffect transition="in" filter="fade">
                                      <p:cBhvr>
                                        <p:cTn id="579" dur="500"/>
                                        <p:tgtEl>
                                          <p:spTgt spid="444"/>
                                        </p:tgtEl>
                                      </p:cBhvr>
                                    </p:animEffect>
                                  </p:childTnLst>
                                </p:cTn>
                              </p:par>
                              <p:par>
                                <p:cTn id="580" presetID="53" presetClass="entr" presetSubtype="16" fill="hold" grpId="0" nodeType="withEffect">
                                  <p:stCondLst>
                                    <p:cond delay="1000"/>
                                  </p:stCondLst>
                                  <p:childTnLst>
                                    <p:set>
                                      <p:cBhvr>
                                        <p:cTn id="581" dur="1" fill="hold">
                                          <p:stCondLst>
                                            <p:cond delay="0"/>
                                          </p:stCondLst>
                                        </p:cTn>
                                        <p:tgtEl>
                                          <p:spTgt spid="445"/>
                                        </p:tgtEl>
                                        <p:attrNameLst>
                                          <p:attrName>style.visibility</p:attrName>
                                        </p:attrNameLst>
                                      </p:cBhvr>
                                      <p:to>
                                        <p:strVal val="visible"/>
                                      </p:to>
                                    </p:set>
                                    <p:anim calcmode="lin" valueType="num">
                                      <p:cBhvr>
                                        <p:cTn id="582" dur="500" fill="hold"/>
                                        <p:tgtEl>
                                          <p:spTgt spid="445"/>
                                        </p:tgtEl>
                                        <p:attrNameLst>
                                          <p:attrName>ppt_w</p:attrName>
                                        </p:attrNameLst>
                                      </p:cBhvr>
                                      <p:tavLst>
                                        <p:tav tm="0">
                                          <p:val>
                                            <p:fltVal val="0"/>
                                          </p:val>
                                        </p:tav>
                                        <p:tav tm="100000">
                                          <p:val>
                                            <p:strVal val="#ppt_w"/>
                                          </p:val>
                                        </p:tav>
                                      </p:tavLst>
                                    </p:anim>
                                    <p:anim calcmode="lin" valueType="num">
                                      <p:cBhvr>
                                        <p:cTn id="583" dur="500" fill="hold"/>
                                        <p:tgtEl>
                                          <p:spTgt spid="445"/>
                                        </p:tgtEl>
                                        <p:attrNameLst>
                                          <p:attrName>ppt_h</p:attrName>
                                        </p:attrNameLst>
                                      </p:cBhvr>
                                      <p:tavLst>
                                        <p:tav tm="0">
                                          <p:val>
                                            <p:fltVal val="0"/>
                                          </p:val>
                                        </p:tav>
                                        <p:tav tm="100000">
                                          <p:val>
                                            <p:strVal val="#ppt_h"/>
                                          </p:val>
                                        </p:tav>
                                      </p:tavLst>
                                    </p:anim>
                                    <p:animEffect transition="in" filter="fade">
                                      <p:cBhvr>
                                        <p:cTn id="584" dur="500"/>
                                        <p:tgtEl>
                                          <p:spTgt spid="445"/>
                                        </p:tgtEl>
                                      </p:cBhvr>
                                    </p:animEffect>
                                  </p:childTnLst>
                                </p:cTn>
                              </p:par>
                              <p:par>
                                <p:cTn id="585" presetID="53" presetClass="entr" presetSubtype="16" fill="hold" grpId="0" nodeType="withEffect">
                                  <p:stCondLst>
                                    <p:cond delay="1100"/>
                                  </p:stCondLst>
                                  <p:childTnLst>
                                    <p:set>
                                      <p:cBhvr>
                                        <p:cTn id="586" dur="1" fill="hold">
                                          <p:stCondLst>
                                            <p:cond delay="0"/>
                                          </p:stCondLst>
                                        </p:cTn>
                                        <p:tgtEl>
                                          <p:spTgt spid="446"/>
                                        </p:tgtEl>
                                        <p:attrNameLst>
                                          <p:attrName>style.visibility</p:attrName>
                                        </p:attrNameLst>
                                      </p:cBhvr>
                                      <p:to>
                                        <p:strVal val="visible"/>
                                      </p:to>
                                    </p:set>
                                    <p:anim calcmode="lin" valueType="num">
                                      <p:cBhvr>
                                        <p:cTn id="587" dur="500" fill="hold"/>
                                        <p:tgtEl>
                                          <p:spTgt spid="446"/>
                                        </p:tgtEl>
                                        <p:attrNameLst>
                                          <p:attrName>ppt_w</p:attrName>
                                        </p:attrNameLst>
                                      </p:cBhvr>
                                      <p:tavLst>
                                        <p:tav tm="0">
                                          <p:val>
                                            <p:fltVal val="0"/>
                                          </p:val>
                                        </p:tav>
                                        <p:tav tm="100000">
                                          <p:val>
                                            <p:strVal val="#ppt_w"/>
                                          </p:val>
                                        </p:tav>
                                      </p:tavLst>
                                    </p:anim>
                                    <p:anim calcmode="lin" valueType="num">
                                      <p:cBhvr>
                                        <p:cTn id="588" dur="500" fill="hold"/>
                                        <p:tgtEl>
                                          <p:spTgt spid="446"/>
                                        </p:tgtEl>
                                        <p:attrNameLst>
                                          <p:attrName>ppt_h</p:attrName>
                                        </p:attrNameLst>
                                      </p:cBhvr>
                                      <p:tavLst>
                                        <p:tav tm="0">
                                          <p:val>
                                            <p:fltVal val="0"/>
                                          </p:val>
                                        </p:tav>
                                        <p:tav tm="100000">
                                          <p:val>
                                            <p:strVal val="#ppt_h"/>
                                          </p:val>
                                        </p:tav>
                                      </p:tavLst>
                                    </p:anim>
                                    <p:animEffect transition="in" filter="fade">
                                      <p:cBhvr>
                                        <p:cTn id="589" dur="500"/>
                                        <p:tgtEl>
                                          <p:spTgt spid="446"/>
                                        </p:tgtEl>
                                      </p:cBhvr>
                                    </p:animEffect>
                                  </p:childTnLst>
                                </p:cTn>
                              </p:par>
                              <p:par>
                                <p:cTn id="590" presetID="53" presetClass="entr" presetSubtype="16" fill="hold" grpId="0" nodeType="withEffect">
                                  <p:stCondLst>
                                    <p:cond delay="1100"/>
                                  </p:stCondLst>
                                  <p:childTnLst>
                                    <p:set>
                                      <p:cBhvr>
                                        <p:cTn id="591" dur="1" fill="hold">
                                          <p:stCondLst>
                                            <p:cond delay="0"/>
                                          </p:stCondLst>
                                        </p:cTn>
                                        <p:tgtEl>
                                          <p:spTgt spid="447"/>
                                        </p:tgtEl>
                                        <p:attrNameLst>
                                          <p:attrName>style.visibility</p:attrName>
                                        </p:attrNameLst>
                                      </p:cBhvr>
                                      <p:to>
                                        <p:strVal val="visible"/>
                                      </p:to>
                                    </p:set>
                                    <p:anim calcmode="lin" valueType="num">
                                      <p:cBhvr>
                                        <p:cTn id="592" dur="500" fill="hold"/>
                                        <p:tgtEl>
                                          <p:spTgt spid="447"/>
                                        </p:tgtEl>
                                        <p:attrNameLst>
                                          <p:attrName>ppt_w</p:attrName>
                                        </p:attrNameLst>
                                      </p:cBhvr>
                                      <p:tavLst>
                                        <p:tav tm="0">
                                          <p:val>
                                            <p:fltVal val="0"/>
                                          </p:val>
                                        </p:tav>
                                        <p:tav tm="100000">
                                          <p:val>
                                            <p:strVal val="#ppt_w"/>
                                          </p:val>
                                        </p:tav>
                                      </p:tavLst>
                                    </p:anim>
                                    <p:anim calcmode="lin" valueType="num">
                                      <p:cBhvr>
                                        <p:cTn id="593" dur="500" fill="hold"/>
                                        <p:tgtEl>
                                          <p:spTgt spid="447"/>
                                        </p:tgtEl>
                                        <p:attrNameLst>
                                          <p:attrName>ppt_h</p:attrName>
                                        </p:attrNameLst>
                                      </p:cBhvr>
                                      <p:tavLst>
                                        <p:tav tm="0">
                                          <p:val>
                                            <p:fltVal val="0"/>
                                          </p:val>
                                        </p:tav>
                                        <p:tav tm="100000">
                                          <p:val>
                                            <p:strVal val="#ppt_h"/>
                                          </p:val>
                                        </p:tav>
                                      </p:tavLst>
                                    </p:anim>
                                    <p:animEffect transition="in" filter="fade">
                                      <p:cBhvr>
                                        <p:cTn id="594" dur="500"/>
                                        <p:tgtEl>
                                          <p:spTgt spid="447"/>
                                        </p:tgtEl>
                                      </p:cBhvr>
                                    </p:animEffect>
                                  </p:childTnLst>
                                </p:cTn>
                              </p:par>
                              <p:par>
                                <p:cTn id="595" presetID="53" presetClass="entr" presetSubtype="16" fill="hold" grpId="0" nodeType="withEffect">
                                  <p:stCondLst>
                                    <p:cond delay="1200"/>
                                  </p:stCondLst>
                                  <p:childTnLst>
                                    <p:set>
                                      <p:cBhvr>
                                        <p:cTn id="596" dur="1" fill="hold">
                                          <p:stCondLst>
                                            <p:cond delay="0"/>
                                          </p:stCondLst>
                                        </p:cTn>
                                        <p:tgtEl>
                                          <p:spTgt spid="448"/>
                                        </p:tgtEl>
                                        <p:attrNameLst>
                                          <p:attrName>style.visibility</p:attrName>
                                        </p:attrNameLst>
                                      </p:cBhvr>
                                      <p:to>
                                        <p:strVal val="visible"/>
                                      </p:to>
                                    </p:set>
                                    <p:anim calcmode="lin" valueType="num">
                                      <p:cBhvr>
                                        <p:cTn id="597" dur="500" fill="hold"/>
                                        <p:tgtEl>
                                          <p:spTgt spid="448"/>
                                        </p:tgtEl>
                                        <p:attrNameLst>
                                          <p:attrName>ppt_w</p:attrName>
                                        </p:attrNameLst>
                                      </p:cBhvr>
                                      <p:tavLst>
                                        <p:tav tm="0">
                                          <p:val>
                                            <p:fltVal val="0"/>
                                          </p:val>
                                        </p:tav>
                                        <p:tav tm="100000">
                                          <p:val>
                                            <p:strVal val="#ppt_w"/>
                                          </p:val>
                                        </p:tav>
                                      </p:tavLst>
                                    </p:anim>
                                    <p:anim calcmode="lin" valueType="num">
                                      <p:cBhvr>
                                        <p:cTn id="598" dur="500" fill="hold"/>
                                        <p:tgtEl>
                                          <p:spTgt spid="448"/>
                                        </p:tgtEl>
                                        <p:attrNameLst>
                                          <p:attrName>ppt_h</p:attrName>
                                        </p:attrNameLst>
                                      </p:cBhvr>
                                      <p:tavLst>
                                        <p:tav tm="0">
                                          <p:val>
                                            <p:fltVal val="0"/>
                                          </p:val>
                                        </p:tav>
                                        <p:tav tm="100000">
                                          <p:val>
                                            <p:strVal val="#ppt_h"/>
                                          </p:val>
                                        </p:tav>
                                      </p:tavLst>
                                    </p:anim>
                                    <p:animEffect transition="in" filter="fade">
                                      <p:cBhvr>
                                        <p:cTn id="599" dur="500"/>
                                        <p:tgtEl>
                                          <p:spTgt spid="448"/>
                                        </p:tgtEl>
                                      </p:cBhvr>
                                    </p:animEffect>
                                  </p:childTnLst>
                                </p:cTn>
                              </p:par>
                              <p:par>
                                <p:cTn id="600" presetID="53" presetClass="entr" presetSubtype="16" fill="hold" grpId="0" nodeType="withEffect">
                                  <p:stCondLst>
                                    <p:cond delay="1200"/>
                                  </p:stCondLst>
                                  <p:childTnLst>
                                    <p:set>
                                      <p:cBhvr>
                                        <p:cTn id="601" dur="1" fill="hold">
                                          <p:stCondLst>
                                            <p:cond delay="0"/>
                                          </p:stCondLst>
                                        </p:cTn>
                                        <p:tgtEl>
                                          <p:spTgt spid="449"/>
                                        </p:tgtEl>
                                        <p:attrNameLst>
                                          <p:attrName>style.visibility</p:attrName>
                                        </p:attrNameLst>
                                      </p:cBhvr>
                                      <p:to>
                                        <p:strVal val="visible"/>
                                      </p:to>
                                    </p:set>
                                    <p:anim calcmode="lin" valueType="num">
                                      <p:cBhvr>
                                        <p:cTn id="602" dur="500" fill="hold"/>
                                        <p:tgtEl>
                                          <p:spTgt spid="449"/>
                                        </p:tgtEl>
                                        <p:attrNameLst>
                                          <p:attrName>ppt_w</p:attrName>
                                        </p:attrNameLst>
                                      </p:cBhvr>
                                      <p:tavLst>
                                        <p:tav tm="0">
                                          <p:val>
                                            <p:fltVal val="0"/>
                                          </p:val>
                                        </p:tav>
                                        <p:tav tm="100000">
                                          <p:val>
                                            <p:strVal val="#ppt_w"/>
                                          </p:val>
                                        </p:tav>
                                      </p:tavLst>
                                    </p:anim>
                                    <p:anim calcmode="lin" valueType="num">
                                      <p:cBhvr>
                                        <p:cTn id="603" dur="500" fill="hold"/>
                                        <p:tgtEl>
                                          <p:spTgt spid="449"/>
                                        </p:tgtEl>
                                        <p:attrNameLst>
                                          <p:attrName>ppt_h</p:attrName>
                                        </p:attrNameLst>
                                      </p:cBhvr>
                                      <p:tavLst>
                                        <p:tav tm="0">
                                          <p:val>
                                            <p:fltVal val="0"/>
                                          </p:val>
                                        </p:tav>
                                        <p:tav tm="100000">
                                          <p:val>
                                            <p:strVal val="#ppt_h"/>
                                          </p:val>
                                        </p:tav>
                                      </p:tavLst>
                                    </p:anim>
                                    <p:animEffect transition="in" filter="fade">
                                      <p:cBhvr>
                                        <p:cTn id="604" dur="500"/>
                                        <p:tgtEl>
                                          <p:spTgt spid="449"/>
                                        </p:tgtEl>
                                      </p:cBhvr>
                                    </p:animEffect>
                                  </p:childTnLst>
                                </p:cTn>
                              </p:par>
                              <p:par>
                                <p:cTn id="605" presetID="53" presetClass="entr" presetSubtype="16" fill="hold" grpId="0" nodeType="withEffect">
                                  <p:stCondLst>
                                    <p:cond delay="1300"/>
                                  </p:stCondLst>
                                  <p:childTnLst>
                                    <p:set>
                                      <p:cBhvr>
                                        <p:cTn id="606" dur="1" fill="hold">
                                          <p:stCondLst>
                                            <p:cond delay="0"/>
                                          </p:stCondLst>
                                        </p:cTn>
                                        <p:tgtEl>
                                          <p:spTgt spid="450"/>
                                        </p:tgtEl>
                                        <p:attrNameLst>
                                          <p:attrName>style.visibility</p:attrName>
                                        </p:attrNameLst>
                                      </p:cBhvr>
                                      <p:to>
                                        <p:strVal val="visible"/>
                                      </p:to>
                                    </p:set>
                                    <p:anim calcmode="lin" valueType="num">
                                      <p:cBhvr>
                                        <p:cTn id="607" dur="500" fill="hold"/>
                                        <p:tgtEl>
                                          <p:spTgt spid="450"/>
                                        </p:tgtEl>
                                        <p:attrNameLst>
                                          <p:attrName>ppt_w</p:attrName>
                                        </p:attrNameLst>
                                      </p:cBhvr>
                                      <p:tavLst>
                                        <p:tav tm="0">
                                          <p:val>
                                            <p:fltVal val="0"/>
                                          </p:val>
                                        </p:tav>
                                        <p:tav tm="100000">
                                          <p:val>
                                            <p:strVal val="#ppt_w"/>
                                          </p:val>
                                        </p:tav>
                                      </p:tavLst>
                                    </p:anim>
                                    <p:anim calcmode="lin" valueType="num">
                                      <p:cBhvr>
                                        <p:cTn id="608" dur="500" fill="hold"/>
                                        <p:tgtEl>
                                          <p:spTgt spid="450"/>
                                        </p:tgtEl>
                                        <p:attrNameLst>
                                          <p:attrName>ppt_h</p:attrName>
                                        </p:attrNameLst>
                                      </p:cBhvr>
                                      <p:tavLst>
                                        <p:tav tm="0">
                                          <p:val>
                                            <p:fltVal val="0"/>
                                          </p:val>
                                        </p:tav>
                                        <p:tav tm="100000">
                                          <p:val>
                                            <p:strVal val="#ppt_h"/>
                                          </p:val>
                                        </p:tav>
                                      </p:tavLst>
                                    </p:anim>
                                    <p:animEffect transition="in" filter="fade">
                                      <p:cBhvr>
                                        <p:cTn id="609" dur="500"/>
                                        <p:tgtEl>
                                          <p:spTgt spid="450"/>
                                        </p:tgtEl>
                                      </p:cBhvr>
                                    </p:animEffect>
                                  </p:childTnLst>
                                </p:cTn>
                              </p:par>
                              <p:par>
                                <p:cTn id="610" presetID="53" presetClass="entr" presetSubtype="16" fill="hold" grpId="0" nodeType="withEffect">
                                  <p:stCondLst>
                                    <p:cond delay="1300"/>
                                  </p:stCondLst>
                                  <p:childTnLst>
                                    <p:set>
                                      <p:cBhvr>
                                        <p:cTn id="611" dur="1" fill="hold">
                                          <p:stCondLst>
                                            <p:cond delay="0"/>
                                          </p:stCondLst>
                                        </p:cTn>
                                        <p:tgtEl>
                                          <p:spTgt spid="451"/>
                                        </p:tgtEl>
                                        <p:attrNameLst>
                                          <p:attrName>style.visibility</p:attrName>
                                        </p:attrNameLst>
                                      </p:cBhvr>
                                      <p:to>
                                        <p:strVal val="visible"/>
                                      </p:to>
                                    </p:set>
                                    <p:anim calcmode="lin" valueType="num">
                                      <p:cBhvr>
                                        <p:cTn id="612" dur="500" fill="hold"/>
                                        <p:tgtEl>
                                          <p:spTgt spid="451"/>
                                        </p:tgtEl>
                                        <p:attrNameLst>
                                          <p:attrName>ppt_w</p:attrName>
                                        </p:attrNameLst>
                                      </p:cBhvr>
                                      <p:tavLst>
                                        <p:tav tm="0">
                                          <p:val>
                                            <p:fltVal val="0"/>
                                          </p:val>
                                        </p:tav>
                                        <p:tav tm="100000">
                                          <p:val>
                                            <p:strVal val="#ppt_w"/>
                                          </p:val>
                                        </p:tav>
                                      </p:tavLst>
                                    </p:anim>
                                    <p:anim calcmode="lin" valueType="num">
                                      <p:cBhvr>
                                        <p:cTn id="613" dur="500" fill="hold"/>
                                        <p:tgtEl>
                                          <p:spTgt spid="451"/>
                                        </p:tgtEl>
                                        <p:attrNameLst>
                                          <p:attrName>ppt_h</p:attrName>
                                        </p:attrNameLst>
                                      </p:cBhvr>
                                      <p:tavLst>
                                        <p:tav tm="0">
                                          <p:val>
                                            <p:fltVal val="0"/>
                                          </p:val>
                                        </p:tav>
                                        <p:tav tm="100000">
                                          <p:val>
                                            <p:strVal val="#ppt_h"/>
                                          </p:val>
                                        </p:tav>
                                      </p:tavLst>
                                    </p:anim>
                                    <p:animEffect transition="in" filter="fade">
                                      <p:cBhvr>
                                        <p:cTn id="614" dur="500"/>
                                        <p:tgtEl>
                                          <p:spTgt spid="451"/>
                                        </p:tgtEl>
                                      </p:cBhvr>
                                    </p:animEffect>
                                  </p:childTnLst>
                                </p:cTn>
                              </p:par>
                              <p:par>
                                <p:cTn id="615" presetID="53" presetClass="entr" presetSubtype="16" fill="hold" grpId="0" nodeType="withEffect">
                                  <p:stCondLst>
                                    <p:cond delay="1400"/>
                                  </p:stCondLst>
                                  <p:childTnLst>
                                    <p:set>
                                      <p:cBhvr>
                                        <p:cTn id="616" dur="1" fill="hold">
                                          <p:stCondLst>
                                            <p:cond delay="0"/>
                                          </p:stCondLst>
                                        </p:cTn>
                                        <p:tgtEl>
                                          <p:spTgt spid="452"/>
                                        </p:tgtEl>
                                        <p:attrNameLst>
                                          <p:attrName>style.visibility</p:attrName>
                                        </p:attrNameLst>
                                      </p:cBhvr>
                                      <p:to>
                                        <p:strVal val="visible"/>
                                      </p:to>
                                    </p:set>
                                    <p:anim calcmode="lin" valueType="num">
                                      <p:cBhvr>
                                        <p:cTn id="617" dur="500" fill="hold"/>
                                        <p:tgtEl>
                                          <p:spTgt spid="452"/>
                                        </p:tgtEl>
                                        <p:attrNameLst>
                                          <p:attrName>ppt_w</p:attrName>
                                        </p:attrNameLst>
                                      </p:cBhvr>
                                      <p:tavLst>
                                        <p:tav tm="0">
                                          <p:val>
                                            <p:fltVal val="0"/>
                                          </p:val>
                                        </p:tav>
                                        <p:tav tm="100000">
                                          <p:val>
                                            <p:strVal val="#ppt_w"/>
                                          </p:val>
                                        </p:tav>
                                      </p:tavLst>
                                    </p:anim>
                                    <p:anim calcmode="lin" valueType="num">
                                      <p:cBhvr>
                                        <p:cTn id="618" dur="500" fill="hold"/>
                                        <p:tgtEl>
                                          <p:spTgt spid="452"/>
                                        </p:tgtEl>
                                        <p:attrNameLst>
                                          <p:attrName>ppt_h</p:attrName>
                                        </p:attrNameLst>
                                      </p:cBhvr>
                                      <p:tavLst>
                                        <p:tav tm="0">
                                          <p:val>
                                            <p:fltVal val="0"/>
                                          </p:val>
                                        </p:tav>
                                        <p:tav tm="100000">
                                          <p:val>
                                            <p:strVal val="#ppt_h"/>
                                          </p:val>
                                        </p:tav>
                                      </p:tavLst>
                                    </p:anim>
                                    <p:animEffect transition="in" filter="fade">
                                      <p:cBhvr>
                                        <p:cTn id="619" dur="500"/>
                                        <p:tgtEl>
                                          <p:spTgt spid="452"/>
                                        </p:tgtEl>
                                      </p:cBhvr>
                                    </p:animEffect>
                                  </p:childTnLst>
                                </p:cTn>
                              </p:par>
                              <p:par>
                                <p:cTn id="620" presetID="53" presetClass="entr" presetSubtype="16" fill="hold" grpId="0" nodeType="withEffect">
                                  <p:stCondLst>
                                    <p:cond delay="1400"/>
                                  </p:stCondLst>
                                  <p:childTnLst>
                                    <p:set>
                                      <p:cBhvr>
                                        <p:cTn id="621" dur="1" fill="hold">
                                          <p:stCondLst>
                                            <p:cond delay="0"/>
                                          </p:stCondLst>
                                        </p:cTn>
                                        <p:tgtEl>
                                          <p:spTgt spid="453"/>
                                        </p:tgtEl>
                                        <p:attrNameLst>
                                          <p:attrName>style.visibility</p:attrName>
                                        </p:attrNameLst>
                                      </p:cBhvr>
                                      <p:to>
                                        <p:strVal val="visible"/>
                                      </p:to>
                                    </p:set>
                                    <p:anim calcmode="lin" valueType="num">
                                      <p:cBhvr>
                                        <p:cTn id="622" dur="500" fill="hold"/>
                                        <p:tgtEl>
                                          <p:spTgt spid="453"/>
                                        </p:tgtEl>
                                        <p:attrNameLst>
                                          <p:attrName>ppt_w</p:attrName>
                                        </p:attrNameLst>
                                      </p:cBhvr>
                                      <p:tavLst>
                                        <p:tav tm="0">
                                          <p:val>
                                            <p:fltVal val="0"/>
                                          </p:val>
                                        </p:tav>
                                        <p:tav tm="100000">
                                          <p:val>
                                            <p:strVal val="#ppt_w"/>
                                          </p:val>
                                        </p:tav>
                                      </p:tavLst>
                                    </p:anim>
                                    <p:anim calcmode="lin" valueType="num">
                                      <p:cBhvr>
                                        <p:cTn id="623" dur="500" fill="hold"/>
                                        <p:tgtEl>
                                          <p:spTgt spid="453"/>
                                        </p:tgtEl>
                                        <p:attrNameLst>
                                          <p:attrName>ppt_h</p:attrName>
                                        </p:attrNameLst>
                                      </p:cBhvr>
                                      <p:tavLst>
                                        <p:tav tm="0">
                                          <p:val>
                                            <p:fltVal val="0"/>
                                          </p:val>
                                        </p:tav>
                                        <p:tav tm="100000">
                                          <p:val>
                                            <p:strVal val="#ppt_h"/>
                                          </p:val>
                                        </p:tav>
                                      </p:tavLst>
                                    </p:anim>
                                    <p:animEffect transition="in" filter="fade">
                                      <p:cBhvr>
                                        <p:cTn id="624" dur="500"/>
                                        <p:tgtEl>
                                          <p:spTgt spid="453"/>
                                        </p:tgtEl>
                                      </p:cBhvr>
                                    </p:animEffect>
                                  </p:childTnLst>
                                </p:cTn>
                              </p:par>
                              <p:par>
                                <p:cTn id="625" presetID="53" presetClass="entr" presetSubtype="16" fill="hold" grpId="0" nodeType="withEffect">
                                  <p:stCondLst>
                                    <p:cond delay="1400"/>
                                  </p:stCondLst>
                                  <p:childTnLst>
                                    <p:set>
                                      <p:cBhvr>
                                        <p:cTn id="626" dur="1" fill="hold">
                                          <p:stCondLst>
                                            <p:cond delay="0"/>
                                          </p:stCondLst>
                                        </p:cTn>
                                        <p:tgtEl>
                                          <p:spTgt spid="454"/>
                                        </p:tgtEl>
                                        <p:attrNameLst>
                                          <p:attrName>style.visibility</p:attrName>
                                        </p:attrNameLst>
                                      </p:cBhvr>
                                      <p:to>
                                        <p:strVal val="visible"/>
                                      </p:to>
                                    </p:set>
                                    <p:anim calcmode="lin" valueType="num">
                                      <p:cBhvr>
                                        <p:cTn id="627" dur="500" fill="hold"/>
                                        <p:tgtEl>
                                          <p:spTgt spid="454"/>
                                        </p:tgtEl>
                                        <p:attrNameLst>
                                          <p:attrName>ppt_w</p:attrName>
                                        </p:attrNameLst>
                                      </p:cBhvr>
                                      <p:tavLst>
                                        <p:tav tm="0">
                                          <p:val>
                                            <p:fltVal val="0"/>
                                          </p:val>
                                        </p:tav>
                                        <p:tav tm="100000">
                                          <p:val>
                                            <p:strVal val="#ppt_w"/>
                                          </p:val>
                                        </p:tav>
                                      </p:tavLst>
                                    </p:anim>
                                    <p:anim calcmode="lin" valueType="num">
                                      <p:cBhvr>
                                        <p:cTn id="628" dur="500" fill="hold"/>
                                        <p:tgtEl>
                                          <p:spTgt spid="454"/>
                                        </p:tgtEl>
                                        <p:attrNameLst>
                                          <p:attrName>ppt_h</p:attrName>
                                        </p:attrNameLst>
                                      </p:cBhvr>
                                      <p:tavLst>
                                        <p:tav tm="0">
                                          <p:val>
                                            <p:fltVal val="0"/>
                                          </p:val>
                                        </p:tav>
                                        <p:tav tm="100000">
                                          <p:val>
                                            <p:strVal val="#ppt_h"/>
                                          </p:val>
                                        </p:tav>
                                      </p:tavLst>
                                    </p:anim>
                                    <p:animEffect transition="in" filter="fade">
                                      <p:cBhvr>
                                        <p:cTn id="629" dur="500"/>
                                        <p:tgtEl>
                                          <p:spTgt spid="454"/>
                                        </p:tgtEl>
                                      </p:cBhvr>
                                    </p:animEffect>
                                  </p:childTnLst>
                                </p:cTn>
                              </p:par>
                              <p:par>
                                <p:cTn id="630" presetID="53" presetClass="entr" presetSubtype="16" fill="hold" grpId="0" nodeType="withEffect">
                                  <p:stCondLst>
                                    <p:cond delay="100"/>
                                  </p:stCondLst>
                                  <p:childTnLst>
                                    <p:set>
                                      <p:cBhvr>
                                        <p:cTn id="631" dur="1" fill="hold">
                                          <p:stCondLst>
                                            <p:cond delay="0"/>
                                          </p:stCondLst>
                                        </p:cTn>
                                        <p:tgtEl>
                                          <p:spTgt spid="455"/>
                                        </p:tgtEl>
                                        <p:attrNameLst>
                                          <p:attrName>style.visibility</p:attrName>
                                        </p:attrNameLst>
                                      </p:cBhvr>
                                      <p:to>
                                        <p:strVal val="visible"/>
                                      </p:to>
                                    </p:set>
                                    <p:anim calcmode="lin" valueType="num">
                                      <p:cBhvr>
                                        <p:cTn id="632" dur="500" fill="hold"/>
                                        <p:tgtEl>
                                          <p:spTgt spid="455"/>
                                        </p:tgtEl>
                                        <p:attrNameLst>
                                          <p:attrName>ppt_w</p:attrName>
                                        </p:attrNameLst>
                                      </p:cBhvr>
                                      <p:tavLst>
                                        <p:tav tm="0">
                                          <p:val>
                                            <p:fltVal val="0"/>
                                          </p:val>
                                        </p:tav>
                                        <p:tav tm="100000">
                                          <p:val>
                                            <p:strVal val="#ppt_w"/>
                                          </p:val>
                                        </p:tav>
                                      </p:tavLst>
                                    </p:anim>
                                    <p:anim calcmode="lin" valueType="num">
                                      <p:cBhvr>
                                        <p:cTn id="633" dur="500" fill="hold"/>
                                        <p:tgtEl>
                                          <p:spTgt spid="455"/>
                                        </p:tgtEl>
                                        <p:attrNameLst>
                                          <p:attrName>ppt_h</p:attrName>
                                        </p:attrNameLst>
                                      </p:cBhvr>
                                      <p:tavLst>
                                        <p:tav tm="0">
                                          <p:val>
                                            <p:fltVal val="0"/>
                                          </p:val>
                                        </p:tav>
                                        <p:tav tm="100000">
                                          <p:val>
                                            <p:strVal val="#ppt_h"/>
                                          </p:val>
                                        </p:tav>
                                      </p:tavLst>
                                    </p:anim>
                                    <p:animEffect transition="in" filter="fade">
                                      <p:cBhvr>
                                        <p:cTn id="634" dur="500"/>
                                        <p:tgtEl>
                                          <p:spTgt spid="455"/>
                                        </p:tgtEl>
                                      </p:cBhvr>
                                    </p:animEffect>
                                  </p:childTnLst>
                                </p:cTn>
                              </p:par>
                              <p:par>
                                <p:cTn id="635" presetID="53" presetClass="entr" presetSubtype="16" fill="hold" grpId="0" nodeType="withEffect">
                                  <p:stCondLst>
                                    <p:cond delay="100"/>
                                  </p:stCondLst>
                                  <p:childTnLst>
                                    <p:set>
                                      <p:cBhvr>
                                        <p:cTn id="636" dur="1" fill="hold">
                                          <p:stCondLst>
                                            <p:cond delay="0"/>
                                          </p:stCondLst>
                                        </p:cTn>
                                        <p:tgtEl>
                                          <p:spTgt spid="456"/>
                                        </p:tgtEl>
                                        <p:attrNameLst>
                                          <p:attrName>style.visibility</p:attrName>
                                        </p:attrNameLst>
                                      </p:cBhvr>
                                      <p:to>
                                        <p:strVal val="visible"/>
                                      </p:to>
                                    </p:set>
                                    <p:anim calcmode="lin" valueType="num">
                                      <p:cBhvr>
                                        <p:cTn id="637" dur="500" fill="hold"/>
                                        <p:tgtEl>
                                          <p:spTgt spid="456"/>
                                        </p:tgtEl>
                                        <p:attrNameLst>
                                          <p:attrName>ppt_w</p:attrName>
                                        </p:attrNameLst>
                                      </p:cBhvr>
                                      <p:tavLst>
                                        <p:tav tm="0">
                                          <p:val>
                                            <p:fltVal val="0"/>
                                          </p:val>
                                        </p:tav>
                                        <p:tav tm="100000">
                                          <p:val>
                                            <p:strVal val="#ppt_w"/>
                                          </p:val>
                                        </p:tav>
                                      </p:tavLst>
                                    </p:anim>
                                    <p:anim calcmode="lin" valueType="num">
                                      <p:cBhvr>
                                        <p:cTn id="638" dur="500" fill="hold"/>
                                        <p:tgtEl>
                                          <p:spTgt spid="456"/>
                                        </p:tgtEl>
                                        <p:attrNameLst>
                                          <p:attrName>ppt_h</p:attrName>
                                        </p:attrNameLst>
                                      </p:cBhvr>
                                      <p:tavLst>
                                        <p:tav tm="0">
                                          <p:val>
                                            <p:fltVal val="0"/>
                                          </p:val>
                                        </p:tav>
                                        <p:tav tm="100000">
                                          <p:val>
                                            <p:strVal val="#ppt_h"/>
                                          </p:val>
                                        </p:tav>
                                      </p:tavLst>
                                    </p:anim>
                                    <p:animEffect transition="in" filter="fade">
                                      <p:cBhvr>
                                        <p:cTn id="639" dur="500"/>
                                        <p:tgtEl>
                                          <p:spTgt spid="456"/>
                                        </p:tgtEl>
                                      </p:cBhvr>
                                    </p:animEffect>
                                  </p:childTnLst>
                                </p:cTn>
                              </p:par>
                              <p:par>
                                <p:cTn id="640" presetID="53" presetClass="entr" presetSubtype="16" fill="hold" grpId="0" nodeType="withEffect">
                                  <p:stCondLst>
                                    <p:cond delay="200"/>
                                  </p:stCondLst>
                                  <p:childTnLst>
                                    <p:set>
                                      <p:cBhvr>
                                        <p:cTn id="641" dur="1" fill="hold">
                                          <p:stCondLst>
                                            <p:cond delay="0"/>
                                          </p:stCondLst>
                                        </p:cTn>
                                        <p:tgtEl>
                                          <p:spTgt spid="457"/>
                                        </p:tgtEl>
                                        <p:attrNameLst>
                                          <p:attrName>style.visibility</p:attrName>
                                        </p:attrNameLst>
                                      </p:cBhvr>
                                      <p:to>
                                        <p:strVal val="visible"/>
                                      </p:to>
                                    </p:set>
                                    <p:anim calcmode="lin" valueType="num">
                                      <p:cBhvr>
                                        <p:cTn id="642" dur="500" fill="hold"/>
                                        <p:tgtEl>
                                          <p:spTgt spid="457"/>
                                        </p:tgtEl>
                                        <p:attrNameLst>
                                          <p:attrName>ppt_w</p:attrName>
                                        </p:attrNameLst>
                                      </p:cBhvr>
                                      <p:tavLst>
                                        <p:tav tm="0">
                                          <p:val>
                                            <p:fltVal val="0"/>
                                          </p:val>
                                        </p:tav>
                                        <p:tav tm="100000">
                                          <p:val>
                                            <p:strVal val="#ppt_w"/>
                                          </p:val>
                                        </p:tav>
                                      </p:tavLst>
                                    </p:anim>
                                    <p:anim calcmode="lin" valueType="num">
                                      <p:cBhvr>
                                        <p:cTn id="643" dur="500" fill="hold"/>
                                        <p:tgtEl>
                                          <p:spTgt spid="457"/>
                                        </p:tgtEl>
                                        <p:attrNameLst>
                                          <p:attrName>ppt_h</p:attrName>
                                        </p:attrNameLst>
                                      </p:cBhvr>
                                      <p:tavLst>
                                        <p:tav tm="0">
                                          <p:val>
                                            <p:fltVal val="0"/>
                                          </p:val>
                                        </p:tav>
                                        <p:tav tm="100000">
                                          <p:val>
                                            <p:strVal val="#ppt_h"/>
                                          </p:val>
                                        </p:tav>
                                      </p:tavLst>
                                    </p:anim>
                                    <p:animEffect transition="in" filter="fade">
                                      <p:cBhvr>
                                        <p:cTn id="644" dur="500"/>
                                        <p:tgtEl>
                                          <p:spTgt spid="457"/>
                                        </p:tgtEl>
                                      </p:cBhvr>
                                    </p:animEffect>
                                  </p:childTnLst>
                                </p:cTn>
                              </p:par>
                              <p:par>
                                <p:cTn id="645" presetID="53" presetClass="entr" presetSubtype="16" fill="hold" grpId="0" nodeType="withEffect">
                                  <p:stCondLst>
                                    <p:cond delay="300"/>
                                  </p:stCondLst>
                                  <p:childTnLst>
                                    <p:set>
                                      <p:cBhvr>
                                        <p:cTn id="646" dur="1" fill="hold">
                                          <p:stCondLst>
                                            <p:cond delay="0"/>
                                          </p:stCondLst>
                                        </p:cTn>
                                        <p:tgtEl>
                                          <p:spTgt spid="458"/>
                                        </p:tgtEl>
                                        <p:attrNameLst>
                                          <p:attrName>style.visibility</p:attrName>
                                        </p:attrNameLst>
                                      </p:cBhvr>
                                      <p:to>
                                        <p:strVal val="visible"/>
                                      </p:to>
                                    </p:set>
                                    <p:anim calcmode="lin" valueType="num">
                                      <p:cBhvr>
                                        <p:cTn id="647" dur="500" fill="hold"/>
                                        <p:tgtEl>
                                          <p:spTgt spid="458"/>
                                        </p:tgtEl>
                                        <p:attrNameLst>
                                          <p:attrName>ppt_w</p:attrName>
                                        </p:attrNameLst>
                                      </p:cBhvr>
                                      <p:tavLst>
                                        <p:tav tm="0">
                                          <p:val>
                                            <p:fltVal val="0"/>
                                          </p:val>
                                        </p:tav>
                                        <p:tav tm="100000">
                                          <p:val>
                                            <p:strVal val="#ppt_w"/>
                                          </p:val>
                                        </p:tav>
                                      </p:tavLst>
                                    </p:anim>
                                    <p:anim calcmode="lin" valueType="num">
                                      <p:cBhvr>
                                        <p:cTn id="648" dur="500" fill="hold"/>
                                        <p:tgtEl>
                                          <p:spTgt spid="458"/>
                                        </p:tgtEl>
                                        <p:attrNameLst>
                                          <p:attrName>ppt_h</p:attrName>
                                        </p:attrNameLst>
                                      </p:cBhvr>
                                      <p:tavLst>
                                        <p:tav tm="0">
                                          <p:val>
                                            <p:fltVal val="0"/>
                                          </p:val>
                                        </p:tav>
                                        <p:tav tm="100000">
                                          <p:val>
                                            <p:strVal val="#ppt_h"/>
                                          </p:val>
                                        </p:tav>
                                      </p:tavLst>
                                    </p:anim>
                                    <p:animEffect transition="in" filter="fade">
                                      <p:cBhvr>
                                        <p:cTn id="649" dur="500"/>
                                        <p:tgtEl>
                                          <p:spTgt spid="458"/>
                                        </p:tgtEl>
                                      </p:cBhvr>
                                    </p:animEffect>
                                  </p:childTnLst>
                                </p:cTn>
                              </p:par>
                              <p:par>
                                <p:cTn id="650" presetID="53" presetClass="entr" presetSubtype="16" fill="hold" grpId="0" nodeType="withEffect">
                                  <p:stCondLst>
                                    <p:cond delay="400"/>
                                  </p:stCondLst>
                                  <p:childTnLst>
                                    <p:set>
                                      <p:cBhvr>
                                        <p:cTn id="651" dur="1" fill="hold">
                                          <p:stCondLst>
                                            <p:cond delay="0"/>
                                          </p:stCondLst>
                                        </p:cTn>
                                        <p:tgtEl>
                                          <p:spTgt spid="459"/>
                                        </p:tgtEl>
                                        <p:attrNameLst>
                                          <p:attrName>style.visibility</p:attrName>
                                        </p:attrNameLst>
                                      </p:cBhvr>
                                      <p:to>
                                        <p:strVal val="visible"/>
                                      </p:to>
                                    </p:set>
                                    <p:anim calcmode="lin" valueType="num">
                                      <p:cBhvr>
                                        <p:cTn id="652" dur="500" fill="hold"/>
                                        <p:tgtEl>
                                          <p:spTgt spid="459"/>
                                        </p:tgtEl>
                                        <p:attrNameLst>
                                          <p:attrName>ppt_w</p:attrName>
                                        </p:attrNameLst>
                                      </p:cBhvr>
                                      <p:tavLst>
                                        <p:tav tm="0">
                                          <p:val>
                                            <p:fltVal val="0"/>
                                          </p:val>
                                        </p:tav>
                                        <p:tav tm="100000">
                                          <p:val>
                                            <p:strVal val="#ppt_w"/>
                                          </p:val>
                                        </p:tav>
                                      </p:tavLst>
                                    </p:anim>
                                    <p:anim calcmode="lin" valueType="num">
                                      <p:cBhvr>
                                        <p:cTn id="653" dur="500" fill="hold"/>
                                        <p:tgtEl>
                                          <p:spTgt spid="459"/>
                                        </p:tgtEl>
                                        <p:attrNameLst>
                                          <p:attrName>ppt_h</p:attrName>
                                        </p:attrNameLst>
                                      </p:cBhvr>
                                      <p:tavLst>
                                        <p:tav tm="0">
                                          <p:val>
                                            <p:fltVal val="0"/>
                                          </p:val>
                                        </p:tav>
                                        <p:tav tm="100000">
                                          <p:val>
                                            <p:strVal val="#ppt_h"/>
                                          </p:val>
                                        </p:tav>
                                      </p:tavLst>
                                    </p:anim>
                                    <p:animEffect transition="in" filter="fade">
                                      <p:cBhvr>
                                        <p:cTn id="654" dur="500"/>
                                        <p:tgtEl>
                                          <p:spTgt spid="459"/>
                                        </p:tgtEl>
                                      </p:cBhvr>
                                    </p:animEffect>
                                  </p:childTnLst>
                                </p:cTn>
                              </p:par>
                              <p:par>
                                <p:cTn id="655" presetID="53" presetClass="entr" presetSubtype="16" fill="hold" grpId="0" nodeType="withEffect">
                                  <p:stCondLst>
                                    <p:cond delay="500"/>
                                  </p:stCondLst>
                                  <p:childTnLst>
                                    <p:set>
                                      <p:cBhvr>
                                        <p:cTn id="656" dur="1" fill="hold">
                                          <p:stCondLst>
                                            <p:cond delay="0"/>
                                          </p:stCondLst>
                                        </p:cTn>
                                        <p:tgtEl>
                                          <p:spTgt spid="460"/>
                                        </p:tgtEl>
                                        <p:attrNameLst>
                                          <p:attrName>style.visibility</p:attrName>
                                        </p:attrNameLst>
                                      </p:cBhvr>
                                      <p:to>
                                        <p:strVal val="visible"/>
                                      </p:to>
                                    </p:set>
                                    <p:anim calcmode="lin" valueType="num">
                                      <p:cBhvr>
                                        <p:cTn id="657" dur="500" fill="hold"/>
                                        <p:tgtEl>
                                          <p:spTgt spid="460"/>
                                        </p:tgtEl>
                                        <p:attrNameLst>
                                          <p:attrName>ppt_w</p:attrName>
                                        </p:attrNameLst>
                                      </p:cBhvr>
                                      <p:tavLst>
                                        <p:tav tm="0">
                                          <p:val>
                                            <p:fltVal val="0"/>
                                          </p:val>
                                        </p:tav>
                                        <p:tav tm="100000">
                                          <p:val>
                                            <p:strVal val="#ppt_w"/>
                                          </p:val>
                                        </p:tav>
                                      </p:tavLst>
                                    </p:anim>
                                    <p:anim calcmode="lin" valueType="num">
                                      <p:cBhvr>
                                        <p:cTn id="658" dur="500" fill="hold"/>
                                        <p:tgtEl>
                                          <p:spTgt spid="460"/>
                                        </p:tgtEl>
                                        <p:attrNameLst>
                                          <p:attrName>ppt_h</p:attrName>
                                        </p:attrNameLst>
                                      </p:cBhvr>
                                      <p:tavLst>
                                        <p:tav tm="0">
                                          <p:val>
                                            <p:fltVal val="0"/>
                                          </p:val>
                                        </p:tav>
                                        <p:tav tm="100000">
                                          <p:val>
                                            <p:strVal val="#ppt_h"/>
                                          </p:val>
                                        </p:tav>
                                      </p:tavLst>
                                    </p:anim>
                                    <p:animEffect transition="in" filter="fade">
                                      <p:cBhvr>
                                        <p:cTn id="659" dur="500"/>
                                        <p:tgtEl>
                                          <p:spTgt spid="460"/>
                                        </p:tgtEl>
                                      </p:cBhvr>
                                    </p:animEffect>
                                  </p:childTnLst>
                                </p:cTn>
                              </p:par>
                              <p:par>
                                <p:cTn id="660" presetID="53" presetClass="entr" presetSubtype="16" fill="hold" grpId="0" nodeType="withEffect">
                                  <p:stCondLst>
                                    <p:cond delay="600"/>
                                  </p:stCondLst>
                                  <p:childTnLst>
                                    <p:set>
                                      <p:cBhvr>
                                        <p:cTn id="661" dur="1" fill="hold">
                                          <p:stCondLst>
                                            <p:cond delay="0"/>
                                          </p:stCondLst>
                                        </p:cTn>
                                        <p:tgtEl>
                                          <p:spTgt spid="461"/>
                                        </p:tgtEl>
                                        <p:attrNameLst>
                                          <p:attrName>style.visibility</p:attrName>
                                        </p:attrNameLst>
                                      </p:cBhvr>
                                      <p:to>
                                        <p:strVal val="visible"/>
                                      </p:to>
                                    </p:set>
                                    <p:anim calcmode="lin" valueType="num">
                                      <p:cBhvr>
                                        <p:cTn id="662" dur="500" fill="hold"/>
                                        <p:tgtEl>
                                          <p:spTgt spid="461"/>
                                        </p:tgtEl>
                                        <p:attrNameLst>
                                          <p:attrName>ppt_w</p:attrName>
                                        </p:attrNameLst>
                                      </p:cBhvr>
                                      <p:tavLst>
                                        <p:tav tm="0">
                                          <p:val>
                                            <p:fltVal val="0"/>
                                          </p:val>
                                        </p:tav>
                                        <p:tav tm="100000">
                                          <p:val>
                                            <p:strVal val="#ppt_w"/>
                                          </p:val>
                                        </p:tav>
                                      </p:tavLst>
                                    </p:anim>
                                    <p:anim calcmode="lin" valueType="num">
                                      <p:cBhvr>
                                        <p:cTn id="663" dur="500" fill="hold"/>
                                        <p:tgtEl>
                                          <p:spTgt spid="461"/>
                                        </p:tgtEl>
                                        <p:attrNameLst>
                                          <p:attrName>ppt_h</p:attrName>
                                        </p:attrNameLst>
                                      </p:cBhvr>
                                      <p:tavLst>
                                        <p:tav tm="0">
                                          <p:val>
                                            <p:fltVal val="0"/>
                                          </p:val>
                                        </p:tav>
                                        <p:tav tm="100000">
                                          <p:val>
                                            <p:strVal val="#ppt_h"/>
                                          </p:val>
                                        </p:tav>
                                      </p:tavLst>
                                    </p:anim>
                                    <p:animEffect transition="in" filter="fade">
                                      <p:cBhvr>
                                        <p:cTn id="664" dur="500"/>
                                        <p:tgtEl>
                                          <p:spTgt spid="461"/>
                                        </p:tgtEl>
                                      </p:cBhvr>
                                    </p:animEffect>
                                  </p:childTnLst>
                                </p:cTn>
                              </p:par>
                              <p:par>
                                <p:cTn id="665" presetID="53" presetClass="entr" presetSubtype="16" fill="hold" grpId="0" nodeType="withEffect">
                                  <p:stCondLst>
                                    <p:cond delay="700"/>
                                  </p:stCondLst>
                                  <p:childTnLst>
                                    <p:set>
                                      <p:cBhvr>
                                        <p:cTn id="666" dur="1" fill="hold">
                                          <p:stCondLst>
                                            <p:cond delay="0"/>
                                          </p:stCondLst>
                                        </p:cTn>
                                        <p:tgtEl>
                                          <p:spTgt spid="462"/>
                                        </p:tgtEl>
                                        <p:attrNameLst>
                                          <p:attrName>style.visibility</p:attrName>
                                        </p:attrNameLst>
                                      </p:cBhvr>
                                      <p:to>
                                        <p:strVal val="visible"/>
                                      </p:to>
                                    </p:set>
                                    <p:anim calcmode="lin" valueType="num">
                                      <p:cBhvr>
                                        <p:cTn id="667" dur="500" fill="hold"/>
                                        <p:tgtEl>
                                          <p:spTgt spid="462"/>
                                        </p:tgtEl>
                                        <p:attrNameLst>
                                          <p:attrName>ppt_w</p:attrName>
                                        </p:attrNameLst>
                                      </p:cBhvr>
                                      <p:tavLst>
                                        <p:tav tm="0">
                                          <p:val>
                                            <p:fltVal val="0"/>
                                          </p:val>
                                        </p:tav>
                                        <p:tav tm="100000">
                                          <p:val>
                                            <p:strVal val="#ppt_w"/>
                                          </p:val>
                                        </p:tav>
                                      </p:tavLst>
                                    </p:anim>
                                    <p:anim calcmode="lin" valueType="num">
                                      <p:cBhvr>
                                        <p:cTn id="668" dur="500" fill="hold"/>
                                        <p:tgtEl>
                                          <p:spTgt spid="462"/>
                                        </p:tgtEl>
                                        <p:attrNameLst>
                                          <p:attrName>ppt_h</p:attrName>
                                        </p:attrNameLst>
                                      </p:cBhvr>
                                      <p:tavLst>
                                        <p:tav tm="0">
                                          <p:val>
                                            <p:fltVal val="0"/>
                                          </p:val>
                                        </p:tav>
                                        <p:tav tm="100000">
                                          <p:val>
                                            <p:strVal val="#ppt_h"/>
                                          </p:val>
                                        </p:tav>
                                      </p:tavLst>
                                    </p:anim>
                                    <p:animEffect transition="in" filter="fade">
                                      <p:cBhvr>
                                        <p:cTn id="669" dur="500"/>
                                        <p:tgtEl>
                                          <p:spTgt spid="462"/>
                                        </p:tgtEl>
                                      </p:cBhvr>
                                    </p:animEffect>
                                  </p:childTnLst>
                                </p:cTn>
                              </p:par>
                              <p:par>
                                <p:cTn id="670" presetID="53" presetClass="entr" presetSubtype="16" fill="hold" grpId="0" nodeType="withEffect">
                                  <p:stCondLst>
                                    <p:cond delay="800"/>
                                  </p:stCondLst>
                                  <p:childTnLst>
                                    <p:set>
                                      <p:cBhvr>
                                        <p:cTn id="671" dur="1" fill="hold">
                                          <p:stCondLst>
                                            <p:cond delay="0"/>
                                          </p:stCondLst>
                                        </p:cTn>
                                        <p:tgtEl>
                                          <p:spTgt spid="463"/>
                                        </p:tgtEl>
                                        <p:attrNameLst>
                                          <p:attrName>style.visibility</p:attrName>
                                        </p:attrNameLst>
                                      </p:cBhvr>
                                      <p:to>
                                        <p:strVal val="visible"/>
                                      </p:to>
                                    </p:set>
                                    <p:anim calcmode="lin" valueType="num">
                                      <p:cBhvr>
                                        <p:cTn id="672" dur="500" fill="hold"/>
                                        <p:tgtEl>
                                          <p:spTgt spid="463"/>
                                        </p:tgtEl>
                                        <p:attrNameLst>
                                          <p:attrName>ppt_w</p:attrName>
                                        </p:attrNameLst>
                                      </p:cBhvr>
                                      <p:tavLst>
                                        <p:tav tm="0">
                                          <p:val>
                                            <p:fltVal val="0"/>
                                          </p:val>
                                        </p:tav>
                                        <p:tav tm="100000">
                                          <p:val>
                                            <p:strVal val="#ppt_w"/>
                                          </p:val>
                                        </p:tav>
                                      </p:tavLst>
                                    </p:anim>
                                    <p:anim calcmode="lin" valueType="num">
                                      <p:cBhvr>
                                        <p:cTn id="673" dur="500" fill="hold"/>
                                        <p:tgtEl>
                                          <p:spTgt spid="463"/>
                                        </p:tgtEl>
                                        <p:attrNameLst>
                                          <p:attrName>ppt_h</p:attrName>
                                        </p:attrNameLst>
                                      </p:cBhvr>
                                      <p:tavLst>
                                        <p:tav tm="0">
                                          <p:val>
                                            <p:fltVal val="0"/>
                                          </p:val>
                                        </p:tav>
                                        <p:tav tm="100000">
                                          <p:val>
                                            <p:strVal val="#ppt_h"/>
                                          </p:val>
                                        </p:tav>
                                      </p:tavLst>
                                    </p:anim>
                                    <p:animEffect transition="in" filter="fade">
                                      <p:cBhvr>
                                        <p:cTn id="674" dur="500"/>
                                        <p:tgtEl>
                                          <p:spTgt spid="463"/>
                                        </p:tgtEl>
                                      </p:cBhvr>
                                    </p:animEffect>
                                  </p:childTnLst>
                                </p:cTn>
                              </p:par>
                              <p:par>
                                <p:cTn id="675" presetID="53" presetClass="entr" presetSubtype="16" fill="hold" grpId="0" nodeType="withEffect">
                                  <p:stCondLst>
                                    <p:cond delay="900"/>
                                  </p:stCondLst>
                                  <p:childTnLst>
                                    <p:set>
                                      <p:cBhvr>
                                        <p:cTn id="676" dur="1" fill="hold">
                                          <p:stCondLst>
                                            <p:cond delay="0"/>
                                          </p:stCondLst>
                                        </p:cTn>
                                        <p:tgtEl>
                                          <p:spTgt spid="464"/>
                                        </p:tgtEl>
                                        <p:attrNameLst>
                                          <p:attrName>style.visibility</p:attrName>
                                        </p:attrNameLst>
                                      </p:cBhvr>
                                      <p:to>
                                        <p:strVal val="visible"/>
                                      </p:to>
                                    </p:set>
                                    <p:anim calcmode="lin" valueType="num">
                                      <p:cBhvr>
                                        <p:cTn id="677" dur="500" fill="hold"/>
                                        <p:tgtEl>
                                          <p:spTgt spid="464"/>
                                        </p:tgtEl>
                                        <p:attrNameLst>
                                          <p:attrName>ppt_w</p:attrName>
                                        </p:attrNameLst>
                                      </p:cBhvr>
                                      <p:tavLst>
                                        <p:tav tm="0">
                                          <p:val>
                                            <p:fltVal val="0"/>
                                          </p:val>
                                        </p:tav>
                                        <p:tav tm="100000">
                                          <p:val>
                                            <p:strVal val="#ppt_w"/>
                                          </p:val>
                                        </p:tav>
                                      </p:tavLst>
                                    </p:anim>
                                    <p:anim calcmode="lin" valueType="num">
                                      <p:cBhvr>
                                        <p:cTn id="678" dur="500" fill="hold"/>
                                        <p:tgtEl>
                                          <p:spTgt spid="464"/>
                                        </p:tgtEl>
                                        <p:attrNameLst>
                                          <p:attrName>ppt_h</p:attrName>
                                        </p:attrNameLst>
                                      </p:cBhvr>
                                      <p:tavLst>
                                        <p:tav tm="0">
                                          <p:val>
                                            <p:fltVal val="0"/>
                                          </p:val>
                                        </p:tav>
                                        <p:tav tm="100000">
                                          <p:val>
                                            <p:strVal val="#ppt_h"/>
                                          </p:val>
                                        </p:tav>
                                      </p:tavLst>
                                    </p:anim>
                                    <p:animEffect transition="in" filter="fade">
                                      <p:cBhvr>
                                        <p:cTn id="679" dur="500"/>
                                        <p:tgtEl>
                                          <p:spTgt spid="464"/>
                                        </p:tgtEl>
                                      </p:cBhvr>
                                    </p:animEffect>
                                  </p:childTnLst>
                                </p:cTn>
                              </p:par>
                              <p:par>
                                <p:cTn id="680" presetID="53" presetClass="entr" presetSubtype="16" fill="hold" grpId="0" nodeType="withEffect">
                                  <p:stCondLst>
                                    <p:cond delay="1000"/>
                                  </p:stCondLst>
                                  <p:childTnLst>
                                    <p:set>
                                      <p:cBhvr>
                                        <p:cTn id="681" dur="1" fill="hold">
                                          <p:stCondLst>
                                            <p:cond delay="0"/>
                                          </p:stCondLst>
                                        </p:cTn>
                                        <p:tgtEl>
                                          <p:spTgt spid="465"/>
                                        </p:tgtEl>
                                        <p:attrNameLst>
                                          <p:attrName>style.visibility</p:attrName>
                                        </p:attrNameLst>
                                      </p:cBhvr>
                                      <p:to>
                                        <p:strVal val="visible"/>
                                      </p:to>
                                    </p:set>
                                    <p:anim calcmode="lin" valueType="num">
                                      <p:cBhvr>
                                        <p:cTn id="682" dur="500" fill="hold"/>
                                        <p:tgtEl>
                                          <p:spTgt spid="465"/>
                                        </p:tgtEl>
                                        <p:attrNameLst>
                                          <p:attrName>ppt_w</p:attrName>
                                        </p:attrNameLst>
                                      </p:cBhvr>
                                      <p:tavLst>
                                        <p:tav tm="0">
                                          <p:val>
                                            <p:fltVal val="0"/>
                                          </p:val>
                                        </p:tav>
                                        <p:tav tm="100000">
                                          <p:val>
                                            <p:strVal val="#ppt_w"/>
                                          </p:val>
                                        </p:tav>
                                      </p:tavLst>
                                    </p:anim>
                                    <p:anim calcmode="lin" valueType="num">
                                      <p:cBhvr>
                                        <p:cTn id="683" dur="500" fill="hold"/>
                                        <p:tgtEl>
                                          <p:spTgt spid="465"/>
                                        </p:tgtEl>
                                        <p:attrNameLst>
                                          <p:attrName>ppt_h</p:attrName>
                                        </p:attrNameLst>
                                      </p:cBhvr>
                                      <p:tavLst>
                                        <p:tav tm="0">
                                          <p:val>
                                            <p:fltVal val="0"/>
                                          </p:val>
                                        </p:tav>
                                        <p:tav tm="100000">
                                          <p:val>
                                            <p:strVal val="#ppt_h"/>
                                          </p:val>
                                        </p:tav>
                                      </p:tavLst>
                                    </p:anim>
                                    <p:animEffect transition="in" filter="fade">
                                      <p:cBhvr>
                                        <p:cTn id="684" dur="500"/>
                                        <p:tgtEl>
                                          <p:spTgt spid="465"/>
                                        </p:tgtEl>
                                      </p:cBhvr>
                                    </p:animEffect>
                                  </p:childTnLst>
                                </p:cTn>
                              </p:par>
                              <p:par>
                                <p:cTn id="685" presetID="53" presetClass="entr" presetSubtype="16" fill="hold" grpId="0" nodeType="withEffect">
                                  <p:stCondLst>
                                    <p:cond delay="1100"/>
                                  </p:stCondLst>
                                  <p:childTnLst>
                                    <p:set>
                                      <p:cBhvr>
                                        <p:cTn id="686" dur="1" fill="hold">
                                          <p:stCondLst>
                                            <p:cond delay="0"/>
                                          </p:stCondLst>
                                        </p:cTn>
                                        <p:tgtEl>
                                          <p:spTgt spid="466"/>
                                        </p:tgtEl>
                                        <p:attrNameLst>
                                          <p:attrName>style.visibility</p:attrName>
                                        </p:attrNameLst>
                                      </p:cBhvr>
                                      <p:to>
                                        <p:strVal val="visible"/>
                                      </p:to>
                                    </p:set>
                                    <p:anim calcmode="lin" valueType="num">
                                      <p:cBhvr>
                                        <p:cTn id="687" dur="500" fill="hold"/>
                                        <p:tgtEl>
                                          <p:spTgt spid="466"/>
                                        </p:tgtEl>
                                        <p:attrNameLst>
                                          <p:attrName>ppt_w</p:attrName>
                                        </p:attrNameLst>
                                      </p:cBhvr>
                                      <p:tavLst>
                                        <p:tav tm="0">
                                          <p:val>
                                            <p:fltVal val="0"/>
                                          </p:val>
                                        </p:tav>
                                        <p:tav tm="100000">
                                          <p:val>
                                            <p:strVal val="#ppt_w"/>
                                          </p:val>
                                        </p:tav>
                                      </p:tavLst>
                                    </p:anim>
                                    <p:anim calcmode="lin" valueType="num">
                                      <p:cBhvr>
                                        <p:cTn id="688" dur="500" fill="hold"/>
                                        <p:tgtEl>
                                          <p:spTgt spid="466"/>
                                        </p:tgtEl>
                                        <p:attrNameLst>
                                          <p:attrName>ppt_h</p:attrName>
                                        </p:attrNameLst>
                                      </p:cBhvr>
                                      <p:tavLst>
                                        <p:tav tm="0">
                                          <p:val>
                                            <p:fltVal val="0"/>
                                          </p:val>
                                        </p:tav>
                                        <p:tav tm="100000">
                                          <p:val>
                                            <p:strVal val="#ppt_h"/>
                                          </p:val>
                                        </p:tav>
                                      </p:tavLst>
                                    </p:anim>
                                    <p:animEffect transition="in" filter="fade">
                                      <p:cBhvr>
                                        <p:cTn id="689" dur="500"/>
                                        <p:tgtEl>
                                          <p:spTgt spid="466"/>
                                        </p:tgtEl>
                                      </p:cBhvr>
                                    </p:animEffect>
                                  </p:childTnLst>
                                </p:cTn>
                              </p:par>
                              <p:par>
                                <p:cTn id="690" presetID="53" presetClass="entr" presetSubtype="16" fill="hold" grpId="0" nodeType="withEffect">
                                  <p:stCondLst>
                                    <p:cond delay="1200"/>
                                  </p:stCondLst>
                                  <p:childTnLst>
                                    <p:set>
                                      <p:cBhvr>
                                        <p:cTn id="691" dur="1" fill="hold">
                                          <p:stCondLst>
                                            <p:cond delay="0"/>
                                          </p:stCondLst>
                                        </p:cTn>
                                        <p:tgtEl>
                                          <p:spTgt spid="467"/>
                                        </p:tgtEl>
                                        <p:attrNameLst>
                                          <p:attrName>style.visibility</p:attrName>
                                        </p:attrNameLst>
                                      </p:cBhvr>
                                      <p:to>
                                        <p:strVal val="visible"/>
                                      </p:to>
                                    </p:set>
                                    <p:anim calcmode="lin" valueType="num">
                                      <p:cBhvr>
                                        <p:cTn id="692" dur="500" fill="hold"/>
                                        <p:tgtEl>
                                          <p:spTgt spid="467"/>
                                        </p:tgtEl>
                                        <p:attrNameLst>
                                          <p:attrName>ppt_w</p:attrName>
                                        </p:attrNameLst>
                                      </p:cBhvr>
                                      <p:tavLst>
                                        <p:tav tm="0">
                                          <p:val>
                                            <p:fltVal val="0"/>
                                          </p:val>
                                        </p:tav>
                                        <p:tav tm="100000">
                                          <p:val>
                                            <p:strVal val="#ppt_w"/>
                                          </p:val>
                                        </p:tav>
                                      </p:tavLst>
                                    </p:anim>
                                    <p:anim calcmode="lin" valueType="num">
                                      <p:cBhvr>
                                        <p:cTn id="693" dur="500" fill="hold"/>
                                        <p:tgtEl>
                                          <p:spTgt spid="467"/>
                                        </p:tgtEl>
                                        <p:attrNameLst>
                                          <p:attrName>ppt_h</p:attrName>
                                        </p:attrNameLst>
                                      </p:cBhvr>
                                      <p:tavLst>
                                        <p:tav tm="0">
                                          <p:val>
                                            <p:fltVal val="0"/>
                                          </p:val>
                                        </p:tav>
                                        <p:tav tm="100000">
                                          <p:val>
                                            <p:strVal val="#ppt_h"/>
                                          </p:val>
                                        </p:tav>
                                      </p:tavLst>
                                    </p:anim>
                                    <p:animEffect transition="in" filter="fade">
                                      <p:cBhvr>
                                        <p:cTn id="694" dur="500"/>
                                        <p:tgtEl>
                                          <p:spTgt spid="467"/>
                                        </p:tgtEl>
                                      </p:cBhvr>
                                    </p:animEffect>
                                  </p:childTnLst>
                                </p:cTn>
                              </p:par>
                              <p:par>
                                <p:cTn id="695" presetID="53" presetClass="entr" presetSubtype="16" fill="hold" grpId="0" nodeType="withEffect">
                                  <p:stCondLst>
                                    <p:cond delay="1300"/>
                                  </p:stCondLst>
                                  <p:childTnLst>
                                    <p:set>
                                      <p:cBhvr>
                                        <p:cTn id="696" dur="1" fill="hold">
                                          <p:stCondLst>
                                            <p:cond delay="0"/>
                                          </p:stCondLst>
                                        </p:cTn>
                                        <p:tgtEl>
                                          <p:spTgt spid="468"/>
                                        </p:tgtEl>
                                        <p:attrNameLst>
                                          <p:attrName>style.visibility</p:attrName>
                                        </p:attrNameLst>
                                      </p:cBhvr>
                                      <p:to>
                                        <p:strVal val="visible"/>
                                      </p:to>
                                    </p:set>
                                    <p:anim calcmode="lin" valueType="num">
                                      <p:cBhvr>
                                        <p:cTn id="697" dur="500" fill="hold"/>
                                        <p:tgtEl>
                                          <p:spTgt spid="468"/>
                                        </p:tgtEl>
                                        <p:attrNameLst>
                                          <p:attrName>ppt_w</p:attrName>
                                        </p:attrNameLst>
                                      </p:cBhvr>
                                      <p:tavLst>
                                        <p:tav tm="0">
                                          <p:val>
                                            <p:fltVal val="0"/>
                                          </p:val>
                                        </p:tav>
                                        <p:tav tm="100000">
                                          <p:val>
                                            <p:strVal val="#ppt_w"/>
                                          </p:val>
                                        </p:tav>
                                      </p:tavLst>
                                    </p:anim>
                                    <p:anim calcmode="lin" valueType="num">
                                      <p:cBhvr>
                                        <p:cTn id="698" dur="500" fill="hold"/>
                                        <p:tgtEl>
                                          <p:spTgt spid="468"/>
                                        </p:tgtEl>
                                        <p:attrNameLst>
                                          <p:attrName>ppt_h</p:attrName>
                                        </p:attrNameLst>
                                      </p:cBhvr>
                                      <p:tavLst>
                                        <p:tav tm="0">
                                          <p:val>
                                            <p:fltVal val="0"/>
                                          </p:val>
                                        </p:tav>
                                        <p:tav tm="100000">
                                          <p:val>
                                            <p:strVal val="#ppt_h"/>
                                          </p:val>
                                        </p:tav>
                                      </p:tavLst>
                                    </p:anim>
                                    <p:animEffect transition="in" filter="fade">
                                      <p:cBhvr>
                                        <p:cTn id="699" dur="500"/>
                                        <p:tgtEl>
                                          <p:spTgt spid="468"/>
                                        </p:tgtEl>
                                      </p:cBhvr>
                                    </p:animEffect>
                                  </p:childTnLst>
                                </p:cTn>
                              </p:par>
                              <p:par>
                                <p:cTn id="700" presetID="53" presetClass="entr" presetSubtype="16" fill="hold" grpId="0" nodeType="withEffect">
                                  <p:stCondLst>
                                    <p:cond delay="1400"/>
                                  </p:stCondLst>
                                  <p:childTnLst>
                                    <p:set>
                                      <p:cBhvr>
                                        <p:cTn id="701" dur="1" fill="hold">
                                          <p:stCondLst>
                                            <p:cond delay="0"/>
                                          </p:stCondLst>
                                        </p:cTn>
                                        <p:tgtEl>
                                          <p:spTgt spid="469"/>
                                        </p:tgtEl>
                                        <p:attrNameLst>
                                          <p:attrName>style.visibility</p:attrName>
                                        </p:attrNameLst>
                                      </p:cBhvr>
                                      <p:to>
                                        <p:strVal val="visible"/>
                                      </p:to>
                                    </p:set>
                                    <p:anim calcmode="lin" valueType="num">
                                      <p:cBhvr>
                                        <p:cTn id="702" dur="500" fill="hold"/>
                                        <p:tgtEl>
                                          <p:spTgt spid="469"/>
                                        </p:tgtEl>
                                        <p:attrNameLst>
                                          <p:attrName>ppt_w</p:attrName>
                                        </p:attrNameLst>
                                      </p:cBhvr>
                                      <p:tavLst>
                                        <p:tav tm="0">
                                          <p:val>
                                            <p:fltVal val="0"/>
                                          </p:val>
                                        </p:tav>
                                        <p:tav tm="100000">
                                          <p:val>
                                            <p:strVal val="#ppt_w"/>
                                          </p:val>
                                        </p:tav>
                                      </p:tavLst>
                                    </p:anim>
                                    <p:anim calcmode="lin" valueType="num">
                                      <p:cBhvr>
                                        <p:cTn id="703" dur="500" fill="hold"/>
                                        <p:tgtEl>
                                          <p:spTgt spid="469"/>
                                        </p:tgtEl>
                                        <p:attrNameLst>
                                          <p:attrName>ppt_h</p:attrName>
                                        </p:attrNameLst>
                                      </p:cBhvr>
                                      <p:tavLst>
                                        <p:tav tm="0">
                                          <p:val>
                                            <p:fltVal val="0"/>
                                          </p:val>
                                        </p:tav>
                                        <p:tav tm="100000">
                                          <p:val>
                                            <p:strVal val="#ppt_h"/>
                                          </p:val>
                                        </p:tav>
                                      </p:tavLst>
                                    </p:anim>
                                    <p:animEffect transition="in" filter="fade">
                                      <p:cBhvr>
                                        <p:cTn id="704" dur="500"/>
                                        <p:tgtEl>
                                          <p:spTgt spid="469"/>
                                        </p:tgtEl>
                                      </p:cBhvr>
                                    </p:animEffect>
                                  </p:childTnLst>
                                </p:cTn>
                              </p:par>
                              <p:par>
                                <p:cTn id="705" presetID="53" presetClass="entr" presetSubtype="16" fill="hold" grpId="0" nodeType="withEffect">
                                  <p:stCondLst>
                                    <p:cond delay="1500"/>
                                  </p:stCondLst>
                                  <p:childTnLst>
                                    <p:set>
                                      <p:cBhvr>
                                        <p:cTn id="706" dur="1" fill="hold">
                                          <p:stCondLst>
                                            <p:cond delay="0"/>
                                          </p:stCondLst>
                                        </p:cTn>
                                        <p:tgtEl>
                                          <p:spTgt spid="470"/>
                                        </p:tgtEl>
                                        <p:attrNameLst>
                                          <p:attrName>style.visibility</p:attrName>
                                        </p:attrNameLst>
                                      </p:cBhvr>
                                      <p:to>
                                        <p:strVal val="visible"/>
                                      </p:to>
                                    </p:set>
                                    <p:anim calcmode="lin" valueType="num">
                                      <p:cBhvr>
                                        <p:cTn id="707" dur="500" fill="hold"/>
                                        <p:tgtEl>
                                          <p:spTgt spid="470"/>
                                        </p:tgtEl>
                                        <p:attrNameLst>
                                          <p:attrName>ppt_w</p:attrName>
                                        </p:attrNameLst>
                                      </p:cBhvr>
                                      <p:tavLst>
                                        <p:tav tm="0">
                                          <p:val>
                                            <p:fltVal val="0"/>
                                          </p:val>
                                        </p:tav>
                                        <p:tav tm="100000">
                                          <p:val>
                                            <p:strVal val="#ppt_w"/>
                                          </p:val>
                                        </p:tav>
                                      </p:tavLst>
                                    </p:anim>
                                    <p:anim calcmode="lin" valueType="num">
                                      <p:cBhvr>
                                        <p:cTn id="708" dur="500" fill="hold"/>
                                        <p:tgtEl>
                                          <p:spTgt spid="470"/>
                                        </p:tgtEl>
                                        <p:attrNameLst>
                                          <p:attrName>ppt_h</p:attrName>
                                        </p:attrNameLst>
                                      </p:cBhvr>
                                      <p:tavLst>
                                        <p:tav tm="0">
                                          <p:val>
                                            <p:fltVal val="0"/>
                                          </p:val>
                                        </p:tav>
                                        <p:tav tm="100000">
                                          <p:val>
                                            <p:strVal val="#ppt_h"/>
                                          </p:val>
                                        </p:tav>
                                      </p:tavLst>
                                    </p:anim>
                                    <p:animEffect transition="in" filter="fade">
                                      <p:cBhvr>
                                        <p:cTn id="709" dur="500"/>
                                        <p:tgtEl>
                                          <p:spTgt spid="470"/>
                                        </p:tgtEl>
                                      </p:cBhvr>
                                    </p:animEffect>
                                  </p:childTnLst>
                                </p:cTn>
                              </p:par>
                              <p:par>
                                <p:cTn id="710" presetID="53" presetClass="entr" presetSubtype="16" fill="hold" grpId="0" nodeType="withEffect">
                                  <p:stCondLst>
                                    <p:cond delay="1600"/>
                                  </p:stCondLst>
                                  <p:childTnLst>
                                    <p:set>
                                      <p:cBhvr>
                                        <p:cTn id="711" dur="1" fill="hold">
                                          <p:stCondLst>
                                            <p:cond delay="0"/>
                                          </p:stCondLst>
                                        </p:cTn>
                                        <p:tgtEl>
                                          <p:spTgt spid="471"/>
                                        </p:tgtEl>
                                        <p:attrNameLst>
                                          <p:attrName>style.visibility</p:attrName>
                                        </p:attrNameLst>
                                      </p:cBhvr>
                                      <p:to>
                                        <p:strVal val="visible"/>
                                      </p:to>
                                    </p:set>
                                    <p:anim calcmode="lin" valueType="num">
                                      <p:cBhvr>
                                        <p:cTn id="712" dur="500" fill="hold"/>
                                        <p:tgtEl>
                                          <p:spTgt spid="471"/>
                                        </p:tgtEl>
                                        <p:attrNameLst>
                                          <p:attrName>ppt_w</p:attrName>
                                        </p:attrNameLst>
                                      </p:cBhvr>
                                      <p:tavLst>
                                        <p:tav tm="0">
                                          <p:val>
                                            <p:fltVal val="0"/>
                                          </p:val>
                                        </p:tav>
                                        <p:tav tm="100000">
                                          <p:val>
                                            <p:strVal val="#ppt_w"/>
                                          </p:val>
                                        </p:tav>
                                      </p:tavLst>
                                    </p:anim>
                                    <p:anim calcmode="lin" valueType="num">
                                      <p:cBhvr>
                                        <p:cTn id="713" dur="500" fill="hold"/>
                                        <p:tgtEl>
                                          <p:spTgt spid="471"/>
                                        </p:tgtEl>
                                        <p:attrNameLst>
                                          <p:attrName>ppt_h</p:attrName>
                                        </p:attrNameLst>
                                      </p:cBhvr>
                                      <p:tavLst>
                                        <p:tav tm="0">
                                          <p:val>
                                            <p:fltVal val="0"/>
                                          </p:val>
                                        </p:tav>
                                        <p:tav tm="100000">
                                          <p:val>
                                            <p:strVal val="#ppt_h"/>
                                          </p:val>
                                        </p:tav>
                                      </p:tavLst>
                                    </p:anim>
                                    <p:animEffect transition="in" filter="fade">
                                      <p:cBhvr>
                                        <p:cTn id="714" dur="500"/>
                                        <p:tgtEl>
                                          <p:spTgt spid="471"/>
                                        </p:tgtEl>
                                      </p:cBhvr>
                                    </p:animEffect>
                                  </p:childTnLst>
                                </p:cTn>
                              </p:par>
                              <p:par>
                                <p:cTn id="715" presetID="53" presetClass="entr" presetSubtype="16" fill="hold" grpId="0" nodeType="withEffect">
                                  <p:stCondLst>
                                    <p:cond delay="1700"/>
                                  </p:stCondLst>
                                  <p:childTnLst>
                                    <p:set>
                                      <p:cBhvr>
                                        <p:cTn id="716" dur="1" fill="hold">
                                          <p:stCondLst>
                                            <p:cond delay="0"/>
                                          </p:stCondLst>
                                        </p:cTn>
                                        <p:tgtEl>
                                          <p:spTgt spid="472"/>
                                        </p:tgtEl>
                                        <p:attrNameLst>
                                          <p:attrName>style.visibility</p:attrName>
                                        </p:attrNameLst>
                                      </p:cBhvr>
                                      <p:to>
                                        <p:strVal val="visible"/>
                                      </p:to>
                                    </p:set>
                                    <p:anim calcmode="lin" valueType="num">
                                      <p:cBhvr>
                                        <p:cTn id="717" dur="500" fill="hold"/>
                                        <p:tgtEl>
                                          <p:spTgt spid="472"/>
                                        </p:tgtEl>
                                        <p:attrNameLst>
                                          <p:attrName>ppt_w</p:attrName>
                                        </p:attrNameLst>
                                      </p:cBhvr>
                                      <p:tavLst>
                                        <p:tav tm="0">
                                          <p:val>
                                            <p:fltVal val="0"/>
                                          </p:val>
                                        </p:tav>
                                        <p:tav tm="100000">
                                          <p:val>
                                            <p:strVal val="#ppt_w"/>
                                          </p:val>
                                        </p:tav>
                                      </p:tavLst>
                                    </p:anim>
                                    <p:anim calcmode="lin" valueType="num">
                                      <p:cBhvr>
                                        <p:cTn id="718" dur="500" fill="hold"/>
                                        <p:tgtEl>
                                          <p:spTgt spid="472"/>
                                        </p:tgtEl>
                                        <p:attrNameLst>
                                          <p:attrName>ppt_h</p:attrName>
                                        </p:attrNameLst>
                                      </p:cBhvr>
                                      <p:tavLst>
                                        <p:tav tm="0">
                                          <p:val>
                                            <p:fltVal val="0"/>
                                          </p:val>
                                        </p:tav>
                                        <p:tav tm="100000">
                                          <p:val>
                                            <p:strVal val="#ppt_h"/>
                                          </p:val>
                                        </p:tav>
                                      </p:tavLst>
                                    </p:anim>
                                    <p:animEffect transition="in" filter="fade">
                                      <p:cBhvr>
                                        <p:cTn id="719" dur="500"/>
                                        <p:tgtEl>
                                          <p:spTgt spid="472"/>
                                        </p:tgtEl>
                                      </p:cBhvr>
                                    </p:animEffect>
                                  </p:childTnLst>
                                </p:cTn>
                              </p:par>
                              <p:par>
                                <p:cTn id="720" presetID="53" presetClass="entr" presetSubtype="16" fill="hold" grpId="0" nodeType="withEffect">
                                  <p:stCondLst>
                                    <p:cond delay="1800"/>
                                  </p:stCondLst>
                                  <p:childTnLst>
                                    <p:set>
                                      <p:cBhvr>
                                        <p:cTn id="721" dur="1" fill="hold">
                                          <p:stCondLst>
                                            <p:cond delay="0"/>
                                          </p:stCondLst>
                                        </p:cTn>
                                        <p:tgtEl>
                                          <p:spTgt spid="473"/>
                                        </p:tgtEl>
                                        <p:attrNameLst>
                                          <p:attrName>style.visibility</p:attrName>
                                        </p:attrNameLst>
                                      </p:cBhvr>
                                      <p:to>
                                        <p:strVal val="visible"/>
                                      </p:to>
                                    </p:set>
                                    <p:anim calcmode="lin" valueType="num">
                                      <p:cBhvr>
                                        <p:cTn id="722" dur="500" fill="hold"/>
                                        <p:tgtEl>
                                          <p:spTgt spid="473"/>
                                        </p:tgtEl>
                                        <p:attrNameLst>
                                          <p:attrName>ppt_w</p:attrName>
                                        </p:attrNameLst>
                                      </p:cBhvr>
                                      <p:tavLst>
                                        <p:tav tm="0">
                                          <p:val>
                                            <p:fltVal val="0"/>
                                          </p:val>
                                        </p:tav>
                                        <p:tav tm="100000">
                                          <p:val>
                                            <p:strVal val="#ppt_w"/>
                                          </p:val>
                                        </p:tav>
                                      </p:tavLst>
                                    </p:anim>
                                    <p:anim calcmode="lin" valueType="num">
                                      <p:cBhvr>
                                        <p:cTn id="723" dur="500" fill="hold"/>
                                        <p:tgtEl>
                                          <p:spTgt spid="473"/>
                                        </p:tgtEl>
                                        <p:attrNameLst>
                                          <p:attrName>ppt_h</p:attrName>
                                        </p:attrNameLst>
                                      </p:cBhvr>
                                      <p:tavLst>
                                        <p:tav tm="0">
                                          <p:val>
                                            <p:fltVal val="0"/>
                                          </p:val>
                                        </p:tav>
                                        <p:tav tm="100000">
                                          <p:val>
                                            <p:strVal val="#ppt_h"/>
                                          </p:val>
                                        </p:tav>
                                      </p:tavLst>
                                    </p:anim>
                                    <p:animEffect transition="in" filter="fade">
                                      <p:cBhvr>
                                        <p:cTn id="724" dur="500"/>
                                        <p:tgtEl>
                                          <p:spTgt spid="473"/>
                                        </p:tgtEl>
                                      </p:cBhvr>
                                    </p:animEffect>
                                  </p:childTnLst>
                                </p:cTn>
                              </p:par>
                              <p:par>
                                <p:cTn id="725" presetID="53" presetClass="entr" presetSubtype="16" fill="hold" grpId="0" nodeType="withEffect">
                                  <p:stCondLst>
                                    <p:cond delay="1900"/>
                                  </p:stCondLst>
                                  <p:childTnLst>
                                    <p:set>
                                      <p:cBhvr>
                                        <p:cTn id="726" dur="1" fill="hold">
                                          <p:stCondLst>
                                            <p:cond delay="0"/>
                                          </p:stCondLst>
                                        </p:cTn>
                                        <p:tgtEl>
                                          <p:spTgt spid="474"/>
                                        </p:tgtEl>
                                        <p:attrNameLst>
                                          <p:attrName>style.visibility</p:attrName>
                                        </p:attrNameLst>
                                      </p:cBhvr>
                                      <p:to>
                                        <p:strVal val="visible"/>
                                      </p:to>
                                    </p:set>
                                    <p:anim calcmode="lin" valueType="num">
                                      <p:cBhvr>
                                        <p:cTn id="727" dur="500" fill="hold"/>
                                        <p:tgtEl>
                                          <p:spTgt spid="474"/>
                                        </p:tgtEl>
                                        <p:attrNameLst>
                                          <p:attrName>ppt_w</p:attrName>
                                        </p:attrNameLst>
                                      </p:cBhvr>
                                      <p:tavLst>
                                        <p:tav tm="0">
                                          <p:val>
                                            <p:fltVal val="0"/>
                                          </p:val>
                                        </p:tav>
                                        <p:tav tm="100000">
                                          <p:val>
                                            <p:strVal val="#ppt_w"/>
                                          </p:val>
                                        </p:tav>
                                      </p:tavLst>
                                    </p:anim>
                                    <p:anim calcmode="lin" valueType="num">
                                      <p:cBhvr>
                                        <p:cTn id="728" dur="500" fill="hold"/>
                                        <p:tgtEl>
                                          <p:spTgt spid="474"/>
                                        </p:tgtEl>
                                        <p:attrNameLst>
                                          <p:attrName>ppt_h</p:attrName>
                                        </p:attrNameLst>
                                      </p:cBhvr>
                                      <p:tavLst>
                                        <p:tav tm="0">
                                          <p:val>
                                            <p:fltVal val="0"/>
                                          </p:val>
                                        </p:tav>
                                        <p:tav tm="100000">
                                          <p:val>
                                            <p:strVal val="#ppt_h"/>
                                          </p:val>
                                        </p:tav>
                                      </p:tavLst>
                                    </p:anim>
                                    <p:animEffect transition="in" filter="fade">
                                      <p:cBhvr>
                                        <p:cTn id="729" dur="500"/>
                                        <p:tgtEl>
                                          <p:spTgt spid="474"/>
                                        </p:tgtEl>
                                      </p:cBhvr>
                                    </p:animEffect>
                                  </p:childTnLst>
                                </p:cTn>
                              </p:par>
                              <p:par>
                                <p:cTn id="730" presetID="53" presetClass="entr" presetSubtype="16" fill="hold" grpId="0" nodeType="withEffect">
                                  <p:stCondLst>
                                    <p:cond delay="2000"/>
                                  </p:stCondLst>
                                  <p:childTnLst>
                                    <p:set>
                                      <p:cBhvr>
                                        <p:cTn id="731" dur="1" fill="hold">
                                          <p:stCondLst>
                                            <p:cond delay="0"/>
                                          </p:stCondLst>
                                        </p:cTn>
                                        <p:tgtEl>
                                          <p:spTgt spid="475"/>
                                        </p:tgtEl>
                                        <p:attrNameLst>
                                          <p:attrName>style.visibility</p:attrName>
                                        </p:attrNameLst>
                                      </p:cBhvr>
                                      <p:to>
                                        <p:strVal val="visible"/>
                                      </p:to>
                                    </p:set>
                                    <p:anim calcmode="lin" valueType="num">
                                      <p:cBhvr>
                                        <p:cTn id="732" dur="500" fill="hold"/>
                                        <p:tgtEl>
                                          <p:spTgt spid="475"/>
                                        </p:tgtEl>
                                        <p:attrNameLst>
                                          <p:attrName>ppt_w</p:attrName>
                                        </p:attrNameLst>
                                      </p:cBhvr>
                                      <p:tavLst>
                                        <p:tav tm="0">
                                          <p:val>
                                            <p:fltVal val="0"/>
                                          </p:val>
                                        </p:tav>
                                        <p:tav tm="100000">
                                          <p:val>
                                            <p:strVal val="#ppt_w"/>
                                          </p:val>
                                        </p:tav>
                                      </p:tavLst>
                                    </p:anim>
                                    <p:anim calcmode="lin" valueType="num">
                                      <p:cBhvr>
                                        <p:cTn id="733" dur="500" fill="hold"/>
                                        <p:tgtEl>
                                          <p:spTgt spid="475"/>
                                        </p:tgtEl>
                                        <p:attrNameLst>
                                          <p:attrName>ppt_h</p:attrName>
                                        </p:attrNameLst>
                                      </p:cBhvr>
                                      <p:tavLst>
                                        <p:tav tm="0">
                                          <p:val>
                                            <p:fltVal val="0"/>
                                          </p:val>
                                        </p:tav>
                                        <p:tav tm="100000">
                                          <p:val>
                                            <p:strVal val="#ppt_h"/>
                                          </p:val>
                                        </p:tav>
                                      </p:tavLst>
                                    </p:anim>
                                    <p:animEffect transition="in" filter="fade">
                                      <p:cBhvr>
                                        <p:cTn id="734" dur="500"/>
                                        <p:tgtEl>
                                          <p:spTgt spid="475"/>
                                        </p:tgtEl>
                                      </p:cBhvr>
                                    </p:animEffect>
                                  </p:childTnLst>
                                </p:cTn>
                              </p:par>
                              <p:par>
                                <p:cTn id="735" presetID="53" presetClass="entr" presetSubtype="16" fill="hold" grpId="0" nodeType="withEffect">
                                  <p:stCondLst>
                                    <p:cond delay="2100"/>
                                  </p:stCondLst>
                                  <p:childTnLst>
                                    <p:set>
                                      <p:cBhvr>
                                        <p:cTn id="736" dur="1" fill="hold">
                                          <p:stCondLst>
                                            <p:cond delay="0"/>
                                          </p:stCondLst>
                                        </p:cTn>
                                        <p:tgtEl>
                                          <p:spTgt spid="476"/>
                                        </p:tgtEl>
                                        <p:attrNameLst>
                                          <p:attrName>style.visibility</p:attrName>
                                        </p:attrNameLst>
                                      </p:cBhvr>
                                      <p:to>
                                        <p:strVal val="visible"/>
                                      </p:to>
                                    </p:set>
                                    <p:anim calcmode="lin" valueType="num">
                                      <p:cBhvr>
                                        <p:cTn id="737" dur="500" fill="hold"/>
                                        <p:tgtEl>
                                          <p:spTgt spid="476"/>
                                        </p:tgtEl>
                                        <p:attrNameLst>
                                          <p:attrName>ppt_w</p:attrName>
                                        </p:attrNameLst>
                                      </p:cBhvr>
                                      <p:tavLst>
                                        <p:tav tm="0">
                                          <p:val>
                                            <p:fltVal val="0"/>
                                          </p:val>
                                        </p:tav>
                                        <p:tav tm="100000">
                                          <p:val>
                                            <p:strVal val="#ppt_w"/>
                                          </p:val>
                                        </p:tav>
                                      </p:tavLst>
                                    </p:anim>
                                    <p:anim calcmode="lin" valueType="num">
                                      <p:cBhvr>
                                        <p:cTn id="738" dur="500" fill="hold"/>
                                        <p:tgtEl>
                                          <p:spTgt spid="476"/>
                                        </p:tgtEl>
                                        <p:attrNameLst>
                                          <p:attrName>ppt_h</p:attrName>
                                        </p:attrNameLst>
                                      </p:cBhvr>
                                      <p:tavLst>
                                        <p:tav tm="0">
                                          <p:val>
                                            <p:fltVal val="0"/>
                                          </p:val>
                                        </p:tav>
                                        <p:tav tm="100000">
                                          <p:val>
                                            <p:strVal val="#ppt_h"/>
                                          </p:val>
                                        </p:tav>
                                      </p:tavLst>
                                    </p:anim>
                                    <p:animEffect transition="in" filter="fade">
                                      <p:cBhvr>
                                        <p:cTn id="739" dur="500"/>
                                        <p:tgtEl>
                                          <p:spTgt spid="476"/>
                                        </p:tgtEl>
                                      </p:cBhvr>
                                    </p:animEffect>
                                  </p:childTnLst>
                                </p:cTn>
                              </p:par>
                              <p:par>
                                <p:cTn id="740" presetID="53" presetClass="entr" presetSubtype="16" fill="hold" grpId="0" nodeType="withEffect">
                                  <p:stCondLst>
                                    <p:cond delay="2200"/>
                                  </p:stCondLst>
                                  <p:childTnLst>
                                    <p:set>
                                      <p:cBhvr>
                                        <p:cTn id="741" dur="1" fill="hold">
                                          <p:stCondLst>
                                            <p:cond delay="0"/>
                                          </p:stCondLst>
                                        </p:cTn>
                                        <p:tgtEl>
                                          <p:spTgt spid="477"/>
                                        </p:tgtEl>
                                        <p:attrNameLst>
                                          <p:attrName>style.visibility</p:attrName>
                                        </p:attrNameLst>
                                      </p:cBhvr>
                                      <p:to>
                                        <p:strVal val="visible"/>
                                      </p:to>
                                    </p:set>
                                    <p:anim calcmode="lin" valueType="num">
                                      <p:cBhvr>
                                        <p:cTn id="742" dur="500" fill="hold"/>
                                        <p:tgtEl>
                                          <p:spTgt spid="477"/>
                                        </p:tgtEl>
                                        <p:attrNameLst>
                                          <p:attrName>ppt_w</p:attrName>
                                        </p:attrNameLst>
                                      </p:cBhvr>
                                      <p:tavLst>
                                        <p:tav tm="0">
                                          <p:val>
                                            <p:fltVal val="0"/>
                                          </p:val>
                                        </p:tav>
                                        <p:tav tm="100000">
                                          <p:val>
                                            <p:strVal val="#ppt_w"/>
                                          </p:val>
                                        </p:tav>
                                      </p:tavLst>
                                    </p:anim>
                                    <p:anim calcmode="lin" valueType="num">
                                      <p:cBhvr>
                                        <p:cTn id="743" dur="500" fill="hold"/>
                                        <p:tgtEl>
                                          <p:spTgt spid="477"/>
                                        </p:tgtEl>
                                        <p:attrNameLst>
                                          <p:attrName>ppt_h</p:attrName>
                                        </p:attrNameLst>
                                      </p:cBhvr>
                                      <p:tavLst>
                                        <p:tav tm="0">
                                          <p:val>
                                            <p:fltVal val="0"/>
                                          </p:val>
                                        </p:tav>
                                        <p:tav tm="100000">
                                          <p:val>
                                            <p:strVal val="#ppt_h"/>
                                          </p:val>
                                        </p:tav>
                                      </p:tavLst>
                                    </p:anim>
                                    <p:animEffect transition="in" filter="fade">
                                      <p:cBhvr>
                                        <p:cTn id="744" dur="500"/>
                                        <p:tgtEl>
                                          <p:spTgt spid="477"/>
                                        </p:tgtEl>
                                      </p:cBhvr>
                                    </p:animEffect>
                                  </p:childTnLst>
                                </p:cTn>
                              </p:par>
                              <p:par>
                                <p:cTn id="745" presetID="53" presetClass="entr" presetSubtype="16" fill="hold" grpId="0" nodeType="withEffect">
                                  <p:stCondLst>
                                    <p:cond delay="2300"/>
                                  </p:stCondLst>
                                  <p:childTnLst>
                                    <p:set>
                                      <p:cBhvr>
                                        <p:cTn id="746" dur="1" fill="hold">
                                          <p:stCondLst>
                                            <p:cond delay="0"/>
                                          </p:stCondLst>
                                        </p:cTn>
                                        <p:tgtEl>
                                          <p:spTgt spid="478"/>
                                        </p:tgtEl>
                                        <p:attrNameLst>
                                          <p:attrName>style.visibility</p:attrName>
                                        </p:attrNameLst>
                                      </p:cBhvr>
                                      <p:to>
                                        <p:strVal val="visible"/>
                                      </p:to>
                                    </p:set>
                                    <p:anim calcmode="lin" valueType="num">
                                      <p:cBhvr>
                                        <p:cTn id="747" dur="500" fill="hold"/>
                                        <p:tgtEl>
                                          <p:spTgt spid="478"/>
                                        </p:tgtEl>
                                        <p:attrNameLst>
                                          <p:attrName>ppt_w</p:attrName>
                                        </p:attrNameLst>
                                      </p:cBhvr>
                                      <p:tavLst>
                                        <p:tav tm="0">
                                          <p:val>
                                            <p:fltVal val="0"/>
                                          </p:val>
                                        </p:tav>
                                        <p:tav tm="100000">
                                          <p:val>
                                            <p:strVal val="#ppt_w"/>
                                          </p:val>
                                        </p:tav>
                                      </p:tavLst>
                                    </p:anim>
                                    <p:anim calcmode="lin" valueType="num">
                                      <p:cBhvr>
                                        <p:cTn id="748" dur="500" fill="hold"/>
                                        <p:tgtEl>
                                          <p:spTgt spid="478"/>
                                        </p:tgtEl>
                                        <p:attrNameLst>
                                          <p:attrName>ppt_h</p:attrName>
                                        </p:attrNameLst>
                                      </p:cBhvr>
                                      <p:tavLst>
                                        <p:tav tm="0">
                                          <p:val>
                                            <p:fltVal val="0"/>
                                          </p:val>
                                        </p:tav>
                                        <p:tav tm="100000">
                                          <p:val>
                                            <p:strVal val="#ppt_h"/>
                                          </p:val>
                                        </p:tav>
                                      </p:tavLst>
                                    </p:anim>
                                    <p:animEffect transition="in" filter="fade">
                                      <p:cBhvr>
                                        <p:cTn id="749" dur="500"/>
                                        <p:tgtEl>
                                          <p:spTgt spid="478"/>
                                        </p:tgtEl>
                                      </p:cBhvr>
                                    </p:animEffect>
                                  </p:childTnLst>
                                </p:cTn>
                              </p:par>
                              <p:par>
                                <p:cTn id="750" presetID="53" presetClass="entr" presetSubtype="16" fill="hold" grpId="0" nodeType="withEffect">
                                  <p:stCondLst>
                                    <p:cond delay="2400"/>
                                  </p:stCondLst>
                                  <p:childTnLst>
                                    <p:set>
                                      <p:cBhvr>
                                        <p:cTn id="751" dur="1" fill="hold">
                                          <p:stCondLst>
                                            <p:cond delay="0"/>
                                          </p:stCondLst>
                                        </p:cTn>
                                        <p:tgtEl>
                                          <p:spTgt spid="479"/>
                                        </p:tgtEl>
                                        <p:attrNameLst>
                                          <p:attrName>style.visibility</p:attrName>
                                        </p:attrNameLst>
                                      </p:cBhvr>
                                      <p:to>
                                        <p:strVal val="visible"/>
                                      </p:to>
                                    </p:set>
                                    <p:anim calcmode="lin" valueType="num">
                                      <p:cBhvr>
                                        <p:cTn id="752" dur="500" fill="hold"/>
                                        <p:tgtEl>
                                          <p:spTgt spid="479"/>
                                        </p:tgtEl>
                                        <p:attrNameLst>
                                          <p:attrName>ppt_w</p:attrName>
                                        </p:attrNameLst>
                                      </p:cBhvr>
                                      <p:tavLst>
                                        <p:tav tm="0">
                                          <p:val>
                                            <p:fltVal val="0"/>
                                          </p:val>
                                        </p:tav>
                                        <p:tav tm="100000">
                                          <p:val>
                                            <p:strVal val="#ppt_w"/>
                                          </p:val>
                                        </p:tav>
                                      </p:tavLst>
                                    </p:anim>
                                    <p:anim calcmode="lin" valueType="num">
                                      <p:cBhvr>
                                        <p:cTn id="753" dur="500" fill="hold"/>
                                        <p:tgtEl>
                                          <p:spTgt spid="479"/>
                                        </p:tgtEl>
                                        <p:attrNameLst>
                                          <p:attrName>ppt_h</p:attrName>
                                        </p:attrNameLst>
                                      </p:cBhvr>
                                      <p:tavLst>
                                        <p:tav tm="0">
                                          <p:val>
                                            <p:fltVal val="0"/>
                                          </p:val>
                                        </p:tav>
                                        <p:tav tm="100000">
                                          <p:val>
                                            <p:strVal val="#ppt_h"/>
                                          </p:val>
                                        </p:tav>
                                      </p:tavLst>
                                    </p:anim>
                                    <p:animEffect transition="in" filter="fade">
                                      <p:cBhvr>
                                        <p:cTn id="754" dur="500"/>
                                        <p:tgtEl>
                                          <p:spTgt spid="479"/>
                                        </p:tgtEl>
                                      </p:cBhvr>
                                    </p:animEffect>
                                  </p:childTnLst>
                                </p:cTn>
                              </p:par>
                              <p:par>
                                <p:cTn id="755" presetID="53" presetClass="entr" presetSubtype="16" fill="hold" grpId="0" nodeType="withEffect">
                                  <p:stCondLst>
                                    <p:cond delay="2500"/>
                                  </p:stCondLst>
                                  <p:childTnLst>
                                    <p:set>
                                      <p:cBhvr>
                                        <p:cTn id="756" dur="1" fill="hold">
                                          <p:stCondLst>
                                            <p:cond delay="0"/>
                                          </p:stCondLst>
                                        </p:cTn>
                                        <p:tgtEl>
                                          <p:spTgt spid="480"/>
                                        </p:tgtEl>
                                        <p:attrNameLst>
                                          <p:attrName>style.visibility</p:attrName>
                                        </p:attrNameLst>
                                      </p:cBhvr>
                                      <p:to>
                                        <p:strVal val="visible"/>
                                      </p:to>
                                    </p:set>
                                    <p:anim calcmode="lin" valueType="num">
                                      <p:cBhvr>
                                        <p:cTn id="757" dur="500" fill="hold"/>
                                        <p:tgtEl>
                                          <p:spTgt spid="480"/>
                                        </p:tgtEl>
                                        <p:attrNameLst>
                                          <p:attrName>ppt_w</p:attrName>
                                        </p:attrNameLst>
                                      </p:cBhvr>
                                      <p:tavLst>
                                        <p:tav tm="0">
                                          <p:val>
                                            <p:fltVal val="0"/>
                                          </p:val>
                                        </p:tav>
                                        <p:tav tm="100000">
                                          <p:val>
                                            <p:strVal val="#ppt_w"/>
                                          </p:val>
                                        </p:tav>
                                      </p:tavLst>
                                    </p:anim>
                                    <p:anim calcmode="lin" valueType="num">
                                      <p:cBhvr>
                                        <p:cTn id="758" dur="500" fill="hold"/>
                                        <p:tgtEl>
                                          <p:spTgt spid="480"/>
                                        </p:tgtEl>
                                        <p:attrNameLst>
                                          <p:attrName>ppt_h</p:attrName>
                                        </p:attrNameLst>
                                      </p:cBhvr>
                                      <p:tavLst>
                                        <p:tav tm="0">
                                          <p:val>
                                            <p:fltVal val="0"/>
                                          </p:val>
                                        </p:tav>
                                        <p:tav tm="100000">
                                          <p:val>
                                            <p:strVal val="#ppt_h"/>
                                          </p:val>
                                        </p:tav>
                                      </p:tavLst>
                                    </p:anim>
                                    <p:animEffect transition="in" filter="fade">
                                      <p:cBhvr>
                                        <p:cTn id="759" dur="500"/>
                                        <p:tgtEl>
                                          <p:spTgt spid="480"/>
                                        </p:tgtEl>
                                      </p:cBhvr>
                                    </p:animEffect>
                                  </p:childTnLst>
                                </p:cTn>
                              </p:par>
                              <p:par>
                                <p:cTn id="760" presetID="53" presetClass="entr" presetSubtype="16" fill="hold" grpId="0" nodeType="withEffect">
                                  <p:stCondLst>
                                    <p:cond delay="2600"/>
                                  </p:stCondLst>
                                  <p:childTnLst>
                                    <p:set>
                                      <p:cBhvr>
                                        <p:cTn id="761" dur="1" fill="hold">
                                          <p:stCondLst>
                                            <p:cond delay="0"/>
                                          </p:stCondLst>
                                        </p:cTn>
                                        <p:tgtEl>
                                          <p:spTgt spid="481"/>
                                        </p:tgtEl>
                                        <p:attrNameLst>
                                          <p:attrName>style.visibility</p:attrName>
                                        </p:attrNameLst>
                                      </p:cBhvr>
                                      <p:to>
                                        <p:strVal val="visible"/>
                                      </p:to>
                                    </p:set>
                                    <p:anim calcmode="lin" valueType="num">
                                      <p:cBhvr>
                                        <p:cTn id="762" dur="500" fill="hold"/>
                                        <p:tgtEl>
                                          <p:spTgt spid="481"/>
                                        </p:tgtEl>
                                        <p:attrNameLst>
                                          <p:attrName>ppt_w</p:attrName>
                                        </p:attrNameLst>
                                      </p:cBhvr>
                                      <p:tavLst>
                                        <p:tav tm="0">
                                          <p:val>
                                            <p:fltVal val="0"/>
                                          </p:val>
                                        </p:tav>
                                        <p:tav tm="100000">
                                          <p:val>
                                            <p:strVal val="#ppt_w"/>
                                          </p:val>
                                        </p:tav>
                                      </p:tavLst>
                                    </p:anim>
                                    <p:anim calcmode="lin" valueType="num">
                                      <p:cBhvr>
                                        <p:cTn id="763" dur="500" fill="hold"/>
                                        <p:tgtEl>
                                          <p:spTgt spid="481"/>
                                        </p:tgtEl>
                                        <p:attrNameLst>
                                          <p:attrName>ppt_h</p:attrName>
                                        </p:attrNameLst>
                                      </p:cBhvr>
                                      <p:tavLst>
                                        <p:tav tm="0">
                                          <p:val>
                                            <p:fltVal val="0"/>
                                          </p:val>
                                        </p:tav>
                                        <p:tav tm="100000">
                                          <p:val>
                                            <p:strVal val="#ppt_h"/>
                                          </p:val>
                                        </p:tav>
                                      </p:tavLst>
                                    </p:anim>
                                    <p:animEffect transition="in" filter="fade">
                                      <p:cBhvr>
                                        <p:cTn id="764" dur="500"/>
                                        <p:tgtEl>
                                          <p:spTgt spid="481"/>
                                        </p:tgtEl>
                                      </p:cBhvr>
                                    </p:animEffect>
                                  </p:childTnLst>
                                </p:cTn>
                              </p:par>
                              <p:par>
                                <p:cTn id="765" presetID="53" presetClass="entr" presetSubtype="16" fill="hold" grpId="0" nodeType="withEffect">
                                  <p:stCondLst>
                                    <p:cond delay="2700"/>
                                  </p:stCondLst>
                                  <p:childTnLst>
                                    <p:set>
                                      <p:cBhvr>
                                        <p:cTn id="766" dur="1" fill="hold">
                                          <p:stCondLst>
                                            <p:cond delay="0"/>
                                          </p:stCondLst>
                                        </p:cTn>
                                        <p:tgtEl>
                                          <p:spTgt spid="482"/>
                                        </p:tgtEl>
                                        <p:attrNameLst>
                                          <p:attrName>style.visibility</p:attrName>
                                        </p:attrNameLst>
                                      </p:cBhvr>
                                      <p:to>
                                        <p:strVal val="visible"/>
                                      </p:to>
                                    </p:set>
                                    <p:anim calcmode="lin" valueType="num">
                                      <p:cBhvr>
                                        <p:cTn id="767" dur="500" fill="hold"/>
                                        <p:tgtEl>
                                          <p:spTgt spid="482"/>
                                        </p:tgtEl>
                                        <p:attrNameLst>
                                          <p:attrName>ppt_w</p:attrName>
                                        </p:attrNameLst>
                                      </p:cBhvr>
                                      <p:tavLst>
                                        <p:tav tm="0">
                                          <p:val>
                                            <p:fltVal val="0"/>
                                          </p:val>
                                        </p:tav>
                                        <p:tav tm="100000">
                                          <p:val>
                                            <p:strVal val="#ppt_w"/>
                                          </p:val>
                                        </p:tav>
                                      </p:tavLst>
                                    </p:anim>
                                    <p:anim calcmode="lin" valueType="num">
                                      <p:cBhvr>
                                        <p:cTn id="768" dur="500" fill="hold"/>
                                        <p:tgtEl>
                                          <p:spTgt spid="482"/>
                                        </p:tgtEl>
                                        <p:attrNameLst>
                                          <p:attrName>ppt_h</p:attrName>
                                        </p:attrNameLst>
                                      </p:cBhvr>
                                      <p:tavLst>
                                        <p:tav tm="0">
                                          <p:val>
                                            <p:fltVal val="0"/>
                                          </p:val>
                                        </p:tav>
                                        <p:tav tm="100000">
                                          <p:val>
                                            <p:strVal val="#ppt_h"/>
                                          </p:val>
                                        </p:tav>
                                      </p:tavLst>
                                    </p:anim>
                                    <p:animEffect transition="in" filter="fade">
                                      <p:cBhvr>
                                        <p:cTn id="769" dur="500"/>
                                        <p:tgtEl>
                                          <p:spTgt spid="482"/>
                                        </p:tgtEl>
                                      </p:cBhvr>
                                    </p:animEffect>
                                  </p:childTnLst>
                                </p:cTn>
                              </p:par>
                              <p:par>
                                <p:cTn id="770" presetID="53" presetClass="entr" presetSubtype="16" fill="hold" grpId="0" nodeType="withEffect">
                                  <p:stCondLst>
                                    <p:cond delay="2800"/>
                                  </p:stCondLst>
                                  <p:childTnLst>
                                    <p:set>
                                      <p:cBhvr>
                                        <p:cTn id="771" dur="1" fill="hold">
                                          <p:stCondLst>
                                            <p:cond delay="0"/>
                                          </p:stCondLst>
                                        </p:cTn>
                                        <p:tgtEl>
                                          <p:spTgt spid="483"/>
                                        </p:tgtEl>
                                        <p:attrNameLst>
                                          <p:attrName>style.visibility</p:attrName>
                                        </p:attrNameLst>
                                      </p:cBhvr>
                                      <p:to>
                                        <p:strVal val="visible"/>
                                      </p:to>
                                    </p:set>
                                    <p:anim calcmode="lin" valueType="num">
                                      <p:cBhvr>
                                        <p:cTn id="772" dur="500" fill="hold"/>
                                        <p:tgtEl>
                                          <p:spTgt spid="483"/>
                                        </p:tgtEl>
                                        <p:attrNameLst>
                                          <p:attrName>ppt_w</p:attrName>
                                        </p:attrNameLst>
                                      </p:cBhvr>
                                      <p:tavLst>
                                        <p:tav tm="0">
                                          <p:val>
                                            <p:fltVal val="0"/>
                                          </p:val>
                                        </p:tav>
                                        <p:tav tm="100000">
                                          <p:val>
                                            <p:strVal val="#ppt_w"/>
                                          </p:val>
                                        </p:tav>
                                      </p:tavLst>
                                    </p:anim>
                                    <p:anim calcmode="lin" valueType="num">
                                      <p:cBhvr>
                                        <p:cTn id="773" dur="500" fill="hold"/>
                                        <p:tgtEl>
                                          <p:spTgt spid="483"/>
                                        </p:tgtEl>
                                        <p:attrNameLst>
                                          <p:attrName>ppt_h</p:attrName>
                                        </p:attrNameLst>
                                      </p:cBhvr>
                                      <p:tavLst>
                                        <p:tav tm="0">
                                          <p:val>
                                            <p:fltVal val="0"/>
                                          </p:val>
                                        </p:tav>
                                        <p:tav tm="100000">
                                          <p:val>
                                            <p:strVal val="#ppt_h"/>
                                          </p:val>
                                        </p:tav>
                                      </p:tavLst>
                                    </p:anim>
                                    <p:animEffect transition="in" filter="fade">
                                      <p:cBhvr>
                                        <p:cTn id="774" dur="500"/>
                                        <p:tgtEl>
                                          <p:spTgt spid="483"/>
                                        </p:tgtEl>
                                      </p:cBhvr>
                                    </p:animEffect>
                                  </p:childTnLst>
                                </p:cTn>
                              </p:par>
                              <p:par>
                                <p:cTn id="775" presetID="53" presetClass="entr" presetSubtype="16" fill="hold" grpId="0" nodeType="withEffect">
                                  <p:stCondLst>
                                    <p:cond delay="2900"/>
                                  </p:stCondLst>
                                  <p:childTnLst>
                                    <p:set>
                                      <p:cBhvr>
                                        <p:cTn id="776" dur="1" fill="hold">
                                          <p:stCondLst>
                                            <p:cond delay="0"/>
                                          </p:stCondLst>
                                        </p:cTn>
                                        <p:tgtEl>
                                          <p:spTgt spid="484"/>
                                        </p:tgtEl>
                                        <p:attrNameLst>
                                          <p:attrName>style.visibility</p:attrName>
                                        </p:attrNameLst>
                                      </p:cBhvr>
                                      <p:to>
                                        <p:strVal val="visible"/>
                                      </p:to>
                                    </p:set>
                                    <p:anim calcmode="lin" valueType="num">
                                      <p:cBhvr>
                                        <p:cTn id="777" dur="500" fill="hold"/>
                                        <p:tgtEl>
                                          <p:spTgt spid="484"/>
                                        </p:tgtEl>
                                        <p:attrNameLst>
                                          <p:attrName>ppt_w</p:attrName>
                                        </p:attrNameLst>
                                      </p:cBhvr>
                                      <p:tavLst>
                                        <p:tav tm="0">
                                          <p:val>
                                            <p:fltVal val="0"/>
                                          </p:val>
                                        </p:tav>
                                        <p:tav tm="100000">
                                          <p:val>
                                            <p:strVal val="#ppt_w"/>
                                          </p:val>
                                        </p:tav>
                                      </p:tavLst>
                                    </p:anim>
                                    <p:anim calcmode="lin" valueType="num">
                                      <p:cBhvr>
                                        <p:cTn id="778" dur="500" fill="hold"/>
                                        <p:tgtEl>
                                          <p:spTgt spid="484"/>
                                        </p:tgtEl>
                                        <p:attrNameLst>
                                          <p:attrName>ppt_h</p:attrName>
                                        </p:attrNameLst>
                                      </p:cBhvr>
                                      <p:tavLst>
                                        <p:tav tm="0">
                                          <p:val>
                                            <p:fltVal val="0"/>
                                          </p:val>
                                        </p:tav>
                                        <p:tav tm="100000">
                                          <p:val>
                                            <p:strVal val="#ppt_h"/>
                                          </p:val>
                                        </p:tav>
                                      </p:tavLst>
                                    </p:anim>
                                    <p:animEffect transition="in" filter="fade">
                                      <p:cBhvr>
                                        <p:cTn id="779" dur="500"/>
                                        <p:tgtEl>
                                          <p:spTgt spid="484"/>
                                        </p:tgtEl>
                                      </p:cBhvr>
                                    </p:animEffect>
                                  </p:childTnLst>
                                </p:cTn>
                              </p:par>
                              <p:par>
                                <p:cTn id="780" presetID="53" presetClass="entr" presetSubtype="16" fill="hold" grpId="0" nodeType="withEffect">
                                  <p:stCondLst>
                                    <p:cond delay="3000"/>
                                  </p:stCondLst>
                                  <p:childTnLst>
                                    <p:set>
                                      <p:cBhvr>
                                        <p:cTn id="781" dur="1" fill="hold">
                                          <p:stCondLst>
                                            <p:cond delay="0"/>
                                          </p:stCondLst>
                                        </p:cTn>
                                        <p:tgtEl>
                                          <p:spTgt spid="485"/>
                                        </p:tgtEl>
                                        <p:attrNameLst>
                                          <p:attrName>style.visibility</p:attrName>
                                        </p:attrNameLst>
                                      </p:cBhvr>
                                      <p:to>
                                        <p:strVal val="visible"/>
                                      </p:to>
                                    </p:set>
                                    <p:anim calcmode="lin" valueType="num">
                                      <p:cBhvr>
                                        <p:cTn id="782" dur="500" fill="hold"/>
                                        <p:tgtEl>
                                          <p:spTgt spid="485"/>
                                        </p:tgtEl>
                                        <p:attrNameLst>
                                          <p:attrName>ppt_w</p:attrName>
                                        </p:attrNameLst>
                                      </p:cBhvr>
                                      <p:tavLst>
                                        <p:tav tm="0">
                                          <p:val>
                                            <p:fltVal val="0"/>
                                          </p:val>
                                        </p:tav>
                                        <p:tav tm="100000">
                                          <p:val>
                                            <p:strVal val="#ppt_w"/>
                                          </p:val>
                                        </p:tav>
                                      </p:tavLst>
                                    </p:anim>
                                    <p:anim calcmode="lin" valueType="num">
                                      <p:cBhvr>
                                        <p:cTn id="783" dur="500" fill="hold"/>
                                        <p:tgtEl>
                                          <p:spTgt spid="485"/>
                                        </p:tgtEl>
                                        <p:attrNameLst>
                                          <p:attrName>ppt_h</p:attrName>
                                        </p:attrNameLst>
                                      </p:cBhvr>
                                      <p:tavLst>
                                        <p:tav tm="0">
                                          <p:val>
                                            <p:fltVal val="0"/>
                                          </p:val>
                                        </p:tav>
                                        <p:tav tm="100000">
                                          <p:val>
                                            <p:strVal val="#ppt_h"/>
                                          </p:val>
                                        </p:tav>
                                      </p:tavLst>
                                    </p:anim>
                                    <p:animEffect transition="in" filter="fade">
                                      <p:cBhvr>
                                        <p:cTn id="784" dur="500"/>
                                        <p:tgtEl>
                                          <p:spTgt spid="485"/>
                                        </p:tgtEl>
                                      </p:cBhvr>
                                    </p:animEffect>
                                  </p:childTnLst>
                                </p:cTn>
                              </p:par>
                              <p:par>
                                <p:cTn id="785" presetID="53" presetClass="entr" presetSubtype="16" fill="hold" grpId="0" nodeType="withEffect">
                                  <p:stCondLst>
                                    <p:cond delay="3100"/>
                                  </p:stCondLst>
                                  <p:childTnLst>
                                    <p:set>
                                      <p:cBhvr>
                                        <p:cTn id="786" dur="1" fill="hold">
                                          <p:stCondLst>
                                            <p:cond delay="0"/>
                                          </p:stCondLst>
                                        </p:cTn>
                                        <p:tgtEl>
                                          <p:spTgt spid="486"/>
                                        </p:tgtEl>
                                        <p:attrNameLst>
                                          <p:attrName>style.visibility</p:attrName>
                                        </p:attrNameLst>
                                      </p:cBhvr>
                                      <p:to>
                                        <p:strVal val="visible"/>
                                      </p:to>
                                    </p:set>
                                    <p:anim calcmode="lin" valueType="num">
                                      <p:cBhvr>
                                        <p:cTn id="787" dur="500" fill="hold"/>
                                        <p:tgtEl>
                                          <p:spTgt spid="486"/>
                                        </p:tgtEl>
                                        <p:attrNameLst>
                                          <p:attrName>ppt_w</p:attrName>
                                        </p:attrNameLst>
                                      </p:cBhvr>
                                      <p:tavLst>
                                        <p:tav tm="0">
                                          <p:val>
                                            <p:fltVal val="0"/>
                                          </p:val>
                                        </p:tav>
                                        <p:tav tm="100000">
                                          <p:val>
                                            <p:strVal val="#ppt_w"/>
                                          </p:val>
                                        </p:tav>
                                      </p:tavLst>
                                    </p:anim>
                                    <p:anim calcmode="lin" valueType="num">
                                      <p:cBhvr>
                                        <p:cTn id="788" dur="500" fill="hold"/>
                                        <p:tgtEl>
                                          <p:spTgt spid="486"/>
                                        </p:tgtEl>
                                        <p:attrNameLst>
                                          <p:attrName>ppt_h</p:attrName>
                                        </p:attrNameLst>
                                      </p:cBhvr>
                                      <p:tavLst>
                                        <p:tav tm="0">
                                          <p:val>
                                            <p:fltVal val="0"/>
                                          </p:val>
                                        </p:tav>
                                        <p:tav tm="100000">
                                          <p:val>
                                            <p:strVal val="#ppt_h"/>
                                          </p:val>
                                        </p:tav>
                                      </p:tavLst>
                                    </p:anim>
                                    <p:animEffect transition="in" filter="fade">
                                      <p:cBhvr>
                                        <p:cTn id="789" dur="500"/>
                                        <p:tgtEl>
                                          <p:spTgt spid="486"/>
                                        </p:tgtEl>
                                      </p:cBhvr>
                                    </p:animEffect>
                                  </p:childTnLst>
                                </p:cTn>
                              </p:par>
                              <p:par>
                                <p:cTn id="790" presetID="53" presetClass="entr" presetSubtype="16" fill="hold" grpId="0" nodeType="withEffect">
                                  <p:stCondLst>
                                    <p:cond delay="3200"/>
                                  </p:stCondLst>
                                  <p:childTnLst>
                                    <p:set>
                                      <p:cBhvr>
                                        <p:cTn id="791" dur="1" fill="hold">
                                          <p:stCondLst>
                                            <p:cond delay="0"/>
                                          </p:stCondLst>
                                        </p:cTn>
                                        <p:tgtEl>
                                          <p:spTgt spid="487"/>
                                        </p:tgtEl>
                                        <p:attrNameLst>
                                          <p:attrName>style.visibility</p:attrName>
                                        </p:attrNameLst>
                                      </p:cBhvr>
                                      <p:to>
                                        <p:strVal val="visible"/>
                                      </p:to>
                                    </p:set>
                                    <p:anim calcmode="lin" valueType="num">
                                      <p:cBhvr>
                                        <p:cTn id="792" dur="500" fill="hold"/>
                                        <p:tgtEl>
                                          <p:spTgt spid="487"/>
                                        </p:tgtEl>
                                        <p:attrNameLst>
                                          <p:attrName>ppt_w</p:attrName>
                                        </p:attrNameLst>
                                      </p:cBhvr>
                                      <p:tavLst>
                                        <p:tav tm="0">
                                          <p:val>
                                            <p:fltVal val="0"/>
                                          </p:val>
                                        </p:tav>
                                        <p:tav tm="100000">
                                          <p:val>
                                            <p:strVal val="#ppt_w"/>
                                          </p:val>
                                        </p:tav>
                                      </p:tavLst>
                                    </p:anim>
                                    <p:anim calcmode="lin" valueType="num">
                                      <p:cBhvr>
                                        <p:cTn id="793" dur="500" fill="hold"/>
                                        <p:tgtEl>
                                          <p:spTgt spid="487"/>
                                        </p:tgtEl>
                                        <p:attrNameLst>
                                          <p:attrName>ppt_h</p:attrName>
                                        </p:attrNameLst>
                                      </p:cBhvr>
                                      <p:tavLst>
                                        <p:tav tm="0">
                                          <p:val>
                                            <p:fltVal val="0"/>
                                          </p:val>
                                        </p:tav>
                                        <p:tav tm="100000">
                                          <p:val>
                                            <p:strVal val="#ppt_h"/>
                                          </p:val>
                                        </p:tav>
                                      </p:tavLst>
                                    </p:anim>
                                    <p:animEffect transition="in" filter="fade">
                                      <p:cBhvr>
                                        <p:cTn id="794" dur="500"/>
                                        <p:tgtEl>
                                          <p:spTgt spid="487"/>
                                        </p:tgtEl>
                                      </p:cBhvr>
                                    </p:animEffect>
                                  </p:childTnLst>
                                </p:cTn>
                              </p:par>
                              <p:par>
                                <p:cTn id="795" presetID="53" presetClass="entr" presetSubtype="16" fill="hold" grpId="0" nodeType="withEffect">
                                  <p:stCondLst>
                                    <p:cond delay="3300"/>
                                  </p:stCondLst>
                                  <p:childTnLst>
                                    <p:set>
                                      <p:cBhvr>
                                        <p:cTn id="796" dur="1" fill="hold">
                                          <p:stCondLst>
                                            <p:cond delay="0"/>
                                          </p:stCondLst>
                                        </p:cTn>
                                        <p:tgtEl>
                                          <p:spTgt spid="488"/>
                                        </p:tgtEl>
                                        <p:attrNameLst>
                                          <p:attrName>style.visibility</p:attrName>
                                        </p:attrNameLst>
                                      </p:cBhvr>
                                      <p:to>
                                        <p:strVal val="visible"/>
                                      </p:to>
                                    </p:set>
                                    <p:anim calcmode="lin" valueType="num">
                                      <p:cBhvr>
                                        <p:cTn id="797" dur="500" fill="hold"/>
                                        <p:tgtEl>
                                          <p:spTgt spid="488"/>
                                        </p:tgtEl>
                                        <p:attrNameLst>
                                          <p:attrName>ppt_w</p:attrName>
                                        </p:attrNameLst>
                                      </p:cBhvr>
                                      <p:tavLst>
                                        <p:tav tm="0">
                                          <p:val>
                                            <p:fltVal val="0"/>
                                          </p:val>
                                        </p:tav>
                                        <p:tav tm="100000">
                                          <p:val>
                                            <p:strVal val="#ppt_w"/>
                                          </p:val>
                                        </p:tav>
                                      </p:tavLst>
                                    </p:anim>
                                    <p:anim calcmode="lin" valueType="num">
                                      <p:cBhvr>
                                        <p:cTn id="798" dur="500" fill="hold"/>
                                        <p:tgtEl>
                                          <p:spTgt spid="488"/>
                                        </p:tgtEl>
                                        <p:attrNameLst>
                                          <p:attrName>ppt_h</p:attrName>
                                        </p:attrNameLst>
                                      </p:cBhvr>
                                      <p:tavLst>
                                        <p:tav tm="0">
                                          <p:val>
                                            <p:fltVal val="0"/>
                                          </p:val>
                                        </p:tav>
                                        <p:tav tm="100000">
                                          <p:val>
                                            <p:strVal val="#ppt_h"/>
                                          </p:val>
                                        </p:tav>
                                      </p:tavLst>
                                    </p:anim>
                                    <p:animEffect transition="in" filter="fade">
                                      <p:cBhvr>
                                        <p:cTn id="799" dur="500"/>
                                        <p:tgtEl>
                                          <p:spTgt spid="488"/>
                                        </p:tgtEl>
                                      </p:cBhvr>
                                    </p:animEffect>
                                  </p:childTnLst>
                                </p:cTn>
                              </p:par>
                              <p:par>
                                <p:cTn id="800" presetID="53" presetClass="entr" presetSubtype="16" fill="hold" grpId="0" nodeType="withEffect">
                                  <p:stCondLst>
                                    <p:cond delay="3400"/>
                                  </p:stCondLst>
                                  <p:childTnLst>
                                    <p:set>
                                      <p:cBhvr>
                                        <p:cTn id="801" dur="1" fill="hold">
                                          <p:stCondLst>
                                            <p:cond delay="0"/>
                                          </p:stCondLst>
                                        </p:cTn>
                                        <p:tgtEl>
                                          <p:spTgt spid="489"/>
                                        </p:tgtEl>
                                        <p:attrNameLst>
                                          <p:attrName>style.visibility</p:attrName>
                                        </p:attrNameLst>
                                      </p:cBhvr>
                                      <p:to>
                                        <p:strVal val="visible"/>
                                      </p:to>
                                    </p:set>
                                    <p:anim calcmode="lin" valueType="num">
                                      <p:cBhvr>
                                        <p:cTn id="802" dur="500" fill="hold"/>
                                        <p:tgtEl>
                                          <p:spTgt spid="489"/>
                                        </p:tgtEl>
                                        <p:attrNameLst>
                                          <p:attrName>ppt_w</p:attrName>
                                        </p:attrNameLst>
                                      </p:cBhvr>
                                      <p:tavLst>
                                        <p:tav tm="0">
                                          <p:val>
                                            <p:fltVal val="0"/>
                                          </p:val>
                                        </p:tav>
                                        <p:tav tm="100000">
                                          <p:val>
                                            <p:strVal val="#ppt_w"/>
                                          </p:val>
                                        </p:tav>
                                      </p:tavLst>
                                    </p:anim>
                                    <p:anim calcmode="lin" valueType="num">
                                      <p:cBhvr>
                                        <p:cTn id="803" dur="500" fill="hold"/>
                                        <p:tgtEl>
                                          <p:spTgt spid="489"/>
                                        </p:tgtEl>
                                        <p:attrNameLst>
                                          <p:attrName>ppt_h</p:attrName>
                                        </p:attrNameLst>
                                      </p:cBhvr>
                                      <p:tavLst>
                                        <p:tav tm="0">
                                          <p:val>
                                            <p:fltVal val="0"/>
                                          </p:val>
                                        </p:tav>
                                        <p:tav tm="100000">
                                          <p:val>
                                            <p:strVal val="#ppt_h"/>
                                          </p:val>
                                        </p:tav>
                                      </p:tavLst>
                                    </p:anim>
                                    <p:animEffect transition="in" filter="fade">
                                      <p:cBhvr>
                                        <p:cTn id="804" dur="500"/>
                                        <p:tgtEl>
                                          <p:spTgt spid="489"/>
                                        </p:tgtEl>
                                      </p:cBhvr>
                                    </p:animEffect>
                                  </p:childTnLst>
                                </p:cTn>
                              </p:par>
                              <p:par>
                                <p:cTn id="805" presetID="53" presetClass="entr" presetSubtype="16" fill="hold" grpId="0" nodeType="withEffect">
                                  <p:stCondLst>
                                    <p:cond delay="3500"/>
                                  </p:stCondLst>
                                  <p:childTnLst>
                                    <p:set>
                                      <p:cBhvr>
                                        <p:cTn id="806" dur="1" fill="hold">
                                          <p:stCondLst>
                                            <p:cond delay="0"/>
                                          </p:stCondLst>
                                        </p:cTn>
                                        <p:tgtEl>
                                          <p:spTgt spid="490"/>
                                        </p:tgtEl>
                                        <p:attrNameLst>
                                          <p:attrName>style.visibility</p:attrName>
                                        </p:attrNameLst>
                                      </p:cBhvr>
                                      <p:to>
                                        <p:strVal val="visible"/>
                                      </p:to>
                                    </p:set>
                                    <p:anim calcmode="lin" valueType="num">
                                      <p:cBhvr>
                                        <p:cTn id="807" dur="500" fill="hold"/>
                                        <p:tgtEl>
                                          <p:spTgt spid="490"/>
                                        </p:tgtEl>
                                        <p:attrNameLst>
                                          <p:attrName>ppt_w</p:attrName>
                                        </p:attrNameLst>
                                      </p:cBhvr>
                                      <p:tavLst>
                                        <p:tav tm="0">
                                          <p:val>
                                            <p:fltVal val="0"/>
                                          </p:val>
                                        </p:tav>
                                        <p:tav tm="100000">
                                          <p:val>
                                            <p:strVal val="#ppt_w"/>
                                          </p:val>
                                        </p:tav>
                                      </p:tavLst>
                                    </p:anim>
                                    <p:anim calcmode="lin" valueType="num">
                                      <p:cBhvr>
                                        <p:cTn id="808" dur="500" fill="hold"/>
                                        <p:tgtEl>
                                          <p:spTgt spid="490"/>
                                        </p:tgtEl>
                                        <p:attrNameLst>
                                          <p:attrName>ppt_h</p:attrName>
                                        </p:attrNameLst>
                                      </p:cBhvr>
                                      <p:tavLst>
                                        <p:tav tm="0">
                                          <p:val>
                                            <p:fltVal val="0"/>
                                          </p:val>
                                        </p:tav>
                                        <p:tav tm="100000">
                                          <p:val>
                                            <p:strVal val="#ppt_h"/>
                                          </p:val>
                                        </p:tav>
                                      </p:tavLst>
                                    </p:anim>
                                    <p:animEffect transition="in" filter="fade">
                                      <p:cBhvr>
                                        <p:cTn id="809" dur="500"/>
                                        <p:tgtEl>
                                          <p:spTgt spid="490"/>
                                        </p:tgtEl>
                                      </p:cBhvr>
                                    </p:animEffect>
                                  </p:childTnLst>
                                </p:cTn>
                              </p:par>
                              <p:par>
                                <p:cTn id="810" presetID="53" presetClass="entr" presetSubtype="16" fill="hold" grpId="0" nodeType="withEffect">
                                  <p:stCondLst>
                                    <p:cond delay="3600"/>
                                  </p:stCondLst>
                                  <p:childTnLst>
                                    <p:set>
                                      <p:cBhvr>
                                        <p:cTn id="811" dur="1" fill="hold">
                                          <p:stCondLst>
                                            <p:cond delay="0"/>
                                          </p:stCondLst>
                                        </p:cTn>
                                        <p:tgtEl>
                                          <p:spTgt spid="491"/>
                                        </p:tgtEl>
                                        <p:attrNameLst>
                                          <p:attrName>style.visibility</p:attrName>
                                        </p:attrNameLst>
                                      </p:cBhvr>
                                      <p:to>
                                        <p:strVal val="visible"/>
                                      </p:to>
                                    </p:set>
                                    <p:anim calcmode="lin" valueType="num">
                                      <p:cBhvr>
                                        <p:cTn id="812" dur="500" fill="hold"/>
                                        <p:tgtEl>
                                          <p:spTgt spid="491"/>
                                        </p:tgtEl>
                                        <p:attrNameLst>
                                          <p:attrName>ppt_w</p:attrName>
                                        </p:attrNameLst>
                                      </p:cBhvr>
                                      <p:tavLst>
                                        <p:tav tm="0">
                                          <p:val>
                                            <p:fltVal val="0"/>
                                          </p:val>
                                        </p:tav>
                                        <p:tav tm="100000">
                                          <p:val>
                                            <p:strVal val="#ppt_w"/>
                                          </p:val>
                                        </p:tav>
                                      </p:tavLst>
                                    </p:anim>
                                    <p:anim calcmode="lin" valueType="num">
                                      <p:cBhvr>
                                        <p:cTn id="813" dur="500" fill="hold"/>
                                        <p:tgtEl>
                                          <p:spTgt spid="491"/>
                                        </p:tgtEl>
                                        <p:attrNameLst>
                                          <p:attrName>ppt_h</p:attrName>
                                        </p:attrNameLst>
                                      </p:cBhvr>
                                      <p:tavLst>
                                        <p:tav tm="0">
                                          <p:val>
                                            <p:fltVal val="0"/>
                                          </p:val>
                                        </p:tav>
                                        <p:tav tm="100000">
                                          <p:val>
                                            <p:strVal val="#ppt_h"/>
                                          </p:val>
                                        </p:tav>
                                      </p:tavLst>
                                    </p:anim>
                                    <p:animEffect transition="in" filter="fade">
                                      <p:cBhvr>
                                        <p:cTn id="814" dur="500"/>
                                        <p:tgtEl>
                                          <p:spTgt spid="491"/>
                                        </p:tgtEl>
                                      </p:cBhvr>
                                    </p:animEffect>
                                  </p:childTnLst>
                                </p:cTn>
                              </p:par>
                              <p:par>
                                <p:cTn id="815" presetID="53" presetClass="entr" presetSubtype="16" fill="hold" grpId="0" nodeType="withEffect">
                                  <p:stCondLst>
                                    <p:cond delay="3700"/>
                                  </p:stCondLst>
                                  <p:childTnLst>
                                    <p:set>
                                      <p:cBhvr>
                                        <p:cTn id="816" dur="1" fill="hold">
                                          <p:stCondLst>
                                            <p:cond delay="0"/>
                                          </p:stCondLst>
                                        </p:cTn>
                                        <p:tgtEl>
                                          <p:spTgt spid="492"/>
                                        </p:tgtEl>
                                        <p:attrNameLst>
                                          <p:attrName>style.visibility</p:attrName>
                                        </p:attrNameLst>
                                      </p:cBhvr>
                                      <p:to>
                                        <p:strVal val="visible"/>
                                      </p:to>
                                    </p:set>
                                    <p:anim calcmode="lin" valueType="num">
                                      <p:cBhvr>
                                        <p:cTn id="817" dur="500" fill="hold"/>
                                        <p:tgtEl>
                                          <p:spTgt spid="492"/>
                                        </p:tgtEl>
                                        <p:attrNameLst>
                                          <p:attrName>ppt_w</p:attrName>
                                        </p:attrNameLst>
                                      </p:cBhvr>
                                      <p:tavLst>
                                        <p:tav tm="0">
                                          <p:val>
                                            <p:fltVal val="0"/>
                                          </p:val>
                                        </p:tav>
                                        <p:tav tm="100000">
                                          <p:val>
                                            <p:strVal val="#ppt_w"/>
                                          </p:val>
                                        </p:tav>
                                      </p:tavLst>
                                    </p:anim>
                                    <p:anim calcmode="lin" valueType="num">
                                      <p:cBhvr>
                                        <p:cTn id="818" dur="500" fill="hold"/>
                                        <p:tgtEl>
                                          <p:spTgt spid="492"/>
                                        </p:tgtEl>
                                        <p:attrNameLst>
                                          <p:attrName>ppt_h</p:attrName>
                                        </p:attrNameLst>
                                      </p:cBhvr>
                                      <p:tavLst>
                                        <p:tav tm="0">
                                          <p:val>
                                            <p:fltVal val="0"/>
                                          </p:val>
                                        </p:tav>
                                        <p:tav tm="100000">
                                          <p:val>
                                            <p:strVal val="#ppt_h"/>
                                          </p:val>
                                        </p:tav>
                                      </p:tavLst>
                                    </p:anim>
                                    <p:animEffect transition="in" filter="fade">
                                      <p:cBhvr>
                                        <p:cTn id="819" dur="500"/>
                                        <p:tgtEl>
                                          <p:spTgt spid="492"/>
                                        </p:tgtEl>
                                      </p:cBhvr>
                                    </p:animEffect>
                                  </p:childTnLst>
                                </p:cTn>
                              </p:par>
                              <p:par>
                                <p:cTn id="820" presetID="53" presetClass="entr" presetSubtype="16" fill="hold" grpId="0" nodeType="withEffect">
                                  <p:stCondLst>
                                    <p:cond delay="3800"/>
                                  </p:stCondLst>
                                  <p:childTnLst>
                                    <p:set>
                                      <p:cBhvr>
                                        <p:cTn id="821" dur="1" fill="hold">
                                          <p:stCondLst>
                                            <p:cond delay="0"/>
                                          </p:stCondLst>
                                        </p:cTn>
                                        <p:tgtEl>
                                          <p:spTgt spid="493"/>
                                        </p:tgtEl>
                                        <p:attrNameLst>
                                          <p:attrName>style.visibility</p:attrName>
                                        </p:attrNameLst>
                                      </p:cBhvr>
                                      <p:to>
                                        <p:strVal val="visible"/>
                                      </p:to>
                                    </p:set>
                                    <p:anim calcmode="lin" valueType="num">
                                      <p:cBhvr>
                                        <p:cTn id="822" dur="500" fill="hold"/>
                                        <p:tgtEl>
                                          <p:spTgt spid="493"/>
                                        </p:tgtEl>
                                        <p:attrNameLst>
                                          <p:attrName>ppt_w</p:attrName>
                                        </p:attrNameLst>
                                      </p:cBhvr>
                                      <p:tavLst>
                                        <p:tav tm="0">
                                          <p:val>
                                            <p:fltVal val="0"/>
                                          </p:val>
                                        </p:tav>
                                        <p:tav tm="100000">
                                          <p:val>
                                            <p:strVal val="#ppt_w"/>
                                          </p:val>
                                        </p:tav>
                                      </p:tavLst>
                                    </p:anim>
                                    <p:anim calcmode="lin" valueType="num">
                                      <p:cBhvr>
                                        <p:cTn id="823" dur="500" fill="hold"/>
                                        <p:tgtEl>
                                          <p:spTgt spid="493"/>
                                        </p:tgtEl>
                                        <p:attrNameLst>
                                          <p:attrName>ppt_h</p:attrName>
                                        </p:attrNameLst>
                                      </p:cBhvr>
                                      <p:tavLst>
                                        <p:tav tm="0">
                                          <p:val>
                                            <p:fltVal val="0"/>
                                          </p:val>
                                        </p:tav>
                                        <p:tav tm="100000">
                                          <p:val>
                                            <p:strVal val="#ppt_h"/>
                                          </p:val>
                                        </p:tav>
                                      </p:tavLst>
                                    </p:anim>
                                    <p:animEffect transition="in" filter="fade">
                                      <p:cBhvr>
                                        <p:cTn id="824" dur="500"/>
                                        <p:tgtEl>
                                          <p:spTgt spid="493"/>
                                        </p:tgtEl>
                                      </p:cBhvr>
                                    </p:animEffect>
                                  </p:childTnLst>
                                </p:cTn>
                              </p:par>
                              <p:par>
                                <p:cTn id="825" presetID="53" presetClass="entr" presetSubtype="16" fill="hold" grpId="0" nodeType="withEffect">
                                  <p:stCondLst>
                                    <p:cond delay="3900"/>
                                  </p:stCondLst>
                                  <p:childTnLst>
                                    <p:set>
                                      <p:cBhvr>
                                        <p:cTn id="826" dur="1" fill="hold">
                                          <p:stCondLst>
                                            <p:cond delay="0"/>
                                          </p:stCondLst>
                                        </p:cTn>
                                        <p:tgtEl>
                                          <p:spTgt spid="494"/>
                                        </p:tgtEl>
                                        <p:attrNameLst>
                                          <p:attrName>style.visibility</p:attrName>
                                        </p:attrNameLst>
                                      </p:cBhvr>
                                      <p:to>
                                        <p:strVal val="visible"/>
                                      </p:to>
                                    </p:set>
                                    <p:anim calcmode="lin" valueType="num">
                                      <p:cBhvr>
                                        <p:cTn id="827" dur="500" fill="hold"/>
                                        <p:tgtEl>
                                          <p:spTgt spid="494"/>
                                        </p:tgtEl>
                                        <p:attrNameLst>
                                          <p:attrName>ppt_w</p:attrName>
                                        </p:attrNameLst>
                                      </p:cBhvr>
                                      <p:tavLst>
                                        <p:tav tm="0">
                                          <p:val>
                                            <p:fltVal val="0"/>
                                          </p:val>
                                        </p:tav>
                                        <p:tav tm="100000">
                                          <p:val>
                                            <p:strVal val="#ppt_w"/>
                                          </p:val>
                                        </p:tav>
                                      </p:tavLst>
                                    </p:anim>
                                    <p:anim calcmode="lin" valueType="num">
                                      <p:cBhvr>
                                        <p:cTn id="828" dur="500" fill="hold"/>
                                        <p:tgtEl>
                                          <p:spTgt spid="494"/>
                                        </p:tgtEl>
                                        <p:attrNameLst>
                                          <p:attrName>ppt_h</p:attrName>
                                        </p:attrNameLst>
                                      </p:cBhvr>
                                      <p:tavLst>
                                        <p:tav tm="0">
                                          <p:val>
                                            <p:fltVal val="0"/>
                                          </p:val>
                                        </p:tav>
                                        <p:tav tm="100000">
                                          <p:val>
                                            <p:strVal val="#ppt_h"/>
                                          </p:val>
                                        </p:tav>
                                      </p:tavLst>
                                    </p:anim>
                                    <p:animEffect transition="in" filter="fade">
                                      <p:cBhvr>
                                        <p:cTn id="829" dur="500"/>
                                        <p:tgtEl>
                                          <p:spTgt spid="494"/>
                                        </p:tgtEl>
                                      </p:cBhvr>
                                    </p:animEffect>
                                  </p:childTnLst>
                                </p:cTn>
                              </p:par>
                            </p:childTnLst>
                          </p:cTn>
                        </p:par>
                      </p:childTnLst>
                    </p:cTn>
                  </p:par>
                  <p:par>
                    <p:cTn id="830" fill="hold">
                      <p:stCondLst>
                        <p:cond delay="indefinite"/>
                      </p:stCondLst>
                      <p:childTnLst>
                        <p:par>
                          <p:cTn id="831" fill="hold">
                            <p:stCondLst>
                              <p:cond delay="0"/>
                            </p:stCondLst>
                            <p:childTnLst>
                              <p:par>
                                <p:cTn id="832" presetID="42" presetClass="entr" presetSubtype="0" fill="hold" nodeType="clickEffect">
                                  <p:stCondLst>
                                    <p:cond delay="0"/>
                                  </p:stCondLst>
                                  <p:childTnLst>
                                    <p:set>
                                      <p:cBhvr>
                                        <p:cTn id="833" dur="1" fill="hold">
                                          <p:stCondLst>
                                            <p:cond delay="0"/>
                                          </p:stCondLst>
                                        </p:cTn>
                                        <p:tgtEl>
                                          <p:spTgt spid="497"/>
                                        </p:tgtEl>
                                        <p:attrNameLst>
                                          <p:attrName>style.visibility</p:attrName>
                                        </p:attrNameLst>
                                      </p:cBhvr>
                                      <p:to>
                                        <p:strVal val="visible"/>
                                      </p:to>
                                    </p:set>
                                    <p:animEffect transition="in" filter="fade">
                                      <p:cBhvr>
                                        <p:cTn id="834" dur="1000"/>
                                        <p:tgtEl>
                                          <p:spTgt spid="497"/>
                                        </p:tgtEl>
                                      </p:cBhvr>
                                    </p:animEffect>
                                    <p:anim calcmode="lin" valueType="num">
                                      <p:cBhvr>
                                        <p:cTn id="835" dur="1000" fill="hold"/>
                                        <p:tgtEl>
                                          <p:spTgt spid="497"/>
                                        </p:tgtEl>
                                        <p:attrNameLst>
                                          <p:attrName>ppt_x</p:attrName>
                                        </p:attrNameLst>
                                      </p:cBhvr>
                                      <p:tavLst>
                                        <p:tav tm="0">
                                          <p:val>
                                            <p:strVal val="#ppt_x"/>
                                          </p:val>
                                        </p:tav>
                                        <p:tav tm="100000">
                                          <p:val>
                                            <p:strVal val="#ppt_x"/>
                                          </p:val>
                                        </p:tav>
                                      </p:tavLst>
                                    </p:anim>
                                    <p:anim calcmode="lin" valueType="num">
                                      <p:cBhvr>
                                        <p:cTn id="836" dur="100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837" fill="hold">
                      <p:stCondLst>
                        <p:cond delay="indefinite"/>
                      </p:stCondLst>
                      <p:childTnLst>
                        <p:par>
                          <p:cTn id="838" fill="hold">
                            <p:stCondLst>
                              <p:cond delay="0"/>
                            </p:stCondLst>
                            <p:childTnLst>
                              <p:par>
                                <p:cTn id="839" presetID="53" presetClass="entr" presetSubtype="16" fill="hold" grpId="0" nodeType="clickEffect">
                                  <p:stCondLst>
                                    <p:cond delay="0"/>
                                  </p:stCondLst>
                                  <p:iterate type="lt">
                                    <p:tmPct val="10000"/>
                                  </p:iterate>
                                  <p:childTnLst>
                                    <p:set>
                                      <p:cBhvr>
                                        <p:cTn id="840" dur="1" fill="hold">
                                          <p:stCondLst>
                                            <p:cond delay="0"/>
                                          </p:stCondLst>
                                        </p:cTn>
                                        <p:tgtEl>
                                          <p:spTgt spid="496"/>
                                        </p:tgtEl>
                                        <p:attrNameLst>
                                          <p:attrName>style.visibility</p:attrName>
                                        </p:attrNameLst>
                                      </p:cBhvr>
                                      <p:to>
                                        <p:strVal val="visible"/>
                                      </p:to>
                                    </p:set>
                                    <p:anim calcmode="lin" valueType="num">
                                      <p:cBhvr>
                                        <p:cTn id="841" dur="300" fill="hold"/>
                                        <p:tgtEl>
                                          <p:spTgt spid="496"/>
                                        </p:tgtEl>
                                        <p:attrNameLst>
                                          <p:attrName>ppt_w</p:attrName>
                                        </p:attrNameLst>
                                      </p:cBhvr>
                                      <p:tavLst>
                                        <p:tav tm="0">
                                          <p:val>
                                            <p:fltVal val="0"/>
                                          </p:val>
                                        </p:tav>
                                        <p:tav tm="100000">
                                          <p:val>
                                            <p:strVal val="#ppt_w"/>
                                          </p:val>
                                        </p:tav>
                                      </p:tavLst>
                                    </p:anim>
                                    <p:anim calcmode="lin" valueType="num">
                                      <p:cBhvr>
                                        <p:cTn id="842" dur="300" fill="hold"/>
                                        <p:tgtEl>
                                          <p:spTgt spid="496"/>
                                        </p:tgtEl>
                                        <p:attrNameLst>
                                          <p:attrName>ppt_h</p:attrName>
                                        </p:attrNameLst>
                                      </p:cBhvr>
                                      <p:tavLst>
                                        <p:tav tm="0">
                                          <p:val>
                                            <p:fltVal val="0"/>
                                          </p:val>
                                        </p:tav>
                                        <p:tav tm="100000">
                                          <p:val>
                                            <p:strVal val="#ppt_h"/>
                                          </p:val>
                                        </p:tav>
                                      </p:tavLst>
                                    </p:anim>
                                    <p:animEffect transition="in" filter="fade">
                                      <p:cBhvr>
                                        <p:cTn id="843" dur="300"/>
                                        <p:tgtEl>
                                          <p:spTgt spid="496"/>
                                        </p:tgtEl>
                                      </p:cBhvr>
                                    </p:animEffect>
                                  </p:childTnLst>
                                </p:cTn>
                              </p:par>
                            </p:childTnLst>
                          </p:cTn>
                        </p:par>
                      </p:childTnLst>
                    </p:cTn>
                  </p:par>
                  <p:par>
                    <p:cTn id="844" fill="hold">
                      <p:stCondLst>
                        <p:cond delay="indefinite"/>
                      </p:stCondLst>
                      <p:childTnLst>
                        <p:par>
                          <p:cTn id="845" fill="hold">
                            <p:stCondLst>
                              <p:cond delay="0"/>
                            </p:stCondLst>
                            <p:childTnLst>
                              <p:par>
                                <p:cTn id="846" presetID="53" presetClass="entr" presetSubtype="16" fill="hold" grpId="0" nodeType="clickEffect">
                                  <p:stCondLst>
                                    <p:cond delay="0"/>
                                  </p:stCondLst>
                                  <p:childTnLst>
                                    <p:set>
                                      <p:cBhvr>
                                        <p:cTn id="847" dur="1" fill="hold">
                                          <p:stCondLst>
                                            <p:cond delay="0"/>
                                          </p:stCondLst>
                                        </p:cTn>
                                        <p:tgtEl>
                                          <p:spTgt spid="503"/>
                                        </p:tgtEl>
                                        <p:attrNameLst>
                                          <p:attrName>style.visibility</p:attrName>
                                        </p:attrNameLst>
                                      </p:cBhvr>
                                      <p:to>
                                        <p:strVal val="visible"/>
                                      </p:to>
                                    </p:set>
                                    <p:anim calcmode="lin" valueType="num">
                                      <p:cBhvr>
                                        <p:cTn id="848" dur="300" fill="hold"/>
                                        <p:tgtEl>
                                          <p:spTgt spid="503"/>
                                        </p:tgtEl>
                                        <p:attrNameLst>
                                          <p:attrName>ppt_w</p:attrName>
                                        </p:attrNameLst>
                                      </p:cBhvr>
                                      <p:tavLst>
                                        <p:tav tm="0">
                                          <p:val>
                                            <p:fltVal val="0"/>
                                          </p:val>
                                        </p:tav>
                                        <p:tav tm="100000">
                                          <p:val>
                                            <p:strVal val="#ppt_w"/>
                                          </p:val>
                                        </p:tav>
                                      </p:tavLst>
                                    </p:anim>
                                    <p:anim calcmode="lin" valueType="num">
                                      <p:cBhvr>
                                        <p:cTn id="849" dur="300" fill="hold"/>
                                        <p:tgtEl>
                                          <p:spTgt spid="503"/>
                                        </p:tgtEl>
                                        <p:attrNameLst>
                                          <p:attrName>ppt_h</p:attrName>
                                        </p:attrNameLst>
                                      </p:cBhvr>
                                      <p:tavLst>
                                        <p:tav tm="0">
                                          <p:val>
                                            <p:fltVal val="0"/>
                                          </p:val>
                                        </p:tav>
                                        <p:tav tm="100000">
                                          <p:val>
                                            <p:strVal val="#ppt_h"/>
                                          </p:val>
                                        </p:tav>
                                      </p:tavLst>
                                    </p:anim>
                                    <p:animEffect transition="in" filter="fade">
                                      <p:cBhvr>
                                        <p:cTn id="850" dur="300"/>
                                        <p:tgtEl>
                                          <p:spTgt spid="503"/>
                                        </p:tgtEl>
                                      </p:cBhvr>
                                    </p:animEffect>
                                  </p:childTnLst>
                                </p:cTn>
                              </p:par>
                            </p:childTnLst>
                          </p:cTn>
                        </p:par>
                      </p:childTnLst>
                    </p:cTn>
                  </p:par>
                  <p:par>
                    <p:cTn id="851" fill="hold">
                      <p:stCondLst>
                        <p:cond delay="indefinite"/>
                      </p:stCondLst>
                      <p:childTnLst>
                        <p:par>
                          <p:cTn id="852" fill="hold">
                            <p:stCondLst>
                              <p:cond delay="0"/>
                            </p:stCondLst>
                            <p:childTnLst>
                              <p:par>
                                <p:cTn id="853" presetID="53" presetClass="entr" presetSubtype="16" fill="hold" grpId="0" nodeType="clickEffect">
                                  <p:stCondLst>
                                    <p:cond delay="0"/>
                                  </p:stCondLst>
                                  <p:iterate type="lt">
                                    <p:tmPct val="10000"/>
                                  </p:iterate>
                                  <p:childTnLst>
                                    <p:set>
                                      <p:cBhvr>
                                        <p:cTn id="854" dur="1" fill="hold">
                                          <p:stCondLst>
                                            <p:cond delay="0"/>
                                          </p:stCondLst>
                                        </p:cTn>
                                        <p:tgtEl>
                                          <p:spTgt spid="495"/>
                                        </p:tgtEl>
                                        <p:attrNameLst>
                                          <p:attrName>style.visibility</p:attrName>
                                        </p:attrNameLst>
                                      </p:cBhvr>
                                      <p:to>
                                        <p:strVal val="visible"/>
                                      </p:to>
                                    </p:set>
                                    <p:anim calcmode="lin" valueType="num">
                                      <p:cBhvr>
                                        <p:cTn id="855" dur="300" fill="hold"/>
                                        <p:tgtEl>
                                          <p:spTgt spid="495"/>
                                        </p:tgtEl>
                                        <p:attrNameLst>
                                          <p:attrName>ppt_w</p:attrName>
                                        </p:attrNameLst>
                                      </p:cBhvr>
                                      <p:tavLst>
                                        <p:tav tm="0">
                                          <p:val>
                                            <p:fltVal val="0"/>
                                          </p:val>
                                        </p:tav>
                                        <p:tav tm="100000">
                                          <p:val>
                                            <p:strVal val="#ppt_w"/>
                                          </p:val>
                                        </p:tav>
                                      </p:tavLst>
                                    </p:anim>
                                    <p:anim calcmode="lin" valueType="num">
                                      <p:cBhvr>
                                        <p:cTn id="856" dur="300" fill="hold"/>
                                        <p:tgtEl>
                                          <p:spTgt spid="495"/>
                                        </p:tgtEl>
                                        <p:attrNameLst>
                                          <p:attrName>ppt_h</p:attrName>
                                        </p:attrNameLst>
                                      </p:cBhvr>
                                      <p:tavLst>
                                        <p:tav tm="0">
                                          <p:val>
                                            <p:fltVal val="0"/>
                                          </p:val>
                                        </p:tav>
                                        <p:tav tm="100000">
                                          <p:val>
                                            <p:strVal val="#ppt_h"/>
                                          </p:val>
                                        </p:tav>
                                      </p:tavLst>
                                    </p:anim>
                                    <p:animEffect transition="in" filter="fade">
                                      <p:cBhvr>
                                        <p:cTn id="857" dur="300"/>
                                        <p:tgtEl>
                                          <p:spTgt spid="495"/>
                                        </p:tgtEl>
                                      </p:cBhvr>
                                    </p:animEffect>
                                  </p:childTnLst>
                                </p:cTn>
                              </p:par>
                            </p:childTnLst>
                          </p:cTn>
                        </p:par>
                      </p:childTnLst>
                    </p:cTn>
                  </p:par>
                  <p:par>
                    <p:cTn id="858" fill="hold">
                      <p:stCondLst>
                        <p:cond delay="indefinite"/>
                      </p:stCondLst>
                      <p:childTnLst>
                        <p:par>
                          <p:cTn id="859" fill="hold">
                            <p:stCondLst>
                              <p:cond delay="0"/>
                            </p:stCondLst>
                            <p:childTnLst>
                              <p:par>
                                <p:cTn id="860" presetID="53" presetClass="entr" presetSubtype="16" fill="hold" grpId="0" nodeType="clickEffect">
                                  <p:stCondLst>
                                    <p:cond delay="0"/>
                                  </p:stCondLst>
                                  <p:iterate type="lt">
                                    <p:tmPct val="10000"/>
                                  </p:iterate>
                                  <p:childTnLst>
                                    <p:set>
                                      <p:cBhvr>
                                        <p:cTn id="861" dur="1" fill="hold">
                                          <p:stCondLst>
                                            <p:cond delay="0"/>
                                          </p:stCondLst>
                                        </p:cTn>
                                        <p:tgtEl>
                                          <p:spTgt spid="501"/>
                                        </p:tgtEl>
                                        <p:attrNameLst>
                                          <p:attrName>style.visibility</p:attrName>
                                        </p:attrNameLst>
                                      </p:cBhvr>
                                      <p:to>
                                        <p:strVal val="visible"/>
                                      </p:to>
                                    </p:set>
                                    <p:anim calcmode="lin" valueType="num">
                                      <p:cBhvr>
                                        <p:cTn id="862" dur="300" fill="hold"/>
                                        <p:tgtEl>
                                          <p:spTgt spid="501"/>
                                        </p:tgtEl>
                                        <p:attrNameLst>
                                          <p:attrName>ppt_w</p:attrName>
                                        </p:attrNameLst>
                                      </p:cBhvr>
                                      <p:tavLst>
                                        <p:tav tm="0">
                                          <p:val>
                                            <p:fltVal val="0"/>
                                          </p:val>
                                        </p:tav>
                                        <p:tav tm="100000">
                                          <p:val>
                                            <p:strVal val="#ppt_w"/>
                                          </p:val>
                                        </p:tav>
                                      </p:tavLst>
                                    </p:anim>
                                    <p:anim calcmode="lin" valueType="num">
                                      <p:cBhvr>
                                        <p:cTn id="863" dur="300" fill="hold"/>
                                        <p:tgtEl>
                                          <p:spTgt spid="501"/>
                                        </p:tgtEl>
                                        <p:attrNameLst>
                                          <p:attrName>ppt_h</p:attrName>
                                        </p:attrNameLst>
                                      </p:cBhvr>
                                      <p:tavLst>
                                        <p:tav tm="0">
                                          <p:val>
                                            <p:fltVal val="0"/>
                                          </p:val>
                                        </p:tav>
                                        <p:tav tm="100000">
                                          <p:val>
                                            <p:strVal val="#ppt_h"/>
                                          </p:val>
                                        </p:tav>
                                      </p:tavLst>
                                    </p:anim>
                                    <p:animEffect transition="in" filter="fade">
                                      <p:cBhvr>
                                        <p:cTn id="864" dur="300"/>
                                        <p:tgtEl>
                                          <p:spTgt spid="501"/>
                                        </p:tgtEl>
                                      </p:cBhvr>
                                    </p:animEffect>
                                  </p:childTnLst>
                                </p:cTn>
                              </p:par>
                            </p:childTnLst>
                          </p:cTn>
                        </p:par>
                      </p:childTnLst>
                    </p:cTn>
                  </p:par>
                  <p:par>
                    <p:cTn id="865" fill="hold">
                      <p:stCondLst>
                        <p:cond delay="indefinite"/>
                      </p:stCondLst>
                      <p:childTnLst>
                        <p:par>
                          <p:cTn id="866" fill="hold">
                            <p:stCondLst>
                              <p:cond delay="0"/>
                            </p:stCondLst>
                            <p:childTnLst>
                              <p:par>
                                <p:cTn id="867" presetID="53" presetClass="entr" presetSubtype="16" fill="hold" grpId="0" nodeType="clickEffect">
                                  <p:stCondLst>
                                    <p:cond delay="0"/>
                                  </p:stCondLst>
                                  <p:iterate type="lt">
                                    <p:tmPct val="10000"/>
                                  </p:iterate>
                                  <p:childTnLst>
                                    <p:set>
                                      <p:cBhvr>
                                        <p:cTn id="868" dur="1" fill="hold">
                                          <p:stCondLst>
                                            <p:cond delay="0"/>
                                          </p:stCondLst>
                                        </p:cTn>
                                        <p:tgtEl>
                                          <p:spTgt spid="502"/>
                                        </p:tgtEl>
                                        <p:attrNameLst>
                                          <p:attrName>style.visibility</p:attrName>
                                        </p:attrNameLst>
                                      </p:cBhvr>
                                      <p:to>
                                        <p:strVal val="visible"/>
                                      </p:to>
                                    </p:set>
                                    <p:anim calcmode="lin" valueType="num">
                                      <p:cBhvr>
                                        <p:cTn id="869" dur="100" fill="hold"/>
                                        <p:tgtEl>
                                          <p:spTgt spid="502"/>
                                        </p:tgtEl>
                                        <p:attrNameLst>
                                          <p:attrName>ppt_w</p:attrName>
                                        </p:attrNameLst>
                                      </p:cBhvr>
                                      <p:tavLst>
                                        <p:tav tm="0">
                                          <p:val>
                                            <p:fltVal val="0"/>
                                          </p:val>
                                        </p:tav>
                                        <p:tav tm="100000">
                                          <p:val>
                                            <p:strVal val="#ppt_w"/>
                                          </p:val>
                                        </p:tav>
                                      </p:tavLst>
                                    </p:anim>
                                    <p:anim calcmode="lin" valueType="num">
                                      <p:cBhvr>
                                        <p:cTn id="870" dur="100" fill="hold"/>
                                        <p:tgtEl>
                                          <p:spTgt spid="502"/>
                                        </p:tgtEl>
                                        <p:attrNameLst>
                                          <p:attrName>ppt_h</p:attrName>
                                        </p:attrNameLst>
                                      </p:cBhvr>
                                      <p:tavLst>
                                        <p:tav tm="0">
                                          <p:val>
                                            <p:fltVal val="0"/>
                                          </p:val>
                                        </p:tav>
                                        <p:tav tm="100000">
                                          <p:val>
                                            <p:strVal val="#ppt_h"/>
                                          </p:val>
                                        </p:tav>
                                      </p:tavLst>
                                    </p:anim>
                                    <p:animEffect transition="in" filter="fade">
                                      <p:cBhvr>
                                        <p:cTn id="871" dur="1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p:bldP spid="496" grpId="0"/>
      <p:bldP spid="501" grpId="0"/>
      <p:bldP spid="502" grpId="0"/>
      <p:bldP spid="5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16" name="文本框 15"/>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18"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21" name="直接连接符 20"/>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03284" y="2214925"/>
            <a:ext cx="1379591" cy="1373349"/>
          </a:xfrm>
          <a:prstGeom prst="rect">
            <a:avLst/>
          </a:prstGeom>
          <a:effectLst>
            <a:outerShdw blurRad="190500" dir="2700000" algn="tl" rotWithShape="0">
              <a:srgbClr val="45D8FF">
                <a:alpha val="80000"/>
              </a:srgbClr>
            </a:outerShdw>
          </a:effectLst>
        </p:spPr>
      </p:pic>
      <p:pic>
        <p:nvPicPr>
          <p:cNvPr id="46" name="图片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3944" y="2234565"/>
            <a:ext cx="1340570" cy="1340568"/>
          </a:xfrm>
          <a:prstGeom prst="rect">
            <a:avLst/>
          </a:prstGeom>
          <a:effectLst>
            <a:outerShdw blurRad="190500" dir="2700000" algn="tl" rotWithShape="0">
              <a:srgbClr val="45D8FF">
                <a:alpha val="80000"/>
              </a:srgbClr>
            </a:outerShdw>
          </a:effectLst>
        </p:spPr>
      </p:pic>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90" y="4254015"/>
            <a:ext cx="1384235" cy="1384233"/>
          </a:xfrm>
          <a:prstGeom prst="rect">
            <a:avLst/>
          </a:prstGeom>
          <a:effectLst>
            <a:outerShdw blurRad="190500" dir="2700000" algn="tl" rotWithShape="0">
              <a:srgbClr val="45D8FF">
                <a:alpha val="80000"/>
              </a:srgbClr>
            </a:outerShdw>
          </a:effectLst>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677" y="4257676"/>
            <a:ext cx="1381128" cy="1381128"/>
          </a:xfrm>
          <a:prstGeom prst="rect">
            <a:avLst/>
          </a:prstGeom>
          <a:effectLst>
            <a:outerShdw blurRad="190500" dir="2700000" algn="tl" rotWithShape="0">
              <a:srgbClr val="45D8FF">
                <a:alpha val="80000"/>
              </a:srgbClr>
            </a:outerShdw>
          </a:effectLst>
        </p:spPr>
      </p:pic>
      <p:pic>
        <p:nvPicPr>
          <p:cNvPr id="49" name="图片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895" y="4245768"/>
            <a:ext cx="1406559" cy="1406559"/>
          </a:xfrm>
          <a:prstGeom prst="rect">
            <a:avLst/>
          </a:prstGeom>
          <a:effectLst>
            <a:outerShdw blurRad="190500" dir="2700000" algn="tl" rotWithShape="0">
              <a:srgbClr val="45D8FF">
                <a:alpha val="80000"/>
              </a:srgbClr>
            </a:outerShdw>
          </a:effectLst>
        </p:spPr>
      </p:pic>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4886" y="2221751"/>
            <a:ext cx="1353489" cy="1353489"/>
          </a:xfrm>
          <a:prstGeom prst="rect">
            <a:avLst/>
          </a:prstGeom>
          <a:effectLst>
            <a:outerShdw blurRad="190500" dir="2700000" algn="tl" rotWithShape="0">
              <a:srgbClr val="45D8FF">
                <a:alpha val="80000"/>
              </a:srgbClr>
            </a:outerShdw>
          </a:effectLst>
        </p:spPr>
      </p:pic>
      <p:grpSp>
        <p:nvGrpSpPr>
          <p:cNvPr id="51" name="组合 50"/>
          <p:cNvGrpSpPr/>
          <p:nvPr/>
        </p:nvGrpSpPr>
        <p:grpSpPr>
          <a:xfrm>
            <a:off x="2701657" y="2192319"/>
            <a:ext cx="1741136" cy="1408345"/>
            <a:chOff x="2701657" y="2192319"/>
            <a:chExt cx="1741136" cy="1408345"/>
          </a:xfrm>
        </p:grpSpPr>
        <p:sp>
          <p:nvSpPr>
            <p:cNvPr id="52" name="文本框 51"/>
            <p:cNvSpPr txBox="1"/>
            <p:nvPr/>
          </p:nvSpPr>
          <p:spPr>
            <a:xfrm>
              <a:off x="2701659" y="2192319"/>
              <a:ext cx="1031051" cy="430887"/>
            </a:xfrm>
            <a:prstGeom prst="rect">
              <a:avLst/>
            </a:prstGeom>
            <a:noFill/>
          </p:spPr>
          <p:txBody>
            <a:bodyPr wrap="none" rtlCol="0">
              <a:spAutoFit/>
            </a:bodyPr>
            <a:lstStyle>
              <a:defPPr>
                <a:defRPr lang="zh-CN"/>
              </a:defPPr>
              <a:lvl1pPr>
                <a:defRPr sz="22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侍用名</a:t>
              </a:r>
              <a:endParaRPr lang="zh-CN" altLang="en-US" dirty="0"/>
            </a:p>
          </p:txBody>
        </p:sp>
        <p:sp>
          <p:nvSpPr>
            <p:cNvPr id="53" name="文本框 52"/>
            <p:cNvSpPr txBox="1"/>
            <p:nvPr/>
          </p:nvSpPr>
          <p:spPr>
            <a:xfrm>
              <a:off x="2701657" y="2520932"/>
              <a:ext cx="1031051" cy="261610"/>
            </a:xfrm>
            <a:prstGeom prst="rect">
              <a:avLst/>
            </a:prstGeom>
            <a:noFill/>
          </p:spPr>
          <p:txBody>
            <a:bodyPr wrap="none" rtlCol="0">
              <a:spAutoFit/>
            </a:bodyPr>
            <a:lstStyle>
              <a:defPPr>
                <a:defRPr lang="zh-CN"/>
              </a:defPPr>
              <a:lvl1pPr>
                <a:defRPr sz="11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高级项目经理</a:t>
              </a:r>
              <a:endParaRPr lang="zh-CN" altLang="en-US" dirty="0"/>
            </a:p>
          </p:txBody>
        </p:sp>
        <p:sp>
          <p:nvSpPr>
            <p:cNvPr id="54" name="文本框 53"/>
            <p:cNvSpPr txBox="1"/>
            <p:nvPr/>
          </p:nvSpPr>
          <p:spPr>
            <a:xfrm>
              <a:off x="2706420" y="2854306"/>
              <a:ext cx="1736373" cy="746358"/>
            </a:xfrm>
            <a:prstGeom prst="rect">
              <a:avLst/>
            </a:prstGeom>
            <a:noFill/>
          </p:spPr>
          <p:txBody>
            <a:bodyPr wrap="none" rtlCol="0">
              <a:spAutoFit/>
            </a:bodyPr>
            <a:lstStyle>
              <a:defPPr>
                <a:defRPr lang="zh-CN"/>
              </a:defPPr>
              <a:lvl1pPr>
                <a:lnSpc>
                  <a:spcPts val="1700"/>
                </a:lnSpc>
                <a:defRPr sz="1100">
                  <a:solidFill>
                    <a:srgbClr val="009AC4"/>
                  </a:solidFill>
                  <a:latin typeface="微软雅黑" panose="020B0503020204020204" pitchFamily="34" charset="-122"/>
                  <a:ea typeface="微软雅黑" panose="020B0503020204020204" pitchFamily="34" charset="-122"/>
                </a:defRPr>
              </a:lvl1pPr>
            </a:lstStyle>
            <a:p>
              <a:r>
                <a:rPr lang="zh-CN" altLang="en-US" dirty="0"/>
                <a:t>输入你的文字信息输</a:t>
              </a:r>
              <a:endParaRPr lang="en-US" altLang="zh-CN" dirty="0"/>
            </a:p>
            <a:p>
              <a:r>
                <a:rPr lang="zh-CN" altLang="en-US" dirty="0"/>
                <a:t>入你的文字信息输入你的</a:t>
              </a:r>
              <a:endParaRPr lang="en-US" altLang="zh-CN" dirty="0"/>
            </a:p>
            <a:p>
              <a:r>
                <a:rPr lang="zh-CN" altLang="en-US" dirty="0"/>
                <a:t>文字信息</a:t>
              </a:r>
              <a:endParaRPr lang="en-US" altLang="zh-CN" dirty="0"/>
            </a:p>
          </p:txBody>
        </p:sp>
      </p:grpSp>
      <p:grpSp>
        <p:nvGrpSpPr>
          <p:cNvPr id="55" name="组合 54"/>
          <p:cNvGrpSpPr/>
          <p:nvPr/>
        </p:nvGrpSpPr>
        <p:grpSpPr>
          <a:xfrm>
            <a:off x="9472408" y="2192319"/>
            <a:ext cx="1741136" cy="1408345"/>
            <a:chOff x="9472408" y="2192319"/>
            <a:chExt cx="1741136" cy="1408345"/>
          </a:xfrm>
        </p:grpSpPr>
        <p:sp>
          <p:nvSpPr>
            <p:cNvPr id="56" name="文本框 55"/>
            <p:cNvSpPr txBox="1"/>
            <p:nvPr/>
          </p:nvSpPr>
          <p:spPr>
            <a:xfrm>
              <a:off x="9472410" y="2192319"/>
              <a:ext cx="1031051" cy="430887"/>
            </a:xfrm>
            <a:prstGeom prst="rect">
              <a:avLst/>
            </a:prstGeom>
            <a:noFill/>
          </p:spPr>
          <p:txBody>
            <a:bodyPr wrap="none" rtlCol="0">
              <a:spAutoFit/>
            </a:bodyPr>
            <a:lstStyle>
              <a:defPPr>
                <a:defRPr lang="zh-CN"/>
              </a:defPPr>
              <a:lvl1pPr>
                <a:defRPr sz="22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侍用名</a:t>
              </a:r>
              <a:endParaRPr lang="zh-CN" altLang="en-US" dirty="0"/>
            </a:p>
          </p:txBody>
        </p:sp>
        <p:sp>
          <p:nvSpPr>
            <p:cNvPr id="57" name="文本框 56"/>
            <p:cNvSpPr txBox="1"/>
            <p:nvPr/>
          </p:nvSpPr>
          <p:spPr>
            <a:xfrm>
              <a:off x="9472408" y="2520932"/>
              <a:ext cx="1031051" cy="261610"/>
            </a:xfrm>
            <a:prstGeom prst="rect">
              <a:avLst/>
            </a:prstGeom>
            <a:noFill/>
          </p:spPr>
          <p:txBody>
            <a:bodyPr wrap="none" rtlCol="0">
              <a:spAutoFit/>
            </a:bodyPr>
            <a:lstStyle>
              <a:defPPr>
                <a:defRPr lang="zh-CN"/>
              </a:defPPr>
              <a:lvl1pPr>
                <a:defRPr sz="11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高级项目经理</a:t>
              </a:r>
              <a:endParaRPr lang="zh-CN" altLang="en-US" dirty="0"/>
            </a:p>
          </p:txBody>
        </p:sp>
        <p:sp>
          <p:nvSpPr>
            <p:cNvPr id="58" name="文本框 57"/>
            <p:cNvSpPr txBox="1"/>
            <p:nvPr/>
          </p:nvSpPr>
          <p:spPr>
            <a:xfrm>
              <a:off x="9477171" y="2854306"/>
              <a:ext cx="1736373" cy="746358"/>
            </a:xfrm>
            <a:prstGeom prst="rect">
              <a:avLst/>
            </a:prstGeom>
            <a:noFill/>
          </p:spPr>
          <p:txBody>
            <a:bodyPr wrap="none" rtlCol="0">
              <a:spAutoFit/>
            </a:bodyPr>
            <a:lstStyle>
              <a:defPPr>
                <a:defRPr lang="zh-CN"/>
              </a:defPPr>
              <a:lvl1pPr>
                <a:lnSpc>
                  <a:spcPts val="1700"/>
                </a:lnSpc>
                <a:defRPr sz="1100">
                  <a:solidFill>
                    <a:srgbClr val="009AC4"/>
                  </a:solidFill>
                  <a:latin typeface="微软雅黑" panose="020B0503020204020204" pitchFamily="34" charset="-122"/>
                  <a:ea typeface="微软雅黑" panose="020B0503020204020204" pitchFamily="34" charset="-122"/>
                </a:defRPr>
              </a:lvl1pPr>
            </a:lstStyle>
            <a:p>
              <a:r>
                <a:rPr lang="zh-CN" altLang="en-US" dirty="0"/>
                <a:t>输入你的文字信息输</a:t>
              </a:r>
              <a:endParaRPr lang="en-US" altLang="zh-CN" dirty="0"/>
            </a:p>
            <a:p>
              <a:r>
                <a:rPr lang="zh-CN" altLang="en-US" dirty="0"/>
                <a:t>入你的文字信息输入你的</a:t>
              </a:r>
              <a:endParaRPr lang="en-US" altLang="zh-CN" dirty="0"/>
            </a:p>
            <a:p>
              <a:r>
                <a:rPr lang="zh-CN" altLang="en-US" dirty="0"/>
                <a:t>文字信息</a:t>
              </a:r>
              <a:endParaRPr lang="en-US" altLang="zh-CN" dirty="0"/>
            </a:p>
          </p:txBody>
        </p:sp>
      </p:grpSp>
      <p:grpSp>
        <p:nvGrpSpPr>
          <p:cNvPr id="59" name="组合 58"/>
          <p:cNvGrpSpPr/>
          <p:nvPr/>
        </p:nvGrpSpPr>
        <p:grpSpPr>
          <a:xfrm>
            <a:off x="2701657" y="4240575"/>
            <a:ext cx="1741136" cy="1408345"/>
            <a:chOff x="2701657" y="4240575"/>
            <a:chExt cx="1741136" cy="1408345"/>
          </a:xfrm>
        </p:grpSpPr>
        <p:sp>
          <p:nvSpPr>
            <p:cNvPr id="60" name="文本框 59"/>
            <p:cNvSpPr txBox="1"/>
            <p:nvPr/>
          </p:nvSpPr>
          <p:spPr>
            <a:xfrm>
              <a:off x="2701659" y="4240575"/>
              <a:ext cx="1031051" cy="430887"/>
            </a:xfrm>
            <a:prstGeom prst="rect">
              <a:avLst/>
            </a:prstGeom>
            <a:noFill/>
          </p:spPr>
          <p:txBody>
            <a:bodyPr wrap="none" rtlCol="0">
              <a:spAutoFit/>
            </a:bodyPr>
            <a:lstStyle>
              <a:defPPr>
                <a:defRPr lang="zh-CN"/>
              </a:defPPr>
              <a:lvl1pPr>
                <a:defRPr sz="22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侍用名</a:t>
              </a:r>
              <a:endParaRPr lang="zh-CN" altLang="en-US" dirty="0"/>
            </a:p>
          </p:txBody>
        </p:sp>
        <p:sp>
          <p:nvSpPr>
            <p:cNvPr id="61" name="文本框 60"/>
            <p:cNvSpPr txBox="1"/>
            <p:nvPr/>
          </p:nvSpPr>
          <p:spPr>
            <a:xfrm>
              <a:off x="2701657" y="4569188"/>
              <a:ext cx="1031051" cy="261610"/>
            </a:xfrm>
            <a:prstGeom prst="rect">
              <a:avLst/>
            </a:prstGeom>
            <a:noFill/>
          </p:spPr>
          <p:txBody>
            <a:bodyPr wrap="none" rtlCol="0">
              <a:spAutoFit/>
            </a:bodyPr>
            <a:lstStyle>
              <a:defPPr>
                <a:defRPr lang="zh-CN"/>
              </a:defPPr>
              <a:lvl1pPr>
                <a:defRPr sz="11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高级项目经理</a:t>
              </a:r>
              <a:endParaRPr lang="zh-CN" altLang="en-US" dirty="0"/>
            </a:p>
          </p:txBody>
        </p:sp>
        <p:sp>
          <p:nvSpPr>
            <p:cNvPr id="62" name="文本框 61"/>
            <p:cNvSpPr txBox="1"/>
            <p:nvPr/>
          </p:nvSpPr>
          <p:spPr>
            <a:xfrm>
              <a:off x="2706420" y="4902562"/>
              <a:ext cx="1736373" cy="746358"/>
            </a:xfrm>
            <a:prstGeom prst="rect">
              <a:avLst/>
            </a:prstGeom>
            <a:noFill/>
          </p:spPr>
          <p:txBody>
            <a:bodyPr wrap="none" rtlCol="0">
              <a:spAutoFit/>
            </a:bodyPr>
            <a:lstStyle>
              <a:defPPr>
                <a:defRPr lang="zh-CN"/>
              </a:defPPr>
              <a:lvl1pPr>
                <a:lnSpc>
                  <a:spcPts val="1700"/>
                </a:lnSpc>
                <a:defRPr sz="1100">
                  <a:solidFill>
                    <a:srgbClr val="009AC4"/>
                  </a:solidFill>
                  <a:latin typeface="微软雅黑" panose="020B0503020204020204" pitchFamily="34" charset="-122"/>
                  <a:ea typeface="微软雅黑" panose="020B0503020204020204" pitchFamily="34" charset="-122"/>
                </a:defRPr>
              </a:lvl1pPr>
            </a:lstStyle>
            <a:p>
              <a:r>
                <a:rPr lang="zh-CN" altLang="en-US" dirty="0"/>
                <a:t>输入你的文字信息输</a:t>
              </a:r>
              <a:endParaRPr lang="en-US" altLang="zh-CN" dirty="0"/>
            </a:p>
            <a:p>
              <a:r>
                <a:rPr lang="zh-CN" altLang="en-US" dirty="0"/>
                <a:t>入你的文字信息输入你的</a:t>
              </a:r>
              <a:endParaRPr lang="en-US" altLang="zh-CN" dirty="0"/>
            </a:p>
            <a:p>
              <a:r>
                <a:rPr lang="zh-CN" altLang="en-US" dirty="0"/>
                <a:t>文字信息</a:t>
              </a:r>
              <a:endParaRPr lang="en-US" altLang="zh-CN" dirty="0"/>
            </a:p>
          </p:txBody>
        </p:sp>
      </p:grpSp>
      <p:grpSp>
        <p:nvGrpSpPr>
          <p:cNvPr id="63" name="组合 62"/>
          <p:cNvGrpSpPr/>
          <p:nvPr/>
        </p:nvGrpSpPr>
        <p:grpSpPr>
          <a:xfrm>
            <a:off x="6083032" y="4240575"/>
            <a:ext cx="1741136" cy="1408345"/>
            <a:chOff x="6083032" y="4240575"/>
            <a:chExt cx="1741136" cy="1408345"/>
          </a:xfrm>
        </p:grpSpPr>
        <p:sp>
          <p:nvSpPr>
            <p:cNvPr id="64" name="文本框 63"/>
            <p:cNvSpPr txBox="1"/>
            <p:nvPr/>
          </p:nvSpPr>
          <p:spPr>
            <a:xfrm>
              <a:off x="6083034" y="4240575"/>
              <a:ext cx="1031051" cy="430887"/>
            </a:xfrm>
            <a:prstGeom prst="rect">
              <a:avLst/>
            </a:prstGeom>
            <a:noFill/>
          </p:spPr>
          <p:txBody>
            <a:bodyPr wrap="none" rtlCol="0">
              <a:spAutoFit/>
            </a:bodyPr>
            <a:lstStyle>
              <a:defPPr>
                <a:defRPr lang="zh-CN"/>
              </a:defPPr>
              <a:lvl1pPr>
                <a:defRPr sz="22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侍用名</a:t>
              </a:r>
              <a:endParaRPr lang="zh-CN" altLang="en-US" dirty="0"/>
            </a:p>
          </p:txBody>
        </p:sp>
        <p:sp>
          <p:nvSpPr>
            <p:cNvPr id="65" name="文本框 64"/>
            <p:cNvSpPr txBox="1"/>
            <p:nvPr/>
          </p:nvSpPr>
          <p:spPr>
            <a:xfrm>
              <a:off x="6083032" y="4569188"/>
              <a:ext cx="1031051" cy="261610"/>
            </a:xfrm>
            <a:prstGeom prst="rect">
              <a:avLst/>
            </a:prstGeom>
            <a:noFill/>
          </p:spPr>
          <p:txBody>
            <a:bodyPr wrap="none" rtlCol="0">
              <a:spAutoFit/>
            </a:bodyPr>
            <a:lstStyle>
              <a:defPPr>
                <a:defRPr lang="zh-CN"/>
              </a:defPPr>
              <a:lvl1pPr>
                <a:defRPr sz="11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高级项目经理</a:t>
              </a:r>
              <a:endParaRPr lang="zh-CN" altLang="en-US" dirty="0"/>
            </a:p>
          </p:txBody>
        </p:sp>
        <p:sp>
          <p:nvSpPr>
            <p:cNvPr id="66" name="文本框 65"/>
            <p:cNvSpPr txBox="1"/>
            <p:nvPr/>
          </p:nvSpPr>
          <p:spPr>
            <a:xfrm>
              <a:off x="6087795" y="4902562"/>
              <a:ext cx="1736373" cy="746358"/>
            </a:xfrm>
            <a:prstGeom prst="rect">
              <a:avLst/>
            </a:prstGeom>
            <a:noFill/>
          </p:spPr>
          <p:txBody>
            <a:bodyPr wrap="none" rtlCol="0">
              <a:spAutoFit/>
            </a:bodyPr>
            <a:lstStyle>
              <a:defPPr>
                <a:defRPr lang="zh-CN"/>
              </a:defPPr>
              <a:lvl1pPr>
                <a:lnSpc>
                  <a:spcPts val="1700"/>
                </a:lnSpc>
                <a:defRPr sz="1100">
                  <a:solidFill>
                    <a:srgbClr val="009AC4"/>
                  </a:solidFill>
                  <a:latin typeface="微软雅黑" panose="020B0503020204020204" pitchFamily="34" charset="-122"/>
                  <a:ea typeface="微软雅黑" panose="020B0503020204020204" pitchFamily="34" charset="-122"/>
                </a:defRPr>
              </a:lvl1pPr>
            </a:lstStyle>
            <a:p>
              <a:r>
                <a:rPr lang="zh-CN" altLang="en-US" dirty="0"/>
                <a:t>输入你的文字信息输</a:t>
              </a:r>
              <a:endParaRPr lang="en-US" altLang="zh-CN" dirty="0"/>
            </a:p>
            <a:p>
              <a:r>
                <a:rPr lang="zh-CN" altLang="en-US" dirty="0"/>
                <a:t>入你的文字信息输入你的</a:t>
              </a:r>
              <a:endParaRPr lang="en-US" altLang="zh-CN" dirty="0"/>
            </a:p>
            <a:p>
              <a:r>
                <a:rPr lang="zh-CN" altLang="en-US" dirty="0"/>
                <a:t>文字信息</a:t>
              </a:r>
              <a:endParaRPr lang="en-US" altLang="zh-CN" dirty="0"/>
            </a:p>
          </p:txBody>
        </p:sp>
      </p:grpSp>
      <p:grpSp>
        <p:nvGrpSpPr>
          <p:cNvPr id="67" name="组合 66"/>
          <p:cNvGrpSpPr/>
          <p:nvPr/>
        </p:nvGrpSpPr>
        <p:grpSpPr>
          <a:xfrm>
            <a:off x="9472408" y="4240575"/>
            <a:ext cx="1741136" cy="1408345"/>
            <a:chOff x="9472408" y="4240575"/>
            <a:chExt cx="1741136" cy="1408345"/>
          </a:xfrm>
        </p:grpSpPr>
        <p:sp>
          <p:nvSpPr>
            <p:cNvPr id="68" name="文本框 67"/>
            <p:cNvSpPr txBox="1"/>
            <p:nvPr/>
          </p:nvSpPr>
          <p:spPr>
            <a:xfrm>
              <a:off x="9472410" y="4240575"/>
              <a:ext cx="1031051" cy="430887"/>
            </a:xfrm>
            <a:prstGeom prst="rect">
              <a:avLst/>
            </a:prstGeom>
            <a:noFill/>
          </p:spPr>
          <p:txBody>
            <a:bodyPr wrap="none" rtlCol="0">
              <a:spAutoFit/>
            </a:bodyPr>
            <a:lstStyle>
              <a:defPPr>
                <a:defRPr lang="zh-CN"/>
              </a:defPPr>
              <a:lvl1pPr>
                <a:defRPr sz="22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侍用名</a:t>
              </a:r>
              <a:endParaRPr lang="zh-CN" altLang="en-US" dirty="0"/>
            </a:p>
          </p:txBody>
        </p:sp>
        <p:sp>
          <p:nvSpPr>
            <p:cNvPr id="69" name="文本框 68"/>
            <p:cNvSpPr txBox="1"/>
            <p:nvPr/>
          </p:nvSpPr>
          <p:spPr>
            <a:xfrm>
              <a:off x="9472408" y="4569188"/>
              <a:ext cx="1031051" cy="261610"/>
            </a:xfrm>
            <a:prstGeom prst="rect">
              <a:avLst/>
            </a:prstGeom>
            <a:noFill/>
          </p:spPr>
          <p:txBody>
            <a:bodyPr wrap="none" rtlCol="0">
              <a:spAutoFit/>
            </a:bodyPr>
            <a:lstStyle>
              <a:defPPr>
                <a:defRPr lang="zh-CN"/>
              </a:defPPr>
              <a:lvl1pPr>
                <a:defRPr sz="11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高级项目经理</a:t>
              </a:r>
              <a:endParaRPr lang="zh-CN" altLang="en-US" dirty="0"/>
            </a:p>
          </p:txBody>
        </p:sp>
        <p:sp>
          <p:nvSpPr>
            <p:cNvPr id="70" name="文本框 69"/>
            <p:cNvSpPr txBox="1"/>
            <p:nvPr/>
          </p:nvSpPr>
          <p:spPr>
            <a:xfrm>
              <a:off x="9477171" y="4902562"/>
              <a:ext cx="1736373" cy="746358"/>
            </a:xfrm>
            <a:prstGeom prst="rect">
              <a:avLst/>
            </a:prstGeom>
            <a:noFill/>
          </p:spPr>
          <p:txBody>
            <a:bodyPr wrap="none" rtlCol="0">
              <a:spAutoFit/>
            </a:bodyPr>
            <a:lstStyle>
              <a:defPPr>
                <a:defRPr lang="zh-CN"/>
              </a:defPPr>
              <a:lvl1pPr>
                <a:lnSpc>
                  <a:spcPts val="1700"/>
                </a:lnSpc>
                <a:defRPr sz="1100">
                  <a:solidFill>
                    <a:srgbClr val="009AC4"/>
                  </a:solidFill>
                  <a:latin typeface="微软雅黑" panose="020B0503020204020204" pitchFamily="34" charset="-122"/>
                  <a:ea typeface="微软雅黑" panose="020B0503020204020204" pitchFamily="34" charset="-122"/>
                </a:defRPr>
              </a:lvl1pPr>
            </a:lstStyle>
            <a:p>
              <a:r>
                <a:rPr lang="zh-CN" altLang="en-US" dirty="0"/>
                <a:t>输入你的文字信息输</a:t>
              </a:r>
              <a:endParaRPr lang="en-US" altLang="zh-CN" dirty="0"/>
            </a:p>
            <a:p>
              <a:r>
                <a:rPr lang="zh-CN" altLang="en-US" dirty="0"/>
                <a:t>入你的文字信息输入你的</a:t>
              </a:r>
              <a:endParaRPr lang="en-US" altLang="zh-CN" dirty="0"/>
            </a:p>
            <a:p>
              <a:r>
                <a:rPr lang="zh-CN" altLang="en-US" dirty="0"/>
                <a:t>文字信息</a:t>
              </a:r>
              <a:endParaRPr lang="en-US" altLang="zh-CN" dirty="0"/>
            </a:p>
          </p:txBody>
        </p:sp>
      </p:grpSp>
      <p:grpSp>
        <p:nvGrpSpPr>
          <p:cNvPr id="71" name="组合 70"/>
          <p:cNvGrpSpPr/>
          <p:nvPr/>
        </p:nvGrpSpPr>
        <p:grpSpPr>
          <a:xfrm>
            <a:off x="6088800" y="2192319"/>
            <a:ext cx="1741136" cy="1408345"/>
            <a:chOff x="2701657" y="2192319"/>
            <a:chExt cx="1741136" cy="1408345"/>
          </a:xfrm>
        </p:grpSpPr>
        <p:sp>
          <p:nvSpPr>
            <p:cNvPr id="72" name="文本框 71"/>
            <p:cNvSpPr txBox="1"/>
            <p:nvPr/>
          </p:nvSpPr>
          <p:spPr>
            <a:xfrm>
              <a:off x="2701659" y="2192319"/>
              <a:ext cx="1031051" cy="430887"/>
            </a:xfrm>
            <a:prstGeom prst="rect">
              <a:avLst/>
            </a:prstGeom>
            <a:noFill/>
          </p:spPr>
          <p:txBody>
            <a:bodyPr wrap="none" rtlCol="0">
              <a:spAutoFit/>
            </a:bodyPr>
            <a:lstStyle>
              <a:defPPr>
                <a:defRPr lang="zh-CN"/>
              </a:defPPr>
              <a:lvl1pPr>
                <a:defRPr sz="22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侍用名</a:t>
              </a:r>
              <a:endParaRPr lang="zh-CN" altLang="en-US" dirty="0"/>
            </a:p>
          </p:txBody>
        </p:sp>
        <p:sp>
          <p:nvSpPr>
            <p:cNvPr id="73" name="文本框 72"/>
            <p:cNvSpPr txBox="1"/>
            <p:nvPr/>
          </p:nvSpPr>
          <p:spPr>
            <a:xfrm>
              <a:off x="2701657" y="2520932"/>
              <a:ext cx="1031051" cy="261610"/>
            </a:xfrm>
            <a:prstGeom prst="rect">
              <a:avLst/>
            </a:prstGeom>
            <a:noFill/>
          </p:spPr>
          <p:txBody>
            <a:bodyPr wrap="none" rtlCol="0">
              <a:spAutoFit/>
            </a:bodyPr>
            <a:lstStyle>
              <a:defPPr>
                <a:defRPr lang="zh-CN"/>
              </a:defPPr>
              <a:lvl1pPr>
                <a:defRPr sz="110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高级项目经理</a:t>
              </a:r>
              <a:endParaRPr lang="zh-CN" altLang="en-US" dirty="0"/>
            </a:p>
          </p:txBody>
        </p:sp>
        <p:sp>
          <p:nvSpPr>
            <p:cNvPr id="74" name="文本框 73"/>
            <p:cNvSpPr txBox="1"/>
            <p:nvPr/>
          </p:nvSpPr>
          <p:spPr>
            <a:xfrm>
              <a:off x="2706420" y="2854306"/>
              <a:ext cx="1736373" cy="746358"/>
            </a:xfrm>
            <a:prstGeom prst="rect">
              <a:avLst/>
            </a:prstGeom>
            <a:noFill/>
          </p:spPr>
          <p:txBody>
            <a:bodyPr wrap="none" rtlCol="0">
              <a:spAutoFit/>
            </a:bodyPr>
            <a:lstStyle>
              <a:defPPr>
                <a:defRPr lang="zh-CN"/>
              </a:defPPr>
              <a:lvl1pPr>
                <a:lnSpc>
                  <a:spcPts val="1700"/>
                </a:lnSpc>
                <a:defRPr sz="1100">
                  <a:solidFill>
                    <a:srgbClr val="009AC4"/>
                  </a:solidFill>
                  <a:latin typeface="微软雅黑" panose="020B0503020204020204" pitchFamily="34" charset="-122"/>
                  <a:ea typeface="微软雅黑" panose="020B0503020204020204" pitchFamily="34" charset="-122"/>
                </a:defRPr>
              </a:lvl1pPr>
            </a:lstStyle>
            <a:p>
              <a:r>
                <a:rPr lang="zh-CN" altLang="en-US" dirty="0"/>
                <a:t>输入你的文字信息输</a:t>
              </a:r>
              <a:endParaRPr lang="en-US" altLang="zh-CN" dirty="0"/>
            </a:p>
            <a:p>
              <a:r>
                <a:rPr lang="zh-CN" altLang="en-US" dirty="0"/>
                <a:t>入你的文字信息输入你的</a:t>
              </a:r>
              <a:endParaRPr lang="en-US" altLang="zh-CN" dirty="0"/>
            </a:p>
            <a:p>
              <a:r>
                <a:rPr lang="zh-CN" altLang="en-US" dirty="0"/>
                <a:t>文字信息</a:t>
              </a:r>
              <a:endParaRPr lang="en-US" altLang="zh-CN" dirty="0"/>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1+#ppt_w/2"/>
                                          </p:val>
                                        </p:tav>
                                        <p:tav tm="100000">
                                          <p:val>
                                            <p:strVal val="#ppt_x"/>
                                          </p:val>
                                        </p:tav>
                                      </p:tavLst>
                                    </p:anim>
                                    <p:anim calcmode="lin" valueType="num">
                                      <p:cBhvr additive="base">
                                        <p:cTn id="8" dur="10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ppt_x"/>
                                          </p:val>
                                        </p:tav>
                                        <p:tav tm="100000">
                                          <p:val>
                                            <p:strVal val="#ppt_x"/>
                                          </p:val>
                                        </p:tav>
                                      </p:tavLst>
                                    </p:anim>
                                    <p:anim calcmode="lin" valueType="num">
                                      <p:cBhvr additive="base">
                                        <p:cTn id="12" dur="1000" fill="hold"/>
                                        <p:tgtEl>
                                          <p:spTgt spid="51"/>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decel="10000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1000" fill="hold"/>
                                        <p:tgtEl>
                                          <p:spTgt spid="50"/>
                                        </p:tgtEl>
                                        <p:attrNameLst>
                                          <p:attrName>ppt_x</p:attrName>
                                        </p:attrNameLst>
                                      </p:cBhvr>
                                      <p:tavLst>
                                        <p:tav tm="0">
                                          <p:val>
                                            <p:strVal val="#ppt_x"/>
                                          </p:val>
                                        </p:tav>
                                        <p:tav tm="100000">
                                          <p:val>
                                            <p:strVal val="#ppt_x"/>
                                          </p:val>
                                        </p:tav>
                                      </p:tavLst>
                                    </p:anim>
                                    <p:anim calcmode="lin" valueType="num">
                                      <p:cBhvr additive="base">
                                        <p:cTn id="24" dur="1000" fill="hold"/>
                                        <p:tgtEl>
                                          <p:spTgt spid="50"/>
                                        </p:tgtEl>
                                        <p:attrNameLst>
                                          <p:attrName>ppt_y</p:attrName>
                                        </p:attrNameLst>
                                      </p:cBhvr>
                                      <p:tavLst>
                                        <p:tav tm="0">
                                          <p:val>
                                            <p:strVal val="0-#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ppt_x"/>
                                          </p:val>
                                        </p:tav>
                                        <p:tav tm="100000">
                                          <p:val>
                                            <p:strVal val="#ppt_x"/>
                                          </p:val>
                                        </p:tav>
                                      </p:tavLst>
                                    </p:anim>
                                    <p:anim calcmode="lin" valueType="num">
                                      <p:cBhvr additive="base">
                                        <p:cTn id="28" dur="1000" fill="hold"/>
                                        <p:tgtEl>
                                          <p:spTgt spid="7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decel="10000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1000" fill="hold"/>
                                        <p:tgtEl>
                                          <p:spTgt spid="46"/>
                                        </p:tgtEl>
                                        <p:attrNameLst>
                                          <p:attrName>ppt_x</p:attrName>
                                        </p:attrNameLst>
                                      </p:cBhvr>
                                      <p:tavLst>
                                        <p:tav tm="0">
                                          <p:val>
                                            <p:strVal val="0-#ppt_w/2"/>
                                          </p:val>
                                        </p:tav>
                                        <p:tav tm="100000">
                                          <p:val>
                                            <p:strVal val="#ppt_x"/>
                                          </p:val>
                                        </p:tav>
                                      </p:tavLst>
                                    </p:anim>
                                    <p:anim calcmode="lin" valueType="num">
                                      <p:cBhvr additive="base">
                                        <p:cTn id="40" dur="10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4" decel="10000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1000" fill="hold"/>
                                        <p:tgtEl>
                                          <p:spTgt spid="55"/>
                                        </p:tgtEl>
                                        <p:attrNameLst>
                                          <p:attrName>ppt_x</p:attrName>
                                        </p:attrNameLst>
                                      </p:cBhvr>
                                      <p:tavLst>
                                        <p:tav tm="0">
                                          <p:val>
                                            <p:strVal val="#ppt_x"/>
                                          </p:val>
                                        </p:tav>
                                        <p:tav tm="100000">
                                          <p:val>
                                            <p:strVal val="#ppt_x"/>
                                          </p:val>
                                        </p:tav>
                                      </p:tavLst>
                                    </p:anim>
                                    <p:anim calcmode="lin" valueType="num">
                                      <p:cBhvr additive="base">
                                        <p:cTn id="44" dur="1000" fill="hold"/>
                                        <p:tgtEl>
                                          <p:spTgt spid="55"/>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decel="10000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1000" fill="hold"/>
                                        <p:tgtEl>
                                          <p:spTgt spid="49"/>
                                        </p:tgtEl>
                                        <p:attrNameLst>
                                          <p:attrName>ppt_x</p:attrName>
                                        </p:attrNameLst>
                                      </p:cBhvr>
                                      <p:tavLst>
                                        <p:tav tm="0">
                                          <p:val>
                                            <p:strVal val="#ppt_x"/>
                                          </p:val>
                                        </p:tav>
                                        <p:tav tm="100000">
                                          <p:val>
                                            <p:strVal val="#ppt_x"/>
                                          </p:val>
                                        </p:tav>
                                      </p:tavLst>
                                    </p:anim>
                                    <p:anim calcmode="lin" valueType="num">
                                      <p:cBhvr additive="base">
                                        <p:cTn id="56" dur="1000" fill="hold"/>
                                        <p:tgtEl>
                                          <p:spTgt spid="49"/>
                                        </p:tgtEl>
                                        <p:attrNameLst>
                                          <p:attrName>ppt_y</p:attrName>
                                        </p:attrNameLst>
                                      </p:cBhvr>
                                      <p:tavLst>
                                        <p:tav tm="0">
                                          <p:val>
                                            <p:strVal val="0-#ppt_h/2"/>
                                          </p:val>
                                        </p:tav>
                                        <p:tav tm="100000">
                                          <p:val>
                                            <p:strVal val="#ppt_y"/>
                                          </p:val>
                                        </p:tav>
                                      </p:tavLst>
                                    </p:anim>
                                  </p:childTnLst>
                                </p:cTn>
                              </p:par>
                              <p:par>
                                <p:cTn id="57" presetID="2" presetClass="entr" presetSubtype="2" decel="10000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1000" fill="hold"/>
                                        <p:tgtEl>
                                          <p:spTgt spid="59"/>
                                        </p:tgtEl>
                                        <p:attrNameLst>
                                          <p:attrName>ppt_x</p:attrName>
                                        </p:attrNameLst>
                                      </p:cBhvr>
                                      <p:tavLst>
                                        <p:tav tm="0">
                                          <p:val>
                                            <p:strVal val="1+#ppt_w/2"/>
                                          </p:val>
                                        </p:tav>
                                        <p:tav tm="100000">
                                          <p:val>
                                            <p:strVal val="#ppt_x"/>
                                          </p:val>
                                        </p:tav>
                                      </p:tavLst>
                                    </p:anim>
                                    <p:anim calcmode="lin" valueType="num">
                                      <p:cBhvr additive="base">
                                        <p:cTn id="60" dur="1000" fill="hold"/>
                                        <p:tgtEl>
                                          <p:spTgt spid="59"/>
                                        </p:tgtEl>
                                        <p:attrNameLst>
                                          <p:attrName>ppt_y</p:attrName>
                                        </p:attrNameLst>
                                      </p:cBhvr>
                                      <p:tavLst>
                                        <p:tav tm="0">
                                          <p:val>
                                            <p:strVal val="#ppt_y"/>
                                          </p:val>
                                        </p:tav>
                                        <p:tav tm="100000">
                                          <p:val>
                                            <p:strVal val="#ppt_y"/>
                                          </p:val>
                                        </p:tav>
                                      </p:tavLst>
                                    </p:anim>
                                  </p:childTnLst>
                                </p:cTn>
                              </p:par>
                              <p:par>
                                <p:cTn id="61" presetID="10"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childTnLst>
                                </p:cTn>
                              </p:par>
                              <p:par>
                                <p:cTn id="64" presetID="10"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decel="10000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1000" fill="hold"/>
                                        <p:tgtEl>
                                          <p:spTgt spid="48"/>
                                        </p:tgtEl>
                                        <p:attrNameLst>
                                          <p:attrName>ppt_x</p:attrName>
                                        </p:attrNameLst>
                                      </p:cBhvr>
                                      <p:tavLst>
                                        <p:tav tm="0">
                                          <p:val>
                                            <p:strVal val="0-#ppt_w/2"/>
                                          </p:val>
                                        </p:tav>
                                        <p:tav tm="100000">
                                          <p:val>
                                            <p:strVal val="#ppt_x"/>
                                          </p:val>
                                        </p:tav>
                                      </p:tavLst>
                                    </p:anim>
                                    <p:anim calcmode="lin" valueType="num">
                                      <p:cBhvr additive="base">
                                        <p:cTn id="72" dur="10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1" decel="10000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1000" fill="hold"/>
                                        <p:tgtEl>
                                          <p:spTgt spid="63"/>
                                        </p:tgtEl>
                                        <p:attrNameLst>
                                          <p:attrName>ppt_x</p:attrName>
                                        </p:attrNameLst>
                                      </p:cBhvr>
                                      <p:tavLst>
                                        <p:tav tm="0">
                                          <p:val>
                                            <p:strVal val="#ppt_x"/>
                                          </p:val>
                                        </p:tav>
                                        <p:tav tm="100000">
                                          <p:val>
                                            <p:strVal val="#ppt_x"/>
                                          </p:val>
                                        </p:tav>
                                      </p:tavLst>
                                    </p:anim>
                                    <p:anim calcmode="lin" valueType="num">
                                      <p:cBhvr additive="base">
                                        <p:cTn id="76" dur="1000" fill="hold"/>
                                        <p:tgtEl>
                                          <p:spTgt spid="63"/>
                                        </p:tgtEl>
                                        <p:attrNameLst>
                                          <p:attrName>ppt_y</p:attrName>
                                        </p:attrNameLst>
                                      </p:cBhvr>
                                      <p:tavLst>
                                        <p:tav tm="0">
                                          <p:val>
                                            <p:strVal val="0-#ppt_h/2"/>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childTnLst>
                                </p:cTn>
                              </p:par>
                              <p:par>
                                <p:cTn id="80" presetID="10" presetClass="entr" presetSubtype="0" fill="hold"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1000"/>
                                        <p:tgtEl>
                                          <p:spTgt spid="63"/>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2" decel="100000"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1000" fill="hold"/>
                                        <p:tgtEl>
                                          <p:spTgt spid="47"/>
                                        </p:tgtEl>
                                        <p:attrNameLst>
                                          <p:attrName>ppt_x</p:attrName>
                                        </p:attrNameLst>
                                      </p:cBhvr>
                                      <p:tavLst>
                                        <p:tav tm="0">
                                          <p:val>
                                            <p:strVal val="1+#ppt_w/2"/>
                                          </p:val>
                                        </p:tav>
                                        <p:tav tm="100000">
                                          <p:val>
                                            <p:strVal val="#ppt_x"/>
                                          </p:val>
                                        </p:tav>
                                      </p:tavLst>
                                    </p:anim>
                                    <p:anim calcmode="lin" valueType="num">
                                      <p:cBhvr additive="base">
                                        <p:cTn id="88" dur="1000" fill="hold"/>
                                        <p:tgtEl>
                                          <p:spTgt spid="47"/>
                                        </p:tgtEl>
                                        <p:attrNameLst>
                                          <p:attrName>ppt_y</p:attrName>
                                        </p:attrNameLst>
                                      </p:cBhvr>
                                      <p:tavLst>
                                        <p:tav tm="0">
                                          <p:val>
                                            <p:strVal val="#ppt_y"/>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additive="base">
                                        <p:cTn id="91" dur="1000" fill="hold"/>
                                        <p:tgtEl>
                                          <p:spTgt spid="67"/>
                                        </p:tgtEl>
                                        <p:attrNameLst>
                                          <p:attrName>ppt_x</p:attrName>
                                        </p:attrNameLst>
                                      </p:cBhvr>
                                      <p:tavLst>
                                        <p:tav tm="0">
                                          <p:val>
                                            <p:strVal val="#ppt_x"/>
                                          </p:val>
                                        </p:tav>
                                        <p:tav tm="100000">
                                          <p:val>
                                            <p:strVal val="#ppt_x"/>
                                          </p:val>
                                        </p:tav>
                                      </p:tavLst>
                                    </p:anim>
                                    <p:anim calcmode="lin" valueType="num">
                                      <p:cBhvr additive="base">
                                        <p:cTn id="92" dur="1000" fill="hold"/>
                                        <p:tgtEl>
                                          <p:spTgt spid="67"/>
                                        </p:tgtEl>
                                        <p:attrNameLst>
                                          <p:attrName>ppt_y</p:attrName>
                                        </p:attrNameLst>
                                      </p:cBhvr>
                                      <p:tavLst>
                                        <p:tav tm="0">
                                          <p:val>
                                            <p:strVal val="1+#ppt_h/2"/>
                                          </p:val>
                                        </p:tav>
                                        <p:tav tm="100000">
                                          <p:val>
                                            <p:strVal val="#ppt_y"/>
                                          </p:val>
                                        </p:tav>
                                      </p:tavLst>
                                    </p:anim>
                                  </p:childTnLst>
                                </p:cTn>
                              </p:par>
                              <p:par>
                                <p:cTn id="93" presetID="10"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childTnLst>
                                </p:cTn>
                              </p:par>
                              <p:par>
                                <p:cTn id="96" presetID="10" presetClass="entr" presetSubtype="0"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a:stCxn id="10" idx="3"/>
            <a:endCxn id="9" idx="1"/>
          </p:cNvCxnSpPr>
          <p:nvPr/>
        </p:nvCxnSpPr>
        <p:spPr>
          <a:xfrm>
            <a:off x="5316421" y="2057749"/>
            <a:ext cx="1488059" cy="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直接连接符 42"/>
          <p:cNvCxnSpPr>
            <a:stCxn id="3" idx="2"/>
          </p:cNvCxnSpPr>
          <p:nvPr/>
        </p:nvCxnSpPr>
        <p:spPr>
          <a:xfrm>
            <a:off x="6067880" y="1873608"/>
            <a:ext cx="0" cy="35433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nvGrpSpPr>
          <p:cNvPr id="5" name="组合 4"/>
          <p:cNvGrpSpPr/>
          <p:nvPr/>
        </p:nvGrpSpPr>
        <p:grpSpPr>
          <a:xfrm>
            <a:off x="5547180" y="1371958"/>
            <a:ext cx="1041400" cy="501650"/>
            <a:chOff x="5547180" y="1536700"/>
            <a:chExt cx="1041400" cy="501650"/>
          </a:xfrm>
        </p:grpSpPr>
        <p:sp>
          <p:nvSpPr>
            <p:cNvPr id="3" name="圆角矩形 2"/>
            <p:cNvSpPr/>
            <p:nvPr/>
          </p:nvSpPr>
          <p:spPr>
            <a:xfrm>
              <a:off x="5547180" y="1536700"/>
              <a:ext cx="1041400" cy="50165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5578209" y="161129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主任委员</a:t>
              </a:r>
              <a:endParaRPr lang="zh-CN" altLang="en-US" dirty="0"/>
            </a:p>
          </p:txBody>
        </p:sp>
      </p:grpSp>
      <p:grpSp>
        <p:nvGrpSpPr>
          <p:cNvPr id="6" name="组合 5"/>
          <p:cNvGrpSpPr/>
          <p:nvPr/>
        </p:nvGrpSpPr>
        <p:grpSpPr>
          <a:xfrm>
            <a:off x="5547180" y="2233971"/>
            <a:ext cx="1041400" cy="501650"/>
            <a:chOff x="5547180" y="2398713"/>
            <a:chExt cx="1041400" cy="501650"/>
          </a:xfrm>
        </p:grpSpPr>
        <p:sp>
          <p:nvSpPr>
            <p:cNvPr id="8" name="圆角矩形 7"/>
            <p:cNvSpPr/>
            <p:nvPr/>
          </p:nvSpPr>
          <p:spPr>
            <a:xfrm>
              <a:off x="5547180" y="2398713"/>
              <a:ext cx="1041400" cy="50165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5682984" y="2459019"/>
              <a:ext cx="800219"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总干事</a:t>
              </a:r>
              <a:endParaRPr lang="zh-CN" altLang="en-US" dirty="0"/>
            </a:p>
          </p:txBody>
        </p:sp>
      </p:grpSp>
      <p:grpSp>
        <p:nvGrpSpPr>
          <p:cNvPr id="7" name="组合 6"/>
          <p:cNvGrpSpPr/>
          <p:nvPr/>
        </p:nvGrpSpPr>
        <p:grpSpPr>
          <a:xfrm>
            <a:off x="6804480" y="1860889"/>
            <a:ext cx="2025650" cy="393720"/>
            <a:chOff x="6804480" y="2025631"/>
            <a:chExt cx="2025650" cy="393720"/>
          </a:xfrm>
        </p:grpSpPr>
        <p:sp>
          <p:nvSpPr>
            <p:cNvPr id="9" name="圆角矩形 8"/>
            <p:cNvSpPr/>
            <p:nvPr/>
          </p:nvSpPr>
          <p:spPr>
            <a:xfrm>
              <a:off x="6804480" y="2025631"/>
              <a:ext cx="2025650" cy="39372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7328904" y="205706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宣传干事</a:t>
              </a:r>
              <a:endParaRPr lang="zh-CN" altLang="en-US" dirty="0"/>
            </a:p>
          </p:txBody>
        </p:sp>
      </p:grpSp>
      <p:grpSp>
        <p:nvGrpSpPr>
          <p:cNvPr id="23" name="组合 22"/>
          <p:cNvGrpSpPr/>
          <p:nvPr/>
        </p:nvGrpSpPr>
        <p:grpSpPr>
          <a:xfrm>
            <a:off x="3290771" y="1860889"/>
            <a:ext cx="2025650" cy="393720"/>
            <a:chOff x="3290771" y="2025631"/>
            <a:chExt cx="2025650" cy="393720"/>
          </a:xfrm>
        </p:grpSpPr>
        <p:sp>
          <p:nvSpPr>
            <p:cNvPr id="10" name="圆角矩形 9"/>
            <p:cNvSpPr/>
            <p:nvPr/>
          </p:nvSpPr>
          <p:spPr>
            <a:xfrm>
              <a:off x="3290771" y="2025631"/>
              <a:ext cx="2025650" cy="39372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3800844" y="205706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培训干事</a:t>
              </a:r>
              <a:endParaRPr lang="zh-CN" altLang="en-US" dirty="0"/>
            </a:p>
          </p:txBody>
        </p:sp>
      </p:grpSp>
      <p:grpSp>
        <p:nvGrpSpPr>
          <p:cNvPr id="44" name="组合 43"/>
          <p:cNvGrpSpPr/>
          <p:nvPr/>
        </p:nvGrpSpPr>
        <p:grpSpPr>
          <a:xfrm>
            <a:off x="5547180" y="3176852"/>
            <a:ext cx="1041400" cy="501650"/>
            <a:chOff x="5547180" y="3265394"/>
            <a:chExt cx="1041400" cy="501650"/>
          </a:xfrm>
        </p:grpSpPr>
        <p:sp>
          <p:nvSpPr>
            <p:cNvPr id="11" name="圆角矩形 10"/>
            <p:cNvSpPr/>
            <p:nvPr/>
          </p:nvSpPr>
          <p:spPr>
            <a:xfrm>
              <a:off x="5547180" y="3265394"/>
              <a:ext cx="1041400" cy="50165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5568684" y="334484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督导干事</a:t>
              </a:r>
              <a:endParaRPr lang="zh-CN" altLang="en-US" dirty="0"/>
            </a:p>
          </p:txBody>
        </p:sp>
      </p:grpSp>
      <p:grpSp>
        <p:nvGrpSpPr>
          <p:cNvPr id="38" name="组合 37"/>
          <p:cNvGrpSpPr/>
          <p:nvPr/>
        </p:nvGrpSpPr>
        <p:grpSpPr>
          <a:xfrm>
            <a:off x="3426280" y="3172090"/>
            <a:ext cx="1041400" cy="501650"/>
            <a:chOff x="3426280" y="3260632"/>
            <a:chExt cx="1041400" cy="501650"/>
          </a:xfrm>
        </p:grpSpPr>
        <p:sp>
          <p:nvSpPr>
            <p:cNvPr id="12" name="圆角矩形 11"/>
            <p:cNvSpPr/>
            <p:nvPr/>
          </p:nvSpPr>
          <p:spPr>
            <a:xfrm>
              <a:off x="3426280" y="3260632"/>
              <a:ext cx="1041400" cy="50165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3444609" y="334484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督导干事</a:t>
              </a:r>
              <a:endParaRPr lang="zh-CN" altLang="en-US" dirty="0"/>
            </a:p>
          </p:txBody>
        </p:sp>
      </p:grpSp>
      <p:grpSp>
        <p:nvGrpSpPr>
          <p:cNvPr id="24" name="组合 23"/>
          <p:cNvGrpSpPr/>
          <p:nvPr/>
        </p:nvGrpSpPr>
        <p:grpSpPr>
          <a:xfrm>
            <a:off x="1083130" y="3172090"/>
            <a:ext cx="1042782" cy="501650"/>
            <a:chOff x="1083130" y="3260632"/>
            <a:chExt cx="1042782" cy="501650"/>
          </a:xfrm>
        </p:grpSpPr>
        <p:sp>
          <p:nvSpPr>
            <p:cNvPr id="13" name="圆角矩形 12"/>
            <p:cNvSpPr/>
            <p:nvPr/>
          </p:nvSpPr>
          <p:spPr>
            <a:xfrm>
              <a:off x="1083130" y="3260632"/>
              <a:ext cx="1041400" cy="50165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1120509" y="334484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督导干事</a:t>
              </a:r>
              <a:endParaRPr lang="zh-CN" altLang="en-US" dirty="0"/>
            </a:p>
          </p:txBody>
        </p:sp>
      </p:grpSp>
      <p:grpSp>
        <p:nvGrpSpPr>
          <p:cNvPr id="45" name="组合 44"/>
          <p:cNvGrpSpPr/>
          <p:nvPr/>
        </p:nvGrpSpPr>
        <p:grpSpPr>
          <a:xfrm>
            <a:off x="7727897" y="3172090"/>
            <a:ext cx="1041400" cy="501650"/>
            <a:chOff x="7727897" y="3260632"/>
            <a:chExt cx="1041400" cy="501650"/>
          </a:xfrm>
        </p:grpSpPr>
        <p:sp>
          <p:nvSpPr>
            <p:cNvPr id="14" name="圆角矩形 13"/>
            <p:cNvSpPr/>
            <p:nvPr/>
          </p:nvSpPr>
          <p:spPr>
            <a:xfrm>
              <a:off x="7727897" y="3260632"/>
              <a:ext cx="1041400" cy="50165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7757529" y="334484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督导干事</a:t>
              </a:r>
              <a:endParaRPr lang="zh-CN" altLang="en-US" dirty="0"/>
            </a:p>
          </p:txBody>
        </p:sp>
      </p:grpSp>
      <p:grpSp>
        <p:nvGrpSpPr>
          <p:cNvPr id="46" name="组合 45"/>
          <p:cNvGrpSpPr/>
          <p:nvPr/>
        </p:nvGrpSpPr>
        <p:grpSpPr>
          <a:xfrm>
            <a:off x="9924997" y="3172090"/>
            <a:ext cx="1041400" cy="501650"/>
            <a:chOff x="9924997" y="3260632"/>
            <a:chExt cx="1041400" cy="501650"/>
          </a:xfrm>
        </p:grpSpPr>
        <p:sp>
          <p:nvSpPr>
            <p:cNvPr id="17" name="圆角矩形 16"/>
            <p:cNvSpPr/>
            <p:nvPr/>
          </p:nvSpPr>
          <p:spPr>
            <a:xfrm>
              <a:off x="9924997" y="3260632"/>
              <a:ext cx="1041400" cy="501650"/>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9944469" y="3344844"/>
              <a:ext cx="1005403" cy="338554"/>
            </a:xfrm>
            <a:prstGeom prst="rect">
              <a:avLst/>
            </a:prstGeom>
            <a:noFill/>
            <a:effectLst>
              <a:outerShdw blurRad="38100" dist="25400" dir="2700000" algn="tl" rotWithShape="0">
                <a:prstClr val="black">
                  <a:alpha val="20000"/>
                </a:prstClr>
              </a:outerShdw>
            </a:effectLst>
          </p:spPr>
          <p:txBody>
            <a:bodyPr wrap="none" rtlCol="0">
              <a:spAutoFit/>
            </a:bodyPr>
            <a:lstStyle>
              <a:defPPr>
                <a:defRPr lang="zh-CN"/>
              </a:defPPr>
              <a:lvl1pP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督导干事</a:t>
              </a:r>
              <a:endParaRPr lang="zh-CN" altLang="en-US" dirty="0"/>
            </a:p>
          </p:txBody>
        </p:sp>
      </p:grpSp>
      <p:cxnSp>
        <p:nvCxnSpPr>
          <p:cNvPr id="119" name="直接连接符 118"/>
          <p:cNvCxnSpPr/>
          <p:nvPr/>
        </p:nvCxnSpPr>
        <p:spPr>
          <a:xfrm>
            <a:off x="6067880" y="2735621"/>
            <a:ext cx="0" cy="441231"/>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nvGrpSpPr>
          <p:cNvPr id="134" name="组合 133"/>
          <p:cNvGrpSpPr/>
          <p:nvPr/>
        </p:nvGrpSpPr>
        <p:grpSpPr>
          <a:xfrm>
            <a:off x="1598274" y="2944379"/>
            <a:ext cx="8853032" cy="224629"/>
            <a:chOff x="1598274" y="3071021"/>
            <a:chExt cx="8853032" cy="224629"/>
          </a:xfrm>
        </p:grpSpPr>
        <p:cxnSp>
          <p:nvCxnSpPr>
            <p:cNvPr id="125" name="直接连接符 124"/>
            <p:cNvCxnSpPr/>
            <p:nvPr/>
          </p:nvCxnSpPr>
          <p:spPr>
            <a:xfrm>
              <a:off x="1598274" y="3071021"/>
              <a:ext cx="8853032" cy="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nvGrpSpPr>
            <p:cNvPr id="133" name="组合 132"/>
            <p:cNvGrpSpPr/>
            <p:nvPr/>
          </p:nvGrpSpPr>
          <p:grpSpPr>
            <a:xfrm>
              <a:off x="1599068" y="3071813"/>
              <a:ext cx="8847931" cy="223837"/>
              <a:chOff x="1599068" y="3071813"/>
              <a:chExt cx="8847931" cy="223837"/>
            </a:xfrm>
          </p:grpSpPr>
          <p:cxnSp>
            <p:nvCxnSpPr>
              <p:cNvPr id="68" name="直接连接符 67"/>
              <p:cNvCxnSpPr/>
              <p:nvPr/>
            </p:nvCxnSpPr>
            <p:spPr>
              <a:xfrm>
                <a:off x="3946980" y="3071813"/>
                <a:ext cx="0" cy="22383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123" name="直接连接符 122"/>
              <p:cNvCxnSpPr/>
              <p:nvPr/>
            </p:nvCxnSpPr>
            <p:spPr>
              <a:xfrm>
                <a:off x="1599068" y="3071813"/>
                <a:ext cx="0" cy="22383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0" name="直接连接符 129"/>
              <p:cNvCxnSpPr/>
              <p:nvPr/>
            </p:nvCxnSpPr>
            <p:spPr>
              <a:xfrm>
                <a:off x="8252280" y="3071813"/>
                <a:ext cx="0" cy="22383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1" name="直接连接符 130"/>
              <p:cNvCxnSpPr/>
              <p:nvPr/>
            </p:nvCxnSpPr>
            <p:spPr>
              <a:xfrm>
                <a:off x="10446999" y="3071813"/>
                <a:ext cx="0" cy="22383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63" name="组合 162"/>
          <p:cNvGrpSpPr/>
          <p:nvPr/>
        </p:nvGrpSpPr>
        <p:grpSpPr>
          <a:xfrm>
            <a:off x="1272835" y="3671360"/>
            <a:ext cx="657227" cy="538690"/>
            <a:chOff x="1272835" y="3671360"/>
            <a:chExt cx="657227" cy="538690"/>
          </a:xfrm>
        </p:grpSpPr>
        <p:cxnSp>
          <p:nvCxnSpPr>
            <p:cNvPr id="57" name="直接连接符 56"/>
            <p:cNvCxnSpPr/>
            <p:nvPr/>
          </p:nvCxnSpPr>
          <p:spPr>
            <a:xfrm>
              <a:off x="1272837" y="3918215"/>
              <a:ext cx="657225" cy="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nvGrpSpPr>
            <p:cNvPr id="154" name="组合 153"/>
            <p:cNvGrpSpPr/>
            <p:nvPr/>
          </p:nvGrpSpPr>
          <p:grpSpPr>
            <a:xfrm>
              <a:off x="1272835" y="3916629"/>
              <a:ext cx="657225" cy="293421"/>
              <a:chOff x="1853861" y="3916629"/>
              <a:chExt cx="657225" cy="378617"/>
            </a:xfrm>
          </p:grpSpPr>
          <p:cxnSp>
            <p:nvCxnSpPr>
              <p:cNvPr id="63" name="直接连接符 62"/>
              <p:cNvCxnSpPr/>
              <p:nvPr/>
            </p:nvCxnSpPr>
            <p:spPr>
              <a:xfrm>
                <a:off x="1853861"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直接连接符 64"/>
              <p:cNvCxnSpPr/>
              <p:nvPr/>
            </p:nvCxnSpPr>
            <p:spPr>
              <a:xfrm>
                <a:off x="2511086"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42" name="直接连接符 141"/>
            <p:cNvCxnSpPr/>
            <p:nvPr/>
          </p:nvCxnSpPr>
          <p:spPr>
            <a:xfrm>
              <a:off x="1599068" y="3671360"/>
              <a:ext cx="0" cy="245796"/>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2" name="组合 161"/>
          <p:cNvGrpSpPr/>
          <p:nvPr/>
        </p:nvGrpSpPr>
        <p:grpSpPr>
          <a:xfrm>
            <a:off x="2514600" y="3671360"/>
            <a:ext cx="2849223" cy="536309"/>
            <a:chOff x="2514600" y="3671360"/>
            <a:chExt cx="2849223" cy="536309"/>
          </a:xfrm>
        </p:grpSpPr>
        <p:cxnSp>
          <p:nvCxnSpPr>
            <p:cNvPr id="69" name="直接连接符 68"/>
            <p:cNvCxnSpPr/>
            <p:nvPr/>
          </p:nvCxnSpPr>
          <p:spPr>
            <a:xfrm>
              <a:off x="2514600" y="3918215"/>
              <a:ext cx="2847975" cy="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nvGrpSpPr>
            <p:cNvPr id="153" name="组合 152"/>
            <p:cNvGrpSpPr/>
            <p:nvPr/>
          </p:nvGrpSpPr>
          <p:grpSpPr>
            <a:xfrm>
              <a:off x="2515848" y="3916630"/>
              <a:ext cx="2847975" cy="291039"/>
              <a:chOff x="2515848" y="3916629"/>
              <a:chExt cx="2847975" cy="378617"/>
            </a:xfrm>
          </p:grpSpPr>
          <p:cxnSp>
            <p:nvCxnSpPr>
              <p:cNvPr id="70" name="直接连接符 69"/>
              <p:cNvCxnSpPr/>
              <p:nvPr/>
            </p:nvCxnSpPr>
            <p:spPr>
              <a:xfrm>
                <a:off x="3477873"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71" name="直接连接符 70"/>
              <p:cNvCxnSpPr/>
              <p:nvPr/>
            </p:nvCxnSpPr>
            <p:spPr>
              <a:xfrm>
                <a:off x="5363823"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直接连接符 73"/>
              <p:cNvCxnSpPr/>
              <p:nvPr/>
            </p:nvCxnSpPr>
            <p:spPr>
              <a:xfrm>
                <a:off x="4892335"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直接连接符 74"/>
              <p:cNvCxnSpPr/>
              <p:nvPr/>
            </p:nvCxnSpPr>
            <p:spPr>
              <a:xfrm>
                <a:off x="4406560"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直接连接符 75"/>
              <p:cNvCxnSpPr/>
              <p:nvPr/>
            </p:nvCxnSpPr>
            <p:spPr>
              <a:xfrm>
                <a:off x="3001623"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直接连接符 76"/>
              <p:cNvCxnSpPr/>
              <p:nvPr/>
            </p:nvCxnSpPr>
            <p:spPr>
              <a:xfrm>
                <a:off x="2515848" y="3916629"/>
                <a:ext cx="0" cy="378617"/>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44" name="直接连接符 143"/>
            <p:cNvCxnSpPr/>
            <p:nvPr/>
          </p:nvCxnSpPr>
          <p:spPr>
            <a:xfrm>
              <a:off x="3945393" y="3671360"/>
              <a:ext cx="0" cy="531546"/>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1" name="组合 160"/>
          <p:cNvGrpSpPr/>
          <p:nvPr/>
        </p:nvGrpSpPr>
        <p:grpSpPr>
          <a:xfrm>
            <a:off x="6829425" y="3672950"/>
            <a:ext cx="2378075" cy="534721"/>
            <a:chOff x="6829425" y="3672950"/>
            <a:chExt cx="2378075" cy="534721"/>
          </a:xfrm>
        </p:grpSpPr>
        <p:cxnSp>
          <p:nvCxnSpPr>
            <p:cNvPr id="80" name="直接连接符 79"/>
            <p:cNvCxnSpPr/>
            <p:nvPr/>
          </p:nvCxnSpPr>
          <p:spPr>
            <a:xfrm>
              <a:off x="6829425" y="3918215"/>
              <a:ext cx="2378075" cy="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直接连接符 80"/>
            <p:cNvCxnSpPr/>
            <p:nvPr/>
          </p:nvCxnSpPr>
          <p:spPr>
            <a:xfrm>
              <a:off x="7792698" y="3916631"/>
              <a:ext cx="0" cy="29104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直接连接符 82"/>
            <p:cNvCxnSpPr/>
            <p:nvPr/>
          </p:nvCxnSpPr>
          <p:spPr>
            <a:xfrm>
              <a:off x="9207160" y="3916631"/>
              <a:ext cx="0" cy="29104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直接连接符 83"/>
            <p:cNvCxnSpPr/>
            <p:nvPr/>
          </p:nvCxnSpPr>
          <p:spPr>
            <a:xfrm>
              <a:off x="8721385" y="3916631"/>
              <a:ext cx="0" cy="29104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直接连接符 84"/>
            <p:cNvCxnSpPr/>
            <p:nvPr/>
          </p:nvCxnSpPr>
          <p:spPr>
            <a:xfrm>
              <a:off x="7316448" y="3916631"/>
              <a:ext cx="0" cy="29104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直接连接符 85"/>
            <p:cNvCxnSpPr/>
            <p:nvPr/>
          </p:nvCxnSpPr>
          <p:spPr>
            <a:xfrm>
              <a:off x="6830673" y="3916631"/>
              <a:ext cx="0" cy="29104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直接连接符 155"/>
            <p:cNvCxnSpPr/>
            <p:nvPr/>
          </p:nvCxnSpPr>
          <p:spPr>
            <a:xfrm>
              <a:off x="8253073" y="3672950"/>
              <a:ext cx="0" cy="244206"/>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58" name="直接连接符 157"/>
          <p:cNvCxnSpPr/>
          <p:nvPr/>
        </p:nvCxnSpPr>
        <p:spPr>
          <a:xfrm>
            <a:off x="6069467" y="3671360"/>
            <a:ext cx="0" cy="531546"/>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nvGrpSpPr>
          <p:cNvPr id="160" name="组合 159"/>
          <p:cNvGrpSpPr/>
          <p:nvPr/>
        </p:nvGrpSpPr>
        <p:grpSpPr>
          <a:xfrm>
            <a:off x="9936481" y="3672950"/>
            <a:ext cx="1019651" cy="534721"/>
            <a:chOff x="9936481" y="3672950"/>
            <a:chExt cx="1019651" cy="534721"/>
          </a:xfrm>
        </p:grpSpPr>
        <p:cxnSp>
          <p:nvCxnSpPr>
            <p:cNvPr id="89" name="直接连接符 88"/>
            <p:cNvCxnSpPr/>
            <p:nvPr/>
          </p:nvCxnSpPr>
          <p:spPr>
            <a:xfrm>
              <a:off x="9936481" y="3918215"/>
              <a:ext cx="1019651" cy="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直接连接符 90"/>
            <p:cNvCxnSpPr/>
            <p:nvPr/>
          </p:nvCxnSpPr>
          <p:spPr>
            <a:xfrm>
              <a:off x="9937410" y="3916631"/>
              <a:ext cx="0" cy="29104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直接连接符 91"/>
            <p:cNvCxnSpPr/>
            <p:nvPr/>
          </p:nvCxnSpPr>
          <p:spPr>
            <a:xfrm>
              <a:off x="10954203" y="3916631"/>
              <a:ext cx="0" cy="291040"/>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cxnSp>
          <p:nvCxnSpPr>
            <p:cNvPr id="159" name="直接连接符 158"/>
            <p:cNvCxnSpPr/>
            <p:nvPr/>
          </p:nvCxnSpPr>
          <p:spPr>
            <a:xfrm>
              <a:off x="10446998" y="3672950"/>
              <a:ext cx="0" cy="244206"/>
            </a:xfrm>
            <a:prstGeom prst="line">
              <a:avLst/>
            </a:prstGeom>
            <a:noFill/>
            <a:ln w="6350">
              <a:solidFill>
                <a:srgbClr val="009AC4"/>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7" name="组合 116"/>
          <p:cNvGrpSpPr/>
          <p:nvPr/>
        </p:nvGrpSpPr>
        <p:grpSpPr>
          <a:xfrm>
            <a:off x="1068815" y="4202240"/>
            <a:ext cx="400110" cy="1764982"/>
            <a:chOff x="1068815" y="4240889"/>
            <a:chExt cx="400110" cy="1764982"/>
          </a:xfrm>
        </p:grpSpPr>
        <p:sp>
          <p:nvSpPr>
            <p:cNvPr id="19" name="圆角矩形 18"/>
            <p:cNvSpPr/>
            <p:nvPr/>
          </p:nvSpPr>
          <p:spPr>
            <a:xfrm>
              <a:off x="1089479"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1068815" y="440117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企管部执行委员</a:t>
              </a:r>
              <a:endParaRPr lang="zh-CN" altLang="en-US" dirty="0"/>
            </a:p>
          </p:txBody>
        </p:sp>
      </p:grpSp>
      <p:grpSp>
        <p:nvGrpSpPr>
          <p:cNvPr id="116" name="组合 115"/>
          <p:cNvGrpSpPr/>
          <p:nvPr/>
        </p:nvGrpSpPr>
        <p:grpSpPr>
          <a:xfrm>
            <a:off x="1768904" y="4202240"/>
            <a:ext cx="400110" cy="1764982"/>
            <a:chOff x="1768904" y="4240889"/>
            <a:chExt cx="400110" cy="1764982"/>
          </a:xfrm>
        </p:grpSpPr>
        <p:sp>
          <p:nvSpPr>
            <p:cNvPr id="20" name="圆角矩形 19"/>
            <p:cNvSpPr/>
            <p:nvPr/>
          </p:nvSpPr>
          <p:spPr>
            <a:xfrm>
              <a:off x="1787979"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1768904" y="440117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质量部执行委员</a:t>
              </a:r>
              <a:endParaRPr lang="zh-CN" altLang="en-US" dirty="0"/>
            </a:p>
          </p:txBody>
        </p:sp>
      </p:grpSp>
      <p:grpSp>
        <p:nvGrpSpPr>
          <p:cNvPr id="115" name="组合 114"/>
          <p:cNvGrpSpPr/>
          <p:nvPr/>
        </p:nvGrpSpPr>
        <p:grpSpPr>
          <a:xfrm>
            <a:off x="2316592" y="4202240"/>
            <a:ext cx="400110" cy="1764982"/>
            <a:chOff x="2316592" y="4240889"/>
            <a:chExt cx="400110" cy="1764982"/>
          </a:xfrm>
        </p:grpSpPr>
        <p:sp>
          <p:nvSpPr>
            <p:cNvPr id="22" name="圆角矩形 21"/>
            <p:cNvSpPr/>
            <p:nvPr/>
          </p:nvSpPr>
          <p:spPr>
            <a:xfrm>
              <a:off x="2337254"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2316592" y="440117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生产部执行委员</a:t>
              </a:r>
              <a:endParaRPr lang="zh-CN" altLang="en-US" dirty="0"/>
            </a:p>
          </p:txBody>
        </p:sp>
      </p:grpSp>
      <p:grpSp>
        <p:nvGrpSpPr>
          <p:cNvPr id="114" name="组合 113"/>
          <p:cNvGrpSpPr/>
          <p:nvPr/>
        </p:nvGrpSpPr>
        <p:grpSpPr>
          <a:xfrm>
            <a:off x="2792842" y="4202240"/>
            <a:ext cx="400110" cy="1764982"/>
            <a:chOff x="2792842" y="4240889"/>
            <a:chExt cx="400110" cy="1764982"/>
          </a:xfrm>
        </p:grpSpPr>
        <p:sp>
          <p:nvSpPr>
            <p:cNvPr id="25" name="圆角矩形 24"/>
            <p:cNvSpPr/>
            <p:nvPr/>
          </p:nvSpPr>
          <p:spPr>
            <a:xfrm>
              <a:off x="2813505"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文本框 97"/>
            <p:cNvSpPr txBox="1"/>
            <p:nvPr/>
          </p:nvSpPr>
          <p:spPr>
            <a:xfrm>
              <a:off x="2792842" y="440117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商务部执行委员</a:t>
              </a:r>
              <a:endParaRPr lang="zh-CN" altLang="en-US" dirty="0"/>
            </a:p>
          </p:txBody>
        </p:sp>
      </p:grpSp>
      <p:grpSp>
        <p:nvGrpSpPr>
          <p:cNvPr id="47" name="组合 46"/>
          <p:cNvGrpSpPr/>
          <p:nvPr/>
        </p:nvGrpSpPr>
        <p:grpSpPr>
          <a:xfrm>
            <a:off x="10749631" y="4202240"/>
            <a:ext cx="400110" cy="1764982"/>
            <a:chOff x="10749631" y="4240889"/>
            <a:chExt cx="400110" cy="1764982"/>
          </a:xfrm>
        </p:grpSpPr>
        <p:sp>
          <p:nvSpPr>
            <p:cNvPr id="41" name="圆角矩形 40"/>
            <p:cNvSpPr/>
            <p:nvPr/>
          </p:nvSpPr>
          <p:spPr>
            <a:xfrm>
              <a:off x="10772417"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98"/>
            <p:cNvSpPr txBox="1"/>
            <p:nvPr/>
          </p:nvSpPr>
          <p:spPr>
            <a:xfrm>
              <a:off x="10749631" y="440117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财务部执行委员</a:t>
              </a:r>
              <a:endParaRPr lang="zh-CN" altLang="en-US" dirty="0"/>
            </a:p>
          </p:txBody>
        </p:sp>
      </p:grpSp>
      <p:grpSp>
        <p:nvGrpSpPr>
          <p:cNvPr id="48" name="组合 47"/>
          <p:cNvGrpSpPr/>
          <p:nvPr/>
        </p:nvGrpSpPr>
        <p:grpSpPr>
          <a:xfrm>
            <a:off x="10267587" y="4202240"/>
            <a:ext cx="400110" cy="1764982"/>
            <a:chOff x="10267587" y="4240889"/>
            <a:chExt cx="400110" cy="1764982"/>
          </a:xfrm>
        </p:grpSpPr>
        <p:sp>
          <p:nvSpPr>
            <p:cNvPr id="40" name="圆角矩形 39"/>
            <p:cNvSpPr/>
            <p:nvPr/>
          </p:nvSpPr>
          <p:spPr>
            <a:xfrm>
              <a:off x="10288546"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0267587" y="440117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总经办执行委员</a:t>
              </a:r>
              <a:endParaRPr lang="zh-CN" altLang="en-US" dirty="0"/>
            </a:p>
          </p:txBody>
        </p:sp>
      </p:grpSp>
      <p:grpSp>
        <p:nvGrpSpPr>
          <p:cNvPr id="50" name="组合 49"/>
          <p:cNvGrpSpPr/>
          <p:nvPr/>
        </p:nvGrpSpPr>
        <p:grpSpPr>
          <a:xfrm>
            <a:off x="9770700" y="4202240"/>
            <a:ext cx="400110" cy="1764982"/>
            <a:chOff x="9770700" y="4240889"/>
            <a:chExt cx="400110" cy="1764982"/>
          </a:xfrm>
        </p:grpSpPr>
        <p:sp>
          <p:nvSpPr>
            <p:cNvPr id="39" name="圆角矩形 38"/>
            <p:cNvSpPr/>
            <p:nvPr/>
          </p:nvSpPr>
          <p:spPr>
            <a:xfrm>
              <a:off x="9797055"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9770700" y="4507536"/>
              <a:ext cx="400110" cy="124649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仓库执行委员</a:t>
              </a:r>
              <a:endParaRPr lang="zh-CN" altLang="en-US" dirty="0"/>
            </a:p>
          </p:txBody>
        </p:sp>
      </p:grpSp>
      <p:grpSp>
        <p:nvGrpSpPr>
          <p:cNvPr id="51" name="组合 50"/>
          <p:cNvGrpSpPr/>
          <p:nvPr/>
        </p:nvGrpSpPr>
        <p:grpSpPr>
          <a:xfrm>
            <a:off x="9021400" y="4202240"/>
            <a:ext cx="400110" cy="1764982"/>
            <a:chOff x="9021400" y="4240889"/>
            <a:chExt cx="400110" cy="1764982"/>
          </a:xfrm>
        </p:grpSpPr>
        <p:sp>
          <p:nvSpPr>
            <p:cNvPr id="37" name="圆角矩形 36"/>
            <p:cNvSpPr/>
            <p:nvPr/>
          </p:nvSpPr>
          <p:spPr>
            <a:xfrm>
              <a:off x="9039049"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9021400" y="4324974"/>
              <a:ext cx="400110" cy="1631216"/>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售后服务执行委员</a:t>
              </a:r>
              <a:endParaRPr lang="zh-CN" altLang="en-US" dirty="0"/>
            </a:p>
          </p:txBody>
        </p:sp>
      </p:grpSp>
      <p:grpSp>
        <p:nvGrpSpPr>
          <p:cNvPr id="52" name="组合 51"/>
          <p:cNvGrpSpPr/>
          <p:nvPr/>
        </p:nvGrpSpPr>
        <p:grpSpPr>
          <a:xfrm>
            <a:off x="8545152" y="4202240"/>
            <a:ext cx="400110" cy="1764982"/>
            <a:chOff x="8545152" y="4240889"/>
            <a:chExt cx="400110" cy="1764982"/>
          </a:xfrm>
        </p:grpSpPr>
        <p:sp>
          <p:nvSpPr>
            <p:cNvPr id="36" name="圆角矩形 35"/>
            <p:cNvSpPr/>
            <p:nvPr/>
          </p:nvSpPr>
          <p:spPr>
            <a:xfrm>
              <a:off x="8562798"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8545152"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外贸部执行委员</a:t>
              </a:r>
              <a:endParaRPr lang="zh-CN" altLang="en-US" dirty="0"/>
            </a:p>
          </p:txBody>
        </p:sp>
      </p:grpSp>
      <p:grpSp>
        <p:nvGrpSpPr>
          <p:cNvPr id="54" name="组合 53"/>
          <p:cNvGrpSpPr/>
          <p:nvPr/>
        </p:nvGrpSpPr>
        <p:grpSpPr>
          <a:xfrm>
            <a:off x="8073664" y="4202240"/>
            <a:ext cx="400110" cy="1764982"/>
            <a:chOff x="8073664" y="4240889"/>
            <a:chExt cx="400110" cy="1764982"/>
          </a:xfrm>
        </p:grpSpPr>
        <p:sp>
          <p:nvSpPr>
            <p:cNvPr id="35" name="圆角矩形 34"/>
            <p:cNvSpPr/>
            <p:nvPr/>
          </p:nvSpPr>
          <p:spPr>
            <a:xfrm>
              <a:off x="8086547"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8073664"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内贸部执行委员</a:t>
              </a:r>
              <a:endParaRPr lang="zh-CN" altLang="en-US" dirty="0"/>
            </a:p>
          </p:txBody>
        </p:sp>
      </p:grpSp>
      <p:grpSp>
        <p:nvGrpSpPr>
          <p:cNvPr id="59" name="组合 58"/>
          <p:cNvGrpSpPr/>
          <p:nvPr/>
        </p:nvGrpSpPr>
        <p:grpSpPr>
          <a:xfrm>
            <a:off x="5874976" y="4202240"/>
            <a:ext cx="400110" cy="1764982"/>
            <a:chOff x="5874976" y="4240889"/>
            <a:chExt cx="400110" cy="1764982"/>
          </a:xfrm>
        </p:grpSpPr>
        <p:sp>
          <p:nvSpPr>
            <p:cNvPr id="31" name="圆角矩形 30"/>
            <p:cNvSpPr/>
            <p:nvPr/>
          </p:nvSpPr>
          <p:spPr>
            <a:xfrm>
              <a:off x="5885324"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5874976"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技术部执行委员</a:t>
              </a:r>
              <a:endParaRPr lang="zh-CN" altLang="en-US" dirty="0"/>
            </a:p>
          </p:txBody>
        </p:sp>
      </p:grpSp>
      <p:grpSp>
        <p:nvGrpSpPr>
          <p:cNvPr id="58" name="组合 57"/>
          <p:cNvGrpSpPr/>
          <p:nvPr/>
        </p:nvGrpSpPr>
        <p:grpSpPr>
          <a:xfrm>
            <a:off x="6633801" y="4202240"/>
            <a:ext cx="400110" cy="1764982"/>
            <a:chOff x="6633801" y="4240889"/>
            <a:chExt cx="400110" cy="1764982"/>
          </a:xfrm>
        </p:grpSpPr>
        <p:sp>
          <p:nvSpPr>
            <p:cNvPr id="32" name="圆角矩形 31"/>
            <p:cNvSpPr/>
            <p:nvPr/>
          </p:nvSpPr>
          <p:spPr>
            <a:xfrm>
              <a:off x="6657794"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6633801"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研发部执行委员</a:t>
              </a:r>
              <a:endParaRPr lang="zh-CN" altLang="en-US" dirty="0"/>
            </a:p>
          </p:txBody>
        </p:sp>
      </p:grpSp>
      <p:grpSp>
        <p:nvGrpSpPr>
          <p:cNvPr id="56" name="组合 55"/>
          <p:cNvGrpSpPr/>
          <p:nvPr/>
        </p:nvGrpSpPr>
        <p:grpSpPr>
          <a:xfrm>
            <a:off x="7106876" y="4202240"/>
            <a:ext cx="400110" cy="1764982"/>
            <a:chOff x="7106876" y="4240889"/>
            <a:chExt cx="400110" cy="1764982"/>
          </a:xfrm>
        </p:grpSpPr>
        <p:sp>
          <p:nvSpPr>
            <p:cNvPr id="33" name="圆角矩形 32"/>
            <p:cNvSpPr/>
            <p:nvPr/>
          </p:nvSpPr>
          <p:spPr>
            <a:xfrm>
              <a:off x="7134045"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p:cNvSpPr txBox="1"/>
            <p:nvPr/>
          </p:nvSpPr>
          <p:spPr>
            <a:xfrm>
              <a:off x="7106876"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工程部执行委员</a:t>
              </a:r>
              <a:endParaRPr lang="zh-CN" altLang="en-US" dirty="0"/>
            </a:p>
          </p:txBody>
        </p:sp>
      </p:grpSp>
      <p:grpSp>
        <p:nvGrpSpPr>
          <p:cNvPr id="55" name="组合 54"/>
          <p:cNvGrpSpPr/>
          <p:nvPr/>
        </p:nvGrpSpPr>
        <p:grpSpPr>
          <a:xfrm>
            <a:off x="7583128" y="4202240"/>
            <a:ext cx="400110" cy="1764982"/>
            <a:chOff x="7583128" y="4240889"/>
            <a:chExt cx="400110" cy="1764982"/>
          </a:xfrm>
        </p:grpSpPr>
        <p:sp>
          <p:nvSpPr>
            <p:cNvPr id="34" name="圆角矩形 33"/>
            <p:cNvSpPr/>
            <p:nvPr/>
          </p:nvSpPr>
          <p:spPr>
            <a:xfrm>
              <a:off x="7610296"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7583128"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销售部执行委员</a:t>
              </a:r>
              <a:endParaRPr lang="zh-CN" altLang="en-US" dirty="0"/>
            </a:p>
          </p:txBody>
        </p:sp>
      </p:grpSp>
      <p:grpSp>
        <p:nvGrpSpPr>
          <p:cNvPr id="60" name="组合 59"/>
          <p:cNvGrpSpPr/>
          <p:nvPr/>
        </p:nvGrpSpPr>
        <p:grpSpPr>
          <a:xfrm>
            <a:off x="5178063" y="4202240"/>
            <a:ext cx="400110" cy="1764982"/>
            <a:chOff x="5178063" y="4240889"/>
            <a:chExt cx="400110" cy="1764982"/>
          </a:xfrm>
        </p:grpSpPr>
        <p:sp>
          <p:nvSpPr>
            <p:cNvPr id="30" name="圆角矩形 29"/>
            <p:cNvSpPr/>
            <p:nvPr/>
          </p:nvSpPr>
          <p:spPr>
            <a:xfrm>
              <a:off x="5194760"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a:off x="5178063"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装配部执行委员</a:t>
              </a:r>
              <a:endParaRPr lang="zh-CN" altLang="en-US" dirty="0"/>
            </a:p>
          </p:txBody>
        </p:sp>
      </p:grpSp>
      <p:grpSp>
        <p:nvGrpSpPr>
          <p:cNvPr id="64" name="组合 63"/>
          <p:cNvGrpSpPr/>
          <p:nvPr/>
        </p:nvGrpSpPr>
        <p:grpSpPr>
          <a:xfrm>
            <a:off x="4714513" y="4202240"/>
            <a:ext cx="400110" cy="1764982"/>
            <a:chOff x="4714513" y="4240889"/>
            <a:chExt cx="400110" cy="1764982"/>
          </a:xfrm>
        </p:grpSpPr>
        <p:sp>
          <p:nvSpPr>
            <p:cNvPr id="29" name="圆角矩形 28"/>
            <p:cNvSpPr/>
            <p:nvPr/>
          </p:nvSpPr>
          <p:spPr>
            <a:xfrm>
              <a:off x="4718509"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4714513"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车间部执行委员</a:t>
              </a:r>
              <a:endParaRPr lang="zh-CN" altLang="en-US" dirty="0"/>
            </a:p>
          </p:txBody>
        </p:sp>
      </p:grpSp>
      <p:grpSp>
        <p:nvGrpSpPr>
          <p:cNvPr id="66" name="组合 65"/>
          <p:cNvGrpSpPr/>
          <p:nvPr/>
        </p:nvGrpSpPr>
        <p:grpSpPr>
          <a:xfrm>
            <a:off x="4225563" y="4202240"/>
            <a:ext cx="400110" cy="1764982"/>
            <a:chOff x="4225563" y="4240889"/>
            <a:chExt cx="400110" cy="1764982"/>
          </a:xfrm>
        </p:grpSpPr>
        <p:sp>
          <p:nvSpPr>
            <p:cNvPr id="28" name="圆角矩形 27"/>
            <p:cNvSpPr/>
            <p:nvPr/>
          </p:nvSpPr>
          <p:spPr>
            <a:xfrm>
              <a:off x="4242258"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4225563"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采购部执行委员</a:t>
              </a:r>
              <a:endParaRPr lang="zh-CN" altLang="en-US" dirty="0"/>
            </a:p>
          </p:txBody>
        </p:sp>
      </p:grpSp>
      <p:grpSp>
        <p:nvGrpSpPr>
          <p:cNvPr id="67" name="组合 66"/>
          <p:cNvGrpSpPr/>
          <p:nvPr/>
        </p:nvGrpSpPr>
        <p:grpSpPr>
          <a:xfrm>
            <a:off x="3762013" y="4202240"/>
            <a:ext cx="400110" cy="1764982"/>
            <a:chOff x="3762013" y="4240889"/>
            <a:chExt cx="400110" cy="1764982"/>
          </a:xfrm>
        </p:grpSpPr>
        <p:sp>
          <p:nvSpPr>
            <p:cNvPr id="27" name="圆角矩形 26"/>
            <p:cNvSpPr/>
            <p:nvPr/>
          </p:nvSpPr>
          <p:spPr>
            <a:xfrm>
              <a:off x="3766007"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文本框 111"/>
            <p:cNvSpPr txBox="1"/>
            <p:nvPr/>
          </p:nvSpPr>
          <p:spPr>
            <a:xfrm>
              <a:off x="3762013"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市场部执行委员</a:t>
              </a:r>
              <a:endParaRPr lang="zh-CN" altLang="en-US" dirty="0"/>
            </a:p>
          </p:txBody>
        </p:sp>
      </p:grpSp>
      <p:grpSp>
        <p:nvGrpSpPr>
          <p:cNvPr id="95" name="组合 94"/>
          <p:cNvGrpSpPr/>
          <p:nvPr/>
        </p:nvGrpSpPr>
        <p:grpSpPr>
          <a:xfrm>
            <a:off x="3279413" y="4202240"/>
            <a:ext cx="400110" cy="1764982"/>
            <a:chOff x="3279413" y="4240889"/>
            <a:chExt cx="400110" cy="1764982"/>
          </a:xfrm>
        </p:grpSpPr>
        <p:sp>
          <p:nvSpPr>
            <p:cNvPr id="26" name="圆角矩形 25"/>
            <p:cNvSpPr/>
            <p:nvPr/>
          </p:nvSpPr>
          <p:spPr>
            <a:xfrm>
              <a:off x="3289756" y="4240889"/>
              <a:ext cx="359315" cy="1764982"/>
            </a:xfrm>
            <a:prstGeom prst="roundRect">
              <a:avLst>
                <a:gd name="adj" fmla="val 10022"/>
              </a:avLst>
            </a:prstGeom>
            <a:solidFill>
              <a:srgbClr val="45D8FF"/>
            </a:solidFill>
            <a:ln>
              <a:noFill/>
            </a:ln>
            <a:effectLst>
              <a:outerShdw blurRad="101600" algn="ctr" rotWithShape="0">
                <a:srgbClr val="45D8FF">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112"/>
            <p:cNvSpPr txBox="1"/>
            <p:nvPr/>
          </p:nvSpPr>
          <p:spPr>
            <a:xfrm>
              <a:off x="3279413" y="4396414"/>
              <a:ext cx="400110" cy="1438855"/>
            </a:xfrm>
            <a:prstGeom prst="rect">
              <a:avLst/>
            </a:prstGeom>
            <a:noFill/>
            <a:effectLst>
              <a:outerShdw blurRad="38100" dist="25400" dir="2700000" algn="tl" rotWithShape="0">
                <a:prstClr val="black">
                  <a:alpha val="20000"/>
                </a:prstClr>
              </a:outerShdw>
            </a:effectLst>
          </p:spPr>
          <p:txBody>
            <a:bodyPr vert="eaVert" wrap="none" rtlCol="0">
              <a:spAutoFit/>
            </a:bodyPr>
            <a:lstStyle>
              <a:defPPr>
                <a:defRPr lang="zh-CN"/>
              </a:defPPr>
              <a:lvl1pPr>
                <a:defRPr sz="1400" spc="100">
                  <a:solidFill>
                    <a:schemeClr val="bg1"/>
                  </a:solidFill>
                  <a:latin typeface="微软雅黑" panose="020B0503020204020204" pitchFamily="34" charset="-122"/>
                  <a:ea typeface="微软雅黑" panose="020B0503020204020204" pitchFamily="34" charset="-122"/>
                </a:defRPr>
              </a:lvl1pPr>
            </a:lstStyle>
            <a:p>
              <a:r>
                <a:rPr lang="zh-CN" altLang="en-US" dirty="0"/>
                <a:t>综合部执行委员</a:t>
              </a:r>
              <a:endParaRPr lang="zh-CN" altLang="en-US" dirty="0"/>
            </a:p>
          </p:txBody>
        </p:sp>
      </p:grpSp>
      <p:cxnSp>
        <p:nvCxnSpPr>
          <p:cNvPr id="139" name="直接连接符 138"/>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141" name="文本框 140"/>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143"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145" name="直接连接符 144"/>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16" presetClass="entr" presetSubtype="37"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outVertical)">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up)">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wipe(up)">
                                      <p:cBhvr>
                                        <p:cTn id="45" dur="500"/>
                                        <p:tgtEl>
                                          <p:spTgt spid="13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10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4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anim calcmode="lin" valueType="num">
                                      <p:cBhvr>
                                        <p:cTn id="71" dur="500" fill="hold"/>
                                        <p:tgtEl>
                                          <p:spTgt spid="46"/>
                                        </p:tgtEl>
                                        <p:attrNameLst>
                                          <p:attrName>ppt_x</p:attrName>
                                        </p:attrNameLst>
                                      </p:cBhvr>
                                      <p:tavLst>
                                        <p:tav tm="0">
                                          <p:val>
                                            <p:strVal val="#ppt_x"/>
                                          </p:val>
                                        </p:tav>
                                        <p:tav tm="100000">
                                          <p:val>
                                            <p:strVal val="#ppt_x"/>
                                          </p:val>
                                        </p:tav>
                                      </p:tavLst>
                                    </p:anim>
                                    <p:anim calcmode="lin" valueType="num">
                                      <p:cBhvr>
                                        <p:cTn id="72"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63"/>
                                        </p:tgtEl>
                                        <p:attrNameLst>
                                          <p:attrName>style.visibility</p:attrName>
                                        </p:attrNameLst>
                                      </p:cBhvr>
                                      <p:to>
                                        <p:strVal val="visible"/>
                                      </p:to>
                                    </p:set>
                                    <p:animEffect transition="in" filter="wipe(up)">
                                      <p:cBhvr>
                                        <p:cTn id="77" dur="500"/>
                                        <p:tgtEl>
                                          <p:spTgt spid="163"/>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500"/>
                                        <p:tgtEl>
                                          <p:spTgt spid="117"/>
                                        </p:tgtEl>
                                      </p:cBhvr>
                                    </p:animEffect>
                                    <p:anim calcmode="lin" valueType="num">
                                      <p:cBhvr>
                                        <p:cTn id="83" dur="500" fill="hold"/>
                                        <p:tgtEl>
                                          <p:spTgt spid="117"/>
                                        </p:tgtEl>
                                        <p:attrNameLst>
                                          <p:attrName>ppt_x</p:attrName>
                                        </p:attrNameLst>
                                      </p:cBhvr>
                                      <p:tavLst>
                                        <p:tav tm="0">
                                          <p:val>
                                            <p:strVal val="#ppt_x"/>
                                          </p:val>
                                        </p:tav>
                                        <p:tav tm="100000">
                                          <p:val>
                                            <p:strVal val="#ppt_x"/>
                                          </p:val>
                                        </p:tav>
                                      </p:tavLst>
                                    </p:anim>
                                    <p:anim calcmode="lin" valueType="num">
                                      <p:cBhvr>
                                        <p:cTn id="84" dur="500" fill="hold"/>
                                        <p:tgtEl>
                                          <p:spTgt spid="11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100"/>
                                  </p:stCondLst>
                                  <p:childTnLst>
                                    <p:set>
                                      <p:cBhvr>
                                        <p:cTn id="86" dur="1" fill="hold">
                                          <p:stCondLst>
                                            <p:cond delay="0"/>
                                          </p:stCondLst>
                                        </p:cTn>
                                        <p:tgtEl>
                                          <p:spTgt spid="116"/>
                                        </p:tgtEl>
                                        <p:attrNameLst>
                                          <p:attrName>style.visibility</p:attrName>
                                        </p:attrNameLst>
                                      </p:cBhvr>
                                      <p:to>
                                        <p:strVal val="visible"/>
                                      </p:to>
                                    </p:set>
                                    <p:animEffect transition="in" filter="fade">
                                      <p:cBhvr>
                                        <p:cTn id="87" dur="500"/>
                                        <p:tgtEl>
                                          <p:spTgt spid="116"/>
                                        </p:tgtEl>
                                      </p:cBhvr>
                                    </p:animEffect>
                                    <p:anim calcmode="lin" valueType="num">
                                      <p:cBhvr>
                                        <p:cTn id="88" dur="500" fill="hold"/>
                                        <p:tgtEl>
                                          <p:spTgt spid="116"/>
                                        </p:tgtEl>
                                        <p:attrNameLst>
                                          <p:attrName>ppt_x</p:attrName>
                                        </p:attrNameLst>
                                      </p:cBhvr>
                                      <p:tavLst>
                                        <p:tav tm="0">
                                          <p:val>
                                            <p:strVal val="#ppt_x"/>
                                          </p:val>
                                        </p:tav>
                                        <p:tav tm="100000">
                                          <p:val>
                                            <p:strVal val="#ppt_x"/>
                                          </p:val>
                                        </p:tav>
                                      </p:tavLst>
                                    </p:anim>
                                    <p:anim calcmode="lin" valueType="num">
                                      <p:cBhvr>
                                        <p:cTn id="89" dur="5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162"/>
                                        </p:tgtEl>
                                        <p:attrNameLst>
                                          <p:attrName>style.visibility</p:attrName>
                                        </p:attrNameLst>
                                      </p:cBhvr>
                                      <p:to>
                                        <p:strVal val="visible"/>
                                      </p:to>
                                    </p:set>
                                    <p:animEffect transition="in" filter="wipe(up)">
                                      <p:cBhvr>
                                        <p:cTn id="94" dur="500"/>
                                        <p:tgtEl>
                                          <p:spTgt spid="162"/>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15"/>
                                        </p:tgtEl>
                                        <p:attrNameLst>
                                          <p:attrName>style.visibility</p:attrName>
                                        </p:attrNameLst>
                                      </p:cBhvr>
                                      <p:to>
                                        <p:strVal val="visible"/>
                                      </p:to>
                                    </p:set>
                                    <p:animEffect transition="in" filter="fade">
                                      <p:cBhvr>
                                        <p:cTn id="99" dur="500"/>
                                        <p:tgtEl>
                                          <p:spTgt spid="115"/>
                                        </p:tgtEl>
                                      </p:cBhvr>
                                    </p:animEffect>
                                    <p:anim calcmode="lin" valueType="num">
                                      <p:cBhvr>
                                        <p:cTn id="100" dur="500" fill="hold"/>
                                        <p:tgtEl>
                                          <p:spTgt spid="115"/>
                                        </p:tgtEl>
                                        <p:attrNameLst>
                                          <p:attrName>ppt_x</p:attrName>
                                        </p:attrNameLst>
                                      </p:cBhvr>
                                      <p:tavLst>
                                        <p:tav tm="0">
                                          <p:val>
                                            <p:strVal val="#ppt_x"/>
                                          </p:val>
                                        </p:tav>
                                        <p:tav tm="100000">
                                          <p:val>
                                            <p:strVal val="#ppt_x"/>
                                          </p:val>
                                        </p:tav>
                                      </p:tavLst>
                                    </p:anim>
                                    <p:anim calcmode="lin" valueType="num">
                                      <p:cBhvr>
                                        <p:cTn id="101" dur="500" fill="hold"/>
                                        <p:tgtEl>
                                          <p:spTgt spid="115"/>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10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anim calcmode="lin" valueType="num">
                                      <p:cBhvr>
                                        <p:cTn id="105" dur="500" fill="hold"/>
                                        <p:tgtEl>
                                          <p:spTgt spid="114"/>
                                        </p:tgtEl>
                                        <p:attrNameLst>
                                          <p:attrName>ppt_x</p:attrName>
                                        </p:attrNameLst>
                                      </p:cBhvr>
                                      <p:tavLst>
                                        <p:tav tm="0">
                                          <p:val>
                                            <p:strVal val="#ppt_x"/>
                                          </p:val>
                                        </p:tav>
                                        <p:tav tm="100000">
                                          <p:val>
                                            <p:strVal val="#ppt_x"/>
                                          </p:val>
                                        </p:tav>
                                      </p:tavLst>
                                    </p:anim>
                                    <p:anim calcmode="lin" valueType="num">
                                      <p:cBhvr>
                                        <p:cTn id="106" dur="500" fill="hold"/>
                                        <p:tgtEl>
                                          <p:spTgt spid="114"/>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20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500"/>
                                        <p:tgtEl>
                                          <p:spTgt spid="95"/>
                                        </p:tgtEl>
                                      </p:cBhvr>
                                    </p:animEffect>
                                    <p:anim calcmode="lin" valueType="num">
                                      <p:cBhvr>
                                        <p:cTn id="110" dur="500" fill="hold"/>
                                        <p:tgtEl>
                                          <p:spTgt spid="95"/>
                                        </p:tgtEl>
                                        <p:attrNameLst>
                                          <p:attrName>ppt_x</p:attrName>
                                        </p:attrNameLst>
                                      </p:cBhvr>
                                      <p:tavLst>
                                        <p:tav tm="0">
                                          <p:val>
                                            <p:strVal val="#ppt_x"/>
                                          </p:val>
                                        </p:tav>
                                        <p:tav tm="100000">
                                          <p:val>
                                            <p:strVal val="#ppt_x"/>
                                          </p:val>
                                        </p:tav>
                                      </p:tavLst>
                                    </p:anim>
                                    <p:anim calcmode="lin" valueType="num">
                                      <p:cBhvr>
                                        <p:cTn id="111" dur="500" fill="hold"/>
                                        <p:tgtEl>
                                          <p:spTgt spid="95"/>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300"/>
                                  </p:stCondLst>
                                  <p:childTnLst>
                                    <p:set>
                                      <p:cBhvr>
                                        <p:cTn id="113" dur="1" fill="hold">
                                          <p:stCondLst>
                                            <p:cond delay="0"/>
                                          </p:stCondLst>
                                        </p:cTn>
                                        <p:tgtEl>
                                          <p:spTgt spid="67"/>
                                        </p:tgtEl>
                                        <p:attrNameLst>
                                          <p:attrName>style.visibility</p:attrName>
                                        </p:attrNameLst>
                                      </p:cBhvr>
                                      <p:to>
                                        <p:strVal val="visible"/>
                                      </p:to>
                                    </p:set>
                                    <p:animEffect transition="in" filter="fade">
                                      <p:cBhvr>
                                        <p:cTn id="114" dur="500"/>
                                        <p:tgtEl>
                                          <p:spTgt spid="67"/>
                                        </p:tgtEl>
                                      </p:cBhvr>
                                    </p:animEffect>
                                    <p:anim calcmode="lin" valueType="num">
                                      <p:cBhvr>
                                        <p:cTn id="115" dur="500" fill="hold"/>
                                        <p:tgtEl>
                                          <p:spTgt spid="67"/>
                                        </p:tgtEl>
                                        <p:attrNameLst>
                                          <p:attrName>ppt_x</p:attrName>
                                        </p:attrNameLst>
                                      </p:cBhvr>
                                      <p:tavLst>
                                        <p:tav tm="0">
                                          <p:val>
                                            <p:strVal val="#ppt_x"/>
                                          </p:val>
                                        </p:tav>
                                        <p:tav tm="100000">
                                          <p:val>
                                            <p:strVal val="#ppt_x"/>
                                          </p:val>
                                        </p:tav>
                                      </p:tavLst>
                                    </p:anim>
                                    <p:anim calcmode="lin" valueType="num">
                                      <p:cBhvr>
                                        <p:cTn id="116" dur="500" fill="hold"/>
                                        <p:tgtEl>
                                          <p:spTgt spid="67"/>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40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500"/>
                                        <p:tgtEl>
                                          <p:spTgt spid="66"/>
                                        </p:tgtEl>
                                      </p:cBhvr>
                                    </p:animEffect>
                                    <p:anim calcmode="lin" valueType="num">
                                      <p:cBhvr>
                                        <p:cTn id="120" dur="500" fill="hold"/>
                                        <p:tgtEl>
                                          <p:spTgt spid="66"/>
                                        </p:tgtEl>
                                        <p:attrNameLst>
                                          <p:attrName>ppt_x</p:attrName>
                                        </p:attrNameLst>
                                      </p:cBhvr>
                                      <p:tavLst>
                                        <p:tav tm="0">
                                          <p:val>
                                            <p:strVal val="#ppt_x"/>
                                          </p:val>
                                        </p:tav>
                                        <p:tav tm="100000">
                                          <p:val>
                                            <p:strVal val="#ppt_x"/>
                                          </p:val>
                                        </p:tav>
                                      </p:tavLst>
                                    </p:anim>
                                    <p:anim calcmode="lin" valueType="num">
                                      <p:cBhvr>
                                        <p:cTn id="121" dur="500" fill="hold"/>
                                        <p:tgtEl>
                                          <p:spTgt spid="6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50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500"/>
                                        <p:tgtEl>
                                          <p:spTgt spid="64"/>
                                        </p:tgtEl>
                                      </p:cBhvr>
                                    </p:animEffect>
                                    <p:anim calcmode="lin" valueType="num">
                                      <p:cBhvr>
                                        <p:cTn id="125" dur="500" fill="hold"/>
                                        <p:tgtEl>
                                          <p:spTgt spid="64"/>
                                        </p:tgtEl>
                                        <p:attrNameLst>
                                          <p:attrName>ppt_x</p:attrName>
                                        </p:attrNameLst>
                                      </p:cBhvr>
                                      <p:tavLst>
                                        <p:tav tm="0">
                                          <p:val>
                                            <p:strVal val="#ppt_x"/>
                                          </p:val>
                                        </p:tav>
                                        <p:tav tm="100000">
                                          <p:val>
                                            <p:strVal val="#ppt_x"/>
                                          </p:val>
                                        </p:tav>
                                      </p:tavLst>
                                    </p:anim>
                                    <p:anim calcmode="lin" valueType="num">
                                      <p:cBhvr>
                                        <p:cTn id="126" dur="500" fill="hold"/>
                                        <p:tgtEl>
                                          <p:spTgt spid="64"/>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600"/>
                                  </p:stCondLst>
                                  <p:childTnLst>
                                    <p:set>
                                      <p:cBhvr>
                                        <p:cTn id="128" dur="1" fill="hold">
                                          <p:stCondLst>
                                            <p:cond delay="0"/>
                                          </p:stCondLst>
                                        </p:cTn>
                                        <p:tgtEl>
                                          <p:spTgt spid="60"/>
                                        </p:tgtEl>
                                        <p:attrNameLst>
                                          <p:attrName>style.visibility</p:attrName>
                                        </p:attrNameLst>
                                      </p:cBhvr>
                                      <p:to>
                                        <p:strVal val="visible"/>
                                      </p:to>
                                    </p:set>
                                    <p:animEffect transition="in" filter="fade">
                                      <p:cBhvr>
                                        <p:cTn id="129" dur="500"/>
                                        <p:tgtEl>
                                          <p:spTgt spid="60"/>
                                        </p:tgtEl>
                                      </p:cBhvr>
                                    </p:animEffect>
                                    <p:anim calcmode="lin" valueType="num">
                                      <p:cBhvr>
                                        <p:cTn id="130" dur="500" fill="hold"/>
                                        <p:tgtEl>
                                          <p:spTgt spid="60"/>
                                        </p:tgtEl>
                                        <p:attrNameLst>
                                          <p:attrName>ppt_x</p:attrName>
                                        </p:attrNameLst>
                                      </p:cBhvr>
                                      <p:tavLst>
                                        <p:tav tm="0">
                                          <p:val>
                                            <p:strVal val="#ppt_x"/>
                                          </p:val>
                                        </p:tav>
                                        <p:tav tm="100000">
                                          <p:val>
                                            <p:strVal val="#ppt_x"/>
                                          </p:val>
                                        </p:tav>
                                      </p:tavLst>
                                    </p:anim>
                                    <p:anim calcmode="lin" valueType="num">
                                      <p:cBhvr>
                                        <p:cTn id="131"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158"/>
                                        </p:tgtEl>
                                        <p:attrNameLst>
                                          <p:attrName>style.visibility</p:attrName>
                                        </p:attrNameLst>
                                      </p:cBhvr>
                                      <p:to>
                                        <p:strVal val="visible"/>
                                      </p:to>
                                    </p:set>
                                    <p:animEffect transition="in" filter="wipe(up)">
                                      <p:cBhvr>
                                        <p:cTn id="136" dur="500"/>
                                        <p:tgtEl>
                                          <p:spTgt spid="158"/>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500"/>
                                        <p:tgtEl>
                                          <p:spTgt spid="59"/>
                                        </p:tgtEl>
                                      </p:cBhvr>
                                    </p:animEffect>
                                    <p:anim calcmode="lin" valueType="num">
                                      <p:cBhvr>
                                        <p:cTn id="142" dur="500" fill="hold"/>
                                        <p:tgtEl>
                                          <p:spTgt spid="59"/>
                                        </p:tgtEl>
                                        <p:attrNameLst>
                                          <p:attrName>ppt_x</p:attrName>
                                        </p:attrNameLst>
                                      </p:cBhvr>
                                      <p:tavLst>
                                        <p:tav tm="0">
                                          <p:val>
                                            <p:strVal val="#ppt_x"/>
                                          </p:val>
                                        </p:tav>
                                        <p:tav tm="100000">
                                          <p:val>
                                            <p:strVal val="#ppt_x"/>
                                          </p:val>
                                        </p:tav>
                                      </p:tavLst>
                                    </p:anim>
                                    <p:anim calcmode="lin" valueType="num">
                                      <p:cBhvr>
                                        <p:cTn id="14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nodeType="clickEffect">
                                  <p:stCondLst>
                                    <p:cond delay="0"/>
                                  </p:stCondLst>
                                  <p:childTnLst>
                                    <p:set>
                                      <p:cBhvr>
                                        <p:cTn id="147" dur="1" fill="hold">
                                          <p:stCondLst>
                                            <p:cond delay="0"/>
                                          </p:stCondLst>
                                        </p:cTn>
                                        <p:tgtEl>
                                          <p:spTgt spid="161"/>
                                        </p:tgtEl>
                                        <p:attrNameLst>
                                          <p:attrName>style.visibility</p:attrName>
                                        </p:attrNameLst>
                                      </p:cBhvr>
                                      <p:to>
                                        <p:strVal val="visible"/>
                                      </p:to>
                                    </p:set>
                                    <p:animEffect transition="in" filter="wipe(up)">
                                      <p:cBhvr>
                                        <p:cTn id="148" dur="500"/>
                                        <p:tgtEl>
                                          <p:spTgt spid="161"/>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fade">
                                      <p:cBhvr>
                                        <p:cTn id="153" dur="500"/>
                                        <p:tgtEl>
                                          <p:spTgt spid="58"/>
                                        </p:tgtEl>
                                      </p:cBhvr>
                                    </p:animEffect>
                                    <p:anim calcmode="lin" valueType="num">
                                      <p:cBhvr>
                                        <p:cTn id="154" dur="500" fill="hold"/>
                                        <p:tgtEl>
                                          <p:spTgt spid="58"/>
                                        </p:tgtEl>
                                        <p:attrNameLst>
                                          <p:attrName>ppt_x</p:attrName>
                                        </p:attrNameLst>
                                      </p:cBhvr>
                                      <p:tavLst>
                                        <p:tav tm="0">
                                          <p:val>
                                            <p:strVal val="#ppt_x"/>
                                          </p:val>
                                        </p:tav>
                                        <p:tav tm="100000">
                                          <p:val>
                                            <p:strVal val="#ppt_x"/>
                                          </p:val>
                                        </p:tav>
                                      </p:tavLst>
                                    </p:anim>
                                    <p:anim calcmode="lin" valueType="num">
                                      <p:cBhvr>
                                        <p:cTn id="155" dur="500" fill="hold"/>
                                        <p:tgtEl>
                                          <p:spTgt spid="58"/>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100"/>
                                  </p:stCondLst>
                                  <p:childTnLst>
                                    <p:set>
                                      <p:cBhvr>
                                        <p:cTn id="157" dur="1" fill="hold">
                                          <p:stCondLst>
                                            <p:cond delay="0"/>
                                          </p:stCondLst>
                                        </p:cTn>
                                        <p:tgtEl>
                                          <p:spTgt spid="56"/>
                                        </p:tgtEl>
                                        <p:attrNameLst>
                                          <p:attrName>style.visibility</p:attrName>
                                        </p:attrNameLst>
                                      </p:cBhvr>
                                      <p:to>
                                        <p:strVal val="visible"/>
                                      </p:to>
                                    </p:set>
                                    <p:animEffect transition="in" filter="fade">
                                      <p:cBhvr>
                                        <p:cTn id="158" dur="500"/>
                                        <p:tgtEl>
                                          <p:spTgt spid="56"/>
                                        </p:tgtEl>
                                      </p:cBhvr>
                                    </p:animEffect>
                                    <p:anim calcmode="lin" valueType="num">
                                      <p:cBhvr>
                                        <p:cTn id="159" dur="500" fill="hold"/>
                                        <p:tgtEl>
                                          <p:spTgt spid="56"/>
                                        </p:tgtEl>
                                        <p:attrNameLst>
                                          <p:attrName>ppt_x</p:attrName>
                                        </p:attrNameLst>
                                      </p:cBhvr>
                                      <p:tavLst>
                                        <p:tav tm="0">
                                          <p:val>
                                            <p:strVal val="#ppt_x"/>
                                          </p:val>
                                        </p:tav>
                                        <p:tav tm="100000">
                                          <p:val>
                                            <p:strVal val="#ppt_x"/>
                                          </p:val>
                                        </p:tav>
                                      </p:tavLst>
                                    </p:anim>
                                    <p:anim calcmode="lin" valueType="num">
                                      <p:cBhvr>
                                        <p:cTn id="160" dur="500" fill="hold"/>
                                        <p:tgtEl>
                                          <p:spTgt spid="56"/>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200"/>
                                  </p:stCondLst>
                                  <p:childTnLst>
                                    <p:set>
                                      <p:cBhvr>
                                        <p:cTn id="162" dur="1" fill="hold">
                                          <p:stCondLst>
                                            <p:cond delay="0"/>
                                          </p:stCondLst>
                                        </p:cTn>
                                        <p:tgtEl>
                                          <p:spTgt spid="55"/>
                                        </p:tgtEl>
                                        <p:attrNameLst>
                                          <p:attrName>style.visibility</p:attrName>
                                        </p:attrNameLst>
                                      </p:cBhvr>
                                      <p:to>
                                        <p:strVal val="visible"/>
                                      </p:to>
                                    </p:set>
                                    <p:animEffect transition="in" filter="fade">
                                      <p:cBhvr>
                                        <p:cTn id="163" dur="500"/>
                                        <p:tgtEl>
                                          <p:spTgt spid="55"/>
                                        </p:tgtEl>
                                      </p:cBhvr>
                                    </p:animEffect>
                                    <p:anim calcmode="lin" valueType="num">
                                      <p:cBhvr>
                                        <p:cTn id="164" dur="500" fill="hold"/>
                                        <p:tgtEl>
                                          <p:spTgt spid="55"/>
                                        </p:tgtEl>
                                        <p:attrNameLst>
                                          <p:attrName>ppt_x</p:attrName>
                                        </p:attrNameLst>
                                      </p:cBhvr>
                                      <p:tavLst>
                                        <p:tav tm="0">
                                          <p:val>
                                            <p:strVal val="#ppt_x"/>
                                          </p:val>
                                        </p:tav>
                                        <p:tav tm="100000">
                                          <p:val>
                                            <p:strVal val="#ppt_x"/>
                                          </p:val>
                                        </p:tav>
                                      </p:tavLst>
                                    </p:anim>
                                    <p:anim calcmode="lin" valueType="num">
                                      <p:cBhvr>
                                        <p:cTn id="165" dur="500" fill="hold"/>
                                        <p:tgtEl>
                                          <p:spTgt spid="55"/>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300"/>
                                  </p:stCondLst>
                                  <p:childTnLst>
                                    <p:set>
                                      <p:cBhvr>
                                        <p:cTn id="167" dur="1" fill="hold">
                                          <p:stCondLst>
                                            <p:cond delay="0"/>
                                          </p:stCondLst>
                                        </p:cTn>
                                        <p:tgtEl>
                                          <p:spTgt spid="54"/>
                                        </p:tgtEl>
                                        <p:attrNameLst>
                                          <p:attrName>style.visibility</p:attrName>
                                        </p:attrNameLst>
                                      </p:cBhvr>
                                      <p:to>
                                        <p:strVal val="visible"/>
                                      </p:to>
                                    </p:set>
                                    <p:animEffect transition="in" filter="fade">
                                      <p:cBhvr>
                                        <p:cTn id="168" dur="500"/>
                                        <p:tgtEl>
                                          <p:spTgt spid="54"/>
                                        </p:tgtEl>
                                      </p:cBhvr>
                                    </p:animEffect>
                                    <p:anim calcmode="lin" valueType="num">
                                      <p:cBhvr>
                                        <p:cTn id="169" dur="500" fill="hold"/>
                                        <p:tgtEl>
                                          <p:spTgt spid="54"/>
                                        </p:tgtEl>
                                        <p:attrNameLst>
                                          <p:attrName>ppt_x</p:attrName>
                                        </p:attrNameLst>
                                      </p:cBhvr>
                                      <p:tavLst>
                                        <p:tav tm="0">
                                          <p:val>
                                            <p:strVal val="#ppt_x"/>
                                          </p:val>
                                        </p:tav>
                                        <p:tav tm="100000">
                                          <p:val>
                                            <p:strVal val="#ppt_x"/>
                                          </p:val>
                                        </p:tav>
                                      </p:tavLst>
                                    </p:anim>
                                    <p:anim calcmode="lin" valueType="num">
                                      <p:cBhvr>
                                        <p:cTn id="170" dur="500" fill="hold"/>
                                        <p:tgtEl>
                                          <p:spTgt spid="54"/>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400"/>
                                  </p:stCondLst>
                                  <p:childTnLst>
                                    <p:set>
                                      <p:cBhvr>
                                        <p:cTn id="172" dur="1" fill="hold">
                                          <p:stCondLst>
                                            <p:cond delay="0"/>
                                          </p:stCondLst>
                                        </p:cTn>
                                        <p:tgtEl>
                                          <p:spTgt spid="52"/>
                                        </p:tgtEl>
                                        <p:attrNameLst>
                                          <p:attrName>style.visibility</p:attrName>
                                        </p:attrNameLst>
                                      </p:cBhvr>
                                      <p:to>
                                        <p:strVal val="visible"/>
                                      </p:to>
                                    </p:set>
                                    <p:animEffect transition="in" filter="fade">
                                      <p:cBhvr>
                                        <p:cTn id="173" dur="500"/>
                                        <p:tgtEl>
                                          <p:spTgt spid="52"/>
                                        </p:tgtEl>
                                      </p:cBhvr>
                                    </p:animEffect>
                                    <p:anim calcmode="lin" valueType="num">
                                      <p:cBhvr>
                                        <p:cTn id="174" dur="500" fill="hold"/>
                                        <p:tgtEl>
                                          <p:spTgt spid="52"/>
                                        </p:tgtEl>
                                        <p:attrNameLst>
                                          <p:attrName>ppt_x</p:attrName>
                                        </p:attrNameLst>
                                      </p:cBhvr>
                                      <p:tavLst>
                                        <p:tav tm="0">
                                          <p:val>
                                            <p:strVal val="#ppt_x"/>
                                          </p:val>
                                        </p:tav>
                                        <p:tav tm="100000">
                                          <p:val>
                                            <p:strVal val="#ppt_x"/>
                                          </p:val>
                                        </p:tav>
                                      </p:tavLst>
                                    </p:anim>
                                    <p:anim calcmode="lin" valueType="num">
                                      <p:cBhvr>
                                        <p:cTn id="175" dur="500" fill="hold"/>
                                        <p:tgtEl>
                                          <p:spTgt spid="52"/>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500"/>
                                  </p:stCondLst>
                                  <p:childTnLst>
                                    <p:set>
                                      <p:cBhvr>
                                        <p:cTn id="177" dur="1" fill="hold">
                                          <p:stCondLst>
                                            <p:cond delay="0"/>
                                          </p:stCondLst>
                                        </p:cTn>
                                        <p:tgtEl>
                                          <p:spTgt spid="51"/>
                                        </p:tgtEl>
                                        <p:attrNameLst>
                                          <p:attrName>style.visibility</p:attrName>
                                        </p:attrNameLst>
                                      </p:cBhvr>
                                      <p:to>
                                        <p:strVal val="visible"/>
                                      </p:to>
                                    </p:set>
                                    <p:animEffect transition="in" filter="fade">
                                      <p:cBhvr>
                                        <p:cTn id="178" dur="500"/>
                                        <p:tgtEl>
                                          <p:spTgt spid="51"/>
                                        </p:tgtEl>
                                      </p:cBhvr>
                                    </p:animEffect>
                                    <p:anim calcmode="lin" valueType="num">
                                      <p:cBhvr>
                                        <p:cTn id="179" dur="500" fill="hold"/>
                                        <p:tgtEl>
                                          <p:spTgt spid="51"/>
                                        </p:tgtEl>
                                        <p:attrNameLst>
                                          <p:attrName>ppt_x</p:attrName>
                                        </p:attrNameLst>
                                      </p:cBhvr>
                                      <p:tavLst>
                                        <p:tav tm="0">
                                          <p:val>
                                            <p:strVal val="#ppt_x"/>
                                          </p:val>
                                        </p:tav>
                                        <p:tav tm="100000">
                                          <p:val>
                                            <p:strVal val="#ppt_x"/>
                                          </p:val>
                                        </p:tav>
                                      </p:tavLst>
                                    </p:anim>
                                    <p:anim calcmode="lin" valueType="num">
                                      <p:cBhvr>
                                        <p:cTn id="180"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nodeType="clickEffect">
                                  <p:stCondLst>
                                    <p:cond delay="0"/>
                                  </p:stCondLst>
                                  <p:childTnLst>
                                    <p:set>
                                      <p:cBhvr>
                                        <p:cTn id="184" dur="1" fill="hold">
                                          <p:stCondLst>
                                            <p:cond delay="0"/>
                                          </p:stCondLst>
                                        </p:cTn>
                                        <p:tgtEl>
                                          <p:spTgt spid="160"/>
                                        </p:tgtEl>
                                        <p:attrNameLst>
                                          <p:attrName>style.visibility</p:attrName>
                                        </p:attrNameLst>
                                      </p:cBhvr>
                                      <p:to>
                                        <p:strVal val="visible"/>
                                      </p:to>
                                    </p:set>
                                    <p:animEffect transition="in" filter="wipe(up)">
                                      <p:cBhvr>
                                        <p:cTn id="185" dur="500"/>
                                        <p:tgtEl>
                                          <p:spTgt spid="160"/>
                                        </p:tgtEl>
                                      </p:cBhvr>
                                    </p:animEffect>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nodeType="clickEffect">
                                  <p:stCondLst>
                                    <p:cond delay="0"/>
                                  </p:stCondLst>
                                  <p:childTnLst>
                                    <p:set>
                                      <p:cBhvr>
                                        <p:cTn id="189" dur="1" fill="hold">
                                          <p:stCondLst>
                                            <p:cond delay="0"/>
                                          </p:stCondLst>
                                        </p:cTn>
                                        <p:tgtEl>
                                          <p:spTgt spid="50"/>
                                        </p:tgtEl>
                                        <p:attrNameLst>
                                          <p:attrName>style.visibility</p:attrName>
                                        </p:attrNameLst>
                                      </p:cBhvr>
                                      <p:to>
                                        <p:strVal val="visible"/>
                                      </p:to>
                                    </p:set>
                                    <p:animEffect transition="in" filter="fade">
                                      <p:cBhvr>
                                        <p:cTn id="190" dur="500"/>
                                        <p:tgtEl>
                                          <p:spTgt spid="50"/>
                                        </p:tgtEl>
                                      </p:cBhvr>
                                    </p:animEffect>
                                    <p:anim calcmode="lin" valueType="num">
                                      <p:cBhvr>
                                        <p:cTn id="191" dur="500" fill="hold"/>
                                        <p:tgtEl>
                                          <p:spTgt spid="50"/>
                                        </p:tgtEl>
                                        <p:attrNameLst>
                                          <p:attrName>ppt_x</p:attrName>
                                        </p:attrNameLst>
                                      </p:cBhvr>
                                      <p:tavLst>
                                        <p:tav tm="0">
                                          <p:val>
                                            <p:strVal val="#ppt_x"/>
                                          </p:val>
                                        </p:tav>
                                        <p:tav tm="100000">
                                          <p:val>
                                            <p:strVal val="#ppt_x"/>
                                          </p:val>
                                        </p:tav>
                                      </p:tavLst>
                                    </p:anim>
                                    <p:anim calcmode="lin" valueType="num">
                                      <p:cBhvr>
                                        <p:cTn id="192" dur="500" fill="hold"/>
                                        <p:tgtEl>
                                          <p:spTgt spid="50"/>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100"/>
                                  </p:stCondLst>
                                  <p:childTnLst>
                                    <p:set>
                                      <p:cBhvr>
                                        <p:cTn id="194" dur="1" fill="hold">
                                          <p:stCondLst>
                                            <p:cond delay="0"/>
                                          </p:stCondLst>
                                        </p:cTn>
                                        <p:tgtEl>
                                          <p:spTgt spid="48"/>
                                        </p:tgtEl>
                                        <p:attrNameLst>
                                          <p:attrName>style.visibility</p:attrName>
                                        </p:attrNameLst>
                                      </p:cBhvr>
                                      <p:to>
                                        <p:strVal val="visible"/>
                                      </p:to>
                                    </p:set>
                                    <p:animEffect transition="in" filter="fade">
                                      <p:cBhvr>
                                        <p:cTn id="195" dur="500"/>
                                        <p:tgtEl>
                                          <p:spTgt spid="48"/>
                                        </p:tgtEl>
                                      </p:cBhvr>
                                    </p:animEffect>
                                    <p:anim calcmode="lin" valueType="num">
                                      <p:cBhvr>
                                        <p:cTn id="196" dur="500" fill="hold"/>
                                        <p:tgtEl>
                                          <p:spTgt spid="48"/>
                                        </p:tgtEl>
                                        <p:attrNameLst>
                                          <p:attrName>ppt_x</p:attrName>
                                        </p:attrNameLst>
                                      </p:cBhvr>
                                      <p:tavLst>
                                        <p:tav tm="0">
                                          <p:val>
                                            <p:strVal val="#ppt_x"/>
                                          </p:val>
                                        </p:tav>
                                        <p:tav tm="100000">
                                          <p:val>
                                            <p:strVal val="#ppt_x"/>
                                          </p:val>
                                        </p:tav>
                                      </p:tavLst>
                                    </p:anim>
                                    <p:anim calcmode="lin" valueType="num">
                                      <p:cBhvr>
                                        <p:cTn id="197" dur="500" fill="hold"/>
                                        <p:tgtEl>
                                          <p:spTgt spid="48"/>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200"/>
                                  </p:stCondLst>
                                  <p:childTnLst>
                                    <p:set>
                                      <p:cBhvr>
                                        <p:cTn id="199" dur="1" fill="hold">
                                          <p:stCondLst>
                                            <p:cond delay="0"/>
                                          </p:stCondLst>
                                        </p:cTn>
                                        <p:tgtEl>
                                          <p:spTgt spid="47"/>
                                        </p:tgtEl>
                                        <p:attrNameLst>
                                          <p:attrName>style.visibility</p:attrName>
                                        </p:attrNameLst>
                                      </p:cBhvr>
                                      <p:to>
                                        <p:strVal val="visible"/>
                                      </p:to>
                                    </p:set>
                                    <p:animEffect transition="in" filter="fade">
                                      <p:cBhvr>
                                        <p:cTn id="200" dur="500"/>
                                        <p:tgtEl>
                                          <p:spTgt spid="47"/>
                                        </p:tgtEl>
                                      </p:cBhvr>
                                    </p:animEffect>
                                    <p:anim calcmode="lin" valueType="num">
                                      <p:cBhvr>
                                        <p:cTn id="201" dur="500" fill="hold"/>
                                        <p:tgtEl>
                                          <p:spTgt spid="47"/>
                                        </p:tgtEl>
                                        <p:attrNameLst>
                                          <p:attrName>ppt_x</p:attrName>
                                        </p:attrNameLst>
                                      </p:cBhvr>
                                      <p:tavLst>
                                        <p:tav tm="0">
                                          <p:val>
                                            <p:strVal val="#ppt_x"/>
                                          </p:val>
                                        </p:tav>
                                        <p:tav tm="100000">
                                          <p:val>
                                            <p:strVal val="#ppt_x"/>
                                          </p:val>
                                        </p:tav>
                                      </p:tavLst>
                                    </p:anim>
                                    <p:anim calcmode="lin" valueType="num">
                                      <p:cBhvr>
                                        <p:cTn id="20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26"/>
          <p:cNvSpPr/>
          <p:nvPr/>
        </p:nvSpPr>
        <p:spPr>
          <a:xfrm rot="10800000">
            <a:off x="2133055" y="3074081"/>
            <a:ext cx="1596340" cy="260834"/>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26"/>
          <p:cNvSpPr/>
          <p:nvPr/>
        </p:nvSpPr>
        <p:spPr>
          <a:xfrm rot="10800000">
            <a:off x="3728548" y="3074082"/>
            <a:ext cx="1596340" cy="260834"/>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26"/>
          <p:cNvSpPr/>
          <p:nvPr/>
        </p:nvSpPr>
        <p:spPr>
          <a:xfrm rot="10800000">
            <a:off x="5324395" y="3074081"/>
            <a:ext cx="1596340" cy="260834"/>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26"/>
          <p:cNvSpPr/>
          <p:nvPr/>
        </p:nvSpPr>
        <p:spPr>
          <a:xfrm rot="10800000">
            <a:off x="6919684" y="3073287"/>
            <a:ext cx="1596340" cy="260834"/>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26"/>
          <p:cNvSpPr/>
          <p:nvPr/>
        </p:nvSpPr>
        <p:spPr>
          <a:xfrm rot="10800000">
            <a:off x="8510708" y="3074081"/>
            <a:ext cx="1596340" cy="260834"/>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26"/>
          <p:cNvSpPr/>
          <p:nvPr/>
        </p:nvSpPr>
        <p:spPr>
          <a:xfrm rot="5400000">
            <a:off x="1616732" y="3908611"/>
            <a:ext cx="1003466" cy="46868"/>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ln w="15875">
            <a:solidFill>
              <a:srgbClr val="009A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 name="文本框 126"/>
          <p:cNvSpPr txBox="1"/>
          <p:nvPr/>
        </p:nvSpPr>
        <p:spPr>
          <a:xfrm flipH="1">
            <a:off x="4682697" y="3889581"/>
            <a:ext cx="1392439" cy="422405"/>
          </a:xfrm>
          <a:prstGeom prst="rect">
            <a:avLst/>
          </a:prstGeom>
          <a:noFill/>
        </p:spPr>
        <p:txBody>
          <a:bodyPr wrap="square" lIns="0" tIns="72000" bIns="72000" rtlCol="0" anchor="ctr" anchorCtr="0">
            <a:spAutoFit/>
          </a:bodyPr>
          <a:lstStyle>
            <a:defPPr>
              <a:defRPr lang="zh-CN"/>
            </a:defPPr>
            <a:lvl1pPr algn="ct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128" name="文本框 127"/>
          <p:cNvSpPr txBox="1"/>
          <p:nvPr/>
        </p:nvSpPr>
        <p:spPr>
          <a:xfrm>
            <a:off x="4261614" y="4238212"/>
            <a:ext cx="2150708"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输入你的文字信息输入你的添加文字内容信息</a:t>
            </a:r>
            <a:endParaRPr lang="zh-CN" altLang="en-US" sz="1200" dirty="0">
              <a:solidFill>
                <a:srgbClr val="009AC4"/>
              </a:solidFill>
            </a:endParaRPr>
          </a:p>
        </p:txBody>
      </p:sp>
      <p:sp>
        <p:nvSpPr>
          <p:cNvPr id="135" name="矩形 26"/>
          <p:cNvSpPr/>
          <p:nvPr/>
        </p:nvSpPr>
        <p:spPr>
          <a:xfrm rot="5400000">
            <a:off x="2788925" y="4317568"/>
            <a:ext cx="1820232" cy="45719"/>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ln w="15875">
            <a:solidFill>
              <a:srgbClr val="009A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6" name="矩形 26"/>
          <p:cNvSpPr/>
          <p:nvPr/>
        </p:nvSpPr>
        <p:spPr>
          <a:xfrm rot="5400000">
            <a:off x="6192240" y="4109098"/>
            <a:ext cx="1407482" cy="49910"/>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ln w="15875">
            <a:solidFill>
              <a:srgbClr val="009A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7" name="矩形 26"/>
          <p:cNvSpPr/>
          <p:nvPr/>
        </p:nvSpPr>
        <p:spPr>
          <a:xfrm rot="5400000">
            <a:off x="8240404" y="3653993"/>
            <a:ext cx="493082" cy="45719"/>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ln w="15875">
            <a:solidFill>
              <a:srgbClr val="009A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 name="矩形 26"/>
          <p:cNvSpPr/>
          <p:nvPr/>
        </p:nvSpPr>
        <p:spPr>
          <a:xfrm rot="5400000">
            <a:off x="9269099" y="4212794"/>
            <a:ext cx="1610683" cy="45719"/>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ln w="15875">
            <a:solidFill>
              <a:srgbClr val="009A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 name="矩形 26"/>
          <p:cNvSpPr/>
          <p:nvPr/>
        </p:nvSpPr>
        <p:spPr>
          <a:xfrm rot="5400000">
            <a:off x="5062863" y="3653994"/>
            <a:ext cx="493082" cy="45719"/>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ln w="15875">
            <a:solidFill>
              <a:srgbClr val="009A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 name="Freeform 5"/>
          <p:cNvSpPr/>
          <p:nvPr/>
        </p:nvSpPr>
        <p:spPr bwMode="auto">
          <a:xfrm>
            <a:off x="3330805" y="1876969"/>
            <a:ext cx="728932" cy="990600"/>
          </a:xfrm>
          <a:custGeom>
            <a:avLst/>
            <a:gdLst>
              <a:gd name="T0" fmla="*/ 228 w 228"/>
              <a:gd name="T1" fmla="*/ 114 h 311"/>
              <a:gd name="T2" fmla="*/ 114 w 228"/>
              <a:gd name="T3" fmla="*/ 0 h 311"/>
              <a:gd name="T4" fmla="*/ 0 w 228"/>
              <a:gd name="T5" fmla="*/ 114 h 311"/>
              <a:gd name="T6" fmla="*/ 20 w 228"/>
              <a:gd name="T7" fmla="*/ 179 h 311"/>
              <a:gd name="T8" fmla="*/ 20 w 228"/>
              <a:gd name="T9" fmla="*/ 179 h 311"/>
              <a:gd name="T10" fmla="*/ 114 w 228"/>
              <a:gd name="T11" fmla="*/ 311 h 311"/>
              <a:gd name="T12" fmla="*/ 211 w 228"/>
              <a:gd name="T13" fmla="*/ 174 h 311"/>
              <a:gd name="T14" fmla="*/ 211 w 228"/>
              <a:gd name="T15" fmla="*/ 174 h 311"/>
              <a:gd name="T16" fmla="*/ 228 w 228"/>
              <a:gd name="T1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1">
                <a:moveTo>
                  <a:pt x="228" y="114"/>
                </a:moveTo>
                <a:cubicBezTo>
                  <a:pt x="228" y="51"/>
                  <a:pt x="177" y="0"/>
                  <a:pt x="114" y="0"/>
                </a:cubicBezTo>
                <a:cubicBezTo>
                  <a:pt x="51" y="0"/>
                  <a:pt x="0" y="51"/>
                  <a:pt x="0" y="114"/>
                </a:cubicBezTo>
                <a:cubicBezTo>
                  <a:pt x="0" y="138"/>
                  <a:pt x="8" y="160"/>
                  <a:pt x="20" y="179"/>
                </a:cubicBezTo>
                <a:cubicBezTo>
                  <a:pt x="20" y="179"/>
                  <a:pt x="20" y="179"/>
                  <a:pt x="20" y="179"/>
                </a:cubicBezTo>
                <a:cubicBezTo>
                  <a:pt x="114" y="311"/>
                  <a:pt x="114" y="311"/>
                  <a:pt x="114" y="311"/>
                </a:cubicBezTo>
                <a:cubicBezTo>
                  <a:pt x="211" y="174"/>
                  <a:pt x="211" y="174"/>
                  <a:pt x="211" y="174"/>
                </a:cubicBezTo>
                <a:cubicBezTo>
                  <a:pt x="211" y="174"/>
                  <a:pt x="211" y="174"/>
                  <a:pt x="211" y="174"/>
                </a:cubicBezTo>
                <a:cubicBezTo>
                  <a:pt x="222" y="157"/>
                  <a:pt x="228" y="136"/>
                  <a:pt x="228" y="114"/>
                </a:cubicBezTo>
                <a:close/>
              </a:path>
            </a:pathLst>
          </a:custGeom>
          <a:solidFill>
            <a:srgbClr val="45D8FF"/>
          </a:solidFill>
          <a:ln w="9525">
            <a:noFill/>
            <a:miter lim="800000"/>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41" name="Freeform 5"/>
          <p:cNvSpPr/>
          <p:nvPr/>
        </p:nvSpPr>
        <p:spPr bwMode="auto">
          <a:xfrm>
            <a:off x="4946883" y="1876969"/>
            <a:ext cx="728932" cy="990600"/>
          </a:xfrm>
          <a:custGeom>
            <a:avLst/>
            <a:gdLst>
              <a:gd name="T0" fmla="*/ 228 w 228"/>
              <a:gd name="T1" fmla="*/ 114 h 311"/>
              <a:gd name="T2" fmla="*/ 114 w 228"/>
              <a:gd name="T3" fmla="*/ 0 h 311"/>
              <a:gd name="T4" fmla="*/ 0 w 228"/>
              <a:gd name="T5" fmla="*/ 114 h 311"/>
              <a:gd name="T6" fmla="*/ 20 w 228"/>
              <a:gd name="T7" fmla="*/ 179 h 311"/>
              <a:gd name="T8" fmla="*/ 20 w 228"/>
              <a:gd name="T9" fmla="*/ 179 h 311"/>
              <a:gd name="T10" fmla="*/ 114 w 228"/>
              <a:gd name="T11" fmla="*/ 311 h 311"/>
              <a:gd name="T12" fmla="*/ 211 w 228"/>
              <a:gd name="T13" fmla="*/ 174 h 311"/>
              <a:gd name="T14" fmla="*/ 211 w 228"/>
              <a:gd name="T15" fmla="*/ 174 h 311"/>
              <a:gd name="T16" fmla="*/ 228 w 228"/>
              <a:gd name="T1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1">
                <a:moveTo>
                  <a:pt x="228" y="114"/>
                </a:moveTo>
                <a:cubicBezTo>
                  <a:pt x="228" y="51"/>
                  <a:pt x="177" y="0"/>
                  <a:pt x="114" y="0"/>
                </a:cubicBezTo>
                <a:cubicBezTo>
                  <a:pt x="51" y="0"/>
                  <a:pt x="0" y="51"/>
                  <a:pt x="0" y="114"/>
                </a:cubicBezTo>
                <a:cubicBezTo>
                  <a:pt x="0" y="138"/>
                  <a:pt x="8" y="160"/>
                  <a:pt x="20" y="179"/>
                </a:cubicBezTo>
                <a:cubicBezTo>
                  <a:pt x="20" y="179"/>
                  <a:pt x="20" y="179"/>
                  <a:pt x="20" y="179"/>
                </a:cubicBezTo>
                <a:cubicBezTo>
                  <a:pt x="114" y="311"/>
                  <a:pt x="114" y="311"/>
                  <a:pt x="114" y="311"/>
                </a:cubicBezTo>
                <a:cubicBezTo>
                  <a:pt x="211" y="174"/>
                  <a:pt x="211" y="174"/>
                  <a:pt x="211" y="174"/>
                </a:cubicBezTo>
                <a:cubicBezTo>
                  <a:pt x="211" y="174"/>
                  <a:pt x="211" y="174"/>
                  <a:pt x="211" y="174"/>
                </a:cubicBezTo>
                <a:cubicBezTo>
                  <a:pt x="222" y="157"/>
                  <a:pt x="228" y="136"/>
                  <a:pt x="228" y="114"/>
                </a:cubicBezTo>
                <a:close/>
              </a:path>
            </a:pathLst>
          </a:custGeom>
          <a:solidFill>
            <a:srgbClr val="45D8FF"/>
          </a:solidFill>
          <a:ln w="9525">
            <a:noFill/>
            <a:miter lim="800000"/>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42" name="Freeform 5"/>
          <p:cNvSpPr/>
          <p:nvPr/>
        </p:nvSpPr>
        <p:spPr bwMode="auto">
          <a:xfrm>
            <a:off x="6550415" y="1876969"/>
            <a:ext cx="728932" cy="990600"/>
          </a:xfrm>
          <a:custGeom>
            <a:avLst/>
            <a:gdLst>
              <a:gd name="T0" fmla="*/ 228 w 228"/>
              <a:gd name="T1" fmla="*/ 114 h 311"/>
              <a:gd name="T2" fmla="*/ 114 w 228"/>
              <a:gd name="T3" fmla="*/ 0 h 311"/>
              <a:gd name="T4" fmla="*/ 0 w 228"/>
              <a:gd name="T5" fmla="*/ 114 h 311"/>
              <a:gd name="T6" fmla="*/ 20 w 228"/>
              <a:gd name="T7" fmla="*/ 179 h 311"/>
              <a:gd name="T8" fmla="*/ 20 w 228"/>
              <a:gd name="T9" fmla="*/ 179 h 311"/>
              <a:gd name="T10" fmla="*/ 114 w 228"/>
              <a:gd name="T11" fmla="*/ 311 h 311"/>
              <a:gd name="T12" fmla="*/ 211 w 228"/>
              <a:gd name="T13" fmla="*/ 174 h 311"/>
              <a:gd name="T14" fmla="*/ 211 w 228"/>
              <a:gd name="T15" fmla="*/ 174 h 311"/>
              <a:gd name="T16" fmla="*/ 228 w 228"/>
              <a:gd name="T1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1">
                <a:moveTo>
                  <a:pt x="228" y="114"/>
                </a:moveTo>
                <a:cubicBezTo>
                  <a:pt x="228" y="51"/>
                  <a:pt x="177" y="0"/>
                  <a:pt x="114" y="0"/>
                </a:cubicBezTo>
                <a:cubicBezTo>
                  <a:pt x="51" y="0"/>
                  <a:pt x="0" y="51"/>
                  <a:pt x="0" y="114"/>
                </a:cubicBezTo>
                <a:cubicBezTo>
                  <a:pt x="0" y="138"/>
                  <a:pt x="8" y="160"/>
                  <a:pt x="20" y="179"/>
                </a:cubicBezTo>
                <a:cubicBezTo>
                  <a:pt x="20" y="179"/>
                  <a:pt x="20" y="179"/>
                  <a:pt x="20" y="179"/>
                </a:cubicBezTo>
                <a:cubicBezTo>
                  <a:pt x="114" y="311"/>
                  <a:pt x="114" y="311"/>
                  <a:pt x="114" y="311"/>
                </a:cubicBezTo>
                <a:cubicBezTo>
                  <a:pt x="211" y="174"/>
                  <a:pt x="211" y="174"/>
                  <a:pt x="211" y="174"/>
                </a:cubicBezTo>
                <a:cubicBezTo>
                  <a:pt x="211" y="174"/>
                  <a:pt x="211" y="174"/>
                  <a:pt x="211" y="174"/>
                </a:cubicBezTo>
                <a:cubicBezTo>
                  <a:pt x="222" y="157"/>
                  <a:pt x="228" y="136"/>
                  <a:pt x="228" y="114"/>
                </a:cubicBezTo>
                <a:close/>
              </a:path>
            </a:pathLst>
          </a:custGeom>
          <a:solidFill>
            <a:srgbClr val="45D8FF"/>
          </a:solidFill>
          <a:ln w="9525">
            <a:noFill/>
            <a:miter lim="800000"/>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43" name="Freeform 5"/>
          <p:cNvSpPr/>
          <p:nvPr/>
        </p:nvSpPr>
        <p:spPr bwMode="auto">
          <a:xfrm>
            <a:off x="8124424" y="1876969"/>
            <a:ext cx="728932" cy="990600"/>
          </a:xfrm>
          <a:custGeom>
            <a:avLst/>
            <a:gdLst>
              <a:gd name="T0" fmla="*/ 228 w 228"/>
              <a:gd name="T1" fmla="*/ 114 h 311"/>
              <a:gd name="T2" fmla="*/ 114 w 228"/>
              <a:gd name="T3" fmla="*/ 0 h 311"/>
              <a:gd name="T4" fmla="*/ 0 w 228"/>
              <a:gd name="T5" fmla="*/ 114 h 311"/>
              <a:gd name="T6" fmla="*/ 20 w 228"/>
              <a:gd name="T7" fmla="*/ 179 h 311"/>
              <a:gd name="T8" fmla="*/ 20 w 228"/>
              <a:gd name="T9" fmla="*/ 179 h 311"/>
              <a:gd name="T10" fmla="*/ 114 w 228"/>
              <a:gd name="T11" fmla="*/ 311 h 311"/>
              <a:gd name="T12" fmla="*/ 211 w 228"/>
              <a:gd name="T13" fmla="*/ 174 h 311"/>
              <a:gd name="T14" fmla="*/ 211 w 228"/>
              <a:gd name="T15" fmla="*/ 174 h 311"/>
              <a:gd name="T16" fmla="*/ 228 w 228"/>
              <a:gd name="T1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1">
                <a:moveTo>
                  <a:pt x="228" y="114"/>
                </a:moveTo>
                <a:cubicBezTo>
                  <a:pt x="228" y="51"/>
                  <a:pt x="177" y="0"/>
                  <a:pt x="114" y="0"/>
                </a:cubicBezTo>
                <a:cubicBezTo>
                  <a:pt x="51" y="0"/>
                  <a:pt x="0" y="51"/>
                  <a:pt x="0" y="114"/>
                </a:cubicBezTo>
                <a:cubicBezTo>
                  <a:pt x="0" y="138"/>
                  <a:pt x="8" y="160"/>
                  <a:pt x="20" y="179"/>
                </a:cubicBezTo>
                <a:cubicBezTo>
                  <a:pt x="20" y="179"/>
                  <a:pt x="20" y="179"/>
                  <a:pt x="20" y="179"/>
                </a:cubicBezTo>
                <a:cubicBezTo>
                  <a:pt x="114" y="311"/>
                  <a:pt x="114" y="311"/>
                  <a:pt x="114" y="311"/>
                </a:cubicBezTo>
                <a:cubicBezTo>
                  <a:pt x="211" y="174"/>
                  <a:pt x="211" y="174"/>
                  <a:pt x="211" y="174"/>
                </a:cubicBezTo>
                <a:cubicBezTo>
                  <a:pt x="211" y="174"/>
                  <a:pt x="211" y="174"/>
                  <a:pt x="211" y="174"/>
                </a:cubicBezTo>
                <a:cubicBezTo>
                  <a:pt x="222" y="157"/>
                  <a:pt x="228" y="136"/>
                  <a:pt x="228" y="114"/>
                </a:cubicBezTo>
                <a:close/>
              </a:path>
            </a:pathLst>
          </a:custGeom>
          <a:solidFill>
            <a:srgbClr val="45D8FF"/>
          </a:solidFill>
          <a:ln w="9525">
            <a:noFill/>
            <a:miter lim="800000"/>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44" name="Freeform 5"/>
          <p:cNvSpPr/>
          <p:nvPr/>
        </p:nvSpPr>
        <p:spPr bwMode="auto">
          <a:xfrm>
            <a:off x="9742400" y="1876969"/>
            <a:ext cx="728932" cy="990600"/>
          </a:xfrm>
          <a:custGeom>
            <a:avLst/>
            <a:gdLst>
              <a:gd name="T0" fmla="*/ 228 w 228"/>
              <a:gd name="T1" fmla="*/ 114 h 311"/>
              <a:gd name="T2" fmla="*/ 114 w 228"/>
              <a:gd name="T3" fmla="*/ 0 h 311"/>
              <a:gd name="T4" fmla="*/ 0 w 228"/>
              <a:gd name="T5" fmla="*/ 114 h 311"/>
              <a:gd name="T6" fmla="*/ 20 w 228"/>
              <a:gd name="T7" fmla="*/ 179 h 311"/>
              <a:gd name="T8" fmla="*/ 20 w 228"/>
              <a:gd name="T9" fmla="*/ 179 h 311"/>
              <a:gd name="T10" fmla="*/ 114 w 228"/>
              <a:gd name="T11" fmla="*/ 311 h 311"/>
              <a:gd name="T12" fmla="*/ 211 w 228"/>
              <a:gd name="T13" fmla="*/ 174 h 311"/>
              <a:gd name="T14" fmla="*/ 211 w 228"/>
              <a:gd name="T15" fmla="*/ 174 h 311"/>
              <a:gd name="T16" fmla="*/ 228 w 228"/>
              <a:gd name="T1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1">
                <a:moveTo>
                  <a:pt x="228" y="114"/>
                </a:moveTo>
                <a:cubicBezTo>
                  <a:pt x="228" y="51"/>
                  <a:pt x="177" y="0"/>
                  <a:pt x="114" y="0"/>
                </a:cubicBezTo>
                <a:cubicBezTo>
                  <a:pt x="51" y="0"/>
                  <a:pt x="0" y="51"/>
                  <a:pt x="0" y="114"/>
                </a:cubicBezTo>
                <a:cubicBezTo>
                  <a:pt x="0" y="138"/>
                  <a:pt x="8" y="160"/>
                  <a:pt x="20" y="179"/>
                </a:cubicBezTo>
                <a:cubicBezTo>
                  <a:pt x="20" y="179"/>
                  <a:pt x="20" y="179"/>
                  <a:pt x="20" y="179"/>
                </a:cubicBezTo>
                <a:cubicBezTo>
                  <a:pt x="114" y="311"/>
                  <a:pt x="114" y="311"/>
                  <a:pt x="114" y="311"/>
                </a:cubicBezTo>
                <a:cubicBezTo>
                  <a:pt x="211" y="174"/>
                  <a:pt x="211" y="174"/>
                  <a:pt x="211" y="174"/>
                </a:cubicBezTo>
                <a:cubicBezTo>
                  <a:pt x="211" y="174"/>
                  <a:pt x="211" y="174"/>
                  <a:pt x="211" y="174"/>
                </a:cubicBezTo>
                <a:cubicBezTo>
                  <a:pt x="222" y="157"/>
                  <a:pt x="228" y="136"/>
                  <a:pt x="228" y="114"/>
                </a:cubicBezTo>
                <a:close/>
              </a:path>
            </a:pathLst>
          </a:custGeom>
          <a:solidFill>
            <a:srgbClr val="45D8FF"/>
          </a:solidFill>
          <a:ln w="9525">
            <a:noFill/>
            <a:miter lim="800000"/>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6720956" y="2068585"/>
            <a:ext cx="367894" cy="395538"/>
            <a:chOff x="6777744" y="2158668"/>
            <a:chExt cx="254317" cy="273427"/>
          </a:xfrm>
        </p:grpSpPr>
        <p:sp>
          <p:nvSpPr>
            <p:cNvPr id="145" name="Freeform 168"/>
            <p:cNvSpPr>
              <a:spLocks noEditPoints="1"/>
            </p:cNvSpPr>
            <p:nvPr/>
          </p:nvSpPr>
          <p:spPr bwMode="auto">
            <a:xfrm>
              <a:off x="6777744" y="2158668"/>
              <a:ext cx="254317" cy="273427"/>
            </a:xfrm>
            <a:custGeom>
              <a:avLst/>
              <a:gdLst>
                <a:gd name="T0" fmla="*/ 529 w 692"/>
                <a:gd name="T1" fmla="*/ 0 h 745"/>
                <a:gd name="T2" fmla="*/ 0 w 692"/>
                <a:gd name="T3" fmla="*/ 0 h 745"/>
                <a:gd name="T4" fmla="*/ 0 w 692"/>
                <a:gd name="T5" fmla="*/ 745 h 745"/>
                <a:gd name="T6" fmla="*/ 692 w 692"/>
                <a:gd name="T7" fmla="*/ 745 h 745"/>
                <a:gd name="T8" fmla="*/ 692 w 692"/>
                <a:gd name="T9" fmla="*/ 161 h 745"/>
                <a:gd name="T10" fmla="*/ 529 w 692"/>
                <a:gd name="T11" fmla="*/ 0 h 745"/>
                <a:gd name="T12" fmla="*/ 159 w 692"/>
                <a:gd name="T13" fmla="*/ 54 h 745"/>
                <a:gd name="T14" fmla="*/ 372 w 692"/>
                <a:gd name="T15" fmla="*/ 54 h 745"/>
                <a:gd name="T16" fmla="*/ 372 w 692"/>
                <a:gd name="T17" fmla="*/ 186 h 745"/>
                <a:gd name="T18" fmla="*/ 478 w 692"/>
                <a:gd name="T19" fmla="*/ 186 h 745"/>
                <a:gd name="T20" fmla="*/ 478 w 692"/>
                <a:gd name="T21" fmla="*/ 54 h 745"/>
                <a:gd name="T22" fmla="*/ 532 w 692"/>
                <a:gd name="T23" fmla="*/ 54 h 745"/>
                <a:gd name="T24" fmla="*/ 532 w 692"/>
                <a:gd name="T25" fmla="*/ 240 h 745"/>
                <a:gd name="T26" fmla="*/ 159 w 692"/>
                <a:gd name="T27" fmla="*/ 240 h 745"/>
                <a:gd name="T28" fmla="*/ 159 w 692"/>
                <a:gd name="T29" fmla="*/ 54 h 745"/>
                <a:gd name="T30" fmla="*/ 612 w 692"/>
                <a:gd name="T31" fmla="*/ 585 h 745"/>
                <a:gd name="T32" fmla="*/ 612 w 692"/>
                <a:gd name="T33" fmla="*/ 691 h 745"/>
                <a:gd name="T34" fmla="*/ 79 w 692"/>
                <a:gd name="T35" fmla="*/ 691 h 745"/>
                <a:gd name="T36" fmla="*/ 79 w 692"/>
                <a:gd name="T37" fmla="*/ 585 h 745"/>
                <a:gd name="T38" fmla="*/ 79 w 692"/>
                <a:gd name="T39" fmla="*/ 479 h 745"/>
                <a:gd name="T40" fmla="*/ 79 w 692"/>
                <a:gd name="T41" fmla="*/ 479 h 745"/>
                <a:gd name="T42" fmla="*/ 81 w 692"/>
                <a:gd name="T43" fmla="*/ 470 h 745"/>
                <a:gd name="T44" fmla="*/ 82 w 692"/>
                <a:gd name="T45" fmla="*/ 463 h 745"/>
                <a:gd name="T46" fmla="*/ 83 w 692"/>
                <a:gd name="T47" fmla="*/ 455 h 745"/>
                <a:gd name="T48" fmla="*/ 86 w 692"/>
                <a:gd name="T49" fmla="*/ 448 h 745"/>
                <a:gd name="T50" fmla="*/ 89 w 692"/>
                <a:gd name="T51" fmla="*/ 440 h 745"/>
                <a:gd name="T52" fmla="*/ 93 w 692"/>
                <a:gd name="T53" fmla="*/ 434 h 745"/>
                <a:gd name="T54" fmla="*/ 103 w 692"/>
                <a:gd name="T55" fmla="*/ 423 h 745"/>
                <a:gd name="T56" fmla="*/ 116 w 692"/>
                <a:gd name="T57" fmla="*/ 413 h 745"/>
                <a:gd name="T58" fmla="*/ 122 w 692"/>
                <a:gd name="T59" fmla="*/ 409 h 745"/>
                <a:gd name="T60" fmla="*/ 128 w 692"/>
                <a:gd name="T61" fmla="*/ 406 h 745"/>
                <a:gd name="T62" fmla="*/ 135 w 692"/>
                <a:gd name="T63" fmla="*/ 403 h 745"/>
                <a:gd name="T64" fmla="*/ 143 w 692"/>
                <a:gd name="T65" fmla="*/ 401 h 745"/>
                <a:gd name="T66" fmla="*/ 152 w 692"/>
                <a:gd name="T67" fmla="*/ 399 h 745"/>
                <a:gd name="T68" fmla="*/ 159 w 692"/>
                <a:gd name="T69" fmla="*/ 399 h 745"/>
                <a:gd name="T70" fmla="*/ 532 w 692"/>
                <a:gd name="T71" fmla="*/ 399 h 745"/>
                <a:gd name="T72" fmla="*/ 532 w 692"/>
                <a:gd name="T73" fmla="*/ 399 h 745"/>
                <a:gd name="T74" fmla="*/ 541 w 692"/>
                <a:gd name="T75" fmla="*/ 399 h 745"/>
                <a:gd name="T76" fmla="*/ 548 w 692"/>
                <a:gd name="T77" fmla="*/ 401 h 745"/>
                <a:gd name="T78" fmla="*/ 556 w 692"/>
                <a:gd name="T79" fmla="*/ 403 h 745"/>
                <a:gd name="T80" fmla="*/ 563 w 692"/>
                <a:gd name="T81" fmla="*/ 406 h 745"/>
                <a:gd name="T82" fmla="*/ 569 w 692"/>
                <a:gd name="T83" fmla="*/ 409 h 745"/>
                <a:gd name="T84" fmla="*/ 577 w 692"/>
                <a:gd name="T85" fmla="*/ 413 h 745"/>
                <a:gd name="T86" fmla="*/ 588 w 692"/>
                <a:gd name="T87" fmla="*/ 423 h 745"/>
                <a:gd name="T88" fmla="*/ 598 w 692"/>
                <a:gd name="T89" fmla="*/ 434 h 745"/>
                <a:gd name="T90" fmla="*/ 602 w 692"/>
                <a:gd name="T91" fmla="*/ 440 h 745"/>
                <a:gd name="T92" fmla="*/ 606 w 692"/>
                <a:gd name="T93" fmla="*/ 448 h 745"/>
                <a:gd name="T94" fmla="*/ 608 w 692"/>
                <a:gd name="T95" fmla="*/ 455 h 745"/>
                <a:gd name="T96" fmla="*/ 611 w 692"/>
                <a:gd name="T97" fmla="*/ 463 h 745"/>
                <a:gd name="T98" fmla="*/ 612 w 692"/>
                <a:gd name="T99" fmla="*/ 470 h 745"/>
                <a:gd name="T100" fmla="*/ 612 w 692"/>
                <a:gd name="T101" fmla="*/ 479 h 745"/>
                <a:gd name="T102" fmla="*/ 612 w 692"/>
                <a:gd name="T103" fmla="*/ 58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2" h="745">
                  <a:moveTo>
                    <a:pt x="529" y="0"/>
                  </a:moveTo>
                  <a:lnTo>
                    <a:pt x="0" y="0"/>
                  </a:lnTo>
                  <a:lnTo>
                    <a:pt x="0" y="745"/>
                  </a:lnTo>
                  <a:lnTo>
                    <a:pt x="692" y="745"/>
                  </a:lnTo>
                  <a:lnTo>
                    <a:pt x="692" y="161"/>
                  </a:lnTo>
                  <a:lnTo>
                    <a:pt x="529" y="0"/>
                  </a:lnTo>
                  <a:close/>
                  <a:moveTo>
                    <a:pt x="159" y="54"/>
                  </a:moveTo>
                  <a:lnTo>
                    <a:pt x="372" y="54"/>
                  </a:lnTo>
                  <a:lnTo>
                    <a:pt x="372" y="186"/>
                  </a:lnTo>
                  <a:lnTo>
                    <a:pt x="478" y="186"/>
                  </a:lnTo>
                  <a:lnTo>
                    <a:pt x="478" y="54"/>
                  </a:lnTo>
                  <a:lnTo>
                    <a:pt x="532" y="54"/>
                  </a:lnTo>
                  <a:lnTo>
                    <a:pt x="532" y="240"/>
                  </a:lnTo>
                  <a:lnTo>
                    <a:pt x="159" y="240"/>
                  </a:lnTo>
                  <a:lnTo>
                    <a:pt x="159" y="54"/>
                  </a:lnTo>
                  <a:close/>
                  <a:moveTo>
                    <a:pt x="612" y="585"/>
                  </a:moveTo>
                  <a:lnTo>
                    <a:pt x="612" y="691"/>
                  </a:lnTo>
                  <a:lnTo>
                    <a:pt x="79" y="691"/>
                  </a:lnTo>
                  <a:lnTo>
                    <a:pt x="79" y="585"/>
                  </a:lnTo>
                  <a:lnTo>
                    <a:pt x="79" y="479"/>
                  </a:lnTo>
                  <a:lnTo>
                    <a:pt x="79" y="479"/>
                  </a:lnTo>
                  <a:lnTo>
                    <a:pt x="81" y="470"/>
                  </a:lnTo>
                  <a:lnTo>
                    <a:pt x="82" y="463"/>
                  </a:lnTo>
                  <a:lnTo>
                    <a:pt x="83" y="455"/>
                  </a:lnTo>
                  <a:lnTo>
                    <a:pt x="86" y="448"/>
                  </a:lnTo>
                  <a:lnTo>
                    <a:pt x="89" y="440"/>
                  </a:lnTo>
                  <a:lnTo>
                    <a:pt x="93" y="434"/>
                  </a:lnTo>
                  <a:lnTo>
                    <a:pt x="103" y="423"/>
                  </a:lnTo>
                  <a:lnTo>
                    <a:pt x="116" y="413"/>
                  </a:lnTo>
                  <a:lnTo>
                    <a:pt x="122" y="409"/>
                  </a:lnTo>
                  <a:lnTo>
                    <a:pt x="128" y="406"/>
                  </a:lnTo>
                  <a:lnTo>
                    <a:pt x="135" y="403"/>
                  </a:lnTo>
                  <a:lnTo>
                    <a:pt x="143" y="401"/>
                  </a:lnTo>
                  <a:lnTo>
                    <a:pt x="152" y="399"/>
                  </a:lnTo>
                  <a:lnTo>
                    <a:pt x="159" y="399"/>
                  </a:lnTo>
                  <a:lnTo>
                    <a:pt x="532" y="399"/>
                  </a:lnTo>
                  <a:lnTo>
                    <a:pt x="532" y="399"/>
                  </a:lnTo>
                  <a:lnTo>
                    <a:pt x="541" y="399"/>
                  </a:lnTo>
                  <a:lnTo>
                    <a:pt x="548" y="401"/>
                  </a:lnTo>
                  <a:lnTo>
                    <a:pt x="556" y="403"/>
                  </a:lnTo>
                  <a:lnTo>
                    <a:pt x="563" y="406"/>
                  </a:lnTo>
                  <a:lnTo>
                    <a:pt x="569" y="409"/>
                  </a:lnTo>
                  <a:lnTo>
                    <a:pt x="577" y="413"/>
                  </a:lnTo>
                  <a:lnTo>
                    <a:pt x="588" y="423"/>
                  </a:lnTo>
                  <a:lnTo>
                    <a:pt x="598" y="434"/>
                  </a:lnTo>
                  <a:lnTo>
                    <a:pt x="602" y="440"/>
                  </a:lnTo>
                  <a:lnTo>
                    <a:pt x="606" y="448"/>
                  </a:lnTo>
                  <a:lnTo>
                    <a:pt x="608" y="455"/>
                  </a:lnTo>
                  <a:lnTo>
                    <a:pt x="611" y="463"/>
                  </a:lnTo>
                  <a:lnTo>
                    <a:pt x="612" y="470"/>
                  </a:lnTo>
                  <a:lnTo>
                    <a:pt x="612" y="479"/>
                  </a:lnTo>
                  <a:lnTo>
                    <a:pt x="612" y="5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Rectangle 169"/>
            <p:cNvSpPr>
              <a:spLocks noChangeArrowheads="1"/>
            </p:cNvSpPr>
            <p:nvPr/>
          </p:nvSpPr>
          <p:spPr bwMode="auto">
            <a:xfrm>
              <a:off x="6846836" y="2324782"/>
              <a:ext cx="117603" cy="10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 name="Rectangle 170"/>
            <p:cNvSpPr>
              <a:spLocks noChangeArrowheads="1"/>
            </p:cNvSpPr>
            <p:nvPr/>
          </p:nvSpPr>
          <p:spPr bwMode="auto">
            <a:xfrm>
              <a:off x="6846836" y="2354183"/>
              <a:ext cx="117603" cy="10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8" name="Rectangle 171"/>
            <p:cNvSpPr>
              <a:spLocks noChangeArrowheads="1"/>
            </p:cNvSpPr>
            <p:nvPr/>
          </p:nvSpPr>
          <p:spPr bwMode="auto">
            <a:xfrm>
              <a:off x="6846836" y="2383583"/>
              <a:ext cx="117603" cy="10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49" name="Freeform 198"/>
          <p:cNvSpPr>
            <a:spLocks noEditPoints="1"/>
          </p:cNvSpPr>
          <p:nvPr/>
        </p:nvSpPr>
        <p:spPr bwMode="auto">
          <a:xfrm>
            <a:off x="3479631" y="2065633"/>
            <a:ext cx="442408" cy="515232"/>
          </a:xfrm>
          <a:custGeom>
            <a:avLst/>
            <a:gdLst>
              <a:gd name="T0" fmla="*/ 336 w 729"/>
              <a:gd name="T1" fmla="*/ 607 h 848"/>
              <a:gd name="T2" fmla="*/ 309 w 729"/>
              <a:gd name="T3" fmla="*/ 718 h 848"/>
              <a:gd name="T4" fmla="*/ 408 w 729"/>
              <a:gd name="T5" fmla="*/ 659 h 848"/>
              <a:gd name="T6" fmla="*/ 494 w 729"/>
              <a:gd name="T7" fmla="*/ 478 h 848"/>
              <a:gd name="T8" fmla="*/ 69 w 729"/>
              <a:gd name="T9" fmla="*/ 0 h 848"/>
              <a:gd name="T10" fmla="*/ 234 w 729"/>
              <a:gd name="T11" fmla="*/ 478 h 848"/>
              <a:gd name="T12" fmla="*/ 188 w 729"/>
              <a:gd name="T13" fmla="*/ 529 h 848"/>
              <a:gd name="T14" fmla="*/ 162 w 729"/>
              <a:gd name="T15" fmla="*/ 593 h 848"/>
              <a:gd name="T16" fmla="*/ 157 w 729"/>
              <a:gd name="T17" fmla="*/ 640 h 848"/>
              <a:gd name="T18" fmla="*/ 166 w 729"/>
              <a:gd name="T19" fmla="*/ 701 h 848"/>
              <a:gd name="T20" fmla="*/ 192 w 729"/>
              <a:gd name="T21" fmla="*/ 756 h 848"/>
              <a:gd name="T22" fmla="*/ 232 w 729"/>
              <a:gd name="T23" fmla="*/ 800 h 848"/>
              <a:gd name="T24" fmla="*/ 283 w 729"/>
              <a:gd name="T25" fmla="*/ 832 h 848"/>
              <a:gd name="T26" fmla="*/ 343 w 729"/>
              <a:gd name="T27" fmla="*/ 847 h 848"/>
              <a:gd name="T28" fmla="*/ 386 w 729"/>
              <a:gd name="T29" fmla="*/ 847 h 848"/>
              <a:gd name="T30" fmla="*/ 445 w 729"/>
              <a:gd name="T31" fmla="*/ 832 h 848"/>
              <a:gd name="T32" fmla="*/ 496 w 729"/>
              <a:gd name="T33" fmla="*/ 800 h 848"/>
              <a:gd name="T34" fmla="*/ 537 w 729"/>
              <a:gd name="T35" fmla="*/ 756 h 848"/>
              <a:gd name="T36" fmla="*/ 563 w 729"/>
              <a:gd name="T37" fmla="*/ 701 h 848"/>
              <a:gd name="T38" fmla="*/ 571 w 729"/>
              <a:gd name="T39" fmla="*/ 640 h 848"/>
              <a:gd name="T40" fmla="*/ 566 w 729"/>
              <a:gd name="T41" fmla="*/ 593 h 848"/>
              <a:gd name="T42" fmla="*/ 540 w 729"/>
              <a:gd name="T43" fmla="*/ 529 h 848"/>
              <a:gd name="T44" fmla="*/ 494 w 729"/>
              <a:gd name="T45" fmla="*/ 478 h 848"/>
              <a:gd name="T46" fmla="*/ 578 w 729"/>
              <a:gd name="T47" fmla="*/ 127 h 848"/>
              <a:gd name="T48" fmla="*/ 364 w 729"/>
              <a:gd name="T49" fmla="*/ 433 h 848"/>
              <a:gd name="T50" fmla="*/ 150 w 729"/>
              <a:gd name="T51" fmla="*/ 127 h 848"/>
              <a:gd name="T52" fmla="*/ 350 w 729"/>
              <a:gd name="T53" fmla="*/ 776 h 848"/>
              <a:gd name="T54" fmla="*/ 310 w 729"/>
              <a:gd name="T55" fmla="*/ 766 h 848"/>
              <a:gd name="T56" fmla="*/ 278 w 729"/>
              <a:gd name="T57" fmla="*/ 745 h 848"/>
              <a:gd name="T58" fmla="*/ 250 w 729"/>
              <a:gd name="T59" fmla="*/ 717 h 848"/>
              <a:gd name="T60" fmla="*/ 234 w 729"/>
              <a:gd name="T61" fmla="*/ 681 h 848"/>
              <a:gd name="T62" fmla="*/ 227 w 729"/>
              <a:gd name="T63" fmla="*/ 640 h 848"/>
              <a:gd name="T64" fmla="*/ 229 w 729"/>
              <a:gd name="T65" fmla="*/ 612 h 848"/>
              <a:gd name="T66" fmla="*/ 243 w 729"/>
              <a:gd name="T67" fmla="*/ 575 h 848"/>
              <a:gd name="T68" fmla="*/ 268 w 729"/>
              <a:gd name="T69" fmla="*/ 544 h 848"/>
              <a:gd name="T70" fmla="*/ 299 w 729"/>
              <a:gd name="T71" fmla="*/ 520 h 848"/>
              <a:gd name="T72" fmla="*/ 336 w 729"/>
              <a:gd name="T73" fmla="*/ 505 h 848"/>
              <a:gd name="T74" fmla="*/ 364 w 729"/>
              <a:gd name="T75" fmla="*/ 503 h 848"/>
              <a:gd name="T76" fmla="*/ 405 w 729"/>
              <a:gd name="T77" fmla="*/ 509 h 848"/>
              <a:gd name="T78" fmla="*/ 441 w 729"/>
              <a:gd name="T79" fmla="*/ 527 h 848"/>
              <a:gd name="T80" fmla="*/ 470 w 729"/>
              <a:gd name="T81" fmla="*/ 553 h 848"/>
              <a:gd name="T82" fmla="*/ 490 w 729"/>
              <a:gd name="T83" fmla="*/ 586 h 848"/>
              <a:gd name="T84" fmla="*/ 500 w 729"/>
              <a:gd name="T85" fmla="*/ 626 h 848"/>
              <a:gd name="T86" fmla="*/ 500 w 729"/>
              <a:gd name="T87" fmla="*/ 653 h 848"/>
              <a:gd name="T88" fmla="*/ 490 w 729"/>
              <a:gd name="T89" fmla="*/ 693 h 848"/>
              <a:gd name="T90" fmla="*/ 470 w 729"/>
              <a:gd name="T91" fmla="*/ 727 h 848"/>
              <a:gd name="T92" fmla="*/ 441 w 729"/>
              <a:gd name="T93" fmla="*/ 754 h 848"/>
              <a:gd name="T94" fmla="*/ 405 w 729"/>
              <a:gd name="T95" fmla="*/ 770 h 848"/>
              <a:gd name="T96" fmla="*/ 364 w 729"/>
              <a:gd name="T97" fmla="*/ 77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9" h="848">
                <a:moveTo>
                  <a:pt x="390" y="607"/>
                </a:moveTo>
                <a:lnTo>
                  <a:pt x="364" y="552"/>
                </a:lnTo>
                <a:lnTo>
                  <a:pt x="336" y="607"/>
                </a:lnTo>
                <a:lnTo>
                  <a:pt x="276" y="616"/>
                </a:lnTo>
                <a:lnTo>
                  <a:pt x="320" y="659"/>
                </a:lnTo>
                <a:lnTo>
                  <a:pt x="309" y="718"/>
                </a:lnTo>
                <a:lnTo>
                  <a:pt x="364" y="690"/>
                </a:lnTo>
                <a:lnTo>
                  <a:pt x="417" y="718"/>
                </a:lnTo>
                <a:lnTo>
                  <a:pt x="408" y="659"/>
                </a:lnTo>
                <a:lnTo>
                  <a:pt x="450" y="616"/>
                </a:lnTo>
                <a:lnTo>
                  <a:pt x="390" y="607"/>
                </a:lnTo>
                <a:close/>
                <a:moveTo>
                  <a:pt x="494" y="478"/>
                </a:moveTo>
                <a:lnTo>
                  <a:pt x="729" y="114"/>
                </a:lnTo>
                <a:lnTo>
                  <a:pt x="659" y="0"/>
                </a:lnTo>
                <a:lnTo>
                  <a:pt x="69" y="0"/>
                </a:lnTo>
                <a:lnTo>
                  <a:pt x="0" y="114"/>
                </a:lnTo>
                <a:lnTo>
                  <a:pt x="234" y="478"/>
                </a:lnTo>
                <a:lnTo>
                  <a:pt x="234" y="478"/>
                </a:lnTo>
                <a:lnTo>
                  <a:pt x="217" y="493"/>
                </a:lnTo>
                <a:lnTo>
                  <a:pt x="202" y="511"/>
                </a:lnTo>
                <a:lnTo>
                  <a:pt x="188" y="529"/>
                </a:lnTo>
                <a:lnTo>
                  <a:pt x="177" y="549"/>
                </a:lnTo>
                <a:lnTo>
                  <a:pt x="169" y="570"/>
                </a:lnTo>
                <a:lnTo>
                  <a:pt x="162" y="593"/>
                </a:lnTo>
                <a:lnTo>
                  <a:pt x="158" y="616"/>
                </a:lnTo>
                <a:lnTo>
                  <a:pt x="157" y="640"/>
                </a:lnTo>
                <a:lnTo>
                  <a:pt x="157" y="640"/>
                </a:lnTo>
                <a:lnTo>
                  <a:pt x="158" y="662"/>
                </a:lnTo>
                <a:lnTo>
                  <a:pt x="161" y="682"/>
                </a:lnTo>
                <a:lnTo>
                  <a:pt x="166" y="701"/>
                </a:lnTo>
                <a:lnTo>
                  <a:pt x="173" y="721"/>
                </a:lnTo>
                <a:lnTo>
                  <a:pt x="181" y="738"/>
                </a:lnTo>
                <a:lnTo>
                  <a:pt x="192" y="756"/>
                </a:lnTo>
                <a:lnTo>
                  <a:pt x="203" y="771"/>
                </a:lnTo>
                <a:lnTo>
                  <a:pt x="217" y="786"/>
                </a:lnTo>
                <a:lnTo>
                  <a:pt x="232" y="800"/>
                </a:lnTo>
                <a:lnTo>
                  <a:pt x="249" y="813"/>
                </a:lnTo>
                <a:lnTo>
                  <a:pt x="265" y="822"/>
                </a:lnTo>
                <a:lnTo>
                  <a:pt x="283" y="832"/>
                </a:lnTo>
                <a:lnTo>
                  <a:pt x="302" y="839"/>
                </a:lnTo>
                <a:lnTo>
                  <a:pt x="323" y="843"/>
                </a:lnTo>
                <a:lnTo>
                  <a:pt x="343" y="847"/>
                </a:lnTo>
                <a:lnTo>
                  <a:pt x="364" y="848"/>
                </a:lnTo>
                <a:lnTo>
                  <a:pt x="364" y="848"/>
                </a:lnTo>
                <a:lnTo>
                  <a:pt x="386" y="847"/>
                </a:lnTo>
                <a:lnTo>
                  <a:pt x="406" y="843"/>
                </a:lnTo>
                <a:lnTo>
                  <a:pt x="426" y="839"/>
                </a:lnTo>
                <a:lnTo>
                  <a:pt x="445" y="832"/>
                </a:lnTo>
                <a:lnTo>
                  <a:pt x="463" y="822"/>
                </a:lnTo>
                <a:lnTo>
                  <a:pt x="481" y="813"/>
                </a:lnTo>
                <a:lnTo>
                  <a:pt x="496" y="800"/>
                </a:lnTo>
                <a:lnTo>
                  <a:pt x="511" y="786"/>
                </a:lnTo>
                <a:lnTo>
                  <a:pt x="524" y="771"/>
                </a:lnTo>
                <a:lnTo>
                  <a:pt x="537" y="756"/>
                </a:lnTo>
                <a:lnTo>
                  <a:pt x="546" y="738"/>
                </a:lnTo>
                <a:lnTo>
                  <a:pt x="556" y="721"/>
                </a:lnTo>
                <a:lnTo>
                  <a:pt x="563" y="701"/>
                </a:lnTo>
                <a:lnTo>
                  <a:pt x="567" y="682"/>
                </a:lnTo>
                <a:lnTo>
                  <a:pt x="571" y="662"/>
                </a:lnTo>
                <a:lnTo>
                  <a:pt x="571" y="640"/>
                </a:lnTo>
                <a:lnTo>
                  <a:pt x="571" y="640"/>
                </a:lnTo>
                <a:lnTo>
                  <a:pt x="570" y="616"/>
                </a:lnTo>
                <a:lnTo>
                  <a:pt x="566" y="593"/>
                </a:lnTo>
                <a:lnTo>
                  <a:pt x="560" y="570"/>
                </a:lnTo>
                <a:lnTo>
                  <a:pt x="551" y="549"/>
                </a:lnTo>
                <a:lnTo>
                  <a:pt x="540" y="529"/>
                </a:lnTo>
                <a:lnTo>
                  <a:pt x="526" y="511"/>
                </a:lnTo>
                <a:lnTo>
                  <a:pt x="511" y="493"/>
                </a:lnTo>
                <a:lnTo>
                  <a:pt x="494" y="478"/>
                </a:lnTo>
                <a:lnTo>
                  <a:pt x="494" y="478"/>
                </a:lnTo>
                <a:close/>
                <a:moveTo>
                  <a:pt x="150" y="127"/>
                </a:moveTo>
                <a:lnTo>
                  <a:pt x="578" y="127"/>
                </a:lnTo>
                <a:lnTo>
                  <a:pt x="382" y="433"/>
                </a:lnTo>
                <a:lnTo>
                  <a:pt x="382" y="433"/>
                </a:lnTo>
                <a:lnTo>
                  <a:pt x="364" y="433"/>
                </a:lnTo>
                <a:lnTo>
                  <a:pt x="364" y="433"/>
                </a:lnTo>
                <a:lnTo>
                  <a:pt x="347" y="433"/>
                </a:lnTo>
                <a:lnTo>
                  <a:pt x="150" y="127"/>
                </a:lnTo>
                <a:close/>
                <a:moveTo>
                  <a:pt x="364" y="777"/>
                </a:moveTo>
                <a:lnTo>
                  <a:pt x="364" y="777"/>
                </a:lnTo>
                <a:lnTo>
                  <a:pt x="350" y="776"/>
                </a:lnTo>
                <a:lnTo>
                  <a:pt x="336" y="774"/>
                </a:lnTo>
                <a:lnTo>
                  <a:pt x="324" y="770"/>
                </a:lnTo>
                <a:lnTo>
                  <a:pt x="310" y="766"/>
                </a:lnTo>
                <a:lnTo>
                  <a:pt x="299" y="760"/>
                </a:lnTo>
                <a:lnTo>
                  <a:pt x="287" y="754"/>
                </a:lnTo>
                <a:lnTo>
                  <a:pt x="278" y="745"/>
                </a:lnTo>
                <a:lnTo>
                  <a:pt x="268" y="737"/>
                </a:lnTo>
                <a:lnTo>
                  <a:pt x="258" y="727"/>
                </a:lnTo>
                <a:lnTo>
                  <a:pt x="250" y="717"/>
                </a:lnTo>
                <a:lnTo>
                  <a:pt x="243" y="706"/>
                </a:lnTo>
                <a:lnTo>
                  <a:pt x="238" y="693"/>
                </a:lnTo>
                <a:lnTo>
                  <a:pt x="234" y="681"/>
                </a:lnTo>
                <a:lnTo>
                  <a:pt x="229" y="667"/>
                </a:lnTo>
                <a:lnTo>
                  <a:pt x="228" y="653"/>
                </a:lnTo>
                <a:lnTo>
                  <a:pt x="227" y="640"/>
                </a:lnTo>
                <a:lnTo>
                  <a:pt x="227" y="640"/>
                </a:lnTo>
                <a:lnTo>
                  <a:pt x="228" y="626"/>
                </a:lnTo>
                <a:lnTo>
                  <a:pt x="229" y="612"/>
                </a:lnTo>
                <a:lnTo>
                  <a:pt x="234" y="600"/>
                </a:lnTo>
                <a:lnTo>
                  <a:pt x="238" y="586"/>
                </a:lnTo>
                <a:lnTo>
                  <a:pt x="243" y="575"/>
                </a:lnTo>
                <a:lnTo>
                  <a:pt x="250" y="563"/>
                </a:lnTo>
                <a:lnTo>
                  <a:pt x="258" y="553"/>
                </a:lnTo>
                <a:lnTo>
                  <a:pt x="268" y="544"/>
                </a:lnTo>
                <a:lnTo>
                  <a:pt x="278" y="534"/>
                </a:lnTo>
                <a:lnTo>
                  <a:pt x="287" y="527"/>
                </a:lnTo>
                <a:lnTo>
                  <a:pt x="299" y="520"/>
                </a:lnTo>
                <a:lnTo>
                  <a:pt x="310" y="513"/>
                </a:lnTo>
                <a:lnTo>
                  <a:pt x="324" y="509"/>
                </a:lnTo>
                <a:lnTo>
                  <a:pt x="336" y="505"/>
                </a:lnTo>
                <a:lnTo>
                  <a:pt x="350" y="504"/>
                </a:lnTo>
                <a:lnTo>
                  <a:pt x="364" y="503"/>
                </a:lnTo>
                <a:lnTo>
                  <a:pt x="364" y="503"/>
                </a:lnTo>
                <a:lnTo>
                  <a:pt x="378" y="504"/>
                </a:lnTo>
                <a:lnTo>
                  <a:pt x="391" y="505"/>
                </a:lnTo>
                <a:lnTo>
                  <a:pt x="405" y="509"/>
                </a:lnTo>
                <a:lnTo>
                  <a:pt x="417" y="513"/>
                </a:lnTo>
                <a:lnTo>
                  <a:pt x="430" y="520"/>
                </a:lnTo>
                <a:lnTo>
                  <a:pt x="441" y="527"/>
                </a:lnTo>
                <a:lnTo>
                  <a:pt x="452" y="534"/>
                </a:lnTo>
                <a:lnTo>
                  <a:pt x="461" y="544"/>
                </a:lnTo>
                <a:lnTo>
                  <a:pt x="470" y="553"/>
                </a:lnTo>
                <a:lnTo>
                  <a:pt x="478" y="563"/>
                </a:lnTo>
                <a:lnTo>
                  <a:pt x="485" y="575"/>
                </a:lnTo>
                <a:lnTo>
                  <a:pt x="490" y="586"/>
                </a:lnTo>
                <a:lnTo>
                  <a:pt x="494" y="600"/>
                </a:lnTo>
                <a:lnTo>
                  <a:pt x="498" y="612"/>
                </a:lnTo>
                <a:lnTo>
                  <a:pt x="500" y="626"/>
                </a:lnTo>
                <a:lnTo>
                  <a:pt x="501" y="640"/>
                </a:lnTo>
                <a:lnTo>
                  <a:pt x="501" y="640"/>
                </a:lnTo>
                <a:lnTo>
                  <a:pt x="500" y="653"/>
                </a:lnTo>
                <a:lnTo>
                  <a:pt x="498" y="667"/>
                </a:lnTo>
                <a:lnTo>
                  <a:pt x="494" y="681"/>
                </a:lnTo>
                <a:lnTo>
                  <a:pt x="490" y="693"/>
                </a:lnTo>
                <a:lnTo>
                  <a:pt x="485" y="706"/>
                </a:lnTo>
                <a:lnTo>
                  <a:pt x="478" y="717"/>
                </a:lnTo>
                <a:lnTo>
                  <a:pt x="470" y="727"/>
                </a:lnTo>
                <a:lnTo>
                  <a:pt x="461" y="737"/>
                </a:lnTo>
                <a:lnTo>
                  <a:pt x="452" y="745"/>
                </a:lnTo>
                <a:lnTo>
                  <a:pt x="441" y="754"/>
                </a:lnTo>
                <a:lnTo>
                  <a:pt x="430" y="760"/>
                </a:lnTo>
                <a:lnTo>
                  <a:pt x="417" y="766"/>
                </a:lnTo>
                <a:lnTo>
                  <a:pt x="405" y="770"/>
                </a:lnTo>
                <a:lnTo>
                  <a:pt x="391" y="774"/>
                </a:lnTo>
                <a:lnTo>
                  <a:pt x="378" y="776"/>
                </a:lnTo>
                <a:lnTo>
                  <a:pt x="364" y="777"/>
                </a:lnTo>
                <a:lnTo>
                  <a:pt x="364" y="77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0" name="Freeform 5"/>
          <p:cNvSpPr/>
          <p:nvPr/>
        </p:nvSpPr>
        <p:spPr bwMode="auto">
          <a:xfrm>
            <a:off x="1781405" y="1876969"/>
            <a:ext cx="728932" cy="990600"/>
          </a:xfrm>
          <a:custGeom>
            <a:avLst/>
            <a:gdLst>
              <a:gd name="T0" fmla="*/ 228 w 228"/>
              <a:gd name="T1" fmla="*/ 114 h 311"/>
              <a:gd name="T2" fmla="*/ 114 w 228"/>
              <a:gd name="T3" fmla="*/ 0 h 311"/>
              <a:gd name="T4" fmla="*/ 0 w 228"/>
              <a:gd name="T5" fmla="*/ 114 h 311"/>
              <a:gd name="T6" fmla="*/ 20 w 228"/>
              <a:gd name="T7" fmla="*/ 179 h 311"/>
              <a:gd name="T8" fmla="*/ 20 w 228"/>
              <a:gd name="T9" fmla="*/ 179 h 311"/>
              <a:gd name="T10" fmla="*/ 114 w 228"/>
              <a:gd name="T11" fmla="*/ 311 h 311"/>
              <a:gd name="T12" fmla="*/ 211 w 228"/>
              <a:gd name="T13" fmla="*/ 174 h 311"/>
              <a:gd name="T14" fmla="*/ 211 w 228"/>
              <a:gd name="T15" fmla="*/ 174 h 311"/>
              <a:gd name="T16" fmla="*/ 228 w 228"/>
              <a:gd name="T1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11">
                <a:moveTo>
                  <a:pt x="228" y="114"/>
                </a:moveTo>
                <a:cubicBezTo>
                  <a:pt x="228" y="51"/>
                  <a:pt x="177" y="0"/>
                  <a:pt x="114" y="0"/>
                </a:cubicBezTo>
                <a:cubicBezTo>
                  <a:pt x="51" y="0"/>
                  <a:pt x="0" y="51"/>
                  <a:pt x="0" y="114"/>
                </a:cubicBezTo>
                <a:cubicBezTo>
                  <a:pt x="0" y="138"/>
                  <a:pt x="8" y="160"/>
                  <a:pt x="20" y="179"/>
                </a:cubicBezTo>
                <a:cubicBezTo>
                  <a:pt x="20" y="179"/>
                  <a:pt x="20" y="179"/>
                  <a:pt x="20" y="179"/>
                </a:cubicBezTo>
                <a:cubicBezTo>
                  <a:pt x="114" y="311"/>
                  <a:pt x="114" y="311"/>
                  <a:pt x="114" y="311"/>
                </a:cubicBezTo>
                <a:cubicBezTo>
                  <a:pt x="211" y="174"/>
                  <a:pt x="211" y="174"/>
                  <a:pt x="211" y="174"/>
                </a:cubicBezTo>
                <a:cubicBezTo>
                  <a:pt x="211" y="174"/>
                  <a:pt x="211" y="174"/>
                  <a:pt x="211" y="174"/>
                </a:cubicBezTo>
                <a:cubicBezTo>
                  <a:pt x="222" y="157"/>
                  <a:pt x="228" y="136"/>
                  <a:pt x="228" y="114"/>
                </a:cubicBezTo>
                <a:close/>
              </a:path>
            </a:pathLst>
          </a:custGeom>
          <a:solidFill>
            <a:srgbClr val="45D8FF"/>
          </a:solidFill>
          <a:ln w="9525">
            <a:noFill/>
            <a:miter lim="800000"/>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151" name="Freeform 130"/>
          <p:cNvSpPr>
            <a:spLocks noEditPoints="1"/>
          </p:cNvSpPr>
          <p:nvPr/>
        </p:nvSpPr>
        <p:spPr bwMode="auto">
          <a:xfrm>
            <a:off x="1850152" y="1993256"/>
            <a:ext cx="581006" cy="527042"/>
          </a:xfrm>
          <a:custGeom>
            <a:avLst/>
            <a:gdLst>
              <a:gd name="T0" fmla="*/ 837 w 970"/>
              <a:gd name="T1" fmla="*/ 439 h 881"/>
              <a:gd name="T2" fmla="*/ 826 w 970"/>
              <a:gd name="T3" fmla="*/ 417 h 881"/>
              <a:gd name="T4" fmla="*/ 806 w 970"/>
              <a:gd name="T5" fmla="*/ 413 h 881"/>
              <a:gd name="T6" fmla="*/ 787 w 970"/>
              <a:gd name="T7" fmla="*/ 428 h 881"/>
              <a:gd name="T8" fmla="*/ 669 w 970"/>
              <a:gd name="T9" fmla="*/ 385 h 881"/>
              <a:gd name="T10" fmla="*/ 663 w 970"/>
              <a:gd name="T11" fmla="*/ 326 h 881"/>
              <a:gd name="T12" fmla="*/ 641 w 970"/>
              <a:gd name="T13" fmla="*/ 315 h 881"/>
              <a:gd name="T14" fmla="*/ 623 w 970"/>
              <a:gd name="T15" fmla="*/ 324 h 881"/>
              <a:gd name="T16" fmla="*/ 615 w 970"/>
              <a:gd name="T17" fmla="*/ 357 h 881"/>
              <a:gd name="T18" fmla="*/ 562 w 970"/>
              <a:gd name="T19" fmla="*/ 208 h 881"/>
              <a:gd name="T20" fmla="*/ 541 w 970"/>
              <a:gd name="T21" fmla="*/ 55 h 881"/>
              <a:gd name="T22" fmla="*/ 505 w 970"/>
              <a:gd name="T23" fmla="*/ 4 h 881"/>
              <a:gd name="T24" fmla="*/ 498 w 970"/>
              <a:gd name="T25" fmla="*/ 1 h 881"/>
              <a:gd name="T26" fmla="*/ 489 w 970"/>
              <a:gd name="T27" fmla="*/ 0 h 881"/>
              <a:gd name="T28" fmla="*/ 486 w 970"/>
              <a:gd name="T29" fmla="*/ 0 h 881"/>
              <a:gd name="T30" fmla="*/ 472 w 970"/>
              <a:gd name="T31" fmla="*/ 3 h 881"/>
              <a:gd name="T32" fmla="*/ 455 w 970"/>
              <a:gd name="T33" fmla="*/ 16 h 881"/>
              <a:gd name="T34" fmla="*/ 426 w 970"/>
              <a:gd name="T35" fmla="*/ 89 h 881"/>
              <a:gd name="T36" fmla="*/ 412 w 970"/>
              <a:gd name="T37" fmla="*/ 326 h 881"/>
              <a:gd name="T38" fmla="*/ 356 w 970"/>
              <a:gd name="T39" fmla="*/ 336 h 881"/>
              <a:gd name="T40" fmla="*/ 339 w 970"/>
              <a:gd name="T41" fmla="*/ 318 h 881"/>
              <a:gd name="T42" fmla="*/ 319 w 970"/>
              <a:gd name="T43" fmla="*/ 318 h 881"/>
              <a:gd name="T44" fmla="*/ 304 w 970"/>
              <a:gd name="T45" fmla="*/ 336 h 881"/>
              <a:gd name="T46" fmla="*/ 187 w 970"/>
              <a:gd name="T47" fmla="*/ 439 h 881"/>
              <a:gd name="T48" fmla="*/ 179 w 970"/>
              <a:gd name="T49" fmla="*/ 420 h 881"/>
              <a:gd name="T50" fmla="*/ 160 w 970"/>
              <a:gd name="T51" fmla="*/ 413 h 881"/>
              <a:gd name="T52" fmla="*/ 138 w 970"/>
              <a:gd name="T53" fmla="*/ 424 h 881"/>
              <a:gd name="T54" fmla="*/ 134 w 970"/>
              <a:gd name="T55" fmla="*/ 476 h 881"/>
              <a:gd name="T56" fmla="*/ 0 w 970"/>
              <a:gd name="T57" fmla="*/ 557 h 881"/>
              <a:gd name="T58" fmla="*/ 21 w 970"/>
              <a:gd name="T59" fmla="*/ 577 h 881"/>
              <a:gd name="T60" fmla="*/ 369 w 970"/>
              <a:gd name="T61" fmla="*/ 534 h 881"/>
              <a:gd name="T62" fmla="*/ 424 w 970"/>
              <a:gd name="T63" fmla="*/ 643 h 881"/>
              <a:gd name="T64" fmla="*/ 342 w 970"/>
              <a:gd name="T65" fmla="*/ 793 h 881"/>
              <a:gd name="T66" fmla="*/ 335 w 970"/>
              <a:gd name="T67" fmla="*/ 859 h 881"/>
              <a:gd name="T68" fmla="*/ 341 w 970"/>
              <a:gd name="T69" fmla="*/ 864 h 881"/>
              <a:gd name="T70" fmla="*/ 459 w 970"/>
              <a:gd name="T71" fmla="*/ 861 h 881"/>
              <a:gd name="T72" fmla="*/ 483 w 970"/>
              <a:gd name="T73" fmla="*/ 881 h 881"/>
              <a:gd name="T74" fmla="*/ 485 w 970"/>
              <a:gd name="T75" fmla="*/ 881 h 881"/>
              <a:gd name="T76" fmla="*/ 498 w 970"/>
              <a:gd name="T77" fmla="*/ 875 h 881"/>
              <a:gd name="T78" fmla="*/ 627 w 970"/>
              <a:gd name="T79" fmla="*/ 866 h 881"/>
              <a:gd name="T80" fmla="*/ 631 w 970"/>
              <a:gd name="T81" fmla="*/ 864 h 881"/>
              <a:gd name="T82" fmla="*/ 630 w 970"/>
              <a:gd name="T83" fmla="*/ 797 h 881"/>
              <a:gd name="T84" fmla="*/ 537 w 970"/>
              <a:gd name="T85" fmla="*/ 741 h 881"/>
              <a:gd name="T86" fmla="*/ 599 w 970"/>
              <a:gd name="T87" fmla="*/ 535 h 881"/>
              <a:gd name="T88" fmla="*/ 907 w 970"/>
              <a:gd name="T89" fmla="*/ 577 h 881"/>
              <a:gd name="T90" fmla="*/ 969 w 970"/>
              <a:gd name="T91" fmla="*/ 575 h 881"/>
              <a:gd name="T92" fmla="*/ 959 w 970"/>
              <a:gd name="T93" fmla="*/ 546 h 881"/>
              <a:gd name="T94" fmla="*/ 486 w 970"/>
              <a:gd name="T95" fmla="*/ 38 h 881"/>
              <a:gd name="T96" fmla="*/ 449 w 970"/>
              <a:gd name="T97" fmla="*/ 64 h 881"/>
              <a:gd name="T98" fmla="*/ 467 w 970"/>
              <a:gd name="T99" fmla="*/ 33 h 881"/>
              <a:gd name="T100" fmla="*/ 486 w 970"/>
              <a:gd name="T101" fmla="*/ 26 h 881"/>
              <a:gd name="T102" fmla="*/ 489 w 970"/>
              <a:gd name="T103" fmla="*/ 25 h 881"/>
              <a:gd name="T104" fmla="*/ 508 w 970"/>
              <a:gd name="T105" fmla="*/ 31 h 881"/>
              <a:gd name="T106" fmla="*/ 526 w 970"/>
              <a:gd name="T107" fmla="*/ 64 h 881"/>
              <a:gd name="T108" fmla="*/ 493 w 970"/>
              <a:gd name="T109" fmla="*/ 3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0" h="881">
                <a:moveTo>
                  <a:pt x="959" y="546"/>
                </a:moveTo>
                <a:lnTo>
                  <a:pt x="959" y="546"/>
                </a:lnTo>
                <a:lnTo>
                  <a:pt x="837" y="479"/>
                </a:lnTo>
                <a:lnTo>
                  <a:pt x="837" y="439"/>
                </a:lnTo>
                <a:lnTo>
                  <a:pt x="837" y="439"/>
                </a:lnTo>
                <a:lnTo>
                  <a:pt x="837" y="433"/>
                </a:lnTo>
                <a:lnTo>
                  <a:pt x="836" y="428"/>
                </a:lnTo>
                <a:lnTo>
                  <a:pt x="833" y="424"/>
                </a:lnTo>
                <a:lnTo>
                  <a:pt x="830" y="420"/>
                </a:lnTo>
                <a:lnTo>
                  <a:pt x="826" y="417"/>
                </a:lnTo>
                <a:lnTo>
                  <a:pt x="821" y="414"/>
                </a:lnTo>
                <a:lnTo>
                  <a:pt x="817" y="413"/>
                </a:lnTo>
                <a:lnTo>
                  <a:pt x="811" y="413"/>
                </a:lnTo>
                <a:lnTo>
                  <a:pt x="811" y="413"/>
                </a:lnTo>
                <a:lnTo>
                  <a:pt x="806" y="413"/>
                </a:lnTo>
                <a:lnTo>
                  <a:pt x="800" y="414"/>
                </a:lnTo>
                <a:lnTo>
                  <a:pt x="796" y="417"/>
                </a:lnTo>
                <a:lnTo>
                  <a:pt x="792" y="420"/>
                </a:lnTo>
                <a:lnTo>
                  <a:pt x="789" y="424"/>
                </a:lnTo>
                <a:lnTo>
                  <a:pt x="787" y="428"/>
                </a:lnTo>
                <a:lnTo>
                  <a:pt x="785" y="433"/>
                </a:lnTo>
                <a:lnTo>
                  <a:pt x="785" y="439"/>
                </a:lnTo>
                <a:lnTo>
                  <a:pt x="785" y="450"/>
                </a:lnTo>
                <a:lnTo>
                  <a:pt x="785" y="450"/>
                </a:lnTo>
                <a:lnTo>
                  <a:pt x="669" y="385"/>
                </a:lnTo>
                <a:lnTo>
                  <a:pt x="669" y="342"/>
                </a:lnTo>
                <a:lnTo>
                  <a:pt x="669" y="342"/>
                </a:lnTo>
                <a:lnTo>
                  <a:pt x="667" y="336"/>
                </a:lnTo>
                <a:lnTo>
                  <a:pt x="666" y="332"/>
                </a:lnTo>
                <a:lnTo>
                  <a:pt x="663" y="326"/>
                </a:lnTo>
                <a:lnTo>
                  <a:pt x="660" y="324"/>
                </a:lnTo>
                <a:lnTo>
                  <a:pt x="656" y="320"/>
                </a:lnTo>
                <a:lnTo>
                  <a:pt x="652" y="318"/>
                </a:lnTo>
                <a:lnTo>
                  <a:pt x="647" y="315"/>
                </a:lnTo>
                <a:lnTo>
                  <a:pt x="641" y="315"/>
                </a:lnTo>
                <a:lnTo>
                  <a:pt x="641" y="315"/>
                </a:lnTo>
                <a:lnTo>
                  <a:pt x="637" y="315"/>
                </a:lnTo>
                <a:lnTo>
                  <a:pt x="631" y="318"/>
                </a:lnTo>
                <a:lnTo>
                  <a:pt x="627" y="320"/>
                </a:lnTo>
                <a:lnTo>
                  <a:pt x="623" y="324"/>
                </a:lnTo>
                <a:lnTo>
                  <a:pt x="619" y="326"/>
                </a:lnTo>
                <a:lnTo>
                  <a:pt x="618" y="332"/>
                </a:lnTo>
                <a:lnTo>
                  <a:pt x="616" y="336"/>
                </a:lnTo>
                <a:lnTo>
                  <a:pt x="615" y="342"/>
                </a:lnTo>
                <a:lnTo>
                  <a:pt x="615" y="357"/>
                </a:lnTo>
                <a:lnTo>
                  <a:pt x="615" y="357"/>
                </a:lnTo>
                <a:lnTo>
                  <a:pt x="562" y="328"/>
                </a:lnTo>
                <a:lnTo>
                  <a:pt x="562" y="328"/>
                </a:lnTo>
                <a:lnTo>
                  <a:pt x="563" y="266"/>
                </a:lnTo>
                <a:lnTo>
                  <a:pt x="562" y="208"/>
                </a:lnTo>
                <a:lnTo>
                  <a:pt x="559" y="156"/>
                </a:lnTo>
                <a:lnTo>
                  <a:pt x="553" y="111"/>
                </a:lnTo>
                <a:lnTo>
                  <a:pt x="549" y="90"/>
                </a:lnTo>
                <a:lnTo>
                  <a:pt x="545" y="71"/>
                </a:lnTo>
                <a:lnTo>
                  <a:pt x="541" y="55"/>
                </a:lnTo>
                <a:lnTo>
                  <a:pt x="535" y="40"/>
                </a:lnTo>
                <a:lnTo>
                  <a:pt x="529" y="27"/>
                </a:lnTo>
                <a:lnTo>
                  <a:pt x="522" y="18"/>
                </a:lnTo>
                <a:lnTo>
                  <a:pt x="514" y="10"/>
                </a:lnTo>
                <a:lnTo>
                  <a:pt x="505" y="4"/>
                </a:lnTo>
                <a:lnTo>
                  <a:pt x="505" y="4"/>
                </a:lnTo>
                <a:lnTo>
                  <a:pt x="505" y="4"/>
                </a:lnTo>
                <a:lnTo>
                  <a:pt x="505" y="4"/>
                </a:lnTo>
                <a:lnTo>
                  <a:pt x="498" y="1"/>
                </a:lnTo>
                <a:lnTo>
                  <a:pt x="498" y="1"/>
                </a:lnTo>
                <a:lnTo>
                  <a:pt x="492" y="0"/>
                </a:lnTo>
                <a:lnTo>
                  <a:pt x="492" y="0"/>
                </a:lnTo>
                <a:lnTo>
                  <a:pt x="489" y="0"/>
                </a:lnTo>
                <a:lnTo>
                  <a:pt x="489" y="0"/>
                </a:lnTo>
                <a:lnTo>
                  <a:pt x="489" y="0"/>
                </a:lnTo>
                <a:lnTo>
                  <a:pt x="489" y="0"/>
                </a:lnTo>
                <a:lnTo>
                  <a:pt x="487" y="0"/>
                </a:lnTo>
                <a:lnTo>
                  <a:pt x="487" y="0"/>
                </a:lnTo>
                <a:lnTo>
                  <a:pt x="486" y="0"/>
                </a:lnTo>
                <a:lnTo>
                  <a:pt x="486" y="0"/>
                </a:lnTo>
                <a:lnTo>
                  <a:pt x="485" y="0"/>
                </a:lnTo>
                <a:lnTo>
                  <a:pt x="485" y="0"/>
                </a:lnTo>
                <a:lnTo>
                  <a:pt x="479" y="0"/>
                </a:lnTo>
                <a:lnTo>
                  <a:pt x="479" y="0"/>
                </a:lnTo>
                <a:lnTo>
                  <a:pt x="472" y="3"/>
                </a:lnTo>
                <a:lnTo>
                  <a:pt x="472" y="3"/>
                </a:lnTo>
                <a:lnTo>
                  <a:pt x="471" y="4"/>
                </a:lnTo>
                <a:lnTo>
                  <a:pt x="471" y="4"/>
                </a:lnTo>
                <a:lnTo>
                  <a:pt x="463" y="10"/>
                </a:lnTo>
                <a:lnTo>
                  <a:pt x="455" y="16"/>
                </a:lnTo>
                <a:lnTo>
                  <a:pt x="448" y="27"/>
                </a:lnTo>
                <a:lnTo>
                  <a:pt x="441" y="40"/>
                </a:lnTo>
                <a:lnTo>
                  <a:pt x="435" y="55"/>
                </a:lnTo>
                <a:lnTo>
                  <a:pt x="431" y="71"/>
                </a:lnTo>
                <a:lnTo>
                  <a:pt x="426" y="89"/>
                </a:lnTo>
                <a:lnTo>
                  <a:pt x="423" y="110"/>
                </a:lnTo>
                <a:lnTo>
                  <a:pt x="417" y="156"/>
                </a:lnTo>
                <a:lnTo>
                  <a:pt x="413" y="208"/>
                </a:lnTo>
                <a:lnTo>
                  <a:pt x="412" y="265"/>
                </a:lnTo>
                <a:lnTo>
                  <a:pt x="412" y="326"/>
                </a:lnTo>
                <a:lnTo>
                  <a:pt x="412" y="326"/>
                </a:lnTo>
                <a:lnTo>
                  <a:pt x="356" y="357"/>
                </a:lnTo>
                <a:lnTo>
                  <a:pt x="356" y="342"/>
                </a:lnTo>
                <a:lnTo>
                  <a:pt x="356" y="342"/>
                </a:lnTo>
                <a:lnTo>
                  <a:pt x="356" y="336"/>
                </a:lnTo>
                <a:lnTo>
                  <a:pt x="354" y="332"/>
                </a:lnTo>
                <a:lnTo>
                  <a:pt x="352" y="326"/>
                </a:lnTo>
                <a:lnTo>
                  <a:pt x="349" y="324"/>
                </a:lnTo>
                <a:lnTo>
                  <a:pt x="345" y="320"/>
                </a:lnTo>
                <a:lnTo>
                  <a:pt x="339" y="318"/>
                </a:lnTo>
                <a:lnTo>
                  <a:pt x="335" y="315"/>
                </a:lnTo>
                <a:lnTo>
                  <a:pt x="330" y="315"/>
                </a:lnTo>
                <a:lnTo>
                  <a:pt x="330" y="315"/>
                </a:lnTo>
                <a:lnTo>
                  <a:pt x="324" y="315"/>
                </a:lnTo>
                <a:lnTo>
                  <a:pt x="319" y="318"/>
                </a:lnTo>
                <a:lnTo>
                  <a:pt x="315" y="320"/>
                </a:lnTo>
                <a:lnTo>
                  <a:pt x="310" y="324"/>
                </a:lnTo>
                <a:lnTo>
                  <a:pt x="308" y="326"/>
                </a:lnTo>
                <a:lnTo>
                  <a:pt x="305" y="332"/>
                </a:lnTo>
                <a:lnTo>
                  <a:pt x="304" y="336"/>
                </a:lnTo>
                <a:lnTo>
                  <a:pt x="304" y="342"/>
                </a:lnTo>
                <a:lnTo>
                  <a:pt x="304" y="385"/>
                </a:lnTo>
                <a:lnTo>
                  <a:pt x="304" y="385"/>
                </a:lnTo>
                <a:lnTo>
                  <a:pt x="187" y="447"/>
                </a:lnTo>
                <a:lnTo>
                  <a:pt x="187" y="439"/>
                </a:lnTo>
                <a:lnTo>
                  <a:pt x="187" y="439"/>
                </a:lnTo>
                <a:lnTo>
                  <a:pt x="186" y="433"/>
                </a:lnTo>
                <a:lnTo>
                  <a:pt x="184" y="428"/>
                </a:lnTo>
                <a:lnTo>
                  <a:pt x="182" y="424"/>
                </a:lnTo>
                <a:lnTo>
                  <a:pt x="179" y="420"/>
                </a:lnTo>
                <a:lnTo>
                  <a:pt x="175" y="417"/>
                </a:lnTo>
                <a:lnTo>
                  <a:pt x="171" y="414"/>
                </a:lnTo>
                <a:lnTo>
                  <a:pt x="165" y="413"/>
                </a:lnTo>
                <a:lnTo>
                  <a:pt x="160" y="413"/>
                </a:lnTo>
                <a:lnTo>
                  <a:pt x="160" y="413"/>
                </a:lnTo>
                <a:lnTo>
                  <a:pt x="155" y="413"/>
                </a:lnTo>
                <a:lnTo>
                  <a:pt x="150" y="414"/>
                </a:lnTo>
                <a:lnTo>
                  <a:pt x="146" y="417"/>
                </a:lnTo>
                <a:lnTo>
                  <a:pt x="142" y="420"/>
                </a:lnTo>
                <a:lnTo>
                  <a:pt x="138" y="424"/>
                </a:lnTo>
                <a:lnTo>
                  <a:pt x="136" y="428"/>
                </a:lnTo>
                <a:lnTo>
                  <a:pt x="135" y="433"/>
                </a:lnTo>
                <a:lnTo>
                  <a:pt x="134" y="439"/>
                </a:lnTo>
                <a:lnTo>
                  <a:pt x="134" y="476"/>
                </a:lnTo>
                <a:lnTo>
                  <a:pt x="134" y="476"/>
                </a:lnTo>
                <a:lnTo>
                  <a:pt x="13" y="540"/>
                </a:lnTo>
                <a:lnTo>
                  <a:pt x="13" y="540"/>
                </a:lnTo>
                <a:lnTo>
                  <a:pt x="7" y="545"/>
                </a:lnTo>
                <a:lnTo>
                  <a:pt x="3" y="551"/>
                </a:lnTo>
                <a:lnTo>
                  <a:pt x="0" y="557"/>
                </a:lnTo>
                <a:lnTo>
                  <a:pt x="0" y="564"/>
                </a:lnTo>
                <a:lnTo>
                  <a:pt x="3" y="569"/>
                </a:lnTo>
                <a:lnTo>
                  <a:pt x="6" y="575"/>
                </a:lnTo>
                <a:lnTo>
                  <a:pt x="13" y="577"/>
                </a:lnTo>
                <a:lnTo>
                  <a:pt x="21" y="577"/>
                </a:lnTo>
                <a:lnTo>
                  <a:pt x="21" y="577"/>
                </a:lnTo>
                <a:lnTo>
                  <a:pt x="65" y="573"/>
                </a:lnTo>
                <a:lnTo>
                  <a:pt x="65" y="573"/>
                </a:lnTo>
                <a:lnTo>
                  <a:pt x="352" y="539"/>
                </a:lnTo>
                <a:lnTo>
                  <a:pt x="369" y="534"/>
                </a:lnTo>
                <a:lnTo>
                  <a:pt x="369" y="534"/>
                </a:lnTo>
                <a:lnTo>
                  <a:pt x="374" y="534"/>
                </a:lnTo>
                <a:lnTo>
                  <a:pt x="419" y="521"/>
                </a:lnTo>
                <a:lnTo>
                  <a:pt x="419" y="521"/>
                </a:lnTo>
                <a:lnTo>
                  <a:pt x="424" y="643"/>
                </a:lnTo>
                <a:lnTo>
                  <a:pt x="428" y="695"/>
                </a:lnTo>
                <a:lnTo>
                  <a:pt x="433" y="741"/>
                </a:lnTo>
                <a:lnTo>
                  <a:pt x="433" y="752"/>
                </a:lnTo>
                <a:lnTo>
                  <a:pt x="411" y="761"/>
                </a:lnTo>
                <a:lnTo>
                  <a:pt x="342" y="793"/>
                </a:lnTo>
                <a:lnTo>
                  <a:pt x="342" y="793"/>
                </a:lnTo>
                <a:lnTo>
                  <a:pt x="339" y="796"/>
                </a:lnTo>
                <a:lnTo>
                  <a:pt x="338" y="800"/>
                </a:lnTo>
                <a:lnTo>
                  <a:pt x="335" y="855"/>
                </a:lnTo>
                <a:lnTo>
                  <a:pt x="335" y="859"/>
                </a:lnTo>
                <a:lnTo>
                  <a:pt x="335" y="859"/>
                </a:lnTo>
                <a:lnTo>
                  <a:pt x="337" y="863"/>
                </a:lnTo>
                <a:lnTo>
                  <a:pt x="338" y="864"/>
                </a:lnTo>
                <a:lnTo>
                  <a:pt x="339" y="864"/>
                </a:lnTo>
                <a:lnTo>
                  <a:pt x="341" y="864"/>
                </a:lnTo>
                <a:lnTo>
                  <a:pt x="341" y="864"/>
                </a:lnTo>
                <a:lnTo>
                  <a:pt x="341" y="864"/>
                </a:lnTo>
                <a:lnTo>
                  <a:pt x="453" y="846"/>
                </a:lnTo>
                <a:lnTo>
                  <a:pt x="453" y="846"/>
                </a:lnTo>
                <a:lnTo>
                  <a:pt x="459" y="861"/>
                </a:lnTo>
                <a:lnTo>
                  <a:pt x="467" y="872"/>
                </a:lnTo>
                <a:lnTo>
                  <a:pt x="471" y="877"/>
                </a:lnTo>
                <a:lnTo>
                  <a:pt x="475" y="879"/>
                </a:lnTo>
                <a:lnTo>
                  <a:pt x="479" y="881"/>
                </a:lnTo>
                <a:lnTo>
                  <a:pt x="483" y="881"/>
                </a:lnTo>
                <a:lnTo>
                  <a:pt x="483" y="881"/>
                </a:lnTo>
                <a:lnTo>
                  <a:pt x="485" y="881"/>
                </a:lnTo>
                <a:lnTo>
                  <a:pt x="485" y="881"/>
                </a:lnTo>
                <a:lnTo>
                  <a:pt x="485" y="881"/>
                </a:lnTo>
                <a:lnTo>
                  <a:pt x="485" y="881"/>
                </a:lnTo>
                <a:lnTo>
                  <a:pt x="486" y="881"/>
                </a:lnTo>
                <a:lnTo>
                  <a:pt x="486" y="881"/>
                </a:lnTo>
                <a:lnTo>
                  <a:pt x="490" y="881"/>
                </a:lnTo>
                <a:lnTo>
                  <a:pt x="494" y="878"/>
                </a:lnTo>
                <a:lnTo>
                  <a:pt x="498" y="875"/>
                </a:lnTo>
                <a:lnTo>
                  <a:pt x="503" y="872"/>
                </a:lnTo>
                <a:lnTo>
                  <a:pt x="509" y="861"/>
                </a:lnTo>
                <a:lnTo>
                  <a:pt x="516" y="846"/>
                </a:lnTo>
                <a:lnTo>
                  <a:pt x="627" y="866"/>
                </a:lnTo>
                <a:lnTo>
                  <a:pt x="627" y="866"/>
                </a:lnTo>
                <a:lnTo>
                  <a:pt x="627" y="866"/>
                </a:lnTo>
                <a:lnTo>
                  <a:pt x="629" y="866"/>
                </a:lnTo>
                <a:lnTo>
                  <a:pt x="629" y="866"/>
                </a:lnTo>
                <a:lnTo>
                  <a:pt x="630" y="866"/>
                </a:lnTo>
                <a:lnTo>
                  <a:pt x="631" y="864"/>
                </a:lnTo>
                <a:lnTo>
                  <a:pt x="633" y="860"/>
                </a:lnTo>
                <a:lnTo>
                  <a:pt x="633" y="856"/>
                </a:lnTo>
                <a:lnTo>
                  <a:pt x="631" y="801"/>
                </a:lnTo>
                <a:lnTo>
                  <a:pt x="631" y="801"/>
                </a:lnTo>
                <a:lnTo>
                  <a:pt x="630" y="797"/>
                </a:lnTo>
                <a:lnTo>
                  <a:pt x="627" y="794"/>
                </a:lnTo>
                <a:lnTo>
                  <a:pt x="559" y="763"/>
                </a:lnTo>
                <a:lnTo>
                  <a:pt x="537" y="752"/>
                </a:lnTo>
                <a:lnTo>
                  <a:pt x="537" y="741"/>
                </a:lnTo>
                <a:lnTo>
                  <a:pt x="537" y="741"/>
                </a:lnTo>
                <a:lnTo>
                  <a:pt x="541" y="695"/>
                </a:lnTo>
                <a:lnTo>
                  <a:pt x="545" y="643"/>
                </a:lnTo>
                <a:lnTo>
                  <a:pt x="553" y="521"/>
                </a:lnTo>
                <a:lnTo>
                  <a:pt x="599" y="535"/>
                </a:lnTo>
                <a:lnTo>
                  <a:pt x="599" y="535"/>
                </a:lnTo>
                <a:lnTo>
                  <a:pt x="601" y="535"/>
                </a:lnTo>
                <a:lnTo>
                  <a:pt x="619" y="540"/>
                </a:lnTo>
                <a:lnTo>
                  <a:pt x="619" y="540"/>
                </a:lnTo>
                <a:lnTo>
                  <a:pt x="907" y="577"/>
                </a:lnTo>
                <a:lnTo>
                  <a:pt x="907" y="577"/>
                </a:lnTo>
                <a:lnTo>
                  <a:pt x="950" y="583"/>
                </a:lnTo>
                <a:lnTo>
                  <a:pt x="950" y="583"/>
                </a:lnTo>
                <a:lnTo>
                  <a:pt x="958" y="582"/>
                </a:lnTo>
                <a:lnTo>
                  <a:pt x="965" y="579"/>
                </a:lnTo>
                <a:lnTo>
                  <a:pt x="969" y="575"/>
                </a:lnTo>
                <a:lnTo>
                  <a:pt x="970" y="569"/>
                </a:lnTo>
                <a:lnTo>
                  <a:pt x="970" y="562"/>
                </a:lnTo>
                <a:lnTo>
                  <a:pt x="969" y="556"/>
                </a:lnTo>
                <a:lnTo>
                  <a:pt x="965" y="550"/>
                </a:lnTo>
                <a:lnTo>
                  <a:pt x="959" y="546"/>
                </a:lnTo>
                <a:lnTo>
                  <a:pt x="959" y="546"/>
                </a:lnTo>
                <a:close/>
                <a:moveTo>
                  <a:pt x="487" y="38"/>
                </a:moveTo>
                <a:lnTo>
                  <a:pt x="487" y="38"/>
                </a:lnTo>
                <a:lnTo>
                  <a:pt x="486" y="38"/>
                </a:lnTo>
                <a:lnTo>
                  <a:pt x="486" y="38"/>
                </a:lnTo>
                <a:lnTo>
                  <a:pt x="479" y="40"/>
                </a:lnTo>
                <a:lnTo>
                  <a:pt x="471" y="44"/>
                </a:lnTo>
                <a:lnTo>
                  <a:pt x="461" y="52"/>
                </a:lnTo>
                <a:lnTo>
                  <a:pt x="449" y="64"/>
                </a:lnTo>
                <a:lnTo>
                  <a:pt x="449" y="64"/>
                </a:lnTo>
                <a:lnTo>
                  <a:pt x="450" y="59"/>
                </a:lnTo>
                <a:lnTo>
                  <a:pt x="453" y="52"/>
                </a:lnTo>
                <a:lnTo>
                  <a:pt x="456" y="45"/>
                </a:lnTo>
                <a:lnTo>
                  <a:pt x="461" y="38"/>
                </a:lnTo>
                <a:lnTo>
                  <a:pt x="467" y="33"/>
                </a:lnTo>
                <a:lnTo>
                  <a:pt x="475" y="27"/>
                </a:lnTo>
                <a:lnTo>
                  <a:pt x="481" y="26"/>
                </a:lnTo>
                <a:lnTo>
                  <a:pt x="486" y="26"/>
                </a:lnTo>
                <a:lnTo>
                  <a:pt x="486" y="26"/>
                </a:lnTo>
                <a:lnTo>
                  <a:pt x="486" y="26"/>
                </a:lnTo>
                <a:lnTo>
                  <a:pt x="486" y="25"/>
                </a:lnTo>
                <a:lnTo>
                  <a:pt x="486" y="25"/>
                </a:lnTo>
                <a:lnTo>
                  <a:pt x="487" y="26"/>
                </a:lnTo>
                <a:lnTo>
                  <a:pt x="487" y="26"/>
                </a:lnTo>
                <a:lnTo>
                  <a:pt x="489" y="25"/>
                </a:lnTo>
                <a:lnTo>
                  <a:pt x="489" y="26"/>
                </a:lnTo>
                <a:lnTo>
                  <a:pt x="489" y="26"/>
                </a:lnTo>
                <a:lnTo>
                  <a:pt x="494" y="26"/>
                </a:lnTo>
                <a:lnTo>
                  <a:pt x="500" y="27"/>
                </a:lnTo>
                <a:lnTo>
                  <a:pt x="508" y="31"/>
                </a:lnTo>
                <a:lnTo>
                  <a:pt x="514" y="38"/>
                </a:lnTo>
                <a:lnTo>
                  <a:pt x="519" y="45"/>
                </a:lnTo>
                <a:lnTo>
                  <a:pt x="522" y="52"/>
                </a:lnTo>
                <a:lnTo>
                  <a:pt x="524" y="58"/>
                </a:lnTo>
                <a:lnTo>
                  <a:pt x="526" y="64"/>
                </a:lnTo>
                <a:lnTo>
                  <a:pt x="526" y="64"/>
                </a:lnTo>
                <a:lnTo>
                  <a:pt x="519" y="56"/>
                </a:lnTo>
                <a:lnTo>
                  <a:pt x="512" y="51"/>
                </a:lnTo>
                <a:lnTo>
                  <a:pt x="501" y="42"/>
                </a:lnTo>
                <a:lnTo>
                  <a:pt x="493" y="38"/>
                </a:lnTo>
                <a:lnTo>
                  <a:pt x="487" y="38"/>
                </a:lnTo>
                <a:lnTo>
                  <a:pt x="487" y="3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2" name="Freeform 65"/>
          <p:cNvSpPr>
            <a:spLocks noEditPoints="1"/>
          </p:cNvSpPr>
          <p:nvPr/>
        </p:nvSpPr>
        <p:spPr bwMode="auto">
          <a:xfrm>
            <a:off x="8253721" y="2026248"/>
            <a:ext cx="468480" cy="450108"/>
          </a:xfrm>
          <a:custGeom>
            <a:avLst/>
            <a:gdLst>
              <a:gd name="T0" fmla="*/ 198 w 204"/>
              <a:gd name="T1" fmla="*/ 72 h 196"/>
              <a:gd name="T2" fmla="*/ 198 w 204"/>
              <a:gd name="T3" fmla="*/ 90 h 196"/>
              <a:gd name="T4" fmla="*/ 187 w 204"/>
              <a:gd name="T5" fmla="*/ 95 h 196"/>
              <a:gd name="T6" fmla="*/ 181 w 204"/>
              <a:gd name="T7" fmla="*/ 78 h 196"/>
              <a:gd name="T8" fmla="*/ 172 w 204"/>
              <a:gd name="T9" fmla="*/ 73 h 196"/>
              <a:gd name="T10" fmla="*/ 170 w 204"/>
              <a:gd name="T11" fmla="*/ 85 h 196"/>
              <a:gd name="T12" fmla="*/ 167 w 204"/>
              <a:gd name="T13" fmla="*/ 101 h 196"/>
              <a:gd name="T14" fmla="*/ 143 w 204"/>
              <a:gd name="T15" fmla="*/ 70 h 196"/>
              <a:gd name="T16" fmla="*/ 132 w 204"/>
              <a:gd name="T17" fmla="*/ 50 h 196"/>
              <a:gd name="T18" fmla="*/ 129 w 204"/>
              <a:gd name="T19" fmla="*/ 16 h 196"/>
              <a:gd name="T20" fmla="*/ 99 w 204"/>
              <a:gd name="T21" fmla="*/ 0 h 196"/>
              <a:gd name="T22" fmla="*/ 67 w 204"/>
              <a:gd name="T23" fmla="*/ 22 h 196"/>
              <a:gd name="T24" fmla="*/ 71 w 204"/>
              <a:gd name="T25" fmla="*/ 56 h 196"/>
              <a:gd name="T26" fmla="*/ 55 w 204"/>
              <a:gd name="T27" fmla="*/ 68 h 196"/>
              <a:gd name="T28" fmla="*/ 28 w 204"/>
              <a:gd name="T29" fmla="*/ 69 h 196"/>
              <a:gd name="T30" fmla="*/ 38 w 204"/>
              <a:gd name="T31" fmla="*/ 83 h 196"/>
              <a:gd name="T32" fmla="*/ 9 w 204"/>
              <a:gd name="T33" fmla="*/ 104 h 196"/>
              <a:gd name="T34" fmla="*/ 0 w 204"/>
              <a:gd name="T35" fmla="*/ 118 h 196"/>
              <a:gd name="T36" fmla="*/ 9 w 204"/>
              <a:gd name="T37" fmla="*/ 138 h 196"/>
              <a:gd name="T38" fmla="*/ 35 w 204"/>
              <a:gd name="T39" fmla="*/ 157 h 196"/>
              <a:gd name="T40" fmla="*/ 84 w 204"/>
              <a:gd name="T41" fmla="*/ 196 h 196"/>
              <a:gd name="T42" fmla="*/ 144 w 204"/>
              <a:gd name="T43" fmla="*/ 165 h 196"/>
              <a:gd name="T44" fmla="*/ 169 w 204"/>
              <a:gd name="T45" fmla="*/ 125 h 196"/>
              <a:gd name="T46" fmla="*/ 169 w 204"/>
              <a:gd name="T47" fmla="*/ 105 h 196"/>
              <a:gd name="T48" fmla="*/ 187 w 204"/>
              <a:gd name="T49" fmla="*/ 99 h 196"/>
              <a:gd name="T50" fmla="*/ 202 w 204"/>
              <a:gd name="T51" fmla="*/ 93 h 196"/>
              <a:gd name="T52" fmla="*/ 37 w 204"/>
              <a:gd name="T53" fmla="*/ 98 h 196"/>
              <a:gd name="T54" fmla="*/ 37 w 204"/>
              <a:gd name="T55" fmla="*/ 91 h 196"/>
              <a:gd name="T56" fmla="*/ 37 w 204"/>
              <a:gd name="T57" fmla="*/ 98 h 196"/>
              <a:gd name="T58" fmla="*/ 77 w 204"/>
              <a:gd name="T59" fmla="*/ 20 h 196"/>
              <a:gd name="T60" fmla="*/ 99 w 204"/>
              <a:gd name="T61" fmla="*/ 9 h 196"/>
              <a:gd name="T62" fmla="*/ 124 w 204"/>
              <a:gd name="T63" fmla="*/ 25 h 196"/>
              <a:gd name="T64" fmla="*/ 121 w 204"/>
              <a:gd name="T65" fmla="*/ 50 h 196"/>
              <a:gd name="T66" fmla="*/ 99 w 204"/>
              <a:gd name="T67" fmla="*/ 62 h 196"/>
              <a:gd name="T68" fmla="*/ 74 w 204"/>
              <a:gd name="T69" fmla="*/ 46 h 196"/>
              <a:gd name="T70" fmla="*/ 117 w 204"/>
              <a:gd name="T71" fmla="*/ 77 h 196"/>
              <a:gd name="T72" fmla="*/ 72 w 204"/>
              <a:gd name="T73" fmla="*/ 80 h 196"/>
              <a:gd name="T74" fmla="*/ 87 w 204"/>
              <a:gd name="T75" fmla="*/ 68 h 196"/>
              <a:gd name="T76" fmla="*/ 110 w 204"/>
              <a:gd name="T77" fmla="*/ 68 h 196"/>
              <a:gd name="T78" fmla="*/ 173 w 204"/>
              <a:gd name="T79" fmla="*/ 83 h 196"/>
              <a:gd name="T80" fmla="*/ 176 w 204"/>
              <a:gd name="T81" fmla="*/ 77 h 196"/>
              <a:gd name="T82" fmla="*/ 99 w 204"/>
              <a:gd name="T83" fmla="*/ 58 h 196"/>
              <a:gd name="T84" fmla="*/ 117 w 204"/>
              <a:gd name="T85" fmla="*/ 48 h 196"/>
              <a:gd name="T86" fmla="*/ 119 w 204"/>
              <a:gd name="T87" fmla="*/ 27 h 196"/>
              <a:gd name="T88" fmla="*/ 99 w 204"/>
              <a:gd name="T89" fmla="*/ 13 h 196"/>
              <a:gd name="T90" fmla="*/ 80 w 204"/>
              <a:gd name="T91" fmla="*/ 23 h 196"/>
              <a:gd name="T92" fmla="*/ 78 w 204"/>
              <a:gd name="T93" fmla="*/ 44 h 196"/>
              <a:gd name="T94" fmla="*/ 99 w 204"/>
              <a:gd name="T95" fmla="*/ 58 h 196"/>
              <a:gd name="T96" fmla="*/ 110 w 204"/>
              <a:gd name="T97" fmla="*/ 19 h 196"/>
              <a:gd name="T98" fmla="*/ 118 w 204"/>
              <a:gd name="T99" fmla="*/ 35 h 196"/>
              <a:gd name="T100" fmla="*/ 106 w 204"/>
              <a:gd name="T101" fmla="*/ 53 h 196"/>
              <a:gd name="T102" fmla="*/ 88 w 204"/>
              <a:gd name="T103" fmla="*/ 51 h 196"/>
              <a:gd name="T104" fmla="*/ 79 w 204"/>
              <a:gd name="T105" fmla="*/ 35 h 196"/>
              <a:gd name="T106" fmla="*/ 91 w 204"/>
              <a:gd name="T107" fmla="*/ 1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196">
                <a:moveTo>
                  <a:pt x="202" y="72"/>
                </a:moveTo>
                <a:lnTo>
                  <a:pt x="202" y="72"/>
                </a:lnTo>
                <a:lnTo>
                  <a:pt x="201" y="71"/>
                </a:lnTo>
                <a:lnTo>
                  <a:pt x="199" y="71"/>
                </a:lnTo>
                <a:lnTo>
                  <a:pt x="199" y="71"/>
                </a:lnTo>
                <a:lnTo>
                  <a:pt x="198" y="72"/>
                </a:lnTo>
                <a:lnTo>
                  <a:pt x="198" y="74"/>
                </a:lnTo>
                <a:lnTo>
                  <a:pt x="198" y="74"/>
                </a:lnTo>
                <a:lnTo>
                  <a:pt x="200" y="78"/>
                </a:lnTo>
                <a:lnTo>
                  <a:pt x="200" y="83"/>
                </a:lnTo>
                <a:lnTo>
                  <a:pt x="200" y="87"/>
                </a:lnTo>
                <a:lnTo>
                  <a:pt x="198" y="90"/>
                </a:lnTo>
                <a:lnTo>
                  <a:pt x="198" y="90"/>
                </a:lnTo>
                <a:lnTo>
                  <a:pt x="196" y="93"/>
                </a:lnTo>
                <a:lnTo>
                  <a:pt x="194" y="94"/>
                </a:lnTo>
                <a:lnTo>
                  <a:pt x="191" y="95"/>
                </a:lnTo>
                <a:lnTo>
                  <a:pt x="187" y="95"/>
                </a:lnTo>
                <a:lnTo>
                  <a:pt x="187" y="95"/>
                </a:lnTo>
                <a:lnTo>
                  <a:pt x="183" y="94"/>
                </a:lnTo>
                <a:lnTo>
                  <a:pt x="179" y="91"/>
                </a:lnTo>
                <a:lnTo>
                  <a:pt x="179" y="91"/>
                </a:lnTo>
                <a:lnTo>
                  <a:pt x="181" y="84"/>
                </a:lnTo>
                <a:lnTo>
                  <a:pt x="181" y="78"/>
                </a:lnTo>
                <a:lnTo>
                  <a:pt x="181" y="78"/>
                </a:lnTo>
                <a:lnTo>
                  <a:pt x="180" y="76"/>
                </a:lnTo>
                <a:lnTo>
                  <a:pt x="179" y="74"/>
                </a:lnTo>
                <a:lnTo>
                  <a:pt x="177" y="73"/>
                </a:lnTo>
                <a:lnTo>
                  <a:pt x="175" y="73"/>
                </a:lnTo>
                <a:lnTo>
                  <a:pt x="175" y="73"/>
                </a:lnTo>
                <a:lnTo>
                  <a:pt x="172" y="73"/>
                </a:lnTo>
                <a:lnTo>
                  <a:pt x="170" y="74"/>
                </a:lnTo>
                <a:lnTo>
                  <a:pt x="169" y="76"/>
                </a:lnTo>
                <a:lnTo>
                  <a:pt x="168" y="79"/>
                </a:lnTo>
                <a:lnTo>
                  <a:pt x="168" y="79"/>
                </a:lnTo>
                <a:lnTo>
                  <a:pt x="169" y="82"/>
                </a:lnTo>
                <a:lnTo>
                  <a:pt x="170" y="85"/>
                </a:lnTo>
                <a:lnTo>
                  <a:pt x="172" y="89"/>
                </a:lnTo>
                <a:lnTo>
                  <a:pt x="175" y="92"/>
                </a:lnTo>
                <a:lnTo>
                  <a:pt x="175" y="92"/>
                </a:lnTo>
                <a:lnTo>
                  <a:pt x="171" y="98"/>
                </a:lnTo>
                <a:lnTo>
                  <a:pt x="169" y="100"/>
                </a:lnTo>
                <a:lnTo>
                  <a:pt x="167" y="101"/>
                </a:lnTo>
                <a:lnTo>
                  <a:pt x="167" y="101"/>
                </a:lnTo>
                <a:lnTo>
                  <a:pt x="164" y="93"/>
                </a:lnTo>
                <a:lnTo>
                  <a:pt x="160" y="86"/>
                </a:lnTo>
                <a:lnTo>
                  <a:pt x="155" y="79"/>
                </a:lnTo>
                <a:lnTo>
                  <a:pt x="150" y="74"/>
                </a:lnTo>
                <a:lnTo>
                  <a:pt x="143" y="70"/>
                </a:lnTo>
                <a:lnTo>
                  <a:pt x="137" y="66"/>
                </a:lnTo>
                <a:lnTo>
                  <a:pt x="130" y="63"/>
                </a:lnTo>
                <a:lnTo>
                  <a:pt x="123" y="61"/>
                </a:lnTo>
                <a:lnTo>
                  <a:pt x="123" y="61"/>
                </a:lnTo>
                <a:lnTo>
                  <a:pt x="128" y="56"/>
                </a:lnTo>
                <a:lnTo>
                  <a:pt x="132" y="50"/>
                </a:lnTo>
                <a:lnTo>
                  <a:pt x="134" y="43"/>
                </a:lnTo>
                <a:lnTo>
                  <a:pt x="135" y="35"/>
                </a:lnTo>
                <a:lnTo>
                  <a:pt x="135" y="35"/>
                </a:lnTo>
                <a:lnTo>
                  <a:pt x="134" y="28"/>
                </a:lnTo>
                <a:lnTo>
                  <a:pt x="132" y="22"/>
                </a:lnTo>
                <a:lnTo>
                  <a:pt x="129" y="16"/>
                </a:lnTo>
                <a:lnTo>
                  <a:pt x="125" y="11"/>
                </a:lnTo>
                <a:lnTo>
                  <a:pt x="118" y="6"/>
                </a:lnTo>
                <a:lnTo>
                  <a:pt x="112" y="3"/>
                </a:lnTo>
                <a:lnTo>
                  <a:pt x="106" y="1"/>
                </a:lnTo>
                <a:lnTo>
                  <a:pt x="99" y="0"/>
                </a:lnTo>
                <a:lnTo>
                  <a:pt x="99" y="0"/>
                </a:lnTo>
                <a:lnTo>
                  <a:pt x="92" y="1"/>
                </a:lnTo>
                <a:lnTo>
                  <a:pt x="85" y="3"/>
                </a:lnTo>
                <a:lnTo>
                  <a:pt x="79" y="6"/>
                </a:lnTo>
                <a:lnTo>
                  <a:pt x="74" y="11"/>
                </a:lnTo>
                <a:lnTo>
                  <a:pt x="70" y="16"/>
                </a:lnTo>
                <a:lnTo>
                  <a:pt x="67" y="22"/>
                </a:lnTo>
                <a:lnTo>
                  <a:pt x="65" y="28"/>
                </a:lnTo>
                <a:lnTo>
                  <a:pt x="64" y="35"/>
                </a:lnTo>
                <a:lnTo>
                  <a:pt x="64" y="35"/>
                </a:lnTo>
                <a:lnTo>
                  <a:pt x="65" y="43"/>
                </a:lnTo>
                <a:lnTo>
                  <a:pt x="67" y="50"/>
                </a:lnTo>
                <a:lnTo>
                  <a:pt x="71" y="56"/>
                </a:lnTo>
                <a:lnTo>
                  <a:pt x="76" y="62"/>
                </a:lnTo>
                <a:lnTo>
                  <a:pt x="76" y="62"/>
                </a:lnTo>
                <a:lnTo>
                  <a:pt x="65" y="65"/>
                </a:lnTo>
                <a:lnTo>
                  <a:pt x="57" y="69"/>
                </a:lnTo>
                <a:lnTo>
                  <a:pt x="57" y="69"/>
                </a:lnTo>
                <a:lnTo>
                  <a:pt x="55" y="68"/>
                </a:lnTo>
                <a:lnTo>
                  <a:pt x="50" y="66"/>
                </a:lnTo>
                <a:lnTo>
                  <a:pt x="45" y="65"/>
                </a:lnTo>
                <a:lnTo>
                  <a:pt x="40" y="66"/>
                </a:lnTo>
                <a:lnTo>
                  <a:pt x="34" y="67"/>
                </a:lnTo>
                <a:lnTo>
                  <a:pt x="28" y="69"/>
                </a:lnTo>
                <a:lnTo>
                  <a:pt x="28" y="69"/>
                </a:lnTo>
                <a:lnTo>
                  <a:pt x="29" y="70"/>
                </a:lnTo>
                <a:lnTo>
                  <a:pt x="33" y="72"/>
                </a:lnTo>
                <a:lnTo>
                  <a:pt x="35" y="74"/>
                </a:lnTo>
                <a:lnTo>
                  <a:pt x="37" y="76"/>
                </a:lnTo>
                <a:lnTo>
                  <a:pt x="38" y="79"/>
                </a:lnTo>
                <a:lnTo>
                  <a:pt x="38" y="83"/>
                </a:lnTo>
                <a:lnTo>
                  <a:pt x="38" y="83"/>
                </a:lnTo>
                <a:lnTo>
                  <a:pt x="34" y="87"/>
                </a:lnTo>
                <a:lnTo>
                  <a:pt x="25" y="96"/>
                </a:lnTo>
                <a:lnTo>
                  <a:pt x="20" y="100"/>
                </a:lnTo>
                <a:lnTo>
                  <a:pt x="14" y="103"/>
                </a:lnTo>
                <a:lnTo>
                  <a:pt x="9" y="104"/>
                </a:lnTo>
                <a:lnTo>
                  <a:pt x="7" y="103"/>
                </a:lnTo>
                <a:lnTo>
                  <a:pt x="5" y="102"/>
                </a:lnTo>
                <a:lnTo>
                  <a:pt x="5" y="102"/>
                </a:lnTo>
                <a:lnTo>
                  <a:pt x="3" y="106"/>
                </a:lnTo>
                <a:lnTo>
                  <a:pt x="1" y="110"/>
                </a:lnTo>
                <a:lnTo>
                  <a:pt x="0" y="118"/>
                </a:lnTo>
                <a:lnTo>
                  <a:pt x="1" y="124"/>
                </a:lnTo>
                <a:lnTo>
                  <a:pt x="2" y="130"/>
                </a:lnTo>
                <a:lnTo>
                  <a:pt x="2" y="130"/>
                </a:lnTo>
                <a:lnTo>
                  <a:pt x="4" y="133"/>
                </a:lnTo>
                <a:lnTo>
                  <a:pt x="6" y="135"/>
                </a:lnTo>
                <a:lnTo>
                  <a:pt x="9" y="138"/>
                </a:lnTo>
                <a:lnTo>
                  <a:pt x="13" y="140"/>
                </a:lnTo>
                <a:lnTo>
                  <a:pt x="21" y="143"/>
                </a:lnTo>
                <a:lnTo>
                  <a:pt x="29" y="145"/>
                </a:lnTo>
                <a:lnTo>
                  <a:pt x="29" y="145"/>
                </a:lnTo>
                <a:lnTo>
                  <a:pt x="31" y="151"/>
                </a:lnTo>
                <a:lnTo>
                  <a:pt x="35" y="157"/>
                </a:lnTo>
                <a:lnTo>
                  <a:pt x="39" y="162"/>
                </a:lnTo>
                <a:lnTo>
                  <a:pt x="44" y="166"/>
                </a:lnTo>
                <a:lnTo>
                  <a:pt x="53" y="171"/>
                </a:lnTo>
                <a:lnTo>
                  <a:pt x="56" y="173"/>
                </a:lnTo>
                <a:lnTo>
                  <a:pt x="52" y="196"/>
                </a:lnTo>
                <a:lnTo>
                  <a:pt x="84" y="196"/>
                </a:lnTo>
                <a:lnTo>
                  <a:pt x="87" y="176"/>
                </a:lnTo>
                <a:lnTo>
                  <a:pt x="119" y="176"/>
                </a:lnTo>
                <a:lnTo>
                  <a:pt x="121" y="196"/>
                </a:lnTo>
                <a:lnTo>
                  <a:pt x="155" y="196"/>
                </a:lnTo>
                <a:lnTo>
                  <a:pt x="144" y="165"/>
                </a:lnTo>
                <a:lnTo>
                  <a:pt x="144" y="165"/>
                </a:lnTo>
                <a:lnTo>
                  <a:pt x="149" y="161"/>
                </a:lnTo>
                <a:lnTo>
                  <a:pt x="153" y="156"/>
                </a:lnTo>
                <a:lnTo>
                  <a:pt x="159" y="149"/>
                </a:lnTo>
                <a:lnTo>
                  <a:pt x="164" y="141"/>
                </a:lnTo>
                <a:lnTo>
                  <a:pt x="168" y="131"/>
                </a:lnTo>
                <a:lnTo>
                  <a:pt x="169" y="125"/>
                </a:lnTo>
                <a:lnTo>
                  <a:pt x="169" y="119"/>
                </a:lnTo>
                <a:lnTo>
                  <a:pt x="169" y="112"/>
                </a:lnTo>
                <a:lnTo>
                  <a:pt x="168" y="105"/>
                </a:lnTo>
                <a:lnTo>
                  <a:pt x="168" y="105"/>
                </a:lnTo>
                <a:lnTo>
                  <a:pt x="169" y="105"/>
                </a:lnTo>
                <a:lnTo>
                  <a:pt x="169" y="105"/>
                </a:lnTo>
                <a:lnTo>
                  <a:pt x="171" y="103"/>
                </a:lnTo>
                <a:lnTo>
                  <a:pt x="174" y="101"/>
                </a:lnTo>
                <a:lnTo>
                  <a:pt x="178" y="95"/>
                </a:lnTo>
                <a:lnTo>
                  <a:pt x="178" y="95"/>
                </a:lnTo>
                <a:lnTo>
                  <a:pt x="182" y="98"/>
                </a:lnTo>
                <a:lnTo>
                  <a:pt x="187" y="99"/>
                </a:lnTo>
                <a:lnTo>
                  <a:pt x="187" y="99"/>
                </a:lnTo>
                <a:lnTo>
                  <a:pt x="192" y="99"/>
                </a:lnTo>
                <a:lnTo>
                  <a:pt x="196" y="98"/>
                </a:lnTo>
                <a:lnTo>
                  <a:pt x="199" y="96"/>
                </a:lnTo>
                <a:lnTo>
                  <a:pt x="202" y="93"/>
                </a:lnTo>
                <a:lnTo>
                  <a:pt x="202" y="93"/>
                </a:lnTo>
                <a:lnTo>
                  <a:pt x="204" y="88"/>
                </a:lnTo>
                <a:lnTo>
                  <a:pt x="204" y="83"/>
                </a:lnTo>
                <a:lnTo>
                  <a:pt x="204" y="77"/>
                </a:lnTo>
                <a:lnTo>
                  <a:pt x="202" y="72"/>
                </a:lnTo>
                <a:lnTo>
                  <a:pt x="202" y="72"/>
                </a:lnTo>
                <a:close/>
                <a:moveTo>
                  <a:pt x="37" y="98"/>
                </a:moveTo>
                <a:lnTo>
                  <a:pt x="37" y="98"/>
                </a:lnTo>
                <a:lnTo>
                  <a:pt x="35" y="97"/>
                </a:lnTo>
                <a:lnTo>
                  <a:pt x="34" y="95"/>
                </a:lnTo>
                <a:lnTo>
                  <a:pt x="34" y="95"/>
                </a:lnTo>
                <a:lnTo>
                  <a:pt x="35" y="92"/>
                </a:lnTo>
                <a:lnTo>
                  <a:pt x="37" y="91"/>
                </a:lnTo>
                <a:lnTo>
                  <a:pt x="37" y="91"/>
                </a:lnTo>
                <a:lnTo>
                  <a:pt x="40" y="92"/>
                </a:lnTo>
                <a:lnTo>
                  <a:pt x="41" y="95"/>
                </a:lnTo>
                <a:lnTo>
                  <a:pt x="41" y="95"/>
                </a:lnTo>
                <a:lnTo>
                  <a:pt x="40" y="97"/>
                </a:lnTo>
                <a:lnTo>
                  <a:pt x="37" y="98"/>
                </a:lnTo>
                <a:lnTo>
                  <a:pt x="37" y="98"/>
                </a:lnTo>
                <a:close/>
                <a:moveTo>
                  <a:pt x="72" y="35"/>
                </a:moveTo>
                <a:lnTo>
                  <a:pt x="72" y="35"/>
                </a:lnTo>
                <a:lnTo>
                  <a:pt x="73" y="30"/>
                </a:lnTo>
                <a:lnTo>
                  <a:pt x="74" y="25"/>
                </a:lnTo>
                <a:lnTo>
                  <a:pt x="77" y="20"/>
                </a:lnTo>
                <a:lnTo>
                  <a:pt x="80" y="17"/>
                </a:lnTo>
                <a:lnTo>
                  <a:pt x="84" y="13"/>
                </a:lnTo>
                <a:lnTo>
                  <a:pt x="89" y="11"/>
                </a:lnTo>
                <a:lnTo>
                  <a:pt x="94" y="9"/>
                </a:lnTo>
                <a:lnTo>
                  <a:pt x="99" y="9"/>
                </a:lnTo>
                <a:lnTo>
                  <a:pt x="99" y="9"/>
                </a:lnTo>
                <a:lnTo>
                  <a:pt x="104" y="9"/>
                </a:lnTo>
                <a:lnTo>
                  <a:pt x="109" y="11"/>
                </a:lnTo>
                <a:lnTo>
                  <a:pt x="114" y="13"/>
                </a:lnTo>
                <a:lnTo>
                  <a:pt x="118" y="17"/>
                </a:lnTo>
                <a:lnTo>
                  <a:pt x="121" y="20"/>
                </a:lnTo>
                <a:lnTo>
                  <a:pt x="124" y="25"/>
                </a:lnTo>
                <a:lnTo>
                  <a:pt x="126" y="30"/>
                </a:lnTo>
                <a:lnTo>
                  <a:pt x="126" y="35"/>
                </a:lnTo>
                <a:lnTo>
                  <a:pt x="126" y="35"/>
                </a:lnTo>
                <a:lnTo>
                  <a:pt x="126" y="41"/>
                </a:lnTo>
                <a:lnTo>
                  <a:pt x="124" y="46"/>
                </a:lnTo>
                <a:lnTo>
                  <a:pt x="121" y="50"/>
                </a:lnTo>
                <a:lnTo>
                  <a:pt x="118" y="54"/>
                </a:lnTo>
                <a:lnTo>
                  <a:pt x="114" y="57"/>
                </a:lnTo>
                <a:lnTo>
                  <a:pt x="109" y="60"/>
                </a:lnTo>
                <a:lnTo>
                  <a:pt x="104" y="61"/>
                </a:lnTo>
                <a:lnTo>
                  <a:pt x="99" y="62"/>
                </a:lnTo>
                <a:lnTo>
                  <a:pt x="99" y="62"/>
                </a:lnTo>
                <a:lnTo>
                  <a:pt x="94" y="61"/>
                </a:lnTo>
                <a:lnTo>
                  <a:pt x="89" y="60"/>
                </a:lnTo>
                <a:lnTo>
                  <a:pt x="84" y="57"/>
                </a:lnTo>
                <a:lnTo>
                  <a:pt x="80" y="54"/>
                </a:lnTo>
                <a:lnTo>
                  <a:pt x="77" y="50"/>
                </a:lnTo>
                <a:lnTo>
                  <a:pt x="74" y="46"/>
                </a:lnTo>
                <a:lnTo>
                  <a:pt x="73" y="41"/>
                </a:lnTo>
                <a:lnTo>
                  <a:pt x="72" y="35"/>
                </a:lnTo>
                <a:lnTo>
                  <a:pt x="72" y="35"/>
                </a:lnTo>
                <a:close/>
                <a:moveTo>
                  <a:pt x="130" y="81"/>
                </a:moveTo>
                <a:lnTo>
                  <a:pt x="130" y="81"/>
                </a:lnTo>
                <a:lnTo>
                  <a:pt x="117" y="77"/>
                </a:lnTo>
                <a:lnTo>
                  <a:pt x="106" y="75"/>
                </a:lnTo>
                <a:lnTo>
                  <a:pt x="96" y="75"/>
                </a:lnTo>
                <a:lnTo>
                  <a:pt x="88" y="75"/>
                </a:lnTo>
                <a:lnTo>
                  <a:pt x="81" y="77"/>
                </a:lnTo>
                <a:lnTo>
                  <a:pt x="76" y="78"/>
                </a:lnTo>
                <a:lnTo>
                  <a:pt x="72" y="80"/>
                </a:lnTo>
                <a:lnTo>
                  <a:pt x="68" y="73"/>
                </a:lnTo>
                <a:lnTo>
                  <a:pt x="68" y="73"/>
                </a:lnTo>
                <a:lnTo>
                  <a:pt x="73" y="71"/>
                </a:lnTo>
                <a:lnTo>
                  <a:pt x="79" y="70"/>
                </a:lnTo>
                <a:lnTo>
                  <a:pt x="87" y="68"/>
                </a:lnTo>
                <a:lnTo>
                  <a:pt x="87" y="68"/>
                </a:lnTo>
                <a:lnTo>
                  <a:pt x="93" y="70"/>
                </a:lnTo>
                <a:lnTo>
                  <a:pt x="99" y="70"/>
                </a:lnTo>
                <a:lnTo>
                  <a:pt x="99" y="70"/>
                </a:lnTo>
                <a:lnTo>
                  <a:pt x="104" y="70"/>
                </a:lnTo>
                <a:lnTo>
                  <a:pt x="110" y="68"/>
                </a:lnTo>
                <a:lnTo>
                  <a:pt x="110" y="68"/>
                </a:lnTo>
                <a:lnTo>
                  <a:pt x="120" y="70"/>
                </a:lnTo>
                <a:lnTo>
                  <a:pt x="133" y="74"/>
                </a:lnTo>
                <a:lnTo>
                  <a:pt x="130" y="81"/>
                </a:lnTo>
                <a:close/>
                <a:moveTo>
                  <a:pt x="176" y="88"/>
                </a:moveTo>
                <a:lnTo>
                  <a:pt x="176" y="88"/>
                </a:lnTo>
                <a:lnTo>
                  <a:pt x="173" y="83"/>
                </a:lnTo>
                <a:lnTo>
                  <a:pt x="172" y="79"/>
                </a:lnTo>
                <a:lnTo>
                  <a:pt x="172" y="79"/>
                </a:lnTo>
                <a:lnTo>
                  <a:pt x="173" y="77"/>
                </a:lnTo>
                <a:lnTo>
                  <a:pt x="175" y="77"/>
                </a:lnTo>
                <a:lnTo>
                  <a:pt x="175" y="77"/>
                </a:lnTo>
                <a:lnTo>
                  <a:pt x="176" y="77"/>
                </a:lnTo>
                <a:lnTo>
                  <a:pt x="177" y="79"/>
                </a:lnTo>
                <a:lnTo>
                  <a:pt x="177" y="79"/>
                </a:lnTo>
                <a:lnTo>
                  <a:pt x="177" y="83"/>
                </a:lnTo>
                <a:lnTo>
                  <a:pt x="176" y="88"/>
                </a:lnTo>
                <a:lnTo>
                  <a:pt x="176" y="88"/>
                </a:lnTo>
                <a:close/>
                <a:moveTo>
                  <a:pt x="99" y="58"/>
                </a:moveTo>
                <a:lnTo>
                  <a:pt x="99" y="58"/>
                </a:lnTo>
                <a:lnTo>
                  <a:pt x="103" y="57"/>
                </a:lnTo>
                <a:lnTo>
                  <a:pt x="108" y="56"/>
                </a:lnTo>
                <a:lnTo>
                  <a:pt x="111" y="54"/>
                </a:lnTo>
                <a:lnTo>
                  <a:pt x="115" y="51"/>
                </a:lnTo>
                <a:lnTo>
                  <a:pt x="117" y="48"/>
                </a:lnTo>
                <a:lnTo>
                  <a:pt x="119" y="44"/>
                </a:lnTo>
                <a:lnTo>
                  <a:pt x="121" y="40"/>
                </a:lnTo>
                <a:lnTo>
                  <a:pt x="121" y="35"/>
                </a:lnTo>
                <a:lnTo>
                  <a:pt x="121" y="35"/>
                </a:lnTo>
                <a:lnTo>
                  <a:pt x="121" y="31"/>
                </a:lnTo>
                <a:lnTo>
                  <a:pt x="119" y="27"/>
                </a:lnTo>
                <a:lnTo>
                  <a:pt x="117" y="23"/>
                </a:lnTo>
                <a:lnTo>
                  <a:pt x="115" y="19"/>
                </a:lnTo>
                <a:lnTo>
                  <a:pt x="111" y="17"/>
                </a:lnTo>
                <a:lnTo>
                  <a:pt x="108" y="15"/>
                </a:lnTo>
                <a:lnTo>
                  <a:pt x="103" y="13"/>
                </a:lnTo>
                <a:lnTo>
                  <a:pt x="99" y="13"/>
                </a:lnTo>
                <a:lnTo>
                  <a:pt x="99" y="13"/>
                </a:lnTo>
                <a:lnTo>
                  <a:pt x="94" y="13"/>
                </a:lnTo>
                <a:lnTo>
                  <a:pt x="90" y="15"/>
                </a:lnTo>
                <a:lnTo>
                  <a:pt x="86" y="17"/>
                </a:lnTo>
                <a:lnTo>
                  <a:pt x="83" y="19"/>
                </a:lnTo>
                <a:lnTo>
                  <a:pt x="80" y="23"/>
                </a:lnTo>
                <a:lnTo>
                  <a:pt x="78" y="27"/>
                </a:lnTo>
                <a:lnTo>
                  <a:pt x="77" y="31"/>
                </a:lnTo>
                <a:lnTo>
                  <a:pt x="77" y="35"/>
                </a:lnTo>
                <a:lnTo>
                  <a:pt x="77" y="35"/>
                </a:lnTo>
                <a:lnTo>
                  <a:pt x="77" y="40"/>
                </a:lnTo>
                <a:lnTo>
                  <a:pt x="78" y="44"/>
                </a:lnTo>
                <a:lnTo>
                  <a:pt x="80" y="48"/>
                </a:lnTo>
                <a:lnTo>
                  <a:pt x="83" y="51"/>
                </a:lnTo>
                <a:lnTo>
                  <a:pt x="86" y="54"/>
                </a:lnTo>
                <a:lnTo>
                  <a:pt x="90" y="56"/>
                </a:lnTo>
                <a:lnTo>
                  <a:pt x="94" y="57"/>
                </a:lnTo>
                <a:lnTo>
                  <a:pt x="99" y="58"/>
                </a:lnTo>
                <a:lnTo>
                  <a:pt x="99" y="58"/>
                </a:lnTo>
                <a:close/>
                <a:moveTo>
                  <a:pt x="99" y="16"/>
                </a:moveTo>
                <a:lnTo>
                  <a:pt x="99" y="16"/>
                </a:lnTo>
                <a:lnTo>
                  <a:pt x="103" y="16"/>
                </a:lnTo>
                <a:lnTo>
                  <a:pt x="106" y="17"/>
                </a:lnTo>
                <a:lnTo>
                  <a:pt x="110" y="19"/>
                </a:lnTo>
                <a:lnTo>
                  <a:pt x="113" y="21"/>
                </a:lnTo>
                <a:lnTo>
                  <a:pt x="115" y="24"/>
                </a:lnTo>
                <a:lnTo>
                  <a:pt x="117" y="28"/>
                </a:lnTo>
                <a:lnTo>
                  <a:pt x="118" y="31"/>
                </a:lnTo>
                <a:lnTo>
                  <a:pt x="118" y="35"/>
                </a:lnTo>
                <a:lnTo>
                  <a:pt x="118" y="35"/>
                </a:lnTo>
                <a:lnTo>
                  <a:pt x="118" y="39"/>
                </a:lnTo>
                <a:lnTo>
                  <a:pt x="117" y="43"/>
                </a:lnTo>
                <a:lnTo>
                  <a:pt x="115" y="46"/>
                </a:lnTo>
                <a:lnTo>
                  <a:pt x="113" y="49"/>
                </a:lnTo>
                <a:lnTo>
                  <a:pt x="110" y="51"/>
                </a:lnTo>
                <a:lnTo>
                  <a:pt x="106" y="53"/>
                </a:lnTo>
                <a:lnTo>
                  <a:pt x="103" y="54"/>
                </a:lnTo>
                <a:lnTo>
                  <a:pt x="99" y="55"/>
                </a:lnTo>
                <a:lnTo>
                  <a:pt x="99" y="55"/>
                </a:lnTo>
                <a:lnTo>
                  <a:pt x="95" y="54"/>
                </a:lnTo>
                <a:lnTo>
                  <a:pt x="91" y="53"/>
                </a:lnTo>
                <a:lnTo>
                  <a:pt x="88" y="51"/>
                </a:lnTo>
                <a:lnTo>
                  <a:pt x="85" y="49"/>
                </a:lnTo>
                <a:lnTo>
                  <a:pt x="83" y="46"/>
                </a:lnTo>
                <a:lnTo>
                  <a:pt x="81" y="43"/>
                </a:lnTo>
                <a:lnTo>
                  <a:pt x="80" y="39"/>
                </a:lnTo>
                <a:lnTo>
                  <a:pt x="79" y="35"/>
                </a:lnTo>
                <a:lnTo>
                  <a:pt x="79" y="35"/>
                </a:lnTo>
                <a:lnTo>
                  <a:pt x="80" y="31"/>
                </a:lnTo>
                <a:lnTo>
                  <a:pt x="81" y="28"/>
                </a:lnTo>
                <a:lnTo>
                  <a:pt x="83" y="24"/>
                </a:lnTo>
                <a:lnTo>
                  <a:pt x="85" y="21"/>
                </a:lnTo>
                <a:lnTo>
                  <a:pt x="88" y="19"/>
                </a:lnTo>
                <a:lnTo>
                  <a:pt x="91" y="17"/>
                </a:lnTo>
                <a:lnTo>
                  <a:pt x="95" y="16"/>
                </a:lnTo>
                <a:lnTo>
                  <a:pt x="99" y="16"/>
                </a:lnTo>
                <a:lnTo>
                  <a:pt x="99" y="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nvGrpSpPr>
        <p:grpSpPr>
          <a:xfrm>
            <a:off x="5110629" y="2065712"/>
            <a:ext cx="399584" cy="414704"/>
            <a:chOff x="5172309" y="2158754"/>
            <a:chExt cx="276224" cy="286675"/>
          </a:xfrm>
        </p:grpSpPr>
        <p:sp>
          <p:nvSpPr>
            <p:cNvPr id="153" name="Freeform 195"/>
            <p:cNvSpPr/>
            <p:nvPr/>
          </p:nvSpPr>
          <p:spPr bwMode="auto">
            <a:xfrm>
              <a:off x="5361932" y="2158754"/>
              <a:ext cx="79135" cy="29862"/>
            </a:xfrm>
            <a:custGeom>
              <a:avLst/>
              <a:gdLst>
                <a:gd name="T0" fmla="*/ 212 w 212"/>
                <a:gd name="T1" fmla="*/ 52 h 80"/>
                <a:gd name="T2" fmla="*/ 210 w 212"/>
                <a:gd name="T3" fmla="*/ 52 h 80"/>
                <a:gd name="T4" fmla="*/ 210 w 212"/>
                <a:gd name="T5" fmla="*/ 52 h 80"/>
                <a:gd name="T6" fmla="*/ 212 w 212"/>
                <a:gd name="T7" fmla="*/ 46 h 80"/>
                <a:gd name="T8" fmla="*/ 212 w 212"/>
                <a:gd name="T9" fmla="*/ 40 h 80"/>
                <a:gd name="T10" fmla="*/ 212 w 212"/>
                <a:gd name="T11" fmla="*/ 40 h 80"/>
                <a:gd name="T12" fmla="*/ 212 w 212"/>
                <a:gd name="T13" fmla="*/ 31 h 80"/>
                <a:gd name="T14" fmla="*/ 210 w 212"/>
                <a:gd name="T15" fmla="*/ 24 h 80"/>
                <a:gd name="T16" fmla="*/ 206 w 212"/>
                <a:gd name="T17" fmla="*/ 17 h 80"/>
                <a:gd name="T18" fmla="*/ 201 w 212"/>
                <a:gd name="T19" fmla="*/ 11 h 80"/>
                <a:gd name="T20" fmla="*/ 195 w 212"/>
                <a:gd name="T21" fmla="*/ 6 h 80"/>
                <a:gd name="T22" fmla="*/ 189 w 212"/>
                <a:gd name="T23" fmla="*/ 2 h 80"/>
                <a:gd name="T24" fmla="*/ 181 w 212"/>
                <a:gd name="T25" fmla="*/ 0 h 80"/>
                <a:gd name="T26" fmla="*/ 173 w 212"/>
                <a:gd name="T27" fmla="*/ 0 h 80"/>
                <a:gd name="T28" fmla="*/ 40 w 212"/>
                <a:gd name="T29" fmla="*/ 0 h 80"/>
                <a:gd name="T30" fmla="*/ 40 w 212"/>
                <a:gd name="T31" fmla="*/ 0 h 80"/>
                <a:gd name="T32" fmla="*/ 32 w 212"/>
                <a:gd name="T33" fmla="*/ 0 h 80"/>
                <a:gd name="T34" fmla="*/ 24 w 212"/>
                <a:gd name="T35" fmla="*/ 2 h 80"/>
                <a:gd name="T36" fmla="*/ 18 w 212"/>
                <a:gd name="T37" fmla="*/ 6 h 80"/>
                <a:gd name="T38" fmla="*/ 12 w 212"/>
                <a:gd name="T39" fmla="*/ 11 h 80"/>
                <a:gd name="T40" fmla="*/ 7 w 212"/>
                <a:gd name="T41" fmla="*/ 17 h 80"/>
                <a:gd name="T42" fmla="*/ 3 w 212"/>
                <a:gd name="T43" fmla="*/ 24 h 80"/>
                <a:gd name="T44" fmla="*/ 0 w 212"/>
                <a:gd name="T45" fmla="*/ 31 h 80"/>
                <a:gd name="T46" fmla="*/ 0 w 212"/>
                <a:gd name="T47" fmla="*/ 40 h 80"/>
                <a:gd name="T48" fmla="*/ 0 w 212"/>
                <a:gd name="T49" fmla="*/ 40 h 80"/>
                <a:gd name="T50" fmla="*/ 0 w 212"/>
                <a:gd name="T51" fmla="*/ 46 h 80"/>
                <a:gd name="T52" fmla="*/ 3 w 212"/>
                <a:gd name="T53" fmla="*/ 52 h 80"/>
                <a:gd name="T54" fmla="*/ 0 w 212"/>
                <a:gd name="T55" fmla="*/ 52 h 80"/>
                <a:gd name="T56" fmla="*/ 0 w 212"/>
                <a:gd name="T57" fmla="*/ 80 h 80"/>
                <a:gd name="T58" fmla="*/ 212 w 212"/>
                <a:gd name="T59" fmla="*/ 80 h 80"/>
                <a:gd name="T60" fmla="*/ 212 w 212"/>
                <a:gd name="T61" fmla="*/ 5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80">
                  <a:moveTo>
                    <a:pt x="212" y="52"/>
                  </a:moveTo>
                  <a:lnTo>
                    <a:pt x="210" y="52"/>
                  </a:lnTo>
                  <a:lnTo>
                    <a:pt x="210" y="52"/>
                  </a:lnTo>
                  <a:lnTo>
                    <a:pt x="212" y="46"/>
                  </a:lnTo>
                  <a:lnTo>
                    <a:pt x="212" y="40"/>
                  </a:lnTo>
                  <a:lnTo>
                    <a:pt x="212" y="40"/>
                  </a:lnTo>
                  <a:lnTo>
                    <a:pt x="212" y="31"/>
                  </a:lnTo>
                  <a:lnTo>
                    <a:pt x="210" y="24"/>
                  </a:lnTo>
                  <a:lnTo>
                    <a:pt x="206" y="17"/>
                  </a:lnTo>
                  <a:lnTo>
                    <a:pt x="201" y="11"/>
                  </a:lnTo>
                  <a:lnTo>
                    <a:pt x="195" y="6"/>
                  </a:lnTo>
                  <a:lnTo>
                    <a:pt x="189" y="2"/>
                  </a:lnTo>
                  <a:lnTo>
                    <a:pt x="181" y="0"/>
                  </a:lnTo>
                  <a:lnTo>
                    <a:pt x="173" y="0"/>
                  </a:lnTo>
                  <a:lnTo>
                    <a:pt x="40" y="0"/>
                  </a:lnTo>
                  <a:lnTo>
                    <a:pt x="40" y="0"/>
                  </a:lnTo>
                  <a:lnTo>
                    <a:pt x="32" y="0"/>
                  </a:lnTo>
                  <a:lnTo>
                    <a:pt x="24" y="2"/>
                  </a:lnTo>
                  <a:lnTo>
                    <a:pt x="18" y="6"/>
                  </a:lnTo>
                  <a:lnTo>
                    <a:pt x="12" y="11"/>
                  </a:lnTo>
                  <a:lnTo>
                    <a:pt x="7" y="17"/>
                  </a:lnTo>
                  <a:lnTo>
                    <a:pt x="3" y="24"/>
                  </a:lnTo>
                  <a:lnTo>
                    <a:pt x="0" y="31"/>
                  </a:lnTo>
                  <a:lnTo>
                    <a:pt x="0" y="40"/>
                  </a:lnTo>
                  <a:lnTo>
                    <a:pt x="0" y="40"/>
                  </a:lnTo>
                  <a:lnTo>
                    <a:pt x="0" y="46"/>
                  </a:lnTo>
                  <a:lnTo>
                    <a:pt x="3" y="52"/>
                  </a:lnTo>
                  <a:lnTo>
                    <a:pt x="0" y="52"/>
                  </a:lnTo>
                  <a:lnTo>
                    <a:pt x="0" y="80"/>
                  </a:lnTo>
                  <a:lnTo>
                    <a:pt x="212" y="80"/>
                  </a:lnTo>
                  <a:lnTo>
                    <a:pt x="212"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96"/>
            <p:cNvSpPr/>
            <p:nvPr/>
          </p:nvSpPr>
          <p:spPr bwMode="auto">
            <a:xfrm>
              <a:off x="5172309" y="2188616"/>
              <a:ext cx="276224" cy="38821"/>
            </a:xfrm>
            <a:custGeom>
              <a:avLst/>
              <a:gdLst>
                <a:gd name="T0" fmla="*/ 479 w 738"/>
                <a:gd name="T1" fmla="*/ 26 h 106"/>
                <a:gd name="T2" fmla="*/ 479 w 738"/>
                <a:gd name="T3" fmla="*/ 0 h 106"/>
                <a:gd name="T4" fmla="*/ 0 w 738"/>
                <a:gd name="T5" fmla="*/ 0 h 106"/>
                <a:gd name="T6" fmla="*/ 28 w 738"/>
                <a:gd name="T7" fmla="*/ 106 h 106"/>
                <a:gd name="T8" fmla="*/ 718 w 738"/>
                <a:gd name="T9" fmla="*/ 106 h 106"/>
                <a:gd name="T10" fmla="*/ 738 w 738"/>
                <a:gd name="T11" fmla="*/ 26 h 106"/>
                <a:gd name="T12" fmla="*/ 479 w 738"/>
                <a:gd name="T13" fmla="*/ 26 h 106"/>
              </a:gdLst>
              <a:ahLst/>
              <a:cxnLst>
                <a:cxn ang="0">
                  <a:pos x="T0" y="T1"/>
                </a:cxn>
                <a:cxn ang="0">
                  <a:pos x="T2" y="T3"/>
                </a:cxn>
                <a:cxn ang="0">
                  <a:pos x="T4" y="T5"/>
                </a:cxn>
                <a:cxn ang="0">
                  <a:pos x="T6" y="T7"/>
                </a:cxn>
                <a:cxn ang="0">
                  <a:pos x="T8" y="T9"/>
                </a:cxn>
                <a:cxn ang="0">
                  <a:pos x="T10" y="T11"/>
                </a:cxn>
                <a:cxn ang="0">
                  <a:pos x="T12" y="T13"/>
                </a:cxn>
              </a:cxnLst>
              <a:rect l="0" t="0" r="r" b="b"/>
              <a:pathLst>
                <a:path w="738" h="106">
                  <a:moveTo>
                    <a:pt x="479" y="26"/>
                  </a:moveTo>
                  <a:lnTo>
                    <a:pt x="479" y="0"/>
                  </a:lnTo>
                  <a:lnTo>
                    <a:pt x="0" y="0"/>
                  </a:lnTo>
                  <a:lnTo>
                    <a:pt x="28" y="106"/>
                  </a:lnTo>
                  <a:lnTo>
                    <a:pt x="718" y="106"/>
                  </a:lnTo>
                  <a:lnTo>
                    <a:pt x="738" y="26"/>
                  </a:lnTo>
                  <a:lnTo>
                    <a:pt x="479" y="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7"/>
            <p:cNvSpPr>
              <a:spLocks noEditPoints="1"/>
            </p:cNvSpPr>
            <p:nvPr/>
          </p:nvSpPr>
          <p:spPr bwMode="auto">
            <a:xfrm>
              <a:off x="5182760" y="2237888"/>
              <a:ext cx="258307" cy="207541"/>
            </a:xfrm>
            <a:custGeom>
              <a:avLst/>
              <a:gdLst>
                <a:gd name="T0" fmla="*/ 558 w 690"/>
                <a:gd name="T1" fmla="*/ 558 h 558"/>
                <a:gd name="T2" fmla="*/ 0 w 690"/>
                <a:gd name="T3" fmla="*/ 0 h 558"/>
                <a:gd name="T4" fmla="*/ 345 w 690"/>
                <a:gd name="T5" fmla="*/ 133 h 558"/>
                <a:gd name="T6" fmla="*/ 359 w 690"/>
                <a:gd name="T7" fmla="*/ 133 h 558"/>
                <a:gd name="T8" fmla="*/ 385 w 690"/>
                <a:gd name="T9" fmla="*/ 140 h 558"/>
                <a:gd name="T10" fmla="*/ 409 w 690"/>
                <a:gd name="T11" fmla="*/ 149 h 558"/>
                <a:gd name="T12" fmla="*/ 430 w 690"/>
                <a:gd name="T13" fmla="*/ 163 h 558"/>
                <a:gd name="T14" fmla="*/ 447 w 690"/>
                <a:gd name="T15" fmla="*/ 182 h 558"/>
                <a:gd name="T16" fmla="*/ 462 w 690"/>
                <a:gd name="T17" fmla="*/ 203 h 558"/>
                <a:gd name="T18" fmla="*/ 472 w 690"/>
                <a:gd name="T19" fmla="*/ 227 h 558"/>
                <a:gd name="T20" fmla="*/ 477 w 690"/>
                <a:gd name="T21" fmla="*/ 253 h 558"/>
                <a:gd name="T22" fmla="*/ 478 w 690"/>
                <a:gd name="T23" fmla="*/ 267 h 558"/>
                <a:gd name="T24" fmla="*/ 476 w 690"/>
                <a:gd name="T25" fmla="*/ 293 h 558"/>
                <a:gd name="T26" fmla="*/ 467 w 690"/>
                <a:gd name="T27" fmla="*/ 318 h 558"/>
                <a:gd name="T28" fmla="*/ 456 w 690"/>
                <a:gd name="T29" fmla="*/ 340 h 558"/>
                <a:gd name="T30" fmla="*/ 440 w 690"/>
                <a:gd name="T31" fmla="*/ 360 h 558"/>
                <a:gd name="T32" fmla="*/ 420 w 690"/>
                <a:gd name="T33" fmla="*/ 376 h 558"/>
                <a:gd name="T34" fmla="*/ 397 w 690"/>
                <a:gd name="T35" fmla="*/ 389 h 558"/>
                <a:gd name="T36" fmla="*/ 372 w 690"/>
                <a:gd name="T37" fmla="*/ 396 h 558"/>
                <a:gd name="T38" fmla="*/ 345 w 690"/>
                <a:gd name="T39" fmla="*/ 399 h 558"/>
                <a:gd name="T40" fmla="*/ 331 w 690"/>
                <a:gd name="T41" fmla="*/ 399 h 558"/>
                <a:gd name="T42" fmla="*/ 305 w 690"/>
                <a:gd name="T43" fmla="*/ 394 h 558"/>
                <a:gd name="T44" fmla="*/ 281 w 690"/>
                <a:gd name="T45" fmla="*/ 384 h 558"/>
                <a:gd name="T46" fmla="*/ 260 w 690"/>
                <a:gd name="T47" fmla="*/ 369 h 558"/>
                <a:gd name="T48" fmla="*/ 243 w 690"/>
                <a:gd name="T49" fmla="*/ 351 h 558"/>
                <a:gd name="T50" fmla="*/ 228 w 690"/>
                <a:gd name="T51" fmla="*/ 330 h 558"/>
                <a:gd name="T52" fmla="*/ 218 w 690"/>
                <a:gd name="T53" fmla="*/ 305 h 558"/>
                <a:gd name="T54" fmla="*/ 213 w 690"/>
                <a:gd name="T55" fmla="*/ 280 h 558"/>
                <a:gd name="T56" fmla="*/ 212 w 690"/>
                <a:gd name="T57" fmla="*/ 267 h 558"/>
                <a:gd name="T58" fmla="*/ 214 w 690"/>
                <a:gd name="T59" fmla="*/ 239 h 558"/>
                <a:gd name="T60" fmla="*/ 223 w 690"/>
                <a:gd name="T61" fmla="*/ 214 h 558"/>
                <a:gd name="T62" fmla="*/ 235 w 690"/>
                <a:gd name="T63" fmla="*/ 192 h 558"/>
                <a:gd name="T64" fmla="*/ 252 w 690"/>
                <a:gd name="T65" fmla="*/ 172 h 558"/>
                <a:gd name="T66" fmla="*/ 270 w 690"/>
                <a:gd name="T67" fmla="*/ 156 h 558"/>
                <a:gd name="T68" fmla="*/ 294 w 690"/>
                <a:gd name="T69" fmla="*/ 143 h 558"/>
                <a:gd name="T70" fmla="*/ 319 w 690"/>
                <a:gd name="T71" fmla="*/ 136 h 558"/>
                <a:gd name="T72" fmla="*/ 345 w 690"/>
                <a:gd name="T73" fmla="*/ 13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0" h="558">
                  <a:moveTo>
                    <a:pt x="106" y="558"/>
                  </a:moveTo>
                  <a:lnTo>
                    <a:pt x="558" y="558"/>
                  </a:lnTo>
                  <a:lnTo>
                    <a:pt x="690" y="0"/>
                  </a:lnTo>
                  <a:lnTo>
                    <a:pt x="0" y="0"/>
                  </a:lnTo>
                  <a:lnTo>
                    <a:pt x="106" y="558"/>
                  </a:lnTo>
                  <a:close/>
                  <a:moveTo>
                    <a:pt x="345" y="133"/>
                  </a:moveTo>
                  <a:lnTo>
                    <a:pt x="345" y="133"/>
                  </a:lnTo>
                  <a:lnTo>
                    <a:pt x="359" y="133"/>
                  </a:lnTo>
                  <a:lnTo>
                    <a:pt x="372" y="136"/>
                  </a:lnTo>
                  <a:lnTo>
                    <a:pt x="385" y="140"/>
                  </a:lnTo>
                  <a:lnTo>
                    <a:pt x="397" y="143"/>
                  </a:lnTo>
                  <a:lnTo>
                    <a:pt x="409" y="149"/>
                  </a:lnTo>
                  <a:lnTo>
                    <a:pt x="420" y="156"/>
                  </a:lnTo>
                  <a:lnTo>
                    <a:pt x="430" y="163"/>
                  </a:lnTo>
                  <a:lnTo>
                    <a:pt x="440" y="172"/>
                  </a:lnTo>
                  <a:lnTo>
                    <a:pt x="447" y="182"/>
                  </a:lnTo>
                  <a:lnTo>
                    <a:pt x="456" y="192"/>
                  </a:lnTo>
                  <a:lnTo>
                    <a:pt x="462" y="203"/>
                  </a:lnTo>
                  <a:lnTo>
                    <a:pt x="467" y="214"/>
                  </a:lnTo>
                  <a:lnTo>
                    <a:pt x="472" y="227"/>
                  </a:lnTo>
                  <a:lnTo>
                    <a:pt x="476" y="239"/>
                  </a:lnTo>
                  <a:lnTo>
                    <a:pt x="477" y="253"/>
                  </a:lnTo>
                  <a:lnTo>
                    <a:pt x="478" y="267"/>
                  </a:lnTo>
                  <a:lnTo>
                    <a:pt x="478" y="267"/>
                  </a:lnTo>
                  <a:lnTo>
                    <a:pt x="477" y="280"/>
                  </a:lnTo>
                  <a:lnTo>
                    <a:pt x="476" y="293"/>
                  </a:lnTo>
                  <a:lnTo>
                    <a:pt x="472" y="305"/>
                  </a:lnTo>
                  <a:lnTo>
                    <a:pt x="467" y="318"/>
                  </a:lnTo>
                  <a:lnTo>
                    <a:pt x="462" y="330"/>
                  </a:lnTo>
                  <a:lnTo>
                    <a:pt x="456" y="340"/>
                  </a:lnTo>
                  <a:lnTo>
                    <a:pt x="447" y="351"/>
                  </a:lnTo>
                  <a:lnTo>
                    <a:pt x="440" y="360"/>
                  </a:lnTo>
                  <a:lnTo>
                    <a:pt x="430" y="369"/>
                  </a:lnTo>
                  <a:lnTo>
                    <a:pt x="420" y="376"/>
                  </a:lnTo>
                  <a:lnTo>
                    <a:pt x="409" y="384"/>
                  </a:lnTo>
                  <a:lnTo>
                    <a:pt x="397" y="389"/>
                  </a:lnTo>
                  <a:lnTo>
                    <a:pt x="385" y="394"/>
                  </a:lnTo>
                  <a:lnTo>
                    <a:pt x="372" y="396"/>
                  </a:lnTo>
                  <a:lnTo>
                    <a:pt x="359" y="399"/>
                  </a:lnTo>
                  <a:lnTo>
                    <a:pt x="345" y="399"/>
                  </a:lnTo>
                  <a:lnTo>
                    <a:pt x="345" y="399"/>
                  </a:lnTo>
                  <a:lnTo>
                    <a:pt x="331" y="399"/>
                  </a:lnTo>
                  <a:lnTo>
                    <a:pt x="319" y="396"/>
                  </a:lnTo>
                  <a:lnTo>
                    <a:pt x="305" y="394"/>
                  </a:lnTo>
                  <a:lnTo>
                    <a:pt x="294" y="389"/>
                  </a:lnTo>
                  <a:lnTo>
                    <a:pt x="281" y="384"/>
                  </a:lnTo>
                  <a:lnTo>
                    <a:pt x="270" y="376"/>
                  </a:lnTo>
                  <a:lnTo>
                    <a:pt x="260" y="369"/>
                  </a:lnTo>
                  <a:lnTo>
                    <a:pt x="252" y="360"/>
                  </a:lnTo>
                  <a:lnTo>
                    <a:pt x="243" y="351"/>
                  </a:lnTo>
                  <a:lnTo>
                    <a:pt x="235" y="340"/>
                  </a:lnTo>
                  <a:lnTo>
                    <a:pt x="228" y="330"/>
                  </a:lnTo>
                  <a:lnTo>
                    <a:pt x="223" y="318"/>
                  </a:lnTo>
                  <a:lnTo>
                    <a:pt x="218" y="305"/>
                  </a:lnTo>
                  <a:lnTo>
                    <a:pt x="214" y="293"/>
                  </a:lnTo>
                  <a:lnTo>
                    <a:pt x="213" y="280"/>
                  </a:lnTo>
                  <a:lnTo>
                    <a:pt x="212" y="267"/>
                  </a:lnTo>
                  <a:lnTo>
                    <a:pt x="212" y="267"/>
                  </a:lnTo>
                  <a:lnTo>
                    <a:pt x="213" y="253"/>
                  </a:lnTo>
                  <a:lnTo>
                    <a:pt x="214" y="239"/>
                  </a:lnTo>
                  <a:lnTo>
                    <a:pt x="218" y="227"/>
                  </a:lnTo>
                  <a:lnTo>
                    <a:pt x="223" y="214"/>
                  </a:lnTo>
                  <a:lnTo>
                    <a:pt x="228" y="203"/>
                  </a:lnTo>
                  <a:lnTo>
                    <a:pt x="235" y="192"/>
                  </a:lnTo>
                  <a:lnTo>
                    <a:pt x="243" y="182"/>
                  </a:lnTo>
                  <a:lnTo>
                    <a:pt x="252" y="172"/>
                  </a:lnTo>
                  <a:lnTo>
                    <a:pt x="260" y="163"/>
                  </a:lnTo>
                  <a:lnTo>
                    <a:pt x="270" y="156"/>
                  </a:lnTo>
                  <a:lnTo>
                    <a:pt x="281" y="149"/>
                  </a:lnTo>
                  <a:lnTo>
                    <a:pt x="294" y="143"/>
                  </a:lnTo>
                  <a:lnTo>
                    <a:pt x="305" y="140"/>
                  </a:lnTo>
                  <a:lnTo>
                    <a:pt x="319" y="136"/>
                  </a:lnTo>
                  <a:lnTo>
                    <a:pt x="331" y="133"/>
                  </a:lnTo>
                  <a:lnTo>
                    <a:pt x="345" y="133"/>
                  </a:lnTo>
                  <a:lnTo>
                    <a:pt x="345" y="1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6" name="Freeform 80"/>
          <p:cNvSpPr>
            <a:spLocks noEditPoints="1"/>
          </p:cNvSpPr>
          <p:nvPr/>
        </p:nvSpPr>
        <p:spPr bwMode="auto">
          <a:xfrm>
            <a:off x="9945630" y="2024619"/>
            <a:ext cx="348010" cy="543928"/>
          </a:xfrm>
          <a:custGeom>
            <a:avLst/>
            <a:gdLst>
              <a:gd name="T0" fmla="*/ 48 w 135"/>
              <a:gd name="T1" fmla="*/ 3 h 211"/>
              <a:gd name="T2" fmla="*/ 20 w 135"/>
              <a:gd name="T3" fmla="*/ 20 h 211"/>
              <a:gd name="T4" fmla="*/ 3 w 135"/>
              <a:gd name="T5" fmla="*/ 47 h 211"/>
              <a:gd name="T6" fmla="*/ 0 w 135"/>
              <a:gd name="T7" fmla="*/ 73 h 211"/>
              <a:gd name="T8" fmla="*/ 14 w 135"/>
              <a:gd name="T9" fmla="*/ 106 h 211"/>
              <a:gd name="T10" fmla="*/ 31 w 135"/>
              <a:gd name="T11" fmla="*/ 151 h 211"/>
              <a:gd name="T12" fmla="*/ 36 w 135"/>
              <a:gd name="T13" fmla="*/ 159 h 211"/>
              <a:gd name="T14" fmla="*/ 35 w 135"/>
              <a:gd name="T15" fmla="*/ 166 h 211"/>
              <a:gd name="T16" fmla="*/ 38 w 135"/>
              <a:gd name="T17" fmla="*/ 171 h 211"/>
              <a:gd name="T18" fmla="*/ 35 w 135"/>
              <a:gd name="T19" fmla="*/ 180 h 211"/>
              <a:gd name="T20" fmla="*/ 38 w 135"/>
              <a:gd name="T21" fmla="*/ 185 h 211"/>
              <a:gd name="T22" fmla="*/ 35 w 135"/>
              <a:gd name="T23" fmla="*/ 194 h 211"/>
              <a:gd name="T24" fmla="*/ 54 w 135"/>
              <a:gd name="T25" fmla="*/ 198 h 211"/>
              <a:gd name="T26" fmla="*/ 64 w 135"/>
              <a:gd name="T27" fmla="*/ 210 h 211"/>
              <a:gd name="T28" fmla="*/ 82 w 135"/>
              <a:gd name="T29" fmla="*/ 203 h 211"/>
              <a:gd name="T30" fmla="*/ 100 w 135"/>
              <a:gd name="T31" fmla="*/ 196 h 211"/>
              <a:gd name="T32" fmla="*/ 101 w 135"/>
              <a:gd name="T33" fmla="*/ 187 h 211"/>
              <a:gd name="T34" fmla="*/ 101 w 135"/>
              <a:gd name="T35" fmla="*/ 182 h 211"/>
              <a:gd name="T36" fmla="*/ 101 w 135"/>
              <a:gd name="T37" fmla="*/ 173 h 211"/>
              <a:gd name="T38" fmla="*/ 101 w 135"/>
              <a:gd name="T39" fmla="*/ 168 h 211"/>
              <a:gd name="T40" fmla="*/ 101 w 135"/>
              <a:gd name="T41" fmla="*/ 159 h 211"/>
              <a:gd name="T42" fmla="*/ 104 w 135"/>
              <a:gd name="T43" fmla="*/ 151 h 211"/>
              <a:gd name="T44" fmla="*/ 121 w 135"/>
              <a:gd name="T45" fmla="*/ 106 h 211"/>
              <a:gd name="T46" fmla="*/ 135 w 135"/>
              <a:gd name="T47" fmla="*/ 73 h 211"/>
              <a:gd name="T48" fmla="*/ 132 w 135"/>
              <a:gd name="T49" fmla="*/ 47 h 211"/>
              <a:gd name="T50" fmla="*/ 115 w 135"/>
              <a:gd name="T51" fmla="*/ 20 h 211"/>
              <a:gd name="T52" fmla="*/ 88 w 135"/>
              <a:gd name="T53" fmla="*/ 3 h 211"/>
              <a:gd name="T54" fmla="*/ 66 w 135"/>
              <a:gd name="T55" fmla="*/ 148 h 211"/>
              <a:gd name="T56" fmla="*/ 74 w 135"/>
              <a:gd name="T57" fmla="*/ 77 h 211"/>
              <a:gd name="T58" fmla="*/ 49 w 135"/>
              <a:gd name="T59" fmla="*/ 187 h 211"/>
              <a:gd name="T60" fmla="*/ 47 w 135"/>
              <a:gd name="T61" fmla="*/ 182 h 211"/>
              <a:gd name="T62" fmla="*/ 91 w 135"/>
              <a:gd name="T63" fmla="*/ 184 h 211"/>
              <a:gd name="T64" fmla="*/ 88 w 135"/>
              <a:gd name="T65" fmla="*/ 170 h 211"/>
              <a:gd name="T66" fmla="*/ 46 w 135"/>
              <a:gd name="T67" fmla="*/ 167 h 211"/>
              <a:gd name="T68" fmla="*/ 90 w 135"/>
              <a:gd name="T69" fmla="*/ 165 h 211"/>
              <a:gd name="T70" fmla="*/ 88 w 135"/>
              <a:gd name="T71" fmla="*/ 170 h 211"/>
              <a:gd name="T72" fmla="*/ 101 w 135"/>
              <a:gd name="T73" fmla="*/ 122 h 211"/>
              <a:gd name="T74" fmla="*/ 94 w 135"/>
              <a:gd name="T75" fmla="*/ 80 h 211"/>
              <a:gd name="T76" fmla="*/ 100 w 135"/>
              <a:gd name="T77" fmla="*/ 74 h 211"/>
              <a:gd name="T78" fmla="*/ 95 w 135"/>
              <a:gd name="T79" fmla="*/ 63 h 211"/>
              <a:gd name="T80" fmla="*/ 43 w 135"/>
              <a:gd name="T81" fmla="*/ 63 h 211"/>
              <a:gd name="T82" fmla="*/ 33 w 135"/>
              <a:gd name="T83" fmla="*/ 74 h 211"/>
              <a:gd name="T84" fmla="*/ 40 w 135"/>
              <a:gd name="T85" fmla="*/ 82 h 211"/>
              <a:gd name="T86" fmla="*/ 42 w 135"/>
              <a:gd name="T87" fmla="*/ 148 h 211"/>
              <a:gd name="T88" fmla="*/ 28 w 135"/>
              <a:gd name="T89" fmla="*/ 108 h 211"/>
              <a:gd name="T90" fmla="*/ 15 w 135"/>
              <a:gd name="T91" fmla="*/ 85 h 211"/>
              <a:gd name="T92" fmla="*/ 15 w 135"/>
              <a:gd name="T93" fmla="*/ 46 h 211"/>
              <a:gd name="T94" fmla="*/ 56 w 135"/>
              <a:gd name="T95" fmla="*/ 12 h 211"/>
              <a:gd name="T96" fmla="*/ 99 w 135"/>
              <a:gd name="T97" fmla="*/ 21 h 211"/>
              <a:gd name="T98" fmla="*/ 124 w 135"/>
              <a:gd name="T99" fmla="*/ 68 h 211"/>
              <a:gd name="T100" fmla="*/ 112 w 135"/>
              <a:gd name="T101"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211">
                <a:moveTo>
                  <a:pt x="68" y="0"/>
                </a:moveTo>
                <a:lnTo>
                  <a:pt x="68" y="0"/>
                </a:lnTo>
                <a:lnTo>
                  <a:pt x="61" y="0"/>
                </a:lnTo>
                <a:lnTo>
                  <a:pt x="54" y="1"/>
                </a:lnTo>
                <a:lnTo>
                  <a:pt x="48" y="3"/>
                </a:lnTo>
                <a:lnTo>
                  <a:pt x="41" y="5"/>
                </a:lnTo>
                <a:lnTo>
                  <a:pt x="35" y="8"/>
                </a:lnTo>
                <a:lnTo>
                  <a:pt x="30" y="12"/>
                </a:lnTo>
                <a:lnTo>
                  <a:pt x="25" y="15"/>
                </a:lnTo>
                <a:lnTo>
                  <a:pt x="20" y="20"/>
                </a:lnTo>
                <a:lnTo>
                  <a:pt x="15" y="25"/>
                </a:lnTo>
                <a:lnTo>
                  <a:pt x="12" y="30"/>
                </a:lnTo>
                <a:lnTo>
                  <a:pt x="8" y="35"/>
                </a:lnTo>
                <a:lnTo>
                  <a:pt x="5" y="41"/>
                </a:lnTo>
                <a:lnTo>
                  <a:pt x="3" y="47"/>
                </a:lnTo>
                <a:lnTo>
                  <a:pt x="1" y="54"/>
                </a:lnTo>
                <a:lnTo>
                  <a:pt x="0" y="61"/>
                </a:lnTo>
                <a:lnTo>
                  <a:pt x="0" y="68"/>
                </a:lnTo>
                <a:lnTo>
                  <a:pt x="0" y="68"/>
                </a:lnTo>
                <a:lnTo>
                  <a:pt x="0" y="73"/>
                </a:lnTo>
                <a:lnTo>
                  <a:pt x="1" y="78"/>
                </a:lnTo>
                <a:lnTo>
                  <a:pt x="5" y="88"/>
                </a:lnTo>
                <a:lnTo>
                  <a:pt x="10" y="98"/>
                </a:lnTo>
                <a:lnTo>
                  <a:pt x="14" y="106"/>
                </a:lnTo>
                <a:lnTo>
                  <a:pt x="14" y="106"/>
                </a:lnTo>
                <a:lnTo>
                  <a:pt x="18" y="113"/>
                </a:lnTo>
                <a:lnTo>
                  <a:pt x="18" y="113"/>
                </a:lnTo>
                <a:lnTo>
                  <a:pt x="25" y="130"/>
                </a:lnTo>
                <a:lnTo>
                  <a:pt x="29" y="143"/>
                </a:lnTo>
                <a:lnTo>
                  <a:pt x="31" y="151"/>
                </a:lnTo>
                <a:lnTo>
                  <a:pt x="31" y="154"/>
                </a:lnTo>
                <a:lnTo>
                  <a:pt x="31" y="154"/>
                </a:lnTo>
                <a:lnTo>
                  <a:pt x="32" y="156"/>
                </a:lnTo>
                <a:lnTo>
                  <a:pt x="33" y="157"/>
                </a:lnTo>
                <a:lnTo>
                  <a:pt x="36" y="159"/>
                </a:lnTo>
                <a:lnTo>
                  <a:pt x="36" y="159"/>
                </a:lnTo>
                <a:lnTo>
                  <a:pt x="35" y="161"/>
                </a:lnTo>
                <a:lnTo>
                  <a:pt x="35" y="163"/>
                </a:lnTo>
                <a:lnTo>
                  <a:pt x="35" y="163"/>
                </a:lnTo>
                <a:lnTo>
                  <a:pt x="35" y="166"/>
                </a:lnTo>
                <a:lnTo>
                  <a:pt x="36" y="168"/>
                </a:lnTo>
                <a:lnTo>
                  <a:pt x="38" y="169"/>
                </a:lnTo>
                <a:lnTo>
                  <a:pt x="40" y="170"/>
                </a:lnTo>
                <a:lnTo>
                  <a:pt x="40" y="170"/>
                </a:lnTo>
                <a:lnTo>
                  <a:pt x="38" y="171"/>
                </a:lnTo>
                <a:lnTo>
                  <a:pt x="36" y="173"/>
                </a:lnTo>
                <a:lnTo>
                  <a:pt x="35" y="175"/>
                </a:lnTo>
                <a:lnTo>
                  <a:pt x="35" y="177"/>
                </a:lnTo>
                <a:lnTo>
                  <a:pt x="35" y="177"/>
                </a:lnTo>
                <a:lnTo>
                  <a:pt x="35" y="180"/>
                </a:lnTo>
                <a:lnTo>
                  <a:pt x="36" y="182"/>
                </a:lnTo>
                <a:lnTo>
                  <a:pt x="38" y="183"/>
                </a:lnTo>
                <a:lnTo>
                  <a:pt x="40" y="184"/>
                </a:lnTo>
                <a:lnTo>
                  <a:pt x="40" y="184"/>
                </a:lnTo>
                <a:lnTo>
                  <a:pt x="38" y="185"/>
                </a:lnTo>
                <a:lnTo>
                  <a:pt x="36" y="187"/>
                </a:lnTo>
                <a:lnTo>
                  <a:pt x="35" y="189"/>
                </a:lnTo>
                <a:lnTo>
                  <a:pt x="35" y="191"/>
                </a:lnTo>
                <a:lnTo>
                  <a:pt x="35" y="191"/>
                </a:lnTo>
                <a:lnTo>
                  <a:pt x="35" y="194"/>
                </a:lnTo>
                <a:lnTo>
                  <a:pt x="37" y="196"/>
                </a:lnTo>
                <a:lnTo>
                  <a:pt x="39" y="198"/>
                </a:lnTo>
                <a:lnTo>
                  <a:pt x="42" y="198"/>
                </a:lnTo>
                <a:lnTo>
                  <a:pt x="54" y="198"/>
                </a:lnTo>
                <a:lnTo>
                  <a:pt x="54" y="198"/>
                </a:lnTo>
                <a:lnTo>
                  <a:pt x="55" y="201"/>
                </a:lnTo>
                <a:lnTo>
                  <a:pt x="55" y="201"/>
                </a:lnTo>
                <a:lnTo>
                  <a:pt x="57" y="205"/>
                </a:lnTo>
                <a:lnTo>
                  <a:pt x="60" y="208"/>
                </a:lnTo>
                <a:lnTo>
                  <a:pt x="64" y="210"/>
                </a:lnTo>
                <a:lnTo>
                  <a:pt x="69" y="211"/>
                </a:lnTo>
                <a:lnTo>
                  <a:pt x="69" y="211"/>
                </a:lnTo>
                <a:lnTo>
                  <a:pt x="74" y="210"/>
                </a:lnTo>
                <a:lnTo>
                  <a:pt x="79" y="208"/>
                </a:lnTo>
                <a:lnTo>
                  <a:pt x="82" y="203"/>
                </a:lnTo>
                <a:lnTo>
                  <a:pt x="83" y="198"/>
                </a:lnTo>
                <a:lnTo>
                  <a:pt x="95" y="198"/>
                </a:lnTo>
                <a:lnTo>
                  <a:pt x="95" y="198"/>
                </a:lnTo>
                <a:lnTo>
                  <a:pt x="98" y="198"/>
                </a:lnTo>
                <a:lnTo>
                  <a:pt x="100" y="196"/>
                </a:lnTo>
                <a:lnTo>
                  <a:pt x="102" y="194"/>
                </a:lnTo>
                <a:lnTo>
                  <a:pt x="103" y="191"/>
                </a:lnTo>
                <a:lnTo>
                  <a:pt x="103" y="191"/>
                </a:lnTo>
                <a:lnTo>
                  <a:pt x="102" y="189"/>
                </a:lnTo>
                <a:lnTo>
                  <a:pt x="101" y="187"/>
                </a:lnTo>
                <a:lnTo>
                  <a:pt x="99" y="185"/>
                </a:lnTo>
                <a:lnTo>
                  <a:pt x="97" y="184"/>
                </a:lnTo>
                <a:lnTo>
                  <a:pt x="97" y="184"/>
                </a:lnTo>
                <a:lnTo>
                  <a:pt x="99" y="183"/>
                </a:lnTo>
                <a:lnTo>
                  <a:pt x="101" y="182"/>
                </a:lnTo>
                <a:lnTo>
                  <a:pt x="102" y="180"/>
                </a:lnTo>
                <a:lnTo>
                  <a:pt x="102" y="177"/>
                </a:lnTo>
                <a:lnTo>
                  <a:pt x="102" y="177"/>
                </a:lnTo>
                <a:lnTo>
                  <a:pt x="102" y="175"/>
                </a:lnTo>
                <a:lnTo>
                  <a:pt x="101" y="173"/>
                </a:lnTo>
                <a:lnTo>
                  <a:pt x="99" y="171"/>
                </a:lnTo>
                <a:lnTo>
                  <a:pt x="97" y="170"/>
                </a:lnTo>
                <a:lnTo>
                  <a:pt x="97" y="170"/>
                </a:lnTo>
                <a:lnTo>
                  <a:pt x="99" y="169"/>
                </a:lnTo>
                <a:lnTo>
                  <a:pt x="101" y="168"/>
                </a:lnTo>
                <a:lnTo>
                  <a:pt x="102" y="166"/>
                </a:lnTo>
                <a:lnTo>
                  <a:pt x="102" y="163"/>
                </a:lnTo>
                <a:lnTo>
                  <a:pt x="102" y="163"/>
                </a:lnTo>
                <a:lnTo>
                  <a:pt x="102" y="161"/>
                </a:lnTo>
                <a:lnTo>
                  <a:pt x="101" y="159"/>
                </a:lnTo>
                <a:lnTo>
                  <a:pt x="101" y="159"/>
                </a:lnTo>
                <a:lnTo>
                  <a:pt x="103" y="157"/>
                </a:lnTo>
                <a:lnTo>
                  <a:pt x="104" y="154"/>
                </a:lnTo>
                <a:lnTo>
                  <a:pt x="104" y="154"/>
                </a:lnTo>
                <a:lnTo>
                  <a:pt x="104" y="151"/>
                </a:lnTo>
                <a:lnTo>
                  <a:pt x="106" y="143"/>
                </a:lnTo>
                <a:lnTo>
                  <a:pt x="110" y="130"/>
                </a:lnTo>
                <a:lnTo>
                  <a:pt x="117" y="113"/>
                </a:lnTo>
                <a:lnTo>
                  <a:pt x="117" y="113"/>
                </a:lnTo>
                <a:lnTo>
                  <a:pt x="121" y="106"/>
                </a:lnTo>
                <a:lnTo>
                  <a:pt x="121" y="106"/>
                </a:lnTo>
                <a:lnTo>
                  <a:pt x="126" y="98"/>
                </a:lnTo>
                <a:lnTo>
                  <a:pt x="130" y="88"/>
                </a:lnTo>
                <a:lnTo>
                  <a:pt x="134" y="78"/>
                </a:lnTo>
                <a:lnTo>
                  <a:pt x="135" y="73"/>
                </a:lnTo>
                <a:lnTo>
                  <a:pt x="135" y="68"/>
                </a:lnTo>
                <a:lnTo>
                  <a:pt x="135" y="68"/>
                </a:lnTo>
                <a:lnTo>
                  <a:pt x="135" y="61"/>
                </a:lnTo>
                <a:lnTo>
                  <a:pt x="134" y="54"/>
                </a:lnTo>
                <a:lnTo>
                  <a:pt x="132" y="47"/>
                </a:lnTo>
                <a:lnTo>
                  <a:pt x="130" y="41"/>
                </a:lnTo>
                <a:lnTo>
                  <a:pt x="127" y="35"/>
                </a:lnTo>
                <a:lnTo>
                  <a:pt x="124" y="30"/>
                </a:lnTo>
                <a:lnTo>
                  <a:pt x="120" y="25"/>
                </a:lnTo>
                <a:lnTo>
                  <a:pt x="115" y="20"/>
                </a:lnTo>
                <a:lnTo>
                  <a:pt x="111" y="15"/>
                </a:lnTo>
                <a:lnTo>
                  <a:pt x="105" y="12"/>
                </a:lnTo>
                <a:lnTo>
                  <a:pt x="100" y="8"/>
                </a:lnTo>
                <a:lnTo>
                  <a:pt x="94" y="5"/>
                </a:lnTo>
                <a:lnTo>
                  <a:pt x="88" y="3"/>
                </a:lnTo>
                <a:lnTo>
                  <a:pt x="81" y="1"/>
                </a:lnTo>
                <a:lnTo>
                  <a:pt x="74" y="0"/>
                </a:lnTo>
                <a:lnTo>
                  <a:pt x="68" y="0"/>
                </a:lnTo>
                <a:lnTo>
                  <a:pt x="68" y="0"/>
                </a:lnTo>
                <a:close/>
                <a:moveTo>
                  <a:pt x="66" y="148"/>
                </a:moveTo>
                <a:lnTo>
                  <a:pt x="53" y="79"/>
                </a:lnTo>
                <a:lnTo>
                  <a:pt x="53" y="79"/>
                </a:lnTo>
                <a:lnTo>
                  <a:pt x="59" y="78"/>
                </a:lnTo>
                <a:lnTo>
                  <a:pt x="66" y="77"/>
                </a:lnTo>
                <a:lnTo>
                  <a:pt x="74" y="77"/>
                </a:lnTo>
                <a:lnTo>
                  <a:pt x="83" y="79"/>
                </a:lnTo>
                <a:lnTo>
                  <a:pt x="69" y="148"/>
                </a:lnTo>
                <a:lnTo>
                  <a:pt x="66" y="148"/>
                </a:lnTo>
                <a:close/>
                <a:moveTo>
                  <a:pt x="88" y="187"/>
                </a:moveTo>
                <a:lnTo>
                  <a:pt x="49" y="187"/>
                </a:lnTo>
                <a:lnTo>
                  <a:pt x="49" y="187"/>
                </a:lnTo>
                <a:lnTo>
                  <a:pt x="47" y="186"/>
                </a:lnTo>
                <a:lnTo>
                  <a:pt x="46" y="184"/>
                </a:lnTo>
                <a:lnTo>
                  <a:pt x="46" y="184"/>
                </a:lnTo>
                <a:lnTo>
                  <a:pt x="47" y="182"/>
                </a:lnTo>
                <a:lnTo>
                  <a:pt x="49" y="181"/>
                </a:lnTo>
                <a:lnTo>
                  <a:pt x="88" y="181"/>
                </a:lnTo>
                <a:lnTo>
                  <a:pt x="88" y="181"/>
                </a:lnTo>
                <a:lnTo>
                  <a:pt x="90" y="182"/>
                </a:lnTo>
                <a:lnTo>
                  <a:pt x="91" y="184"/>
                </a:lnTo>
                <a:lnTo>
                  <a:pt x="91" y="184"/>
                </a:lnTo>
                <a:lnTo>
                  <a:pt x="90" y="186"/>
                </a:lnTo>
                <a:lnTo>
                  <a:pt x="88" y="187"/>
                </a:lnTo>
                <a:lnTo>
                  <a:pt x="88" y="187"/>
                </a:lnTo>
                <a:close/>
                <a:moveTo>
                  <a:pt x="88" y="170"/>
                </a:moveTo>
                <a:lnTo>
                  <a:pt x="49" y="170"/>
                </a:lnTo>
                <a:lnTo>
                  <a:pt x="49" y="170"/>
                </a:lnTo>
                <a:lnTo>
                  <a:pt x="47" y="169"/>
                </a:lnTo>
                <a:lnTo>
                  <a:pt x="46" y="167"/>
                </a:lnTo>
                <a:lnTo>
                  <a:pt x="46" y="167"/>
                </a:lnTo>
                <a:lnTo>
                  <a:pt x="47" y="165"/>
                </a:lnTo>
                <a:lnTo>
                  <a:pt x="49" y="164"/>
                </a:lnTo>
                <a:lnTo>
                  <a:pt x="88" y="164"/>
                </a:lnTo>
                <a:lnTo>
                  <a:pt x="88" y="164"/>
                </a:lnTo>
                <a:lnTo>
                  <a:pt x="90" y="165"/>
                </a:lnTo>
                <a:lnTo>
                  <a:pt x="91" y="167"/>
                </a:lnTo>
                <a:lnTo>
                  <a:pt x="91" y="167"/>
                </a:lnTo>
                <a:lnTo>
                  <a:pt x="90" y="169"/>
                </a:lnTo>
                <a:lnTo>
                  <a:pt x="88" y="170"/>
                </a:lnTo>
                <a:lnTo>
                  <a:pt x="88" y="170"/>
                </a:lnTo>
                <a:close/>
                <a:moveTo>
                  <a:pt x="112" y="100"/>
                </a:moveTo>
                <a:lnTo>
                  <a:pt x="112" y="100"/>
                </a:lnTo>
                <a:lnTo>
                  <a:pt x="107" y="108"/>
                </a:lnTo>
                <a:lnTo>
                  <a:pt x="107" y="108"/>
                </a:lnTo>
                <a:lnTo>
                  <a:pt x="101" y="122"/>
                </a:lnTo>
                <a:lnTo>
                  <a:pt x="98" y="133"/>
                </a:lnTo>
                <a:lnTo>
                  <a:pt x="95" y="142"/>
                </a:lnTo>
                <a:lnTo>
                  <a:pt x="94" y="148"/>
                </a:lnTo>
                <a:lnTo>
                  <a:pt x="81" y="148"/>
                </a:lnTo>
                <a:lnTo>
                  <a:pt x="94" y="80"/>
                </a:lnTo>
                <a:lnTo>
                  <a:pt x="94" y="80"/>
                </a:lnTo>
                <a:lnTo>
                  <a:pt x="98" y="78"/>
                </a:lnTo>
                <a:lnTo>
                  <a:pt x="99" y="77"/>
                </a:lnTo>
                <a:lnTo>
                  <a:pt x="100" y="74"/>
                </a:lnTo>
                <a:lnTo>
                  <a:pt x="100" y="74"/>
                </a:lnTo>
                <a:lnTo>
                  <a:pt x="101" y="71"/>
                </a:lnTo>
                <a:lnTo>
                  <a:pt x="100" y="68"/>
                </a:lnTo>
                <a:lnTo>
                  <a:pt x="98" y="65"/>
                </a:lnTo>
                <a:lnTo>
                  <a:pt x="95" y="63"/>
                </a:lnTo>
                <a:lnTo>
                  <a:pt x="95" y="63"/>
                </a:lnTo>
                <a:lnTo>
                  <a:pt x="84" y="60"/>
                </a:lnTo>
                <a:lnTo>
                  <a:pt x="73" y="59"/>
                </a:lnTo>
                <a:lnTo>
                  <a:pt x="64" y="59"/>
                </a:lnTo>
                <a:lnTo>
                  <a:pt x="56" y="60"/>
                </a:lnTo>
                <a:lnTo>
                  <a:pt x="43" y="63"/>
                </a:lnTo>
                <a:lnTo>
                  <a:pt x="38" y="65"/>
                </a:lnTo>
                <a:lnTo>
                  <a:pt x="38" y="65"/>
                </a:lnTo>
                <a:lnTo>
                  <a:pt x="36" y="67"/>
                </a:lnTo>
                <a:lnTo>
                  <a:pt x="34" y="70"/>
                </a:lnTo>
                <a:lnTo>
                  <a:pt x="33" y="74"/>
                </a:lnTo>
                <a:lnTo>
                  <a:pt x="34" y="77"/>
                </a:lnTo>
                <a:lnTo>
                  <a:pt x="34" y="77"/>
                </a:lnTo>
                <a:lnTo>
                  <a:pt x="36" y="79"/>
                </a:lnTo>
                <a:lnTo>
                  <a:pt x="38" y="81"/>
                </a:lnTo>
                <a:lnTo>
                  <a:pt x="40" y="82"/>
                </a:lnTo>
                <a:lnTo>
                  <a:pt x="42" y="82"/>
                </a:lnTo>
                <a:lnTo>
                  <a:pt x="42" y="82"/>
                </a:lnTo>
                <a:lnTo>
                  <a:pt x="42" y="82"/>
                </a:lnTo>
                <a:lnTo>
                  <a:pt x="55" y="148"/>
                </a:lnTo>
                <a:lnTo>
                  <a:pt x="42" y="148"/>
                </a:lnTo>
                <a:lnTo>
                  <a:pt x="42" y="148"/>
                </a:lnTo>
                <a:lnTo>
                  <a:pt x="40" y="142"/>
                </a:lnTo>
                <a:lnTo>
                  <a:pt x="38" y="133"/>
                </a:lnTo>
                <a:lnTo>
                  <a:pt x="34" y="122"/>
                </a:lnTo>
                <a:lnTo>
                  <a:pt x="28" y="108"/>
                </a:lnTo>
                <a:lnTo>
                  <a:pt x="28" y="108"/>
                </a:lnTo>
                <a:lnTo>
                  <a:pt x="24" y="100"/>
                </a:lnTo>
                <a:lnTo>
                  <a:pt x="24" y="100"/>
                </a:lnTo>
                <a:lnTo>
                  <a:pt x="19" y="93"/>
                </a:lnTo>
                <a:lnTo>
                  <a:pt x="15" y="85"/>
                </a:lnTo>
                <a:lnTo>
                  <a:pt x="12" y="76"/>
                </a:lnTo>
                <a:lnTo>
                  <a:pt x="11" y="68"/>
                </a:lnTo>
                <a:lnTo>
                  <a:pt x="11" y="68"/>
                </a:lnTo>
                <a:lnTo>
                  <a:pt x="12" y="56"/>
                </a:lnTo>
                <a:lnTo>
                  <a:pt x="15" y="46"/>
                </a:lnTo>
                <a:lnTo>
                  <a:pt x="21" y="36"/>
                </a:lnTo>
                <a:lnTo>
                  <a:pt x="28" y="28"/>
                </a:lnTo>
                <a:lnTo>
                  <a:pt x="36" y="21"/>
                </a:lnTo>
                <a:lnTo>
                  <a:pt x="46" y="15"/>
                </a:lnTo>
                <a:lnTo>
                  <a:pt x="56" y="12"/>
                </a:lnTo>
                <a:lnTo>
                  <a:pt x="68" y="11"/>
                </a:lnTo>
                <a:lnTo>
                  <a:pt x="68" y="11"/>
                </a:lnTo>
                <a:lnTo>
                  <a:pt x="79" y="12"/>
                </a:lnTo>
                <a:lnTo>
                  <a:pt x="90" y="15"/>
                </a:lnTo>
                <a:lnTo>
                  <a:pt x="99" y="21"/>
                </a:lnTo>
                <a:lnTo>
                  <a:pt x="108" y="28"/>
                </a:lnTo>
                <a:lnTo>
                  <a:pt x="114" y="36"/>
                </a:lnTo>
                <a:lnTo>
                  <a:pt x="120" y="46"/>
                </a:lnTo>
                <a:lnTo>
                  <a:pt x="123" y="56"/>
                </a:lnTo>
                <a:lnTo>
                  <a:pt x="124" y="68"/>
                </a:lnTo>
                <a:lnTo>
                  <a:pt x="124" y="68"/>
                </a:lnTo>
                <a:lnTo>
                  <a:pt x="123" y="76"/>
                </a:lnTo>
                <a:lnTo>
                  <a:pt x="120" y="85"/>
                </a:lnTo>
                <a:lnTo>
                  <a:pt x="116" y="93"/>
                </a:lnTo>
                <a:lnTo>
                  <a:pt x="112" y="100"/>
                </a:lnTo>
                <a:lnTo>
                  <a:pt x="112" y="1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7" name="矩形 26"/>
          <p:cNvSpPr/>
          <p:nvPr/>
        </p:nvSpPr>
        <p:spPr>
          <a:xfrm rot="10800000">
            <a:off x="923807" y="3106056"/>
            <a:ext cx="1215993" cy="229894"/>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26"/>
          <p:cNvSpPr/>
          <p:nvPr/>
        </p:nvSpPr>
        <p:spPr>
          <a:xfrm rot="10800000">
            <a:off x="10104699" y="3105628"/>
            <a:ext cx="1218259" cy="230322"/>
          </a:xfrm>
          <a:custGeom>
            <a:avLst/>
            <a:gdLst>
              <a:gd name="connsiteX0" fmla="*/ 0 w 3435732"/>
              <a:gd name="connsiteY0" fmla="*/ 0 h 1397000"/>
              <a:gd name="connsiteX1" fmla="*/ 3435732 w 3435732"/>
              <a:gd name="connsiteY1" fmla="*/ 0 h 1397000"/>
              <a:gd name="connsiteX2" fmla="*/ 3435732 w 3435732"/>
              <a:gd name="connsiteY2" fmla="*/ 1397000 h 1397000"/>
              <a:gd name="connsiteX3" fmla="*/ 0 w 3435732"/>
              <a:gd name="connsiteY3" fmla="*/ 1397000 h 1397000"/>
              <a:gd name="connsiteX4" fmla="*/ 0 w 3435732"/>
              <a:gd name="connsiteY4" fmla="*/ 0 h 1397000"/>
              <a:gd name="connsiteX0-1" fmla="*/ 3435732 w 3527172"/>
              <a:gd name="connsiteY0-2" fmla="*/ 1397000 h 1488440"/>
              <a:gd name="connsiteX1-3" fmla="*/ 0 w 3527172"/>
              <a:gd name="connsiteY1-4" fmla="*/ 1397000 h 1488440"/>
              <a:gd name="connsiteX2-5" fmla="*/ 0 w 3527172"/>
              <a:gd name="connsiteY2-6" fmla="*/ 0 h 1488440"/>
              <a:gd name="connsiteX3-7" fmla="*/ 3435732 w 3527172"/>
              <a:gd name="connsiteY3-8" fmla="*/ 0 h 1488440"/>
              <a:gd name="connsiteX4-9" fmla="*/ 3527172 w 3527172"/>
              <a:gd name="connsiteY4-10" fmla="*/ 1488440 h 1488440"/>
              <a:gd name="connsiteX0-11" fmla="*/ 3435732 w 3435732"/>
              <a:gd name="connsiteY0-12" fmla="*/ 1397000 h 1397000"/>
              <a:gd name="connsiteX1-13" fmla="*/ 0 w 3435732"/>
              <a:gd name="connsiteY1-14" fmla="*/ 1397000 h 1397000"/>
              <a:gd name="connsiteX2-15" fmla="*/ 0 w 3435732"/>
              <a:gd name="connsiteY2-16" fmla="*/ 0 h 1397000"/>
              <a:gd name="connsiteX3-17" fmla="*/ 3435732 w 3435732"/>
              <a:gd name="connsiteY3-18" fmla="*/ 0 h 1397000"/>
              <a:gd name="connsiteX0-19" fmla="*/ 0 w 3435732"/>
              <a:gd name="connsiteY0-20" fmla="*/ 1397000 h 1397000"/>
              <a:gd name="connsiteX1-21" fmla="*/ 0 w 3435732"/>
              <a:gd name="connsiteY1-22" fmla="*/ 0 h 1397000"/>
              <a:gd name="connsiteX2-23" fmla="*/ 3435732 w 3435732"/>
              <a:gd name="connsiteY2-24" fmla="*/ 0 h 1397000"/>
              <a:gd name="connsiteX0-25" fmla="*/ 0 w 3435732"/>
              <a:gd name="connsiteY0-26" fmla="*/ 0 h 0"/>
              <a:gd name="connsiteX1-27" fmla="*/ 3435732 w 3435732"/>
              <a:gd name="connsiteY1-28" fmla="*/ 0 h 0"/>
              <a:gd name="connsiteX0-29" fmla="*/ 0 w 26820"/>
              <a:gd name="connsiteY0-30" fmla="*/ 0 h 0"/>
              <a:gd name="connsiteX1-31" fmla="*/ 26820 w 26820"/>
              <a:gd name="connsiteY1-32" fmla="*/ 0 h 0"/>
            </a:gdLst>
            <a:ahLst/>
            <a:cxnLst>
              <a:cxn ang="0">
                <a:pos x="connsiteX0-1" y="connsiteY0-2"/>
              </a:cxn>
              <a:cxn ang="0">
                <a:pos x="connsiteX1-3" y="connsiteY1-4"/>
              </a:cxn>
            </a:cxnLst>
            <a:rect l="l" t="t" r="r" b="b"/>
            <a:pathLst>
              <a:path w="26820">
                <a:moveTo>
                  <a:pt x="0" y="0"/>
                </a:moveTo>
                <a:lnTo>
                  <a:pt x="26820" y="0"/>
                </a:lnTo>
              </a:path>
            </a:pathLst>
          </a:custGeom>
          <a:noFill/>
          <a:ln w="12700">
            <a:solidFill>
              <a:srgbClr val="009AC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rot="5400000">
            <a:off x="2082024" y="3270231"/>
            <a:ext cx="126950" cy="126950"/>
          </a:xfrm>
          <a:prstGeom prst="ellipse">
            <a:avLst/>
          </a:prstGeom>
          <a:solidFill>
            <a:srgbClr val="45D8FF"/>
          </a:solidFill>
          <a:ln>
            <a:noFill/>
          </a:ln>
        </p:spPr>
        <p:txBody>
          <a:bodyPr vert="horz" wrap="square" lIns="91440" tIns="45720" rIns="91440" bIns="45720" numCol="1" anchor="t" anchorCtr="0" compatLnSpc="1"/>
          <a:lstStyle/>
          <a:p>
            <a:endParaRPr lang="zh-CN" altLang="en-US" dirty="0">
              <a:solidFill>
                <a:schemeClr val="tx1"/>
              </a:solidFill>
            </a:endParaRPr>
          </a:p>
        </p:txBody>
      </p:sp>
      <p:sp>
        <p:nvSpPr>
          <p:cNvPr id="160" name="椭圆 159"/>
          <p:cNvSpPr/>
          <p:nvPr/>
        </p:nvSpPr>
        <p:spPr>
          <a:xfrm rot="5400000">
            <a:off x="3657689" y="3270231"/>
            <a:ext cx="126950" cy="126950"/>
          </a:xfrm>
          <a:prstGeom prst="ellipse">
            <a:avLst/>
          </a:prstGeom>
          <a:solidFill>
            <a:srgbClr val="45D8FF"/>
          </a:solidFill>
          <a:ln>
            <a:noFill/>
          </a:ln>
        </p:spPr>
        <p:txBody>
          <a:bodyPr vert="horz" wrap="square" lIns="91440" tIns="45720" rIns="91440" bIns="45720" numCol="1" anchor="t" anchorCtr="0" compatLnSpc="1"/>
          <a:lstStyle/>
          <a:p>
            <a:endParaRPr lang="zh-CN" altLang="en-US" dirty="0">
              <a:solidFill>
                <a:schemeClr val="tx1"/>
              </a:solidFill>
            </a:endParaRPr>
          </a:p>
        </p:txBody>
      </p:sp>
      <p:sp>
        <p:nvSpPr>
          <p:cNvPr id="161" name="椭圆 160"/>
          <p:cNvSpPr/>
          <p:nvPr/>
        </p:nvSpPr>
        <p:spPr>
          <a:xfrm rot="5400000">
            <a:off x="5261932" y="3270231"/>
            <a:ext cx="126950" cy="126950"/>
          </a:xfrm>
          <a:prstGeom prst="ellipse">
            <a:avLst/>
          </a:prstGeom>
          <a:solidFill>
            <a:srgbClr val="45D8FF"/>
          </a:solidFill>
          <a:ln>
            <a:noFill/>
          </a:ln>
        </p:spPr>
        <p:txBody>
          <a:bodyPr vert="horz" wrap="square" lIns="91440" tIns="45720" rIns="91440" bIns="45720" numCol="1" anchor="t" anchorCtr="0" compatLnSpc="1"/>
          <a:lstStyle/>
          <a:p>
            <a:endParaRPr lang="zh-CN" altLang="en-US" dirty="0">
              <a:solidFill>
                <a:schemeClr val="tx1"/>
              </a:solidFill>
            </a:endParaRPr>
          </a:p>
        </p:txBody>
      </p:sp>
      <p:sp>
        <p:nvSpPr>
          <p:cNvPr id="162" name="椭圆 161"/>
          <p:cNvSpPr/>
          <p:nvPr/>
        </p:nvSpPr>
        <p:spPr>
          <a:xfrm rot="5400000">
            <a:off x="6863789" y="3270231"/>
            <a:ext cx="126950" cy="126950"/>
          </a:xfrm>
          <a:prstGeom prst="ellipse">
            <a:avLst/>
          </a:prstGeom>
          <a:solidFill>
            <a:srgbClr val="45D8FF"/>
          </a:solidFill>
          <a:ln>
            <a:noFill/>
          </a:ln>
        </p:spPr>
        <p:txBody>
          <a:bodyPr vert="horz" wrap="square" lIns="91440" tIns="45720" rIns="91440" bIns="45720" numCol="1" anchor="t" anchorCtr="0" compatLnSpc="1"/>
          <a:lstStyle/>
          <a:p>
            <a:endParaRPr lang="zh-CN" altLang="en-US" dirty="0">
              <a:solidFill>
                <a:schemeClr val="tx1"/>
              </a:solidFill>
            </a:endParaRPr>
          </a:p>
        </p:txBody>
      </p:sp>
      <p:sp>
        <p:nvSpPr>
          <p:cNvPr id="163" name="椭圆 162"/>
          <p:cNvSpPr/>
          <p:nvPr/>
        </p:nvSpPr>
        <p:spPr>
          <a:xfrm rot="5400000">
            <a:off x="8451363" y="3270231"/>
            <a:ext cx="126950" cy="126950"/>
          </a:xfrm>
          <a:prstGeom prst="ellipse">
            <a:avLst/>
          </a:prstGeom>
          <a:solidFill>
            <a:srgbClr val="45D8FF"/>
          </a:solidFill>
          <a:ln>
            <a:noFill/>
          </a:ln>
        </p:spPr>
        <p:txBody>
          <a:bodyPr vert="horz" wrap="square" lIns="91440" tIns="45720" rIns="91440" bIns="45720" numCol="1" anchor="t" anchorCtr="0" compatLnSpc="1"/>
          <a:lstStyle/>
          <a:p>
            <a:endParaRPr lang="zh-CN" altLang="en-US" dirty="0">
              <a:solidFill>
                <a:schemeClr val="tx1"/>
              </a:solidFill>
            </a:endParaRPr>
          </a:p>
        </p:txBody>
      </p:sp>
      <p:sp>
        <p:nvSpPr>
          <p:cNvPr id="164" name="椭圆 163"/>
          <p:cNvSpPr/>
          <p:nvPr/>
        </p:nvSpPr>
        <p:spPr>
          <a:xfrm rot="5400000">
            <a:off x="10032104" y="3270231"/>
            <a:ext cx="126950" cy="126950"/>
          </a:xfrm>
          <a:prstGeom prst="ellipse">
            <a:avLst/>
          </a:prstGeom>
          <a:solidFill>
            <a:srgbClr val="45D8FF"/>
          </a:solidFill>
          <a:ln>
            <a:noFill/>
          </a:ln>
        </p:spPr>
        <p:txBody>
          <a:bodyPr vert="horz" wrap="square" lIns="91440" tIns="45720" rIns="91440" bIns="45720" numCol="1" anchor="t" anchorCtr="0" compatLnSpc="1"/>
          <a:lstStyle/>
          <a:p>
            <a:endParaRPr lang="zh-CN" altLang="en-US" dirty="0">
              <a:solidFill>
                <a:schemeClr val="tx1"/>
              </a:solidFill>
            </a:endParaRPr>
          </a:p>
        </p:txBody>
      </p:sp>
      <p:sp>
        <p:nvSpPr>
          <p:cNvPr id="165" name="文本框 164"/>
          <p:cNvSpPr txBox="1"/>
          <p:nvPr/>
        </p:nvSpPr>
        <p:spPr>
          <a:xfrm>
            <a:off x="1775431" y="2904266"/>
            <a:ext cx="777878" cy="41819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ct val="150000"/>
              </a:lnSpc>
            </a:pPr>
            <a:r>
              <a:rPr lang="en-US" altLang="zh-CN" sz="1600" dirty="0">
                <a:solidFill>
                  <a:srgbClr val="45D8FF"/>
                </a:solidFill>
              </a:rPr>
              <a:t>2010</a:t>
            </a:r>
            <a:endParaRPr lang="zh-CN" altLang="en-US" sz="1600" dirty="0">
              <a:solidFill>
                <a:srgbClr val="45D8FF"/>
              </a:solidFill>
            </a:endParaRPr>
          </a:p>
        </p:txBody>
      </p:sp>
      <p:sp>
        <p:nvSpPr>
          <p:cNvPr id="166" name="文本框 165"/>
          <p:cNvSpPr txBox="1"/>
          <p:nvPr/>
        </p:nvSpPr>
        <p:spPr>
          <a:xfrm>
            <a:off x="3347056" y="2904266"/>
            <a:ext cx="777878" cy="41819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ct val="150000"/>
              </a:lnSpc>
            </a:pPr>
            <a:r>
              <a:rPr lang="en-US" altLang="zh-CN" sz="1600" dirty="0">
                <a:solidFill>
                  <a:srgbClr val="45D8FF"/>
                </a:solidFill>
              </a:rPr>
              <a:t>2012</a:t>
            </a:r>
            <a:endParaRPr lang="zh-CN" altLang="en-US" sz="1600" dirty="0">
              <a:solidFill>
                <a:srgbClr val="45D8FF"/>
              </a:solidFill>
            </a:endParaRPr>
          </a:p>
        </p:txBody>
      </p:sp>
      <p:sp>
        <p:nvSpPr>
          <p:cNvPr id="167" name="文本框 166"/>
          <p:cNvSpPr txBox="1"/>
          <p:nvPr/>
        </p:nvSpPr>
        <p:spPr>
          <a:xfrm>
            <a:off x="4945354" y="2904266"/>
            <a:ext cx="777878" cy="41819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ct val="150000"/>
              </a:lnSpc>
            </a:pPr>
            <a:r>
              <a:rPr lang="en-US" altLang="zh-CN" sz="1600" dirty="0">
                <a:solidFill>
                  <a:srgbClr val="45D8FF"/>
                </a:solidFill>
              </a:rPr>
              <a:t>2014</a:t>
            </a:r>
            <a:endParaRPr lang="zh-CN" altLang="en-US" sz="1600" dirty="0">
              <a:solidFill>
                <a:srgbClr val="45D8FF"/>
              </a:solidFill>
            </a:endParaRPr>
          </a:p>
        </p:txBody>
      </p:sp>
      <p:sp>
        <p:nvSpPr>
          <p:cNvPr id="168" name="文本框 167"/>
          <p:cNvSpPr txBox="1"/>
          <p:nvPr/>
        </p:nvSpPr>
        <p:spPr>
          <a:xfrm>
            <a:off x="6533646" y="2904266"/>
            <a:ext cx="777878" cy="41819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ct val="150000"/>
              </a:lnSpc>
            </a:pPr>
            <a:r>
              <a:rPr lang="en-US" altLang="zh-CN" sz="1600" dirty="0">
                <a:solidFill>
                  <a:srgbClr val="45D8FF"/>
                </a:solidFill>
              </a:rPr>
              <a:t>2016</a:t>
            </a:r>
            <a:endParaRPr lang="zh-CN" altLang="en-US" sz="1600" dirty="0">
              <a:solidFill>
                <a:srgbClr val="45D8FF"/>
              </a:solidFill>
            </a:endParaRPr>
          </a:p>
        </p:txBody>
      </p:sp>
      <p:sp>
        <p:nvSpPr>
          <p:cNvPr id="169" name="文本框 168"/>
          <p:cNvSpPr txBox="1"/>
          <p:nvPr/>
        </p:nvSpPr>
        <p:spPr>
          <a:xfrm>
            <a:off x="8107655" y="2904266"/>
            <a:ext cx="777878" cy="41819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ct val="150000"/>
              </a:lnSpc>
            </a:pPr>
            <a:r>
              <a:rPr lang="en-US" altLang="zh-CN" sz="1600" dirty="0">
                <a:solidFill>
                  <a:srgbClr val="45D8FF"/>
                </a:solidFill>
              </a:rPr>
              <a:t>2018</a:t>
            </a:r>
            <a:endParaRPr lang="zh-CN" altLang="en-US" sz="1600" dirty="0">
              <a:solidFill>
                <a:srgbClr val="45D8FF"/>
              </a:solidFill>
            </a:endParaRPr>
          </a:p>
        </p:txBody>
      </p:sp>
      <p:sp>
        <p:nvSpPr>
          <p:cNvPr id="170" name="文本框 169"/>
          <p:cNvSpPr txBox="1"/>
          <p:nvPr/>
        </p:nvSpPr>
        <p:spPr>
          <a:xfrm>
            <a:off x="9693881" y="2904266"/>
            <a:ext cx="777878" cy="41819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ct val="150000"/>
              </a:lnSpc>
            </a:pPr>
            <a:r>
              <a:rPr lang="en-US" altLang="zh-CN" sz="1600" dirty="0">
                <a:solidFill>
                  <a:srgbClr val="45D8FF"/>
                </a:solidFill>
              </a:rPr>
              <a:t>2020</a:t>
            </a:r>
            <a:endParaRPr lang="zh-CN" altLang="en-US" sz="1600" dirty="0">
              <a:solidFill>
                <a:srgbClr val="45D8FF"/>
              </a:solidFill>
            </a:endParaRPr>
          </a:p>
        </p:txBody>
      </p:sp>
      <p:sp>
        <p:nvSpPr>
          <p:cNvPr id="171" name="文本框 170"/>
          <p:cNvSpPr txBox="1"/>
          <p:nvPr/>
        </p:nvSpPr>
        <p:spPr>
          <a:xfrm flipH="1">
            <a:off x="7835472" y="3889581"/>
            <a:ext cx="1392439" cy="422405"/>
          </a:xfrm>
          <a:prstGeom prst="rect">
            <a:avLst/>
          </a:prstGeom>
          <a:noFill/>
        </p:spPr>
        <p:txBody>
          <a:bodyPr wrap="square" lIns="0" tIns="72000" bIns="72000" rtlCol="0" anchor="ctr" anchorCtr="0">
            <a:spAutoFit/>
          </a:bodyPr>
          <a:lstStyle>
            <a:defPPr>
              <a:defRPr lang="zh-CN"/>
            </a:defPPr>
            <a:lvl1pPr algn="ct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172" name="文本框 171"/>
          <p:cNvSpPr txBox="1"/>
          <p:nvPr/>
        </p:nvSpPr>
        <p:spPr>
          <a:xfrm>
            <a:off x="7414389" y="4238212"/>
            <a:ext cx="2150708"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输入你的文字信息输入你的添加文字内容信息</a:t>
            </a:r>
            <a:endParaRPr lang="zh-CN" altLang="en-US" sz="1200" dirty="0">
              <a:solidFill>
                <a:srgbClr val="009AC4"/>
              </a:solidFill>
            </a:endParaRPr>
          </a:p>
        </p:txBody>
      </p:sp>
      <p:sp>
        <p:nvSpPr>
          <p:cNvPr id="173" name="文本框 172"/>
          <p:cNvSpPr txBox="1"/>
          <p:nvPr/>
        </p:nvSpPr>
        <p:spPr>
          <a:xfrm flipH="1">
            <a:off x="6263847" y="4813506"/>
            <a:ext cx="1392439" cy="422405"/>
          </a:xfrm>
          <a:prstGeom prst="rect">
            <a:avLst/>
          </a:prstGeom>
          <a:noFill/>
        </p:spPr>
        <p:txBody>
          <a:bodyPr wrap="square" lIns="0" tIns="72000" bIns="72000" rtlCol="0" anchor="ctr" anchorCtr="0">
            <a:spAutoFit/>
          </a:bodyPr>
          <a:lstStyle>
            <a:defPPr>
              <a:defRPr lang="zh-CN"/>
            </a:defPPr>
            <a:lvl1pPr algn="ct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174" name="文本框 173"/>
          <p:cNvSpPr txBox="1"/>
          <p:nvPr/>
        </p:nvSpPr>
        <p:spPr>
          <a:xfrm>
            <a:off x="5842764" y="5162137"/>
            <a:ext cx="2150708"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输入你的文字信息输入你的添加文字内容信息</a:t>
            </a:r>
            <a:endParaRPr lang="zh-CN" altLang="en-US" sz="1200" dirty="0">
              <a:solidFill>
                <a:srgbClr val="009AC4"/>
              </a:solidFill>
            </a:endParaRPr>
          </a:p>
        </p:txBody>
      </p:sp>
      <p:sp>
        <p:nvSpPr>
          <p:cNvPr id="175" name="文本框 174"/>
          <p:cNvSpPr txBox="1"/>
          <p:nvPr/>
        </p:nvSpPr>
        <p:spPr>
          <a:xfrm flipH="1">
            <a:off x="9435672" y="5004006"/>
            <a:ext cx="1392439" cy="422405"/>
          </a:xfrm>
          <a:prstGeom prst="rect">
            <a:avLst/>
          </a:prstGeom>
          <a:noFill/>
        </p:spPr>
        <p:txBody>
          <a:bodyPr wrap="square" lIns="0" tIns="72000" bIns="72000" rtlCol="0" anchor="ctr" anchorCtr="0">
            <a:spAutoFit/>
          </a:bodyPr>
          <a:lstStyle>
            <a:defPPr>
              <a:defRPr lang="zh-CN"/>
            </a:defPPr>
            <a:lvl1pPr algn="ct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176" name="文本框 175"/>
          <p:cNvSpPr txBox="1"/>
          <p:nvPr/>
        </p:nvSpPr>
        <p:spPr>
          <a:xfrm>
            <a:off x="9014589" y="5352637"/>
            <a:ext cx="2150708"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输入你的文字信息输入你的添加文字内容信息</a:t>
            </a:r>
            <a:endParaRPr lang="zh-CN" altLang="en-US" sz="1200" dirty="0">
              <a:solidFill>
                <a:srgbClr val="009AC4"/>
              </a:solidFill>
            </a:endParaRPr>
          </a:p>
        </p:txBody>
      </p:sp>
      <p:sp>
        <p:nvSpPr>
          <p:cNvPr id="177" name="文本框 176"/>
          <p:cNvSpPr txBox="1"/>
          <p:nvPr/>
        </p:nvSpPr>
        <p:spPr>
          <a:xfrm flipH="1">
            <a:off x="3047398" y="5194506"/>
            <a:ext cx="1392439" cy="422405"/>
          </a:xfrm>
          <a:prstGeom prst="rect">
            <a:avLst/>
          </a:prstGeom>
          <a:noFill/>
        </p:spPr>
        <p:txBody>
          <a:bodyPr wrap="square" lIns="0" tIns="72000" bIns="72000" rtlCol="0" anchor="ctr" anchorCtr="0">
            <a:spAutoFit/>
          </a:bodyPr>
          <a:lstStyle>
            <a:defPPr>
              <a:defRPr lang="zh-CN"/>
            </a:defPPr>
            <a:lvl1pPr algn="ctr">
              <a:defRPr b="1">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defRPr>
            </a:lvl1pPr>
          </a:lstStyle>
          <a:p>
            <a:r>
              <a:rPr lang="zh-CN" altLang="en-US" dirty="0"/>
              <a:t>添加标题</a:t>
            </a:r>
            <a:endParaRPr lang="zh-CN" altLang="en-US" dirty="0"/>
          </a:p>
        </p:txBody>
      </p:sp>
      <p:sp>
        <p:nvSpPr>
          <p:cNvPr id="178" name="文本框 177"/>
          <p:cNvSpPr txBox="1"/>
          <p:nvPr/>
        </p:nvSpPr>
        <p:spPr>
          <a:xfrm>
            <a:off x="2626315" y="5543137"/>
            <a:ext cx="2150708"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输入你的文字信息输入你的添加文字内容信息</a:t>
            </a:r>
            <a:endParaRPr lang="zh-CN" altLang="en-US" sz="1200" dirty="0">
              <a:solidFill>
                <a:srgbClr val="009AC4"/>
              </a:solidFill>
            </a:endParaRPr>
          </a:p>
        </p:txBody>
      </p:sp>
      <p:sp>
        <p:nvSpPr>
          <p:cNvPr id="179" name="文本框 178"/>
          <p:cNvSpPr txBox="1"/>
          <p:nvPr/>
        </p:nvSpPr>
        <p:spPr>
          <a:xfrm flipH="1">
            <a:off x="1492918" y="4356306"/>
            <a:ext cx="1392439" cy="422405"/>
          </a:xfrm>
          <a:prstGeom prst="rect">
            <a:avLst/>
          </a:prstGeom>
          <a:noFill/>
        </p:spPr>
        <p:txBody>
          <a:bodyPr wrap="square" lIns="0" tIns="72000" bIns="72000" rtlCol="0" anchor="ctr" anchorCtr="0">
            <a:spAutoFit/>
          </a:bodyPr>
          <a:lstStyle/>
          <a:p>
            <a:pPr algn="ctr"/>
            <a:r>
              <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180" name="文本框 179"/>
          <p:cNvSpPr txBox="1"/>
          <p:nvPr/>
        </p:nvSpPr>
        <p:spPr>
          <a:xfrm>
            <a:off x="1071835" y="4704937"/>
            <a:ext cx="2150708"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ctr">
              <a:lnSpc>
                <a:spcPts val="1800"/>
              </a:lnSpc>
            </a:pPr>
            <a:r>
              <a:rPr lang="zh-CN" altLang="en-US" sz="1200" b="0" dirty="0">
                <a:solidFill>
                  <a:srgbClr val="009AC4"/>
                </a:solidFill>
              </a:rPr>
              <a:t>输入你的文字信息输入你的添加文字内容信息</a:t>
            </a:r>
            <a:endParaRPr lang="zh-CN" altLang="en-US" sz="1200" dirty="0">
              <a:solidFill>
                <a:srgbClr val="009AC4"/>
              </a:solidFill>
            </a:endParaRPr>
          </a:p>
        </p:txBody>
      </p:sp>
      <p:cxnSp>
        <p:nvCxnSpPr>
          <p:cNvPr id="68" name="直接连接符 67"/>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70" name="文本框 69"/>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71"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72" name="直接连接符 71"/>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anim calcmode="lin" valueType="num">
                                      <p:cBhvr>
                                        <p:cTn id="12" dur="200" fill="hold"/>
                                        <p:tgtEl>
                                          <p:spTgt spid="159"/>
                                        </p:tgtEl>
                                        <p:attrNameLst>
                                          <p:attrName>ppt_w</p:attrName>
                                        </p:attrNameLst>
                                      </p:cBhvr>
                                      <p:tavLst>
                                        <p:tav tm="0">
                                          <p:val>
                                            <p:fltVal val="0"/>
                                          </p:val>
                                        </p:tav>
                                        <p:tav tm="100000">
                                          <p:val>
                                            <p:strVal val="#ppt_w"/>
                                          </p:val>
                                        </p:tav>
                                      </p:tavLst>
                                    </p:anim>
                                    <p:anim calcmode="lin" valueType="num">
                                      <p:cBhvr>
                                        <p:cTn id="13" dur="200" fill="hold"/>
                                        <p:tgtEl>
                                          <p:spTgt spid="159"/>
                                        </p:tgtEl>
                                        <p:attrNameLst>
                                          <p:attrName>ppt_h</p:attrName>
                                        </p:attrNameLst>
                                      </p:cBhvr>
                                      <p:tavLst>
                                        <p:tav tm="0">
                                          <p:val>
                                            <p:fltVal val="0"/>
                                          </p:val>
                                        </p:tav>
                                        <p:tav tm="100000">
                                          <p:val>
                                            <p:strVal val="#ppt_h"/>
                                          </p:val>
                                        </p:tav>
                                      </p:tavLst>
                                    </p:anim>
                                    <p:animEffect transition="in" filter="fade">
                                      <p:cBhvr>
                                        <p:cTn id="14" dur="200"/>
                                        <p:tgtEl>
                                          <p:spTgt spid="1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165"/>
                                        </p:tgtEl>
                                        <p:attrNameLst>
                                          <p:attrName>style.visibility</p:attrName>
                                        </p:attrNameLst>
                                      </p:cBhvr>
                                      <p:to>
                                        <p:strVal val="visible"/>
                                      </p:to>
                                    </p:set>
                                    <p:anim calcmode="lin" valueType="num">
                                      <p:cBhvr>
                                        <p:cTn id="19" dur="300" fill="hold"/>
                                        <p:tgtEl>
                                          <p:spTgt spid="165"/>
                                        </p:tgtEl>
                                        <p:attrNameLst>
                                          <p:attrName>ppt_w</p:attrName>
                                        </p:attrNameLst>
                                      </p:cBhvr>
                                      <p:tavLst>
                                        <p:tav tm="0">
                                          <p:val>
                                            <p:fltVal val="0"/>
                                          </p:val>
                                        </p:tav>
                                        <p:tav tm="100000">
                                          <p:val>
                                            <p:strVal val="#ppt_w"/>
                                          </p:val>
                                        </p:tav>
                                      </p:tavLst>
                                    </p:anim>
                                    <p:anim calcmode="lin" valueType="num">
                                      <p:cBhvr>
                                        <p:cTn id="20" dur="300" fill="hold"/>
                                        <p:tgtEl>
                                          <p:spTgt spid="165"/>
                                        </p:tgtEl>
                                        <p:attrNameLst>
                                          <p:attrName>ppt_h</p:attrName>
                                        </p:attrNameLst>
                                      </p:cBhvr>
                                      <p:tavLst>
                                        <p:tav tm="0">
                                          <p:val>
                                            <p:fltVal val="0"/>
                                          </p:val>
                                        </p:tav>
                                        <p:tav tm="100000">
                                          <p:val>
                                            <p:strVal val="#ppt_h"/>
                                          </p:val>
                                        </p:tav>
                                      </p:tavLst>
                                    </p:anim>
                                    <p:animEffect transition="in" filter="fade">
                                      <p:cBhvr>
                                        <p:cTn id="21" dur="300"/>
                                        <p:tgtEl>
                                          <p:spTgt spid="16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anim calcmode="lin" valueType="num">
                                      <p:cBhvr>
                                        <p:cTn id="27" dur="500" fill="hold"/>
                                        <p:tgtEl>
                                          <p:spTgt spid="150"/>
                                        </p:tgtEl>
                                        <p:attrNameLst>
                                          <p:attrName>ppt_x</p:attrName>
                                        </p:attrNameLst>
                                      </p:cBhvr>
                                      <p:tavLst>
                                        <p:tav tm="0">
                                          <p:val>
                                            <p:strVal val="#ppt_x"/>
                                          </p:val>
                                        </p:tav>
                                        <p:tav tm="100000">
                                          <p:val>
                                            <p:strVal val="#ppt_x"/>
                                          </p:val>
                                        </p:tav>
                                      </p:tavLst>
                                    </p:anim>
                                    <p:anim calcmode="lin" valueType="num">
                                      <p:cBhvr>
                                        <p:cTn id="28" dur="5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wipe(up)">
                                      <p:cBhvr>
                                        <p:cTn id="36" dur="500"/>
                                        <p:tgtEl>
                                          <p:spTgt spid="12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iterate type="lt">
                                    <p:tmPct val="10000"/>
                                  </p:iterate>
                                  <p:childTnLst>
                                    <p:set>
                                      <p:cBhvr>
                                        <p:cTn id="40" dur="1" fill="hold">
                                          <p:stCondLst>
                                            <p:cond delay="0"/>
                                          </p:stCondLst>
                                        </p:cTn>
                                        <p:tgtEl>
                                          <p:spTgt spid="179"/>
                                        </p:tgtEl>
                                        <p:attrNameLst>
                                          <p:attrName>style.visibility</p:attrName>
                                        </p:attrNameLst>
                                      </p:cBhvr>
                                      <p:to>
                                        <p:strVal val="visible"/>
                                      </p:to>
                                    </p:set>
                                    <p:anim calcmode="lin" valueType="num">
                                      <p:cBhvr>
                                        <p:cTn id="41" dur="300" fill="hold"/>
                                        <p:tgtEl>
                                          <p:spTgt spid="179"/>
                                        </p:tgtEl>
                                        <p:attrNameLst>
                                          <p:attrName>ppt_w</p:attrName>
                                        </p:attrNameLst>
                                      </p:cBhvr>
                                      <p:tavLst>
                                        <p:tav tm="0">
                                          <p:val>
                                            <p:fltVal val="0"/>
                                          </p:val>
                                        </p:tav>
                                        <p:tav tm="100000">
                                          <p:val>
                                            <p:strVal val="#ppt_w"/>
                                          </p:val>
                                        </p:tav>
                                      </p:tavLst>
                                    </p:anim>
                                    <p:anim calcmode="lin" valueType="num">
                                      <p:cBhvr>
                                        <p:cTn id="42" dur="300" fill="hold"/>
                                        <p:tgtEl>
                                          <p:spTgt spid="179"/>
                                        </p:tgtEl>
                                        <p:attrNameLst>
                                          <p:attrName>ppt_h</p:attrName>
                                        </p:attrNameLst>
                                      </p:cBhvr>
                                      <p:tavLst>
                                        <p:tav tm="0">
                                          <p:val>
                                            <p:fltVal val="0"/>
                                          </p:val>
                                        </p:tav>
                                        <p:tav tm="100000">
                                          <p:val>
                                            <p:strVal val="#ppt_h"/>
                                          </p:val>
                                        </p:tav>
                                      </p:tavLst>
                                    </p:anim>
                                    <p:animEffect transition="in" filter="fade">
                                      <p:cBhvr>
                                        <p:cTn id="43" dur="300"/>
                                        <p:tgtEl>
                                          <p:spTgt spid="17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iterate type="lt">
                                    <p:tmPct val="10000"/>
                                  </p:iterate>
                                  <p:childTnLst>
                                    <p:set>
                                      <p:cBhvr>
                                        <p:cTn id="47" dur="1" fill="hold">
                                          <p:stCondLst>
                                            <p:cond delay="0"/>
                                          </p:stCondLst>
                                        </p:cTn>
                                        <p:tgtEl>
                                          <p:spTgt spid="180"/>
                                        </p:tgtEl>
                                        <p:attrNameLst>
                                          <p:attrName>style.visibility</p:attrName>
                                        </p:attrNameLst>
                                      </p:cBhvr>
                                      <p:to>
                                        <p:strVal val="visible"/>
                                      </p:to>
                                    </p:set>
                                    <p:anim calcmode="lin" valueType="num">
                                      <p:cBhvr>
                                        <p:cTn id="48" dur="300" fill="hold"/>
                                        <p:tgtEl>
                                          <p:spTgt spid="180"/>
                                        </p:tgtEl>
                                        <p:attrNameLst>
                                          <p:attrName>ppt_w</p:attrName>
                                        </p:attrNameLst>
                                      </p:cBhvr>
                                      <p:tavLst>
                                        <p:tav tm="0">
                                          <p:val>
                                            <p:fltVal val="0"/>
                                          </p:val>
                                        </p:tav>
                                        <p:tav tm="100000">
                                          <p:val>
                                            <p:strVal val="#ppt_w"/>
                                          </p:val>
                                        </p:tav>
                                      </p:tavLst>
                                    </p:anim>
                                    <p:anim calcmode="lin" valueType="num">
                                      <p:cBhvr>
                                        <p:cTn id="49" dur="300" fill="hold"/>
                                        <p:tgtEl>
                                          <p:spTgt spid="180"/>
                                        </p:tgtEl>
                                        <p:attrNameLst>
                                          <p:attrName>ppt_h</p:attrName>
                                        </p:attrNameLst>
                                      </p:cBhvr>
                                      <p:tavLst>
                                        <p:tav tm="0">
                                          <p:val>
                                            <p:fltVal val="0"/>
                                          </p:val>
                                        </p:tav>
                                        <p:tav tm="100000">
                                          <p:val>
                                            <p:strVal val="#ppt_h"/>
                                          </p:val>
                                        </p:tav>
                                      </p:tavLst>
                                    </p:anim>
                                    <p:animEffect transition="in" filter="fade">
                                      <p:cBhvr>
                                        <p:cTn id="50" dur="300"/>
                                        <p:tgtEl>
                                          <p:spTgt spid="18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wipe(left)">
                                      <p:cBhvr>
                                        <p:cTn id="55" dur="500"/>
                                        <p:tgtEl>
                                          <p:spTgt spid="11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200" fill="hold"/>
                                        <p:tgtEl>
                                          <p:spTgt spid="160"/>
                                        </p:tgtEl>
                                        <p:attrNameLst>
                                          <p:attrName>ppt_w</p:attrName>
                                        </p:attrNameLst>
                                      </p:cBhvr>
                                      <p:tavLst>
                                        <p:tav tm="0">
                                          <p:val>
                                            <p:fltVal val="0"/>
                                          </p:val>
                                        </p:tav>
                                        <p:tav tm="100000">
                                          <p:val>
                                            <p:strVal val="#ppt_w"/>
                                          </p:val>
                                        </p:tav>
                                      </p:tavLst>
                                    </p:anim>
                                    <p:anim calcmode="lin" valueType="num">
                                      <p:cBhvr>
                                        <p:cTn id="61" dur="200" fill="hold"/>
                                        <p:tgtEl>
                                          <p:spTgt spid="160"/>
                                        </p:tgtEl>
                                        <p:attrNameLst>
                                          <p:attrName>ppt_h</p:attrName>
                                        </p:attrNameLst>
                                      </p:cBhvr>
                                      <p:tavLst>
                                        <p:tav tm="0">
                                          <p:val>
                                            <p:fltVal val="0"/>
                                          </p:val>
                                        </p:tav>
                                        <p:tav tm="100000">
                                          <p:val>
                                            <p:strVal val="#ppt_h"/>
                                          </p:val>
                                        </p:tav>
                                      </p:tavLst>
                                    </p:anim>
                                    <p:animEffect transition="in" filter="fade">
                                      <p:cBhvr>
                                        <p:cTn id="62" dur="200"/>
                                        <p:tgtEl>
                                          <p:spTgt spid="16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iterate type="lt">
                                    <p:tmPct val="10000"/>
                                  </p:iterate>
                                  <p:childTnLst>
                                    <p:set>
                                      <p:cBhvr>
                                        <p:cTn id="66" dur="1" fill="hold">
                                          <p:stCondLst>
                                            <p:cond delay="0"/>
                                          </p:stCondLst>
                                        </p:cTn>
                                        <p:tgtEl>
                                          <p:spTgt spid="166"/>
                                        </p:tgtEl>
                                        <p:attrNameLst>
                                          <p:attrName>style.visibility</p:attrName>
                                        </p:attrNameLst>
                                      </p:cBhvr>
                                      <p:to>
                                        <p:strVal val="visible"/>
                                      </p:to>
                                    </p:set>
                                    <p:anim calcmode="lin" valueType="num">
                                      <p:cBhvr>
                                        <p:cTn id="67" dur="300" fill="hold"/>
                                        <p:tgtEl>
                                          <p:spTgt spid="166"/>
                                        </p:tgtEl>
                                        <p:attrNameLst>
                                          <p:attrName>ppt_w</p:attrName>
                                        </p:attrNameLst>
                                      </p:cBhvr>
                                      <p:tavLst>
                                        <p:tav tm="0">
                                          <p:val>
                                            <p:fltVal val="0"/>
                                          </p:val>
                                        </p:tav>
                                        <p:tav tm="100000">
                                          <p:val>
                                            <p:strVal val="#ppt_w"/>
                                          </p:val>
                                        </p:tav>
                                      </p:tavLst>
                                    </p:anim>
                                    <p:anim calcmode="lin" valueType="num">
                                      <p:cBhvr>
                                        <p:cTn id="68" dur="300" fill="hold"/>
                                        <p:tgtEl>
                                          <p:spTgt spid="166"/>
                                        </p:tgtEl>
                                        <p:attrNameLst>
                                          <p:attrName>ppt_h</p:attrName>
                                        </p:attrNameLst>
                                      </p:cBhvr>
                                      <p:tavLst>
                                        <p:tav tm="0">
                                          <p:val>
                                            <p:fltVal val="0"/>
                                          </p:val>
                                        </p:tav>
                                        <p:tav tm="100000">
                                          <p:val>
                                            <p:strVal val="#ppt_h"/>
                                          </p:val>
                                        </p:tav>
                                      </p:tavLst>
                                    </p:anim>
                                    <p:animEffect transition="in" filter="fade">
                                      <p:cBhvr>
                                        <p:cTn id="69" dur="300"/>
                                        <p:tgtEl>
                                          <p:spTgt spid="166"/>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140"/>
                                        </p:tgtEl>
                                        <p:attrNameLst>
                                          <p:attrName>style.visibility</p:attrName>
                                        </p:attrNameLst>
                                      </p:cBhvr>
                                      <p:to>
                                        <p:strVal val="visible"/>
                                      </p:to>
                                    </p:set>
                                    <p:animEffect transition="in" filter="fade">
                                      <p:cBhvr>
                                        <p:cTn id="74" dur="500"/>
                                        <p:tgtEl>
                                          <p:spTgt spid="140"/>
                                        </p:tgtEl>
                                      </p:cBhvr>
                                    </p:animEffect>
                                    <p:anim calcmode="lin" valueType="num">
                                      <p:cBhvr>
                                        <p:cTn id="75" dur="500" fill="hold"/>
                                        <p:tgtEl>
                                          <p:spTgt spid="140"/>
                                        </p:tgtEl>
                                        <p:attrNameLst>
                                          <p:attrName>ppt_x</p:attrName>
                                        </p:attrNameLst>
                                      </p:cBhvr>
                                      <p:tavLst>
                                        <p:tav tm="0">
                                          <p:val>
                                            <p:strVal val="#ppt_x"/>
                                          </p:val>
                                        </p:tav>
                                        <p:tav tm="100000">
                                          <p:val>
                                            <p:strVal val="#ppt_x"/>
                                          </p:val>
                                        </p:tav>
                                      </p:tavLst>
                                    </p:anim>
                                    <p:anim calcmode="lin" valueType="num">
                                      <p:cBhvr>
                                        <p:cTn id="76" dur="5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9"/>
                                        </p:tgtEl>
                                        <p:attrNameLst>
                                          <p:attrName>style.visibility</p:attrName>
                                        </p:attrNameLst>
                                      </p:cBhvr>
                                      <p:to>
                                        <p:strVal val="visible"/>
                                      </p:to>
                                    </p:set>
                                    <p:animEffect transition="in" filter="fade">
                                      <p:cBhvr>
                                        <p:cTn id="81" dur="500"/>
                                        <p:tgtEl>
                                          <p:spTgt spid="149"/>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wipe(up)">
                                      <p:cBhvr>
                                        <p:cTn id="84" dur="500"/>
                                        <p:tgtEl>
                                          <p:spTgt spid="13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iterate type="lt">
                                    <p:tmPct val="10000"/>
                                  </p:iterate>
                                  <p:childTnLst>
                                    <p:set>
                                      <p:cBhvr>
                                        <p:cTn id="88" dur="1" fill="hold">
                                          <p:stCondLst>
                                            <p:cond delay="0"/>
                                          </p:stCondLst>
                                        </p:cTn>
                                        <p:tgtEl>
                                          <p:spTgt spid="177"/>
                                        </p:tgtEl>
                                        <p:attrNameLst>
                                          <p:attrName>style.visibility</p:attrName>
                                        </p:attrNameLst>
                                      </p:cBhvr>
                                      <p:to>
                                        <p:strVal val="visible"/>
                                      </p:to>
                                    </p:set>
                                    <p:anim calcmode="lin" valueType="num">
                                      <p:cBhvr>
                                        <p:cTn id="89" dur="300" fill="hold"/>
                                        <p:tgtEl>
                                          <p:spTgt spid="177"/>
                                        </p:tgtEl>
                                        <p:attrNameLst>
                                          <p:attrName>ppt_w</p:attrName>
                                        </p:attrNameLst>
                                      </p:cBhvr>
                                      <p:tavLst>
                                        <p:tav tm="0">
                                          <p:val>
                                            <p:fltVal val="0"/>
                                          </p:val>
                                        </p:tav>
                                        <p:tav tm="100000">
                                          <p:val>
                                            <p:strVal val="#ppt_w"/>
                                          </p:val>
                                        </p:tav>
                                      </p:tavLst>
                                    </p:anim>
                                    <p:anim calcmode="lin" valueType="num">
                                      <p:cBhvr>
                                        <p:cTn id="90" dur="300" fill="hold"/>
                                        <p:tgtEl>
                                          <p:spTgt spid="177"/>
                                        </p:tgtEl>
                                        <p:attrNameLst>
                                          <p:attrName>ppt_h</p:attrName>
                                        </p:attrNameLst>
                                      </p:cBhvr>
                                      <p:tavLst>
                                        <p:tav tm="0">
                                          <p:val>
                                            <p:fltVal val="0"/>
                                          </p:val>
                                        </p:tav>
                                        <p:tav tm="100000">
                                          <p:val>
                                            <p:strVal val="#ppt_h"/>
                                          </p:val>
                                        </p:tav>
                                      </p:tavLst>
                                    </p:anim>
                                    <p:animEffect transition="in" filter="fade">
                                      <p:cBhvr>
                                        <p:cTn id="91" dur="300"/>
                                        <p:tgtEl>
                                          <p:spTgt spid="177"/>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iterate type="lt">
                                    <p:tmPct val="10000"/>
                                  </p:iterate>
                                  <p:childTnLst>
                                    <p:set>
                                      <p:cBhvr>
                                        <p:cTn id="95" dur="1" fill="hold">
                                          <p:stCondLst>
                                            <p:cond delay="0"/>
                                          </p:stCondLst>
                                        </p:cTn>
                                        <p:tgtEl>
                                          <p:spTgt spid="178"/>
                                        </p:tgtEl>
                                        <p:attrNameLst>
                                          <p:attrName>style.visibility</p:attrName>
                                        </p:attrNameLst>
                                      </p:cBhvr>
                                      <p:to>
                                        <p:strVal val="visible"/>
                                      </p:to>
                                    </p:set>
                                    <p:anim calcmode="lin" valueType="num">
                                      <p:cBhvr>
                                        <p:cTn id="96" dur="300" fill="hold"/>
                                        <p:tgtEl>
                                          <p:spTgt spid="178"/>
                                        </p:tgtEl>
                                        <p:attrNameLst>
                                          <p:attrName>ppt_w</p:attrName>
                                        </p:attrNameLst>
                                      </p:cBhvr>
                                      <p:tavLst>
                                        <p:tav tm="0">
                                          <p:val>
                                            <p:fltVal val="0"/>
                                          </p:val>
                                        </p:tav>
                                        <p:tav tm="100000">
                                          <p:val>
                                            <p:strVal val="#ppt_w"/>
                                          </p:val>
                                        </p:tav>
                                      </p:tavLst>
                                    </p:anim>
                                    <p:anim calcmode="lin" valueType="num">
                                      <p:cBhvr>
                                        <p:cTn id="97" dur="300" fill="hold"/>
                                        <p:tgtEl>
                                          <p:spTgt spid="178"/>
                                        </p:tgtEl>
                                        <p:attrNameLst>
                                          <p:attrName>ppt_h</p:attrName>
                                        </p:attrNameLst>
                                      </p:cBhvr>
                                      <p:tavLst>
                                        <p:tav tm="0">
                                          <p:val>
                                            <p:fltVal val="0"/>
                                          </p:val>
                                        </p:tav>
                                        <p:tav tm="100000">
                                          <p:val>
                                            <p:strVal val="#ppt_h"/>
                                          </p:val>
                                        </p:tav>
                                      </p:tavLst>
                                    </p:anim>
                                    <p:animEffect transition="in" filter="fade">
                                      <p:cBhvr>
                                        <p:cTn id="98" dur="300"/>
                                        <p:tgtEl>
                                          <p:spTgt spid="17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18"/>
                                        </p:tgtEl>
                                        <p:attrNameLst>
                                          <p:attrName>style.visibility</p:attrName>
                                        </p:attrNameLst>
                                      </p:cBhvr>
                                      <p:to>
                                        <p:strVal val="visible"/>
                                      </p:to>
                                    </p:set>
                                    <p:animEffect transition="in" filter="wipe(left)">
                                      <p:cBhvr>
                                        <p:cTn id="103" dur="500"/>
                                        <p:tgtEl>
                                          <p:spTgt spid="118"/>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61"/>
                                        </p:tgtEl>
                                        <p:attrNameLst>
                                          <p:attrName>style.visibility</p:attrName>
                                        </p:attrNameLst>
                                      </p:cBhvr>
                                      <p:to>
                                        <p:strVal val="visible"/>
                                      </p:to>
                                    </p:set>
                                    <p:anim calcmode="lin" valueType="num">
                                      <p:cBhvr>
                                        <p:cTn id="108" dur="200" fill="hold"/>
                                        <p:tgtEl>
                                          <p:spTgt spid="161"/>
                                        </p:tgtEl>
                                        <p:attrNameLst>
                                          <p:attrName>ppt_w</p:attrName>
                                        </p:attrNameLst>
                                      </p:cBhvr>
                                      <p:tavLst>
                                        <p:tav tm="0">
                                          <p:val>
                                            <p:fltVal val="0"/>
                                          </p:val>
                                        </p:tav>
                                        <p:tav tm="100000">
                                          <p:val>
                                            <p:strVal val="#ppt_w"/>
                                          </p:val>
                                        </p:tav>
                                      </p:tavLst>
                                    </p:anim>
                                    <p:anim calcmode="lin" valueType="num">
                                      <p:cBhvr>
                                        <p:cTn id="109" dur="200" fill="hold"/>
                                        <p:tgtEl>
                                          <p:spTgt spid="161"/>
                                        </p:tgtEl>
                                        <p:attrNameLst>
                                          <p:attrName>ppt_h</p:attrName>
                                        </p:attrNameLst>
                                      </p:cBhvr>
                                      <p:tavLst>
                                        <p:tav tm="0">
                                          <p:val>
                                            <p:fltVal val="0"/>
                                          </p:val>
                                        </p:tav>
                                        <p:tav tm="100000">
                                          <p:val>
                                            <p:strVal val="#ppt_h"/>
                                          </p:val>
                                        </p:tav>
                                      </p:tavLst>
                                    </p:anim>
                                    <p:animEffect transition="in" filter="fade">
                                      <p:cBhvr>
                                        <p:cTn id="110" dur="200"/>
                                        <p:tgtEl>
                                          <p:spTgt spid="16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iterate type="lt">
                                    <p:tmPct val="10000"/>
                                  </p:iterate>
                                  <p:childTnLst>
                                    <p:set>
                                      <p:cBhvr>
                                        <p:cTn id="114" dur="1" fill="hold">
                                          <p:stCondLst>
                                            <p:cond delay="0"/>
                                          </p:stCondLst>
                                        </p:cTn>
                                        <p:tgtEl>
                                          <p:spTgt spid="167"/>
                                        </p:tgtEl>
                                        <p:attrNameLst>
                                          <p:attrName>style.visibility</p:attrName>
                                        </p:attrNameLst>
                                      </p:cBhvr>
                                      <p:to>
                                        <p:strVal val="visible"/>
                                      </p:to>
                                    </p:set>
                                    <p:anim calcmode="lin" valueType="num">
                                      <p:cBhvr>
                                        <p:cTn id="115" dur="300" fill="hold"/>
                                        <p:tgtEl>
                                          <p:spTgt spid="167"/>
                                        </p:tgtEl>
                                        <p:attrNameLst>
                                          <p:attrName>ppt_w</p:attrName>
                                        </p:attrNameLst>
                                      </p:cBhvr>
                                      <p:tavLst>
                                        <p:tav tm="0">
                                          <p:val>
                                            <p:fltVal val="0"/>
                                          </p:val>
                                        </p:tav>
                                        <p:tav tm="100000">
                                          <p:val>
                                            <p:strVal val="#ppt_w"/>
                                          </p:val>
                                        </p:tav>
                                      </p:tavLst>
                                    </p:anim>
                                    <p:anim calcmode="lin" valueType="num">
                                      <p:cBhvr>
                                        <p:cTn id="116" dur="300" fill="hold"/>
                                        <p:tgtEl>
                                          <p:spTgt spid="167"/>
                                        </p:tgtEl>
                                        <p:attrNameLst>
                                          <p:attrName>ppt_h</p:attrName>
                                        </p:attrNameLst>
                                      </p:cBhvr>
                                      <p:tavLst>
                                        <p:tav tm="0">
                                          <p:val>
                                            <p:fltVal val="0"/>
                                          </p:val>
                                        </p:tav>
                                        <p:tav tm="100000">
                                          <p:val>
                                            <p:strVal val="#ppt_h"/>
                                          </p:val>
                                        </p:tav>
                                      </p:tavLst>
                                    </p:anim>
                                    <p:animEffect transition="in" filter="fade">
                                      <p:cBhvr>
                                        <p:cTn id="117" dur="300"/>
                                        <p:tgtEl>
                                          <p:spTgt spid="167"/>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141"/>
                                        </p:tgtEl>
                                        <p:attrNameLst>
                                          <p:attrName>style.visibility</p:attrName>
                                        </p:attrNameLst>
                                      </p:cBhvr>
                                      <p:to>
                                        <p:strVal val="visible"/>
                                      </p:to>
                                    </p:set>
                                    <p:animEffect transition="in" filter="fade">
                                      <p:cBhvr>
                                        <p:cTn id="122" dur="500"/>
                                        <p:tgtEl>
                                          <p:spTgt spid="141"/>
                                        </p:tgtEl>
                                      </p:cBhvr>
                                    </p:animEffect>
                                    <p:anim calcmode="lin" valueType="num">
                                      <p:cBhvr>
                                        <p:cTn id="123" dur="500" fill="hold"/>
                                        <p:tgtEl>
                                          <p:spTgt spid="141"/>
                                        </p:tgtEl>
                                        <p:attrNameLst>
                                          <p:attrName>ppt_x</p:attrName>
                                        </p:attrNameLst>
                                      </p:cBhvr>
                                      <p:tavLst>
                                        <p:tav tm="0">
                                          <p:val>
                                            <p:strVal val="#ppt_x"/>
                                          </p:val>
                                        </p:tav>
                                        <p:tav tm="100000">
                                          <p:val>
                                            <p:strVal val="#ppt_x"/>
                                          </p:val>
                                        </p:tav>
                                      </p:tavLst>
                                    </p:anim>
                                    <p:anim calcmode="lin" valueType="num">
                                      <p:cBhvr>
                                        <p:cTn id="124" dur="5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fade">
                                      <p:cBhvr>
                                        <p:cTn id="129" dur="500"/>
                                        <p:tgtEl>
                                          <p:spTgt spid="4"/>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139"/>
                                        </p:tgtEl>
                                        <p:attrNameLst>
                                          <p:attrName>style.visibility</p:attrName>
                                        </p:attrNameLst>
                                      </p:cBhvr>
                                      <p:to>
                                        <p:strVal val="visible"/>
                                      </p:to>
                                    </p:set>
                                    <p:animEffect transition="in" filter="wipe(up)">
                                      <p:cBhvr>
                                        <p:cTn id="132" dur="500"/>
                                        <p:tgtEl>
                                          <p:spTgt spid="139"/>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iterate type="lt">
                                    <p:tmPct val="10000"/>
                                  </p:iterate>
                                  <p:childTnLst>
                                    <p:set>
                                      <p:cBhvr>
                                        <p:cTn id="136" dur="1" fill="hold">
                                          <p:stCondLst>
                                            <p:cond delay="0"/>
                                          </p:stCondLst>
                                        </p:cTn>
                                        <p:tgtEl>
                                          <p:spTgt spid="127"/>
                                        </p:tgtEl>
                                        <p:attrNameLst>
                                          <p:attrName>style.visibility</p:attrName>
                                        </p:attrNameLst>
                                      </p:cBhvr>
                                      <p:to>
                                        <p:strVal val="visible"/>
                                      </p:to>
                                    </p:set>
                                    <p:anim calcmode="lin" valueType="num">
                                      <p:cBhvr>
                                        <p:cTn id="137" dur="300" fill="hold"/>
                                        <p:tgtEl>
                                          <p:spTgt spid="127"/>
                                        </p:tgtEl>
                                        <p:attrNameLst>
                                          <p:attrName>ppt_w</p:attrName>
                                        </p:attrNameLst>
                                      </p:cBhvr>
                                      <p:tavLst>
                                        <p:tav tm="0">
                                          <p:val>
                                            <p:fltVal val="0"/>
                                          </p:val>
                                        </p:tav>
                                        <p:tav tm="100000">
                                          <p:val>
                                            <p:strVal val="#ppt_w"/>
                                          </p:val>
                                        </p:tav>
                                      </p:tavLst>
                                    </p:anim>
                                    <p:anim calcmode="lin" valueType="num">
                                      <p:cBhvr>
                                        <p:cTn id="138" dur="300" fill="hold"/>
                                        <p:tgtEl>
                                          <p:spTgt spid="127"/>
                                        </p:tgtEl>
                                        <p:attrNameLst>
                                          <p:attrName>ppt_h</p:attrName>
                                        </p:attrNameLst>
                                      </p:cBhvr>
                                      <p:tavLst>
                                        <p:tav tm="0">
                                          <p:val>
                                            <p:fltVal val="0"/>
                                          </p:val>
                                        </p:tav>
                                        <p:tav tm="100000">
                                          <p:val>
                                            <p:strVal val="#ppt_h"/>
                                          </p:val>
                                        </p:tav>
                                      </p:tavLst>
                                    </p:anim>
                                    <p:animEffect transition="in" filter="fade">
                                      <p:cBhvr>
                                        <p:cTn id="139" dur="300"/>
                                        <p:tgtEl>
                                          <p:spTgt spid="127"/>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iterate type="lt">
                                    <p:tmPct val="10000"/>
                                  </p:iterate>
                                  <p:childTnLst>
                                    <p:set>
                                      <p:cBhvr>
                                        <p:cTn id="143" dur="1" fill="hold">
                                          <p:stCondLst>
                                            <p:cond delay="0"/>
                                          </p:stCondLst>
                                        </p:cTn>
                                        <p:tgtEl>
                                          <p:spTgt spid="128"/>
                                        </p:tgtEl>
                                        <p:attrNameLst>
                                          <p:attrName>style.visibility</p:attrName>
                                        </p:attrNameLst>
                                      </p:cBhvr>
                                      <p:to>
                                        <p:strVal val="visible"/>
                                      </p:to>
                                    </p:set>
                                    <p:anim calcmode="lin" valueType="num">
                                      <p:cBhvr>
                                        <p:cTn id="144" dur="300" fill="hold"/>
                                        <p:tgtEl>
                                          <p:spTgt spid="128"/>
                                        </p:tgtEl>
                                        <p:attrNameLst>
                                          <p:attrName>ppt_w</p:attrName>
                                        </p:attrNameLst>
                                      </p:cBhvr>
                                      <p:tavLst>
                                        <p:tav tm="0">
                                          <p:val>
                                            <p:fltVal val="0"/>
                                          </p:val>
                                        </p:tav>
                                        <p:tav tm="100000">
                                          <p:val>
                                            <p:strVal val="#ppt_w"/>
                                          </p:val>
                                        </p:tav>
                                      </p:tavLst>
                                    </p:anim>
                                    <p:anim calcmode="lin" valueType="num">
                                      <p:cBhvr>
                                        <p:cTn id="145" dur="300" fill="hold"/>
                                        <p:tgtEl>
                                          <p:spTgt spid="128"/>
                                        </p:tgtEl>
                                        <p:attrNameLst>
                                          <p:attrName>ppt_h</p:attrName>
                                        </p:attrNameLst>
                                      </p:cBhvr>
                                      <p:tavLst>
                                        <p:tav tm="0">
                                          <p:val>
                                            <p:fltVal val="0"/>
                                          </p:val>
                                        </p:tav>
                                        <p:tav tm="100000">
                                          <p:val>
                                            <p:strVal val="#ppt_h"/>
                                          </p:val>
                                        </p:tav>
                                      </p:tavLst>
                                    </p:anim>
                                    <p:animEffect transition="in" filter="fade">
                                      <p:cBhvr>
                                        <p:cTn id="146" dur="300"/>
                                        <p:tgtEl>
                                          <p:spTgt spid="128"/>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119"/>
                                        </p:tgtEl>
                                        <p:attrNameLst>
                                          <p:attrName>style.visibility</p:attrName>
                                        </p:attrNameLst>
                                      </p:cBhvr>
                                      <p:to>
                                        <p:strVal val="visible"/>
                                      </p:to>
                                    </p:set>
                                    <p:animEffect transition="in" filter="wipe(left)">
                                      <p:cBhvr>
                                        <p:cTn id="151" dur="500"/>
                                        <p:tgtEl>
                                          <p:spTgt spid="119"/>
                                        </p:tgtEl>
                                      </p:cBhvr>
                                    </p:animEffec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0" nodeType="clickEffect">
                                  <p:stCondLst>
                                    <p:cond delay="0"/>
                                  </p:stCondLst>
                                  <p:childTnLst>
                                    <p:set>
                                      <p:cBhvr>
                                        <p:cTn id="155" dur="1" fill="hold">
                                          <p:stCondLst>
                                            <p:cond delay="0"/>
                                          </p:stCondLst>
                                        </p:cTn>
                                        <p:tgtEl>
                                          <p:spTgt spid="162"/>
                                        </p:tgtEl>
                                        <p:attrNameLst>
                                          <p:attrName>style.visibility</p:attrName>
                                        </p:attrNameLst>
                                      </p:cBhvr>
                                      <p:to>
                                        <p:strVal val="visible"/>
                                      </p:to>
                                    </p:set>
                                    <p:anim calcmode="lin" valueType="num">
                                      <p:cBhvr>
                                        <p:cTn id="156" dur="200" fill="hold"/>
                                        <p:tgtEl>
                                          <p:spTgt spid="162"/>
                                        </p:tgtEl>
                                        <p:attrNameLst>
                                          <p:attrName>ppt_w</p:attrName>
                                        </p:attrNameLst>
                                      </p:cBhvr>
                                      <p:tavLst>
                                        <p:tav tm="0">
                                          <p:val>
                                            <p:fltVal val="0"/>
                                          </p:val>
                                        </p:tav>
                                        <p:tav tm="100000">
                                          <p:val>
                                            <p:strVal val="#ppt_w"/>
                                          </p:val>
                                        </p:tav>
                                      </p:tavLst>
                                    </p:anim>
                                    <p:anim calcmode="lin" valueType="num">
                                      <p:cBhvr>
                                        <p:cTn id="157" dur="200" fill="hold"/>
                                        <p:tgtEl>
                                          <p:spTgt spid="162"/>
                                        </p:tgtEl>
                                        <p:attrNameLst>
                                          <p:attrName>ppt_h</p:attrName>
                                        </p:attrNameLst>
                                      </p:cBhvr>
                                      <p:tavLst>
                                        <p:tav tm="0">
                                          <p:val>
                                            <p:fltVal val="0"/>
                                          </p:val>
                                        </p:tav>
                                        <p:tav tm="100000">
                                          <p:val>
                                            <p:strVal val="#ppt_h"/>
                                          </p:val>
                                        </p:tav>
                                      </p:tavLst>
                                    </p:anim>
                                    <p:animEffect transition="in" filter="fade">
                                      <p:cBhvr>
                                        <p:cTn id="158" dur="200"/>
                                        <p:tgtEl>
                                          <p:spTgt spid="162"/>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grpId="0" nodeType="clickEffect">
                                  <p:stCondLst>
                                    <p:cond delay="0"/>
                                  </p:stCondLst>
                                  <p:iterate type="lt">
                                    <p:tmPct val="10000"/>
                                  </p:iterate>
                                  <p:childTnLst>
                                    <p:set>
                                      <p:cBhvr>
                                        <p:cTn id="162" dur="1" fill="hold">
                                          <p:stCondLst>
                                            <p:cond delay="0"/>
                                          </p:stCondLst>
                                        </p:cTn>
                                        <p:tgtEl>
                                          <p:spTgt spid="168"/>
                                        </p:tgtEl>
                                        <p:attrNameLst>
                                          <p:attrName>style.visibility</p:attrName>
                                        </p:attrNameLst>
                                      </p:cBhvr>
                                      <p:to>
                                        <p:strVal val="visible"/>
                                      </p:to>
                                    </p:set>
                                    <p:anim calcmode="lin" valueType="num">
                                      <p:cBhvr>
                                        <p:cTn id="163" dur="300" fill="hold"/>
                                        <p:tgtEl>
                                          <p:spTgt spid="168"/>
                                        </p:tgtEl>
                                        <p:attrNameLst>
                                          <p:attrName>ppt_w</p:attrName>
                                        </p:attrNameLst>
                                      </p:cBhvr>
                                      <p:tavLst>
                                        <p:tav tm="0">
                                          <p:val>
                                            <p:fltVal val="0"/>
                                          </p:val>
                                        </p:tav>
                                        <p:tav tm="100000">
                                          <p:val>
                                            <p:strVal val="#ppt_w"/>
                                          </p:val>
                                        </p:tav>
                                      </p:tavLst>
                                    </p:anim>
                                    <p:anim calcmode="lin" valueType="num">
                                      <p:cBhvr>
                                        <p:cTn id="164" dur="300" fill="hold"/>
                                        <p:tgtEl>
                                          <p:spTgt spid="168"/>
                                        </p:tgtEl>
                                        <p:attrNameLst>
                                          <p:attrName>ppt_h</p:attrName>
                                        </p:attrNameLst>
                                      </p:cBhvr>
                                      <p:tavLst>
                                        <p:tav tm="0">
                                          <p:val>
                                            <p:fltVal val="0"/>
                                          </p:val>
                                        </p:tav>
                                        <p:tav tm="100000">
                                          <p:val>
                                            <p:strVal val="#ppt_h"/>
                                          </p:val>
                                        </p:tav>
                                      </p:tavLst>
                                    </p:anim>
                                    <p:animEffect transition="in" filter="fade">
                                      <p:cBhvr>
                                        <p:cTn id="165" dur="300"/>
                                        <p:tgtEl>
                                          <p:spTgt spid="168"/>
                                        </p:tgtEl>
                                      </p:cBhvr>
                                    </p:animEffect>
                                  </p:childTnLst>
                                </p:cTn>
                              </p:par>
                            </p:childTnLst>
                          </p:cTn>
                        </p:par>
                      </p:childTnLst>
                    </p:cTn>
                  </p:par>
                  <p:par>
                    <p:cTn id="166" fill="hold">
                      <p:stCondLst>
                        <p:cond delay="indefinite"/>
                      </p:stCondLst>
                      <p:childTnLst>
                        <p:par>
                          <p:cTn id="167" fill="hold">
                            <p:stCondLst>
                              <p:cond delay="0"/>
                            </p:stCondLst>
                            <p:childTnLst>
                              <p:par>
                                <p:cTn id="168" presetID="47" presetClass="entr" presetSubtype="0" fill="hold" grpId="0" nodeType="clickEffect">
                                  <p:stCondLst>
                                    <p:cond delay="0"/>
                                  </p:stCondLst>
                                  <p:childTnLst>
                                    <p:set>
                                      <p:cBhvr>
                                        <p:cTn id="169" dur="1" fill="hold">
                                          <p:stCondLst>
                                            <p:cond delay="0"/>
                                          </p:stCondLst>
                                        </p:cTn>
                                        <p:tgtEl>
                                          <p:spTgt spid="142"/>
                                        </p:tgtEl>
                                        <p:attrNameLst>
                                          <p:attrName>style.visibility</p:attrName>
                                        </p:attrNameLst>
                                      </p:cBhvr>
                                      <p:to>
                                        <p:strVal val="visible"/>
                                      </p:to>
                                    </p:set>
                                    <p:animEffect transition="in" filter="fade">
                                      <p:cBhvr>
                                        <p:cTn id="170" dur="500"/>
                                        <p:tgtEl>
                                          <p:spTgt spid="142"/>
                                        </p:tgtEl>
                                      </p:cBhvr>
                                    </p:animEffect>
                                    <p:anim calcmode="lin" valueType="num">
                                      <p:cBhvr>
                                        <p:cTn id="171" dur="500" fill="hold"/>
                                        <p:tgtEl>
                                          <p:spTgt spid="142"/>
                                        </p:tgtEl>
                                        <p:attrNameLst>
                                          <p:attrName>ppt_x</p:attrName>
                                        </p:attrNameLst>
                                      </p:cBhvr>
                                      <p:tavLst>
                                        <p:tav tm="0">
                                          <p:val>
                                            <p:strVal val="#ppt_x"/>
                                          </p:val>
                                        </p:tav>
                                        <p:tav tm="100000">
                                          <p:val>
                                            <p:strVal val="#ppt_x"/>
                                          </p:val>
                                        </p:tav>
                                      </p:tavLst>
                                    </p:anim>
                                    <p:anim calcmode="lin" valueType="num">
                                      <p:cBhvr>
                                        <p:cTn id="172" dur="5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3"/>
                                        </p:tgtEl>
                                        <p:attrNameLst>
                                          <p:attrName>style.visibility</p:attrName>
                                        </p:attrNameLst>
                                      </p:cBhvr>
                                      <p:to>
                                        <p:strVal val="visible"/>
                                      </p:to>
                                    </p:set>
                                    <p:animEffect transition="in" filter="fade">
                                      <p:cBhvr>
                                        <p:cTn id="177" dur="500"/>
                                        <p:tgtEl>
                                          <p:spTgt spid="3"/>
                                        </p:tgtEl>
                                      </p:cBhvr>
                                    </p:animEffect>
                                  </p:childTnLst>
                                </p:cTn>
                              </p:par>
                              <p:par>
                                <p:cTn id="178" presetID="22" presetClass="entr" presetSubtype="1" fill="hold" grpId="0" nodeType="withEffect">
                                  <p:stCondLst>
                                    <p:cond delay="0"/>
                                  </p:stCondLst>
                                  <p:childTnLst>
                                    <p:set>
                                      <p:cBhvr>
                                        <p:cTn id="179" dur="1" fill="hold">
                                          <p:stCondLst>
                                            <p:cond delay="0"/>
                                          </p:stCondLst>
                                        </p:cTn>
                                        <p:tgtEl>
                                          <p:spTgt spid="136"/>
                                        </p:tgtEl>
                                        <p:attrNameLst>
                                          <p:attrName>style.visibility</p:attrName>
                                        </p:attrNameLst>
                                      </p:cBhvr>
                                      <p:to>
                                        <p:strVal val="visible"/>
                                      </p:to>
                                    </p:set>
                                    <p:animEffect transition="in" filter="wipe(up)">
                                      <p:cBhvr>
                                        <p:cTn id="180" dur="500"/>
                                        <p:tgtEl>
                                          <p:spTgt spid="136"/>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iterate type="lt">
                                    <p:tmPct val="10000"/>
                                  </p:iterate>
                                  <p:childTnLst>
                                    <p:set>
                                      <p:cBhvr>
                                        <p:cTn id="184" dur="1" fill="hold">
                                          <p:stCondLst>
                                            <p:cond delay="0"/>
                                          </p:stCondLst>
                                        </p:cTn>
                                        <p:tgtEl>
                                          <p:spTgt spid="173"/>
                                        </p:tgtEl>
                                        <p:attrNameLst>
                                          <p:attrName>style.visibility</p:attrName>
                                        </p:attrNameLst>
                                      </p:cBhvr>
                                      <p:to>
                                        <p:strVal val="visible"/>
                                      </p:to>
                                    </p:set>
                                    <p:anim calcmode="lin" valueType="num">
                                      <p:cBhvr>
                                        <p:cTn id="185" dur="300" fill="hold"/>
                                        <p:tgtEl>
                                          <p:spTgt spid="173"/>
                                        </p:tgtEl>
                                        <p:attrNameLst>
                                          <p:attrName>ppt_w</p:attrName>
                                        </p:attrNameLst>
                                      </p:cBhvr>
                                      <p:tavLst>
                                        <p:tav tm="0">
                                          <p:val>
                                            <p:fltVal val="0"/>
                                          </p:val>
                                        </p:tav>
                                        <p:tav tm="100000">
                                          <p:val>
                                            <p:strVal val="#ppt_w"/>
                                          </p:val>
                                        </p:tav>
                                      </p:tavLst>
                                    </p:anim>
                                    <p:anim calcmode="lin" valueType="num">
                                      <p:cBhvr>
                                        <p:cTn id="186" dur="300" fill="hold"/>
                                        <p:tgtEl>
                                          <p:spTgt spid="173"/>
                                        </p:tgtEl>
                                        <p:attrNameLst>
                                          <p:attrName>ppt_h</p:attrName>
                                        </p:attrNameLst>
                                      </p:cBhvr>
                                      <p:tavLst>
                                        <p:tav tm="0">
                                          <p:val>
                                            <p:fltVal val="0"/>
                                          </p:val>
                                        </p:tav>
                                        <p:tav tm="100000">
                                          <p:val>
                                            <p:strVal val="#ppt_h"/>
                                          </p:val>
                                        </p:tav>
                                      </p:tavLst>
                                    </p:anim>
                                    <p:animEffect transition="in" filter="fade">
                                      <p:cBhvr>
                                        <p:cTn id="187" dur="300"/>
                                        <p:tgtEl>
                                          <p:spTgt spid="173"/>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iterate type="lt">
                                    <p:tmPct val="10000"/>
                                  </p:iterate>
                                  <p:childTnLst>
                                    <p:set>
                                      <p:cBhvr>
                                        <p:cTn id="191" dur="1" fill="hold">
                                          <p:stCondLst>
                                            <p:cond delay="0"/>
                                          </p:stCondLst>
                                        </p:cTn>
                                        <p:tgtEl>
                                          <p:spTgt spid="174"/>
                                        </p:tgtEl>
                                        <p:attrNameLst>
                                          <p:attrName>style.visibility</p:attrName>
                                        </p:attrNameLst>
                                      </p:cBhvr>
                                      <p:to>
                                        <p:strVal val="visible"/>
                                      </p:to>
                                    </p:set>
                                    <p:anim calcmode="lin" valueType="num">
                                      <p:cBhvr>
                                        <p:cTn id="192" dur="300" fill="hold"/>
                                        <p:tgtEl>
                                          <p:spTgt spid="174"/>
                                        </p:tgtEl>
                                        <p:attrNameLst>
                                          <p:attrName>ppt_w</p:attrName>
                                        </p:attrNameLst>
                                      </p:cBhvr>
                                      <p:tavLst>
                                        <p:tav tm="0">
                                          <p:val>
                                            <p:fltVal val="0"/>
                                          </p:val>
                                        </p:tav>
                                        <p:tav tm="100000">
                                          <p:val>
                                            <p:strVal val="#ppt_w"/>
                                          </p:val>
                                        </p:tav>
                                      </p:tavLst>
                                    </p:anim>
                                    <p:anim calcmode="lin" valueType="num">
                                      <p:cBhvr>
                                        <p:cTn id="193" dur="300" fill="hold"/>
                                        <p:tgtEl>
                                          <p:spTgt spid="174"/>
                                        </p:tgtEl>
                                        <p:attrNameLst>
                                          <p:attrName>ppt_h</p:attrName>
                                        </p:attrNameLst>
                                      </p:cBhvr>
                                      <p:tavLst>
                                        <p:tav tm="0">
                                          <p:val>
                                            <p:fltVal val="0"/>
                                          </p:val>
                                        </p:tav>
                                        <p:tav tm="100000">
                                          <p:val>
                                            <p:strVal val="#ppt_h"/>
                                          </p:val>
                                        </p:tav>
                                      </p:tavLst>
                                    </p:anim>
                                    <p:animEffect transition="in" filter="fade">
                                      <p:cBhvr>
                                        <p:cTn id="194" dur="300"/>
                                        <p:tgtEl>
                                          <p:spTgt spid="174"/>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20"/>
                                        </p:tgtEl>
                                        <p:attrNameLst>
                                          <p:attrName>style.visibility</p:attrName>
                                        </p:attrNameLst>
                                      </p:cBhvr>
                                      <p:to>
                                        <p:strVal val="visible"/>
                                      </p:to>
                                    </p:set>
                                    <p:animEffect transition="in" filter="wipe(left)">
                                      <p:cBhvr>
                                        <p:cTn id="199" dur="500"/>
                                        <p:tgtEl>
                                          <p:spTgt spid="120"/>
                                        </p:tgtEl>
                                      </p:cBhvr>
                                    </p:animEffect>
                                  </p:childTnLst>
                                </p:cTn>
                              </p:par>
                            </p:childTnLst>
                          </p:cTn>
                        </p:par>
                      </p:childTnLst>
                    </p:cTn>
                  </p:par>
                  <p:par>
                    <p:cTn id="200" fill="hold">
                      <p:stCondLst>
                        <p:cond delay="indefinite"/>
                      </p:stCondLst>
                      <p:childTnLst>
                        <p:par>
                          <p:cTn id="201" fill="hold">
                            <p:stCondLst>
                              <p:cond delay="0"/>
                            </p:stCondLst>
                            <p:childTnLst>
                              <p:par>
                                <p:cTn id="202" presetID="53" presetClass="entr" presetSubtype="16" fill="hold" grpId="0" nodeType="clickEffect">
                                  <p:stCondLst>
                                    <p:cond delay="0"/>
                                  </p:stCondLst>
                                  <p:childTnLst>
                                    <p:set>
                                      <p:cBhvr>
                                        <p:cTn id="203" dur="1" fill="hold">
                                          <p:stCondLst>
                                            <p:cond delay="0"/>
                                          </p:stCondLst>
                                        </p:cTn>
                                        <p:tgtEl>
                                          <p:spTgt spid="163"/>
                                        </p:tgtEl>
                                        <p:attrNameLst>
                                          <p:attrName>style.visibility</p:attrName>
                                        </p:attrNameLst>
                                      </p:cBhvr>
                                      <p:to>
                                        <p:strVal val="visible"/>
                                      </p:to>
                                    </p:set>
                                    <p:anim calcmode="lin" valueType="num">
                                      <p:cBhvr>
                                        <p:cTn id="204" dur="200" fill="hold"/>
                                        <p:tgtEl>
                                          <p:spTgt spid="163"/>
                                        </p:tgtEl>
                                        <p:attrNameLst>
                                          <p:attrName>ppt_w</p:attrName>
                                        </p:attrNameLst>
                                      </p:cBhvr>
                                      <p:tavLst>
                                        <p:tav tm="0">
                                          <p:val>
                                            <p:fltVal val="0"/>
                                          </p:val>
                                        </p:tav>
                                        <p:tav tm="100000">
                                          <p:val>
                                            <p:strVal val="#ppt_w"/>
                                          </p:val>
                                        </p:tav>
                                      </p:tavLst>
                                    </p:anim>
                                    <p:anim calcmode="lin" valueType="num">
                                      <p:cBhvr>
                                        <p:cTn id="205" dur="200" fill="hold"/>
                                        <p:tgtEl>
                                          <p:spTgt spid="163"/>
                                        </p:tgtEl>
                                        <p:attrNameLst>
                                          <p:attrName>ppt_h</p:attrName>
                                        </p:attrNameLst>
                                      </p:cBhvr>
                                      <p:tavLst>
                                        <p:tav tm="0">
                                          <p:val>
                                            <p:fltVal val="0"/>
                                          </p:val>
                                        </p:tav>
                                        <p:tav tm="100000">
                                          <p:val>
                                            <p:strVal val="#ppt_h"/>
                                          </p:val>
                                        </p:tav>
                                      </p:tavLst>
                                    </p:anim>
                                    <p:animEffect transition="in" filter="fade">
                                      <p:cBhvr>
                                        <p:cTn id="206" dur="200"/>
                                        <p:tgtEl>
                                          <p:spTgt spid="163"/>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16" fill="hold" grpId="0" nodeType="clickEffect">
                                  <p:stCondLst>
                                    <p:cond delay="0"/>
                                  </p:stCondLst>
                                  <p:iterate type="lt">
                                    <p:tmPct val="10000"/>
                                  </p:iterate>
                                  <p:childTnLst>
                                    <p:set>
                                      <p:cBhvr>
                                        <p:cTn id="210" dur="1" fill="hold">
                                          <p:stCondLst>
                                            <p:cond delay="0"/>
                                          </p:stCondLst>
                                        </p:cTn>
                                        <p:tgtEl>
                                          <p:spTgt spid="169"/>
                                        </p:tgtEl>
                                        <p:attrNameLst>
                                          <p:attrName>style.visibility</p:attrName>
                                        </p:attrNameLst>
                                      </p:cBhvr>
                                      <p:to>
                                        <p:strVal val="visible"/>
                                      </p:to>
                                    </p:set>
                                    <p:anim calcmode="lin" valueType="num">
                                      <p:cBhvr>
                                        <p:cTn id="211" dur="300" fill="hold"/>
                                        <p:tgtEl>
                                          <p:spTgt spid="169"/>
                                        </p:tgtEl>
                                        <p:attrNameLst>
                                          <p:attrName>ppt_w</p:attrName>
                                        </p:attrNameLst>
                                      </p:cBhvr>
                                      <p:tavLst>
                                        <p:tav tm="0">
                                          <p:val>
                                            <p:fltVal val="0"/>
                                          </p:val>
                                        </p:tav>
                                        <p:tav tm="100000">
                                          <p:val>
                                            <p:strVal val="#ppt_w"/>
                                          </p:val>
                                        </p:tav>
                                      </p:tavLst>
                                    </p:anim>
                                    <p:anim calcmode="lin" valueType="num">
                                      <p:cBhvr>
                                        <p:cTn id="212" dur="300" fill="hold"/>
                                        <p:tgtEl>
                                          <p:spTgt spid="169"/>
                                        </p:tgtEl>
                                        <p:attrNameLst>
                                          <p:attrName>ppt_h</p:attrName>
                                        </p:attrNameLst>
                                      </p:cBhvr>
                                      <p:tavLst>
                                        <p:tav tm="0">
                                          <p:val>
                                            <p:fltVal val="0"/>
                                          </p:val>
                                        </p:tav>
                                        <p:tav tm="100000">
                                          <p:val>
                                            <p:strVal val="#ppt_h"/>
                                          </p:val>
                                        </p:tav>
                                      </p:tavLst>
                                    </p:anim>
                                    <p:animEffect transition="in" filter="fade">
                                      <p:cBhvr>
                                        <p:cTn id="213" dur="300"/>
                                        <p:tgtEl>
                                          <p:spTgt spid="169"/>
                                        </p:tgtEl>
                                      </p:cBhvr>
                                    </p:animEffect>
                                  </p:childTnLst>
                                </p:cTn>
                              </p:par>
                            </p:childTnLst>
                          </p:cTn>
                        </p:par>
                      </p:childTnLst>
                    </p:cTn>
                  </p:par>
                  <p:par>
                    <p:cTn id="214" fill="hold">
                      <p:stCondLst>
                        <p:cond delay="indefinite"/>
                      </p:stCondLst>
                      <p:childTnLst>
                        <p:par>
                          <p:cTn id="215" fill="hold">
                            <p:stCondLst>
                              <p:cond delay="0"/>
                            </p:stCondLst>
                            <p:childTnLst>
                              <p:par>
                                <p:cTn id="216" presetID="47" presetClass="entr" presetSubtype="0" fill="hold" grpId="0" nodeType="clickEffect">
                                  <p:stCondLst>
                                    <p:cond delay="0"/>
                                  </p:stCondLst>
                                  <p:childTnLst>
                                    <p:set>
                                      <p:cBhvr>
                                        <p:cTn id="217" dur="1" fill="hold">
                                          <p:stCondLst>
                                            <p:cond delay="0"/>
                                          </p:stCondLst>
                                        </p:cTn>
                                        <p:tgtEl>
                                          <p:spTgt spid="143"/>
                                        </p:tgtEl>
                                        <p:attrNameLst>
                                          <p:attrName>style.visibility</p:attrName>
                                        </p:attrNameLst>
                                      </p:cBhvr>
                                      <p:to>
                                        <p:strVal val="visible"/>
                                      </p:to>
                                    </p:set>
                                    <p:animEffect transition="in" filter="fade">
                                      <p:cBhvr>
                                        <p:cTn id="218" dur="500"/>
                                        <p:tgtEl>
                                          <p:spTgt spid="143"/>
                                        </p:tgtEl>
                                      </p:cBhvr>
                                    </p:animEffect>
                                    <p:anim calcmode="lin" valueType="num">
                                      <p:cBhvr>
                                        <p:cTn id="219" dur="500" fill="hold"/>
                                        <p:tgtEl>
                                          <p:spTgt spid="143"/>
                                        </p:tgtEl>
                                        <p:attrNameLst>
                                          <p:attrName>ppt_x</p:attrName>
                                        </p:attrNameLst>
                                      </p:cBhvr>
                                      <p:tavLst>
                                        <p:tav tm="0">
                                          <p:val>
                                            <p:strVal val="#ppt_x"/>
                                          </p:val>
                                        </p:tav>
                                        <p:tav tm="100000">
                                          <p:val>
                                            <p:strVal val="#ppt_x"/>
                                          </p:val>
                                        </p:tav>
                                      </p:tavLst>
                                    </p:anim>
                                    <p:anim calcmode="lin" valueType="num">
                                      <p:cBhvr>
                                        <p:cTn id="220" dur="5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152"/>
                                        </p:tgtEl>
                                        <p:attrNameLst>
                                          <p:attrName>style.visibility</p:attrName>
                                        </p:attrNameLst>
                                      </p:cBhvr>
                                      <p:to>
                                        <p:strVal val="visible"/>
                                      </p:to>
                                    </p:set>
                                    <p:animEffect transition="in" filter="fade">
                                      <p:cBhvr>
                                        <p:cTn id="225" dur="500"/>
                                        <p:tgtEl>
                                          <p:spTgt spid="152"/>
                                        </p:tgtEl>
                                      </p:cBhvr>
                                    </p:animEffect>
                                  </p:childTnLst>
                                </p:cTn>
                              </p:par>
                              <p:par>
                                <p:cTn id="226" presetID="22" presetClass="entr" presetSubtype="1" fill="hold" grpId="0" nodeType="withEffect">
                                  <p:stCondLst>
                                    <p:cond delay="0"/>
                                  </p:stCondLst>
                                  <p:childTnLst>
                                    <p:set>
                                      <p:cBhvr>
                                        <p:cTn id="227" dur="1" fill="hold">
                                          <p:stCondLst>
                                            <p:cond delay="0"/>
                                          </p:stCondLst>
                                        </p:cTn>
                                        <p:tgtEl>
                                          <p:spTgt spid="137"/>
                                        </p:tgtEl>
                                        <p:attrNameLst>
                                          <p:attrName>style.visibility</p:attrName>
                                        </p:attrNameLst>
                                      </p:cBhvr>
                                      <p:to>
                                        <p:strVal val="visible"/>
                                      </p:to>
                                    </p:set>
                                    <p:animEffect transition="in" filter="wipe(up)">
                                      <p:cBhvr>
                                        <p:cTn id="228" dur="500"/>
                                        <p:tgtEl>
                                          <p:spTgt spid="137"/>
                                        </p:tgtEl>
                                      </p:cBhvr>
                                    </p:animEffect>
                                  </p:childTnLst>
                                </p:cTn>
                              </p:par>
                            </p:childTnLst>
                          </p:cTn>
                        </p:par>
                      </p:childTnLst>
                    </p:cTn>
                  </p:par>
                  <p:par>
                    <p:cTn id="229" fill="hold">
                      <p:stCondLst>
                        <p:cond delay="indefinite"/>
                      </p:stCondLst>
                      <p:childTnLst>
                        <p:par>
                          <p:cTn id="230" fill="hold">
                            <p:stCondLst>
                              <p:cond delay="0"/>
                            </p:stCondLst>
                            <p:childTnLst>
                              <p:par>
                                <p:cTn id="231" presetID="53" presetClass="entr" presetSubtype="16" fill="hold" grpId="0" nodeType="clickEffect">
                                  <p:stCondLst>
                                    <p:cond delay="0"/>
                                  </p:stCondLst>
                                  <p:iterate type="lt">
                                    <p:tmPct val="10000"/>
                                  </p:iterate>
                                  <p:childTnLst>
                                    <p:set>
                                      <p:cBhvr>
                                        <p:cTn id="232" dur="1" fill="hold">
                                          <p:stCondLst>
                                            <p:cond delay="0"/>
                                          </p:stCondLst>
                                        </p:cTn>
                                        <p:tgtEl>
                                          <p:spTgt spid="171"/>
                                        </p:tgtEl>
                                        <p:attrNameLst>
                                          <p:attrName>style.visibility</p:attrName>
                                        </p:attrNameLst>
                                      </p:cBhvr>
                                      <p:to>
                                        <p:strVal val="visible"/>
                                      </p:to>
                                    </p:set>
                                    <p:anim calcmode="lin" valueType="num">
                                      <p:cBhvr>
                                        <p:cTn id="233" dur="300" fill="hold"/>
                                        <p:tgtEl>
                                          <p:spTgt spid="171"/>
                                        </p:tgtEl>
                                        <p:attrNameLst>
                                          <p:attrName>ppt_w</p:attrName>
                                        </p:attrNameLst>
                                      </p:cBhvr>
                                      <p:tavLst>
                                        <p:tav tm="0">
                                          <p:val>
                                            <p:fltVal val="0"/>
                                          </p:val>
                                        </p:tav>
                                        <p:tav tm="100000">
                                          <p:val>
                                            <p:strVal val="#ppt_w"/>
                                          </p:val>
                                        </p:tav>
                                      </p:tavLst>
                                    </p:anim>
                                    <p:anim calcmode="lin" valueType="num">
                                      <p:cBhvr>
                                        <p:cTn id="234" dur="300" fill="hold"/>
                                        <p:tgtEl>
                                          <p:spTgt spid="171"/>
                                        </p:tgtEl>
                                        <p:attrNameLst>
                                          <p:attrName>ppt_h</p:attrName>
                                        </p:attrNameLst>
                                      </p:cBhvr>
                                      <p:tavLst>
                                        <p:tav tm="0">
                                          <p:val>
                                            <p:fltVal val="0"/>
                                          </p:val>
                                        </p:tav>
                                        <p:tav tm="100000">
                                          <p:val>
                                            <p:strVal val="#ppt_h"/>
                                          </p:val>
                                        </p:tav>
                                      </p:tavLst>
                                    </p:anim>
                                    <p:animEffect transition="in" filter="fade">
                                      <p:cBhvr>
                                        <p:cTn id="235" dur="300"/>
                                        <p:tgtEl>
                                          <p:spTgt spid="171"/>
                                        </p:tgtEl>
                                      </p:cBhvr>
                                    </p:animEffect>
                                  </p:childTnLst>
                                </p:cTn>
                              </p:par>
                            </p:childTnLst>
                          </p:cTn>
                        </p:par>
                      </p:childTnLst>
                    </p:cTn>
                  </p:par>
                  <p:par>
                    <p:cTn id="236" fill="hold">
                      <p:stCondLst>
                        <p:cond delay="indefinite"/>
                      </p:stCondLst>
                      <p:childTnLst>
                        <p:par>
                          <p:cTn id="237" fill="hold">
                            <p:stCondLst>
                              <p:cond delay="0"/>
                            </p:stCondLst>
                            <p:childTnLst>
                              <p:par>
                                <p:cTn id="238" presetID="53" presetClass="entr" presetSubtype="16" fill="hold" grpId="0" nodeType="clickEffect">
                                  <p:stCondLst>
                                    <p:cond delay="0"/>
                                  </p:stCondLst>
                                  <p:iterate type="lt">
                                    <p:tmPct val="10000"/>
                                  </p:iterate>
                                  <p:childTnLst>
                                    <p:set>
                                      <p:cBhvr>
                                        <p:cTn id="239" dur="1" fill="hold">
                                          <p:stCondLst>
                                            <p:cond delay="0"/>
                                          </p:stCondLst>
                                        </p:cTn>
                                        <p:tgtEl>
                                          <p:spTgt spid="172"/>
                                        </p:tgtEl>
                                        <p:attrNameLst>
                                          <p:attrName>style.visibility</p:attrName>
                                        </p:attrNameLst>
                                      </p:cBhvr>
                                      <p:to>
                                        <p:strVal val="visible"/>
                                      </p:to>
                                    </p:set>
                                    <p:anim calcmode="lin" valueType="num">
                                      <p:cBhvr>
                                        <p:cTn id="240" dur="300" fill="hold"/>
                                        <p:tgtEl>
                                          <p:spTgt spid="172"/>
                                        </p:tgtEl>
                                        <p:attrNameLst>
                                          <p:attrName>ppt_w</p:attrName>
                                        </p:attrNameLst>
                                      </p:cBhvr>
                                      <p:tavLst>
                                        <p:tav tm="0">
                                          <p:val>
                                            <p:fltVal val="0"/>
                                          </p:val>
                                        </p:tav>
                                        <p:tav tm="100000">
                                          <p:val>
                                            <p:strVal val="#ppt_w"/>
                                          </p:val>
                                        </p:tav>
                                      </p:tavLst>
                                    </p:anim>
                                    <p:anim calcmode="lin" valueType="num">
                                      <p:cBhvr>
                                        <p:cTn id="241" dur="300" fill="hold"/>
                                        <p:tgtEl>
                                          <p:spTgt spid="172"/>
                                        </p:tgtEl>
                                        <p:attrNameLst>
                                          <p:attrName>ppt_h</p:attrName>
                                        </p:attrNameLst>
                                      </p:cBhvr>
                                      <p:tavLst>
                                        <p:tav tm="0">
                                          <p:val>
                                            <p:fltVal val="0"/>
                                          </p:val>
                                        </p:tav>
                                        <p:tav tm="100000">
                                          <p:val>
                                            <p:strVal val="#ppt_h"/>
                                          </p:val>
                                        </p:tav>
                                      </p:tavLst>
                                    </p:anim>
                                    <p:animEffect transition="in" filter="fade">
                                      <p:cBhvr>
                                        <p:cTn id="242" dur="300"/>
                                        <p:tgtEl>
                                          <p:spTgt spid="172"/>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121"/>
                                        </p:tgtEl>
                                        <p:attrNameLst>
                                          <p:attrName>style.visibility</p:attrName>
                                        </p:attrNameLst>
                                      </p:cBhvr>
                                      <p:to>
                                        <p:strVal val="visible"/>
                                      </p:to>
                                    </p:set>
                                    <p:animEffect transition="in" filter="wipe(left)">
                                      <p:cBhvr>
                                        <p:cTn id="247" dur="500"/>
                                        <p:tgtEl>
                                          <p:spTgt spid="121"/>
                                        </p:tgtEl>
                                      </p:cBhvr>
                                    </p:animEffect>
                                  </p:childTnLst>
                                </p:cTn>
                              </p:par>
                            </p:childTnLst>
                          </p:cTn>
                        </p:par>
                      </p:childTnLst>
                    </p:cTn>
                  </p:par>
                  <p:par>
                    <p:cTn id="248" fill="hold">
                      <p:stCondLst>
                        <p:cond delay="indefinite"/>
                      </p:stCondLst>
                      <p:childTnLst>
                        <p:par>
                          <p:cTn id="249" fill="hold">
                            <p:stCondLst>
                              <p:cond delay="0"/>
                            </p:stCondLst>
                            <p:childTnLst>
                              <p:par>
                                <p:cTn id="250" presetID="53" presetClass="entr" presetSubtype="16" fill="hold" grpId="0" nodeType="clickEffect">
                                  <p:stCondLst>
                                    <p:cond delay="0"/>
                                  </p:stCondLst>
                                  <p:childTnLst>
                                    <p:set>
                                      <p:cBhvr>
                                        <p:cTn id="251" dur="1" fill="hold">
                                          <p:stCondLst>
                                            <p:cond delay="0"/>
                                          </p:stCondLst>
                                        </p:cTn>
                                        <p:tgtEl>
                                          <p:spTgt spid="164"/>
                                        </p:tgtEl>
                                        <p:attrNameLst>
                                          <p:attrName>style.visibility</p:attrName>
                                        </p:attrNameLst>
                                      </p:cBhvr>
                                      <p:to>
                                        <p:strVal val="visible"/>
                                      </p:to>
                                    </p:set>
                                    <p:anim calcmode="lin" valueType="num">
                                      <p:cBhvr>
                                        <p:cTn id="252" dur="200" fill="hold"/>
                                        <p:tgtEl>
                                          <p:spTgt spid="164"/>
                                        </p:tgtEl>
                                        <p:attrNameLst>
                                          <p:attrName>ppt_w</p:attrName>
                                        </p:attrNameLst>
                                      </p:cBhvr>
                                      <p:tavLst>
                                        <p:tav tm="0">
                                          <p:val>
                                            <p:fltVal val="0"/>
                                          </p:val>
                                        </p:tav>
                                        <p:tav tm="100000">
                                          <p:val>
                                            <p:strVal val="#ppt_w"/>
                                          </p:val>
                                        </p:tav>
                                      </p:tavLst>
                                    </p:anim>
                                    <p:anim calcmode="lin" valueType="num">
                                      <p:cBhvr>
                                        <p:cTn id="253" dur="200" fill="hold"/>
                                        <p:tgtEl>
                                          <p:spTgt spid="164"/>
                                        </p:tgtEl>
                                        <p:attrNameLst>
                                          <p:attrName>ppt_h</p:attrName>
                                        </p:attrNameLst>
                                      </p:cBhvr>
                                      <p:tavLst>
                                        <p:tav tm="0">
                                          <p:val>
                                            <p:fltVal val="0"/>
                                          </p:val>
                                        </p:tav>
                                        <p:tav tm="100000">
                                          <p:val>
                                            <p:strVal val="#ppt_h"/>
                                          </p:val>
                                        </p:tav>
                                      </p:tavLst>
                                    </p:anim>
                                    <p:animEffect transition="in" filter="fade">
                                      <p:cBhvr>
                                        <p:cTn id="254" dur="200"/>
                                        <p:tgtEl>
                                          <p:spTgt spid="164"/>
                                        </p:tgtEl>
                                      </p:cBhvr>
                                    </p:animEffect>
                                  </p:childTnLst>
                                </p:cTn>
                              </p:par>
                            </p:childTnLst>
                          </p:cTn>
                        </p:par>
                      </p:childTnLst>
                    </p:cTn>
                  </p:par>
                  <p:par>
                    <p:cTn id="255" fill="hold">
                      <p:stCondLst>
                        <p:cond delay="indefinite"/>
                      </p:stCondLst>
                      <p:childTnLst>
                        <p:par>
                          <p:cTn id="256" fill="hold">
                            <p:stCondLst>
                              <p:cond delay="0"/>
                            </p:stCondLst>
                            <p:childTnLst>
                              <p:par>
                                <p:cTn id="257" presetID="53" presetClass="entr" presetSubtype="16" fill="hold" grpId="0" nodeType="clickEffect">
                                  <p:stCondLst>
                                    <p:cond delay="0"/>
                                  </p:stCondLst>
                                  <p:iterate type="lt">
                                    <p:tmPct val="10000"/>
                                  </p:iterate>
                                  <p:childTnLst>
                                    <p:set>
                                      <p:cBhvr>
                                        <p:cTn id="258" dur="1" fill="hold">
                                          <p:stCondLst>
                                            <p:cond delay="0"/>
                                          </p:stCondLst>
                                        </p:cTn>
                                        <p:tgtEl>
                                          <p:spTgt spid="170"/>
                                        </p:tgtEl>
                                        <p:attrNameLst>
                                          <p:attrName>style.visibility</p:attrName>
                                        </p:attrNameLst>
                                      </p:cBhvr>
                                      <p:to>
                                        <p:strVal val="visible"/>
                                      </p:to>
                                    </p:set>
                                    <p:anim calcmode="lin" valueType="num">
                                      <p:cBhvr>
                                        <p:cTn id="259" dur="300" fill="hold"/>
                                        <p:tgtEl>
                                          <p:spTgt spid="170"/>
                                        </p:tgtEl>
                                        <p:attrNameLst>
                                          <p:attrName>ppt_w</p:attrName>
                                        </p:attrNameLst>
                                      </p:cBhvr>
                                      <p:tavLst>
                                        <p:tav tm="0">
                                          <p:val>
                                            <p:fltVal val="0"/>
                                          </p:val>
                                        </p:tav>
                                        <p:tav tm="100000">
                                          <p:val>
                                            <p:strVal val="#ppt_w"/>
                                          </p:val>
                                        </p:tav>
                                      </p:tavLst>
                                    </p:anim>
                                    <p:anim calcmode="lin" valueType="num">
                                      <p:cBhvr>
                                        <p:cTn id="260" dur="300" fill="hold"/>
                                        <p:tgtEl>
                                          <p:spTgt spid="170"/>
                                        </p:tgtEl>
                                        <p:attrNameLst>
                                          <p:attrName>ppt_h</p:attrName>
                                        </p:attrNameLst>
                                      </p:cBhvr>
                                      <p:tavLst>
                                        <p:tav tm="0">
                                          <p:val>
                                            <p:fltVal val="0"/>
                                          </p:val>
                                        </p:tav>
                                        <p:tav tm="100000">
                                          <p:val>
                                            <p:strVal val="#ppt_h"/>
                                          </p:val>
                                        </p:tav>
                                      </p:tavLst>
                                    </p:anim>
                                    <p:animEffect transition="in" filter="fade">
                                      <p:cBhvr>
                                        <p:cTn id="261" dur="300"/>
                                        <p:tgtEl>
                                          <p:spTgt spid="170"/>
                                        </p:tgtEl>
                                      </p:cBhvr>
                                    </p:animEffect>
                                  </p:childTnLst>
                                </p:cTn>
                              </p:par>
                            </p:childTnLst>
                          </p:cTn>
                        </p:par>
                      </p:childTnLst>
                    </p:cTn>
                  </p:par>
                  <p:par>
                    <p:cTn id="262" fill="hold">
                      <p:stCondLst>
                        <p:cond delay="indefinite"/>
                      </p:stCondLst>
                      <p:childTnLst>
                        <p:par>
                          <p:cTn id="263" fill="hold">
                            <p:stCondLst>
                              <p:cond delay="0"/>
                            </p:stCondLst>
                            <p:childTnLst>
                              <p:par>
                                <p:cTn id="264" presetID="47" presetClass="entr" presetSubtype="0" fill="hold" grpId="0" nodeType="clickEffect">
                                  <p:stCondLst>
                                    <p:cond delay="0"/>
                                  </p:stCondLst>
                                  <p:childTnLst>
                                    <p:set>
                                      <p:cBhvr>
                                        <p:cTn id="265" dur="1" fill="hold">
                                          <p:stCondLst>
                                            <p:cond delay="0"/>
                                          </p:stCondLst>
                                        </p:cTn>
                                        <p:tgtEl>
                                          <p:spTgt spid="144"/>
                                        </p:tgtEl>
                                        <p:attrNameLst>
                                          <p:attrName>style.visibility</p:attrName>
                                        </p:attrNameLst>
                                      </p:cBhvr>
                                      <p:to>
                                        <p:strVal val="visible"/>
                                      </p:to>
                                    </p:set>
                                    <p:animEffect transition="in" filter="fade">
                                      <p:cBhvr>
                                        <p:cTn id="266" dur="500"/>
                                        <p:tgtEl>
                                          <p:spTgt spid="144"/>
                                        </p:tgtEl>
                                      </p:cBhvr>
                                    </p:animEffect>
                                    <p:anim calcmode="lin" valueType="num">
                                      <p:cBhvr>
                                        <p:cTn id="267" dur="500" fill="hold"/>
                                        <p:tgtEl>
                                          <p:spTgt spid="144"/>
                                        </p:tgtEl>
                                        <p:attrNameLst>
                                          <p:attrName>ppt_x</p:attrName>
                                        </p:attrNameLst>
                                      </p:cBhvr>
                                      <p:tavLst>
                                        <p:tav tm="0">
                                          <p:val>
                                            <p:strVal val="#ppt_x"/>
                                          </p:val>
                                        </p:tav>
                                        <p:tav tm="100000">
                                          <p:val>
                                            <p:strVal val="#ppt_x"/>
                                          </p:val>
                                        </p:tav>
                                      </p:tavLst>
                                    </p:anim>
                                    <p:anim calcmode="lin" valueType="num">
                                      <p:cBhvr>
                                        <p:cTn id="268" dur="5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156"/>
                                        </p:tgtEl>
                                        <p:attrNameLst>
                                          <p:attrName>style.visibility</p:attrName>
                                        </p:attrNameLst>
                                      </p:cBhvr>
                                      <p:to>
                                        <p:strVal val="visible"/>
                                      </p:to>
                                    </p:set>
                                    <p:animEffect transition="in" filter="fade">
                                      <p:cBhvr>
                                        <p:cTn id="273" dur="500"/>
                                        <p:tgtEl>
                                          <p:spTgt spid="156"/>
                                        </p:tgtEl>
                                      </p:cBhvr>
                                    </p:animEffect>
                                  </p:childTnLst>
                                </p:cTn>
                              </p:par>
                              <p:par>
                                <p:cTn id="274" presetID="22" presetClass="entr" presetSubtype="1" fill="hold" grpId="0" nodeType="withEffect">
                                  <p:stCondLst>
                                    <p:cond delay="0"/>
                                  </p:stCondLst>
                                  <p:childTnLst>
                                    <p:set>
                                      <p:cBhvr>
                                        <p:cTn id="275" dur="1" fill="hold">
                                          <p:stCondLst>
                                            <p:cond delay="0"/>
                                          </p:stCondLst>
                                        </p:cTn>
                                        <p:tgtEl>
                                          <p:spTgt spid="138"/>
                                        </p:tgtEl>
                                        <p:attrNameLst>
                                          <p:attrName>style.visibility</p:attrName>
                                        </p:attrNameLst>
                                      </p:cBhvr>
                                      <p:to>
                                        <p:strVal val="visible"/>
                                      </p:to>
                                    </p:set>
                                    <p:animEffect transition="in" filter="wipe(up)">
                                      <p:cBhvr>
                                        <p:cTn id="276" dur="500"/>
                                        <p:tgtEl>
                                          <p:spTgt spid="138"/>
                                        </p:tgtEl>
                                      </p:cBhvr>
                                    </p:animEffect>
                                  </p:childTnLst>
                                </p:cTn>
                              </p:par>
                            </p:childTnLst>
                          </p:cTn>
                        </p:par>
                      </p:childTnLst>
                    </p:cTn>
                  </p:par>
                  <p:par>
                    <p:cTn id="277" fill="hold">
                      <p:stCondLst>
                        <p:cond delay="indefinite"/>
                      </p:stCondLst>
                      <p:childTnLst>
                        <p:par>
                          <p:cTn id="278" fill="hold">
                            <p:stCondLst>
                              <p:cond delay="0"/>
                            </p:stCondLst>
                            <p:childTnLst>
                              <p:par>
                                <p:cTn id="279" presetID="53" presetClass="entr" presetSubtype="16" fill="hold" grpId="0" nodeType="clickEffect">
                                  <p:stCondLst>
                                    <p:cond delay="0"/>
                                  </p:stCondLst>
                                  <p:iterate type="lt">
                                    <p:tmPct val="10000"/>
                                  </p:iterate>
                                  <p:childTnLst>
                                    <p:set>
                                      <p:cBhvr>
                                        <p:cTn id="280" dur="1" fill="hold">
                                          <p:stCondLst>
                                            <p:cond delay="0"/>
                                          </p:stCondLst>
                                        </p:cTn>
                                        <p:tgtEl>
                                          <p:spTgt spid="175"/>
                                        </p:tgtEl>
                                        <p:attrNameLst>
                                          <p:attrName>style.visibility</p:attrName>
                                        </p:attrNameLst>
                                      </p:cBhvr>
                                      <p:to>
                                        <p:strVal val="visible"/>
                                      </p:to>
                                    </p:set>
                                    <p:anim calcmode="lin" valueType="num">
                                      <p:cBhvr>
                                        <p:cTn id="281" dur="300" fill="hold"/>
                                        <p:tgtEl>
                                          <p:spTgt spid="175"/>
                                        </p:tgtEl>
                                        <p:attrNameLst>
                                          <p:attrName>ppt_w</p:attrName>
                                        </p:attrNameLst>
                                      </p:cBhvr>
                                      <p:tavLst>
                                        <p:tav tm="0">
                                          <p:val>
                                            <p:fltVal val="0"/>
                                          </p:val>
                                        </p:tav>
                                        <p:tav tm="100000">
                                          <p:val>
                                            <p:strVal val="#ppt_w"/>
                                          </p:val>
                                        </p:tav>
                                      </p:tavLst>
                                    </p:anim>
                                    <p:anim calcmode="lin" valueType="num">
                                      <p:cBhvr>
                                        <p:cTn id="282" dur="300" fill="hold"/>
                                        <p:tgtEl>
                                          <p:spTgt spid="175"/>
                                        </p:tgtEl>
                                        <p:attrNameLst>
                                          <p:attrName>ppt_h</p:attrName>
                                        </p:attrNameLst>
                                      </p:cBhvr>
                                      <p:tavLst>
                                        <p:tav tm="0">
                                          <p:val>
                                            <p:fltVal val="0"/>
                                          </p:val>
                                        </p:tav>
                                        <p:tav tm="100000">
                                          <p:val>
                                            <p:strVal val="#ppt_h"/>
                                          </p:val>
                                        </p:tav>
                                      </p:tavLst>
                                    </p:anim>
                                    <p:animEffect transition="in" filter="fade">
                                      <p:cBhvr>
                                        <p:cTn id="283" dur="300"/>
                                        <p:tgtEl>
                                          <p:spTgt spid="175"/>
                                        </p:tgtEl>
                                      </p:cBhvr>
                                    </p:animEffect>
                                  </p:childTnLst>
                                </p:cTn>
                              </p:par>
                            </p:childTnLst>
                          </p:cTn>
                        </p:par>
                      </p:childTnLst>
                    </p:cTn>
                  </p:par>
                  <p:par>
                    <p:cTn id="284" fill="hold">
                      <p:stCondLst>
                        <p:cond delay="indefinite"/>
                      </p:stCondLst>
                      <p:childTnLst>
                        <p:par>
                          <p:cTn id="285" fill="hold">
                            <p:stCondLst>
                              <p:cond delay="0"/>
                            </p:stCondLst>
                            <p:childTnLst>
                              <p:par>
                                <p:cTn id="286" presetID="53" presetClass="entr" presetSubtype="16" fill="hold" grpId="0" nodeType="clickEffect">
                                  <p:stCondLst>
                                    <p:cond delay="0"/>
                                  </p:stCondLst>
                                  <p:iterate type="lt">
                                    <p:tmPct val="10000"/>
                                  </p:iterate>
                                  <p:childTnLst>
                                    <p:set>
                                      <p:cBhvr>
                                        <p:cTn id="287" dur="1" fill="hold">
                                          <p:stCondLst>
                                            <p:cond delay="0"/>
                                          </p:stCondLst>
                                        </p:cTn>
                                        <p:tgtEl>
                                          <p:spTgt spid="176"/>
                                        </p:tgtEl>
                                        <p:attrNameLst>
                                          <p:attrName>style.visibility</p:attrName>
                                        </p:attrNameLst>
                                      </p:cBhvr>
                                      <p:to>
                                        <p:strVal val="visible"/>
                                      </p:to>
                                    </p:set>
                                    <p:anim calcmode="lin" valueType="num">
                                      <p:cBhvr>
                                        <p:cTn id="288" dur="300" fill="hold"/>
                                        <p:tgtEl>
                                          <p:spTgt spid="176"/>
                                        </p:tgtEl>
                                        <p:attrNameLst>
                                          <p:attrName>ppt_w</p:attrName>
                                        </p:attrNameLst>
                                      </p:cBhvr>
                                      <p:tavLst>
                                        <p:tav tm="0">
                                          <p:val>
                                            <p:fltVal val="0"/>
                                          </p:val>
                                        </p:tav>
                                        <p:tav tm="100000">
                                          <p:val>
                                            <p:strVal val="#ppt_w"/>
                                          </p:val>
                                        </p:tav>
                                      </p:tavLst>
                                    </p:anim>
                                    <p:anim calcmode="lin" valueType="num">
                                      <p:cBhvr>
                                        <p:cTn id="289" dur="300" fill="hold"/>
                                        <p:tgtEl>
                                          <p:spTgt spid="176"/>
                                        </p:tgtEl>
                                        <p:attrNameLst>
                                          <p:attrName>ppt_h</p:attrName>
                                        </p:attrNameLst>
                                      </p:cBhvr>
                                      <p:tavLst>
                                        <p:tav tm="0">
                                          <p:val>
                                            <p:fltVal val="0"/>
                                          </p:val>
                                        </p:tav>
                                        <p:tav tm="100000">
                                          <p:val>
                                            <p:strVal val="#ppt_h"/>
                                          </p:val>
                                        </p:tav>
                                      </p:tavLst>
                                    </p:anim>
                                    <p:animEffect transition="in" filter="fade">
                                      <p:cBhvr>
                                        <p:cTn id="290" dur="300"/>
                                        <p:tgtEl>
                                          <p:spTgt spid="176"/>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8" fill="hold" grpId="0" nodeType="clickEffect">
                                  <p:stCondLst>
                                    <p:cond delay="0"/>
                                  </p:stCondLst>
                                  <p:childTnLst>
                                    <p:set>
                                      <p:cBhvr>
                                        <p:cTn id="294" dur="1" fill="hold">
                                          <p:stCondLst>
                                            <p:cond delay="0"/>
                                          </p:stCondLst>
                                        </p:cTn>
                                        <p:tgtEl>
                                          <p:spTgt spid="158"/>
                                        </p:tgtEl>
                                        <p:attrNameLst>
                                          <p:attrName>style.visibility</p:attrName>
                                        </p:attrNameLst>
                                      </p:cBhvr>
                                      <p:to>
                                        <p:strVal val="visible"/>
                                      </p:to>
                                    </p:set>
                                    <p:animEffect transition="in" filter="wipe(left)">
                                      <p:cBhvr>
                                        <p:cTn id="295"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20" grpId="0" animBg="1"/>
      <p:bldP spid="121" grpId="0" animBg="1"/>
      <p:bldP spid="124" grpId="0" animBg="1"/>
      <p:bldP spid="127" grpId="0"/>
      <p:bldP spid="128"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9" grpId="0" animBg="1"/>
      <p:bldP spid="150" grpId="0" animBg="1"/>
      <p:bldP spid="151" grpId="0" animBg="1"/>
      <p:bldP spid="152"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1965559" y="2070479"/>
            <a:ext cx="1662005" cy="453183"/>
          </a:xfrm>
          <a:prstGeom prst="rect">
            <a:avLst/>
          </a:prstGeom>
          <a:noFill/>
        </p:spPr>
        <p:txBody>
          <a:bodyPr wrap="square" lIns="0" tIns="72000" bIns="72000" rtlCol="0" anchor="ctr" anchorCtr="0">
            <a:spAutoFit/>
          </a:bodyPr>
          <a:lstStyle/>
          <a:p>
            <a:pPr algn="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56" name="文本框 55"/>
          <p:cNvSpPr txBox="1"/>
          <p:nvPr/>
        </p:nvSpPr>
        <p:spPr>
          <a:xfrm>
            <a:off x="1275443" y="2494941"/>
            <a:ext cx="2350372"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grpSp>
        <p:nvGrpSpPr>
          <p:cNvPr id="58" name="组合 57"/>
          <p:cNvGrpSpPr/>
          <p:nvPr/>
        </p:nvGrpSpPr>
        <p:grpSpPr>
          <a:xfrm>
            <a:off x="5600721" y="5194350"/>
            <a:ext cx="1024617" cy="939750"/>
            <a:chOff x="5600721" y="5159878"/>
            <a:chExt cx="1024617" cy="1041094"/>
          </a:xfrm>
          <a:noFill/>
          <a:effectLst>
            <a:outerShdw blurRad="101600" algn="ctr" rotWithShape="0">
              <a:srgbClr val="45D8FF">
                <a:alpha val="90000"/>
              </a:srgbClr>
            </a:outerShdw>
          </a:effectLst>
        </p:grpSpPr>
        <p:sp>
          <p:nvSpPr>
            <p:cNvPr id="59" name="Freeform 5"/>
            <p:cNvSpPr/>
            <p:nvPr/>
          </p:nvSpPr>
          <p:spPr bwMode="auto">
            <a:xfrm>
              <a:off x="5600721" y="5159878"/>
              <a:ext cx="1024617" cy="958705"/>
            </a:xfrm>
            <a:custGeom>
              <a:avLst/>
              <a:gdLst>
                <a:gd name="T0" fmla="*/ 1337 w 1367"/>
                <a:gd name="T1" fmla="*/ 591 h 1280"/>
                <a:gd name="T2" fmla="*/ 1326 w 1367"/>
                <a:gd name="T3" fmla="*/ 561 h 1280"/>
                <a:gd name="T4" fmla="*/ 1337 w 1367"/>
                <a:gd name="T5" fmla="*/ 527 h 1280"/>
                <a:gd name="T6" fmla="*/ 1356 w 1367"/>
                <a:gd name="T7" fmla="*/ 502 h 1280"/>
                <a:gd name="T8" fmla="*/ 1367 w 1367"/>
                <a:gd name="T9" fmla="*/ 460 h 1280"/>
                <a:gd name="T10" fmla="*/ 1350 w 1367"/>
                <a:gd name="T11" fmla="*/ 421 h 1280"/>
                <a:gd name="T12" fmla="*/ 1328 w 1367"/>
                <a:gd name="T13" fmla="*/ 396 h 1280"/>
                <a:gd name="T14" fmla="*/ 1316 w 1367"/>
                <a:gd name="T15" fmla="*/ 358 h 1280"/>
                <a:gd name="T16" fmla="*/ 1331 w 1367"/>
                <a:gd name="T17" fmla="*/ 320 h 1280"/>
                <a:gd name="T18" fmla="*/ 1348 w 1367"/>
                <a:gd name="T19" fmla="*/ 305 h 1280"/>
                <a:gd name="T20" fmla="*/ 1364 w 1367"/>
                <a:gd name="T21" fmla="*/ 271 h 1280"/>
                <a:gd name="T22" fmla="*/ 1367 w 1367"/>
                <a:gd name="T23" fmla="*/ 218 h 1280"/>
                <a:gd name="T24" fmla="*/ 0 w 1367"/>
                <a:gd name="T25" fmla="*/ 218 h 1280"/>
                <a:gd name="T26" fmla="*/ 0 w 1367"/>
                <a:gd name="T27" fmla="*/ 256 h 1280"/>
                <a:gd name="T28" fmla="*/ 16 w 1367"/>
                <a:gd name="T29" fmla="*/ 299 h 1280"/>
                <a:gd name="T30" fmla="*/ 25 w 1367"/>
                <a:gd name="T31" fmla="*/ 309 h 1280"/>
                <a:gd name="T32" fmla="*/ 48 w 1367"/>
                <a:gd name="T33" fmla="*/ 345 h 1280"/>
                <a:gd name="T34" fmla="*/ 46 w 1367"/>
                <a:gd name="T35" fmla="*/ 383 h 1280"/>
                <a:gd name="T36" fmla="*/ 29 w 1367"/>
                <a:gd name="T37" fmla="*/ 407 h 1280"/>
                <a:gd name="T38" fmla="*/ 2 w 1367"/>
                <a:gd name="T39" fmla="*/ 447 h 1280"/>
                <a:gd name="T40" fmla="*/ 4 w 1367"/>
                <a:gd name="T41" fmla="*/ 489 h 1280"/>
                <a:gd name="T42" fmla="*/ 21 w 1367"/>
                <a:gd name="T43" fmla="*/ 515 h 1280"/>
                <a:gd name="T44" fmla="*/ 40 w 1367"/>
                <a:gd name="T45" fmla="*/ 549 h 1280"/>
                <a:gd name="T46" fmla="*/ 36 w 1367"/>
                <a:gd name="T47" fmla="*/ 582 h 1280"/>
                <a:gd name="T48" fmla="*/ 23 w 1367"/>
                <a:gd name="T49" fmla="*/ 602 h 1280"/>
                <a:gd name="T50" fmla="*/ 2 w 1367"/>
                <a:gd name="T51" fmla="*/ 636 h 1280"/>
                <a:gd name="T52" fmla="*/ 4 w 1367"/>
                <a:gd name="T53" fmla="*/ 672 h 1280"/>
                <a:gd name="T54" fmla="*/ 25 w 1367"/>
                <a:gd name="T55" fmla="*/ 699 h 1280"/>
                <a:gd name="T56" fmla="*/ 48 w 1367"/>
                <a:gd name="T57" fmla="*/ 739 h 1280"/>
                <a:gd name="T58" fmla="*/ 42 w 1367"/>
                <a:gd name="T59" fmla="*/ 775 h 1280"/>
                <a:gd name="T60" fmla="*/ 25 w 1367"/>
                <a:gd name="T61" fmla="*/ 796 h 1280"/>
                <a:gd name="T62" fmla="*/ 8 w 1367"/>
                <a:gd name="T63" fmla="*/ 824 h 1280"/>
                <a:gd name="T64" fmla="*/ 10 w 1367"/>
                <a:gd name="T65" fmla="*/ 862 h 1280"/>
                <a:gd name="T66" fmla="*/ 31 w 1367"/>
                <a:gd name="T67" fmla="*/ 886 h 1280"/>
                <a:gd name="T68" fmla="*/ 59 w 1367"/>
                <a:gd name="T69" fmla="*/ 919 h 1280"/>
                <a:gd name="T70" fmla="*/ 69 w 1367"/>
                <a:gd name="T71" fmla="*/ 955 h 1280"/>
                <a:gd name="T72" fmla="*/ 70 w 1367"/>
                <a:gd name="T73" fmla="*/ 994 h 1280"/>
                <a:gd name="T74" fmla="*/ 103 w 1367"/>
                <a:gd name="T75" fmla="*/ 1042 h 1280"/>
                <a:gd name="T76" fmla="*/ 203 w 1367"/>
                <a:gd name="T77" fmla="*/ 1129 h 1280"/>
                <a:gd name="T78" fmla="*/ 351 w 1367"/>
                <a:gd name="T79" fmla="*/ 1248 h 1280"/>
                <a:gd name="T80" fmla="*/ 373 w 1367"/>
                <a:gd name="T81" fmla="*/ 1265 h 1280"/>
                <a:gd name="T82" fmla="*/ 440 w 1367"/>
                <a:gd name="T83" fmla="*/ 1278 h 1280"/>
                <a:gd name="T84" fmla="*/ 633 w 1367"/>
                <a:gd name="T85" fmla="*/ 1278 h 1280"/>
                <a:gd name="T86" fmla="*/ 684 w 1367"/>
                <a:gd name="T87" fmla="*/ 1280 h 1280"/>
                <a:gd name="T88" fmla="*/ 900 w 1367"/>
                <a:gd name="T89" fmla="*/ 1278 h 1280"/>
                <a:gd name="T90" fmla="*/ 953 w 1367"/>
                <a:gd name="T91" fmla="*/ 1275 h 1280"/>
                <a:gd name="T92" fmla="*/ 994 w 1367"/>
                <a:gd name="T93" fmla="*/ 1265 h 1280"/>
                <a:gd name="T94" fmla="*/ 1055 w 1367"/>
                <a:gd name="T95" fmla="*/ 1220 h 1280"/>
                <a:gd name="T96" fmla="*/ 1222 w 1367"/>
                <a:gd name="T97" fmla="*/ 1081 h 1280"/>
                <a:gd name="T98" fmla="*/ 1280 w 1367"/>
                <a:gd name="T99" fmla="*/ 1025 h 1280"/>
                <a:gd name="T100" fmla="*/ 1299 w 1367"/>
                <a:gd name="T101" fmla="*/ 981 h 1280"/>
                <a:gd name="T102" fmla="*/ 1301 w 1367"/>
                <a:gd name="T103" fmla="*/ 941 h 1280"/>
                <a:gd name="T104" fmla="*/ 1314 w 1367"/>
                <a:gd name="T105" fmla="*/ 907 h 1280"/>
                <a:gd name="T106" fmla="*/ 1337 w 1367"/>
                <a:gd name="T107" fmla="*/ 886 h 1280"/>
                <a:gd name="T108" fmla="*/ 1362 w 1367"/>
                <a:gd name="T109" fmla="*/ 850 h 1280"/>
                <a:gd name="T110" fmla="*/ 1356 w 1367"/>
                <a:gd name="T111" fmla="*/ 813 h 1280"/>
                <a:gd name="T112" fmla="*/ 1343 w 1367"/>
                <a:gd name="T113" fmla="*/ 796 h 1280"/>
                <a:gd name="T114" fmla="*/ 1320 w 1367"/>
                <a:gd name="T115" fmla="*/ 763 h 1280"/>
                <a:gd name="T116" fmla="*/ 1324 w 1367"/>
                <a:gd name="T117" fmla="*/ 725 h 1280"/>
                <a:gd name="T118" fmla="*/ 1343 w 1367"/>
                <a:gd name="T119" fmla="*/ 699 h 1280"/>
                <a:gd name="T120" fmla="*/ 1367 w 1367"/>
                <a:gd name="T121" fmla="*/ 661 h 1280"/>
                <a:gd name="T122" fmla="*/ 1360 w 1367"/>
                <a:gd name="T123" fmla="*/ 625 h 1280"/>
                <a:gd name="T124" fmla="*/ 1345 w 1367"/>
                <a:gd name="T125" fmla="*/ 602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7" h="1280">
                  <a:moveTo>
                    <a:pt x="1345" y="602"/>
                  </a:moveTo>
                  <a:lnTo>
                    <a:pt x="1345" y="602"/>
                  </a:lnTo>
                  <a:lnTo>
                    <a:pt x="1337" y="591"/>
                  </a:lnTo>
                  <a:lnTo>
                    <a:pt x="1329" y="582"/>
                  </a:lnTo>
                  <a:lnTo>
                    <a:pt x="1328" y="570"/>
                  </a:lnTo>
                  <a:lnTo>
                    <a:pt x="1326" y="561"/>
                  </a:lnTo>
                  <a:lnTo>
                    <a:pt x="1328" y="549"/>
                  </a:lnTo>
                  <a:lnTo>
                    <a:pt x="1331" y="538"/>
                  </a:lnTo>
                  <a:lnTo>
                    <a:pt x="1337" y="527"/>
                  </a:lnTo>
                  <a:lnTo>
                    <a:pt x="1346" y="515"/>
                  </a:lnTo>
                  <a:lnTo>
                    <a:pt x="1346" y="515"/>
                  </a:lnTo>
                  <a:lnTo>
                    <a:pt x="1356" y="502"/>
                  </a:lnTo>
                  <a:lnTo>
                    <a:pt x="1362" y="489"/>
                  </a:lnTo>
                  <a:lnTo>
                    <a:pt x="1365" y="476"/>
                  </a:lnTo>
                  <a:lnTo>
                    <a:pt x="1367" y="460"/>
                  </a:lnTo>
                  <a:lnTo>
                    <a:pt x="1364" y="447"/>
                  </a:lnTo>
                  <a:lnTo>
                    <a:pt x="1358" y="434"/>
                  </a:lnTo>
                  <a:lnTo>
                    <a:pt x="1350" y="421"/>
                  </a:lnTo>
                  <a:lnTo>
                    <a:pt x="1337" y="407"/>
                  </a:lnTo>
                  <a:lnTo>
                    <a:pt x="1337" y="407"/>
                  </a:lnTo>
                  <a:lnTo>
                    <a:pt x="1328" y="396"/>
                  </a:lnTo>
                  <a:lnTo>
                    <a:pt x="1320" y="383"/>
                  </a:lnTo>
                  <a:lnTo>
                    <a:pt x="1316" y="371"/>
                  </a:lnTo>
                  <a:lnTo>
                    <a:pt x="1316" y="358"/>
                  </a:lnTo>
                  <a:lnTo>
                    <a:pt x="1318" y="345"/>
                  </a:lnTo>
                  <a:lnTo>
                    <a:pt x="1324" y="332"/>
                  </a:lnTo>
                  <a:lnTo>
                    <a:pt x="1331" y="320"/>
                  </a:lnTo>
                  <a:lnTo>
                    <a:pt x="1343" y="309"/>
                  </a:lnTo>
                  <a:lnTo>
                    <a:pt x="1343" y="309"/>
                  </a:lnTo>
                  <a:lnTo>
                    <a:pt x="1348" y="305"/>
                  </a:lnTo>
                  <a:lnTo>
                    <a:pt x="1352" y="299"/>
                  </a:lnTo>
                  <a:lnTo>
                    <a:pt x="1360" y="284"/>
                  </a:lnTo>
                  <a:lnTo>
                    <a:pt x="1364" y="271"/>
                  </a:lnTo>
                  <a:lnTo>
                    <a:pt x="1365" y="256"/>
                  </a:lnTo>
                  <a:lnTo>
                    <a:pt x="1367" y="229"/>
                  </a:lnTo>
                  <a:lnTo>
                    <a:pt x="1367" y="218"/>
                  </a:lnTo>
                  <a:lnTo>
                    <a:pt x="1367" y="0"/>
                  </a:lnTo>
                  <a:lnTo>
                    <a:pt x="0" y="0"/>
                  </a:lnTo>
                  <a:lnTo>
                    <a:pt x="0" y="218"/>
                  </a:lnTo>
                  <a:lnTo>
                    <a:pt x="0" y="218"/>
                  </a:lnTo>
                  <a:lnTo>
                    <a:pt x="0" y="229"/>
                  </a:lnTo>
                  <a:lnTo>
                    <a:pt x="0" y="256"/>
                  </a:lnTo>
                  <a:lnTo>
                    <a:pt x="4" y="271"/>
                  </a:lnTo>
                  <a:lnTo>
                    <a:pt x="8" y="284"/>
                  </a:lnTo>
                  <a:lnTo>
                    <a:pt x="16" y="299"/>
                  </a:lnTo>
                  <a:lnTo>
                    <a:pt x="19" y="305"/>
                  </a:lnTo>
                  <a:lnTo>
                    <a:pt x="25" y="309"/>
                  </a:lnTo>
                  <a:lnTo>
                    <a:pt x="25" y="309"/>
                  </a:lnTo>
                  <a:lnTo>
                    <a:pt x="34" y="320"/>
                  </a:lnTo>
                  <a:lnTo>
                    <a:pt x="44" y="332"/>
                  </a:lnTo>
                  <a:lnTo>
                    <a:pt x="48" y="345"/>
                  </a:lnTo>
                  <a:lnTo>
                    <a:pt x="51" y="358"/>
                  </a:lnTo>
                  <a:lnTo>
                    <a:pt x="50" y="371"/>
                  </a:lnTo>
                  <a:lnTo>
                    <a:pt x="46" y="383"/>
                  </a:lnTo>
                  <a:lnTo>
                    <a:pt x="40" y="396"/>
                  </a:lnTo>
                  <a:lnTo>
                    <a:pt x="29" y="407"/>
                  </a:lnTo>
                  <a:lnTo>
                    <a:pt x="29" y="407"/>
                  </a:lnTo>
                  <a:lnTo>
                    <a:pt x="17" y="421"/>
                  </a:lnTo>
                  <a:lnTo>
                    <a:pt x="8" y="434"/>
                  </a:lnTo>
                  <a:lnTo>
                    <a:pt x="2" y="447"/>
                  </a:lnTo>
                  <a:lnTo>
                    <a:pt x="0" y="460"/>
                  </a:lnTo>
                  <a:lnTo>
                    <a:pt x="0" y="476"/>
                  </a:lnTo>
                  <a:lnTo>
                    <a:pt x="4" y="489"/>
                  </a:lnTo>
                  <a:lnTo>
                    <a:pt x="12" y="502"/>
                  </a:lnTo>
                  <a:lnTo>
                    <a:pt x="21" y="515"/>
                  </a:lnTo>
                  <a:lnTo>
                    <a:pt x="21" y="515"/>
                  </a:lnTo>
                  <a:lnTo>
                    <a:pt x="29" y="527"/>
                  </a:lnTo>
                  <a:lnTo>
                    <a:pt x="36" y="538"/>
                  </a:lnTo>
                  <a:lnTo>
                    <a:pt x="40" y="549"/>
                  </a:lnTo>
                  <a:lnTo>
                    <a:pt x="42" y="561"/>
                  </a:lnTo>
                  <a:lnTo>
                    <a:pt x="40" y="570"/>
                  </a:lnTo>
                  <a:lnTo>
                    <a:pt x="36" y="582"/>
                  </a:lnTo>
                  <a:lnTo>
                    <a:pt x="31" y="591"/>
                  </a:lnTo>
                  <a:lnTo>
                    <a:pt x="23" y="602"/>
                  </a:lnTo>
                  <a:lnTo>
                    <a:pt x="23" y="602"/>
                  </a:lnTo>
                  <a:lnTo>
                    <a:pt x="14" y="614"/>
                  </a:lnTo>
                  <a:lnTo>
                    <a:pt x="6" y="625"/>
                  </a:lnTo>
                  <a:lnTo>
                    <a:pt x="2" y="636"/>
                  </a:lnTo>
                  <a:lnTo>
                    <a:pt x="0" y="648"/>
                  </a:lnTo>
                  <a:lnTo>
                    <a:pt x="0" y="661"/>
                  </a:lnTo>
                  <a:lnTo>
                    <a:pt x="4" y="672"/>
                  </a:lnTo>
                  <a:lnTo>
                    <a:pt x="12" y="686"/>
                  </a:lnTo>
                  <a:lnTo>
                    <a:pt x="25" y="699"/>
                  </a:lnTo>
                  <a:lnTo>
                    <a:pt x="25" y="699"/>
                  </a:lnTo>
                  <a:lnTo>
                    <a:pt x="36" y="712"/>
                  </a:lnTo>
                  <a:lnTo>
                    <a:pt x="44" y="725"/>
                  </a:lnTo>
                  <a:lnTo>
                    <a:pt x="48" y="739"/>
                  </a:lnTo>
                  <a:lnTo>
                    <a:pt x="50" y="752"/>
                  </a:lnTo>
                  <a:lnTo>
                    <a:pt x="48" y="763"/>
                  </a:lnTo>
                  <a:lnTo>
                    <a:pt x="42" y="775"/>
                  </a:lnTo>
                  <a:lnTo>
                    <a:pt x="34" y="786"/>
                  </a:lnTo>
                  <a:lnTo>
                    <a:pt x="25" y="796"/>
                  </a:lnTo>
                  <a:lnTo>
                    <a:pt x="25" y="796"/>
                  </a:lnTo>
                  <a:lnTo>
                    <a:pt x="17" y="803"/>
                  </a:lnTo>
                  <a:lnTo>
                    <a:pt x="12" y="813"/>
                  </a:lnTo>
                  <a:lnTo>
                    <a:pt x="8" y="824"/>
                  </a:lnTo>
                  <a:lnTo>
                    <a:pt x="6" y="837"/>
                  </a:lnTo>
                  <a:lnTo>
                    <a:pt x="6" y="850"/>
                  </a:lnTo>
                  <a:lnTo>
                    <a:pt x="10" y="862"/>
                  </a:lnTo>
                  <a:lnTo>
                    <a:pt x="19" y="875"/>
                  </a:lnTo>
                  <a:lnTo>
                    <a:pt x="31" y="886"/>
                  </a:lnTo>
                  <a:lnTo>
                    <a:pt x="31" y="886"/>
                  </a:lnTo>
                  <a:lnTo>
                    <a:pt x="44" y="898"/>
                  </a:lnTo>
                  <a:lnTo>
                    <a:pt x="53" y="907"/>
                  </a:lnTo>
                  <a:lnTo>
                    <a:pt x="59" y="919"/>
                  </a:lnTo>
                  <a:lnTo>
                    <a:pt x="65" y="930"/>
                  </a:lnTo>
                  <a:lnTo>
                    <a:pt x="67" y="941"/>
                  </a:lnTo>
                  <a:lnTo>
                    <a:pt x="69" y="955"/>
                  </a:lnTo>
                  <a:lnTo>
                    <a:pt x="69" y="981"/>
                  </a:lnTo>
                  <a:lnTo>
                    <a:pt x="69" y="981"/>
                  </a:lnTo>
                  <a:lnTo>
                    <a:pt x="70" y="994"/>
                  </a:lnTo>
                  <a:lnTo>
                    <a:pt x="78" y="1009"/>
                  </a:lnTo>
                  <a:lnTo>
                    <a:pt x="87" y="1025"/>
                  </a:lnTo>
                  <a:lnTo>
                    <a:pt x="103" y="1042"/>
                  </a:lnTo>
                  <a:lnTo>
                    <a:pt x="122" y="1061"/>
                  </a:lnTo>
                  <a:lnTo>
                    <a:pt x="144" y="1081"/>
                  </a:lnTo>
                  <a:lnTo>
                    <a:pt x="203" y="1129"/>
                  </a:lnTo>
                  <a:lnTo>
                    <a:pt x="203" y="1129"/>
                  </a:lnTo>
                  <a:lnTo>
                    <a:pt x="313" y="1220"/>
                  </a:lnTo>
                  <a:lnTo>
                    <a:pt x="351" y="1248"/>
                  </a:lnTo>
                  <a:lnTo>
                    <a:pt x="364" y="1259"/>
                  </a:lnTo>
                  <a:lnTo>
                    <a:pt x="373" y="1265"/>
                  </a:lnTo>
                  <a:lnTo>
                    <a:pt x="373" y="1265"/>
                  </a:lnTo>
                  <a:lnTo>
                    <a:pt x="392" y="1271"/>
                  </a:lnTo>
                  <a:lnTo>
                    <a:pt x="415" y="1275"/>
                  </a:lnTo>
                  <a:lnTo>
                    <a:pt x="440" y="1278"/>
                  </a:lnTo>
                  <a:lnTo>
                    <a:pt x="468" y="1278"/>
                  </a:lnTo>
                  <a:lnTo>
                    <a:pt x="468" y="1278"/>
                  </a:lnTo>
                  <a:lnTo>
                    <a:pt x="633" y="1278"/>
                  </a:lnTo>
                  <a:lnTo>
                    <a:pt x="633" y="1278"/>
                  </a:lnTo>
                  <a:lnTo>
                    <a:pt x="684" y="1280"/>
                  </a:lnTo>
                  <a:lnTo>
                    <a:pt x="684" y="1280"/>
                  </a:lnTo>
                  <a:lnTo>
                    <a:pt x="735" y="1278"/>
                  </a:lnTo>
                  <a:lnTo>
                    <a:pt x="735" y="1278"/>
                  </a:lnTo>
                  <a:lnTo>
                    <a:pt x="900" y="1278"/>
                  </a:lnTo>
                  <a:lnTo>
                    <a:pt x="900" y="1278"/>
                  </a:lnTo>
                  <a:lnTo>
                    <a:pt x="928" y="1278"/>
                  </a:lnTo>
                  <a:lnTo>
                    <a:pt x="953" y="1275"/>
                  </a:lnTo>
                  <a:lnTo>
                    <a:pt x="975" y="1271"/>
                  </a:lnTo>
                  <a:lnTo>
                    <a:pt x="994" y="1265"/>
                  </a:lnTo>
                  <a:lnTo>
                    <a:pt x="994" y="1265"/>
                  </a:lnTo>
                  <a:lnTo>
                    <a:pt x="1004" y="1259"/>
                  </a:lnTo>
                  <a:lnTo>
                    <a:pt x="1017" y="1248"/>
                  </a:lnTo>
                  <a:lnTo>
                    <a:pt x="1055" y="1220"/>
                  </a:lnTo>
                  <a:lnTo>
                    <a:pt x="1165" y="1129"/>
                  </a:lnTo>
                  <a:lnTo>
                    <a:pt x="1165" y="1129"/>
                  </a:lnTo>
                  <a:lnTo>
                    <a:pt x="1222" y="1081"/>
                  </a:lnTo>
                  <a:lnTo>
                    <a:pt x="1246" y="1061"/>
                  </a:lnTo>
                  <a:lnTo>
                    <a:pt x="1265" y="1042"/>
                  </a:lnTo>
                  <a:lnTo>
                    <a:pt x="1280" y="1025"/>
                  </a:lnTo>
                  <a:lnTo>
                    <a:pt x="1290" y="1009"/>
                  </a:lnTo>
                  <a:lnTo>
                    <a:pt x="1297" y="994"/>
                  </a:lnTo>
                  <a:lnTo>
                    <a:pt x="1299" y="981"/>
                  </a:lnTo>
                  <a:lnTo>
                    <a:pt x="1299" y="981"/>
                  </a:lnTo>
                  <a:lnTo>
                    <a:pt x="1299" y="955"/>
                  </a:lnTo>
                  <a:lnTo>
                    <a:pt x="1301" y="941"/>
                  </a:lnTo>
                  <a:lnTo>
                    <a:pt x="1303" y="930"/>
                  </a:lnTo>
                  <a:lnTo>
                    <a:pt x="1307" y="919"/>
                  </a:lnTo>
                  <a:lnTo>
                    <a:pt x="1314" y="907"/>
                  </a:lnTo>
                  <a:lnTo>
                    <a:pt x="1324" y="898"/>
                  </a:lnTo>
                  <a:lnTo>
                    <a:pt x="1337" y="886"/>
                  </a:lnTo>
                  <a:lnTo>
                    <a:pt x="1337" y="886"/>
                  </a:lnTo>
                  <a:lnTo>
                    <a:pt x="1348" y="875"/>
                  </a:lnTo>
                  <a:lnTo>
                    <a:pt x="1356" y="862"/>
                  </a:lnTo>
                  <a:lnTo>
                    <a:pt x="1362" y="850"/>
                  </a:lnTo>
                  <a:lnTo>
                    <a:pt x="1362" y="837"/>
                  </a:lnTo>
                  <a:lnTo>
                    <a:pt x="1360" y="824"/>
                  </a:lnTo>
                  <a:lnTo>
                    <a:pt x="1356" y="813"/>
                  </a:lnTo>
                  <a:lnTo>
                    <a:pt x="1350" y="803"/>
                  </a:lnTo>
                  <a:lnTo>
                    <a:pt x="1343" y="796"/>
                  </a:lnTo>
                  <a:lnTo>
                    <a:pt x="1343" y="796"/>
                  </a:lnTo>
                  <a:lnTo>
                    <a:pt x="1331" y="786"/>
                  </a:lnTo>
                  <a:lnTo>
                    <a:pt x="1326" y="775"/>
                  </a:lnTo>
                  <a:lnTo>
                    <a:pt x="1320" y="763"/>
                  </a:lnTo>
                  <a:lnTo>
                    <a:pt x="1318" y="752"/>
                  </a:lnTo>
                  <a:lnTo>
                    <a:pt x="1320" y="739"/>
                  </a:lnTo>
                  <a:lnTo>
                    <a:pt x="1324" y="725"/>
                  </a:lnTo>
                  <a:lnTo>
                    <a:pt x="1331" y="712"/>
                  </a:lnTo>
                  <a:lnTo>
                    <a:pt x="1343" y="699"/>
                  </a:lnTo>
                  <a:lnTo>
                    <a:pt x="1343" y="699"/>
                  </a:lnTo>
                  <a:lnTo>
                    <a:pt x="1354" y="686"/>
                  </a:lnTo>
                  <a:lnTo>
                    <a:pt x="1362" y="672"/>
                  </a:lnTo>
                  <a:lnTo>
                    <a:pt x="1367" y="661"/>
                  </a:lnTo>
                  <a:lnTo>
                    <a:pt x="1367" y="648"/>
                  </a:lnTo>
                  <a:lnTo>
                    <a:pt x="1365" y="636"/>
                  </a:lnTo>
                  <a:lnTo>
                    <a:pt x="1360" y="625"/>
                  </a:lnTo>
                  <a:lnTo>
                    <a:pt x="1354" y="614"/>
                  </a:lnTo>
                  <a:lnTo>
                    <a:pt x="1345" y="602"/>
                  </a:lnTo>
                  <a:lnTo>
                    <a:pt x="1345" y="602"/>
                  </a:lnTo>
                  <a:close/>
                </a:path>
              </a:pathLst>
            </a:custGeom>
            <a:grpFill/>
            <a:ln w="76200">
              <a:solidFill>
                <a:srgbClr val="45D8FF"/>
              </a:solidFill>
            </a:ln>
          </p:spPr>
          <p:txBody>
            <a:bodyPr vert="horz" wrap="square" lIns="91440" tIns="45720" rIns="91440" bIns="45720" numCol="1" anchor="t" anchorCtr="0" compatLnSpc="1"/>
            <a:lstStyle/>
            <a:p>
              <a:endParaRPr lang="zh-CN" altLang="en-US"/>
            </a:p>
          </p:txBody>
        </p:sp>
        <p:sp>
          <p:nvSpPr>
            <p:cNvPr id="60" name="Freeform 6"/>
            <p:cNvSpPr/>
            <p:nvPr/>
          </p:nvSpPr>
          <p:spPr bwMode="auto">
            <a:xfrm>
              <a:off x="5889830" y="6142551"/>
              <a:ext cx="431418" cy="58421"/>
            </a:xfrm>
            <a:custGeom>
              <a:avLst/>
              <a:gdLst>
                <a:gd name="T0" fmla="*/ 11 w 575"/>
                <a:gd name="T1" fmla="*/ 0 h 78"/>
                <a:gd name="T2" fmla="*/ 569 w 575"/>
                <a:gd name="T3" fmla="*/ 0 h 78"/>
                <a:gd name="T4" fmla="*/ 569 w 575"/>
                <a:gd name="T5" fmla="*/ 0 h 78"/>
                <a:gd name="T6" fmla="*/ 571 w 575"/>
                <a:gd name="T7" fmla="*/ 0 h 78"/>
                <a:gd name="T8" fmla="*/ 573 w 575"/>
                <a:gd name="T9" fmla="*/ 2 h 78"/>
                <a:gd name="T10" fmla="*/ 575 w 575"/>
                <a:gd name="T11" fmla="*/ 2 h 78"/>
                <a:gd name="T12" fmla="*/ 575 w 575"/>
                <a:gd name="T13" fmla="*/ 4 h 78"/>
                <a:gd name="T14" fmla="*/ 569 w 575"/>
                <a:gd name="T15" fmla="*/ 12 h 78"/>
                <a:gd name="T16" fmla="*/ 569 w 575"/>
                <a:gd name="T17" fmla="*/ 12 h 78"/>
                <a:gd name="T18" fmla="*/ 551 w 575"/>
                <a:gd name="T19" fmla="*/ 29 h 78"/>
                <a:gd name="T20" fmla="*/ 539 w 575"/>
                <a:gd name="T21" fmla="*/ 38 h 78"/>
                <a:gd name="T22" fmla="*/ 524 w 575"/>
                <a:gd name="T23" fmla="*/ 50 h 78"/>
                <a:gd name="T24" fmla="*/ 509 w 575"/>
                <a:gd name="T25" fmla="*/ 61 h 78"/>
                <a:gd name="T26" fmla="*/ 492 w 575"/>
                <a:gd name="T27" fmla="*/ 69 h 78"/>
                <a:gd name="T28" fmla="*/ 473 w 575"/>
                <a:gd name="T29" fmla="*/ 76 h 78"/>
                <a:gd name="T30" fmla="*/ 454 w 575"/>
                <a:gd name="T31" fmla="*/ 78 h 78"/>
                <a:gd name="T32" fmla="*/ 454 w 575"/>
                <a:gd name="T33" fmla="*/ 78 h 78"/>
                <a:gd name="T34" fmla="*/ 134 w 575"/>
                <a:gd name="T35" fmla="*/ 78 h 78"/>
                <a:gd name="T36" fmla="*/ 134 w 575"/>
                <a:gd name="T37" fmla="*/ 78 h 78"/>
                <a:gd name="T38" fmla="*/ 125 w 575"/>
                <a:gd name="T39" fmla="*/ 78 h 78"/>
                <a:gd name="T40" fmla="*/ 102 w 575"/>
                <a:gd name="T41" fmla="*/ 76 h 78"/>
                <a:gd name="T42" fmla="*/ 89 w 575"/>
                <a:gd name="T43" fmla="*/ 74 h 78"/>
                <a:gd name="T44" fmla="*/ 73 w 575"/>
                <a:gd name="T45" fmla="*/ 70 h 78"/>
                <a:gd name="T46" fmla="*/ 60 w 575"/>
                <a:gd name="T47" fmla="*/ 63 h 78"/>
                <a:gd name="T48" fmla="*/ 47 w 575"/>
                <a:gd name="T49" fmla="*/ 55 h 78"/>
                <a:gd name="T50" fmla="*/ 47 w 575"/>
                <a:gd name="T51" fmla="*/ 55 h 78"/>
                <a:gd name="T52" fmla="*/ 22 w 575"/>
                <a:gd name="T53" fmla="*/ 33 h 78"/>
                <a:gd name="T54" fmla="*/ 5 w 575"/>
                <a:gd name="T55" fmla="*/ 16 h 78"/>
                <a:gd name="T56" fmla="*/ 1 w 575"/>
                <a:gd name="T57" fmla="*/ 8 h 78"/>
                <a:gd name="T58" fmla="*/ 0 w 575"/>
                <a:gd name="T59" fmla="*/ 4 h 78"/>
                <a:gd name="T60" fmla="*/ 3 w 575"/>
                <a:gd name="T61" fmla="*/ 0 h 78"/>
                <a:gd name="T62" fmla="*/ 11 w 575"/>
                <a:gd name="T63" fmla="*/ 0 h 78"/>
                <a:gd name="T64" fmla="*/ 11 w 575"/>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5" h="78">
                  <a:moveTo>
                    <a:pt x="11" y="0"/>
                  </a:moveTo>
                  <a:lnTo>
                    <a:pt x="569" y="0"/>
                  </a:lnTo>
                  <a:lnTo>
                    <a:pt x="569" y="0"/>
                  </a:lnTo>
                  <a:lnTo>
                    <a:pt x="571" y="0"/>
                  </a:lnTo>
                  <a:lnTo>
                    <a:pt x="573" y="2"/>
                  </a:lnTo>
                  <a:lnTo>
                    <a:pt x="575" y="2"/>
                  </a:lnTo>
                  <a:lnTo>
                    <a:pt x="575" y="4"/>
                  </a:lnTo>
                  <a:lnTo>
                    <a:pt x="569" y="12"/>
                  </a:lnTo>
                  <a:lnTo>
                    <a:pt x="569" y="12"/>
                  </a:lnTo>
                  <a:lnTo>
                    <a:pt x="551" y="29"/>
                  </a:lnTo>
                  <a:lnTo>
                    <a:pt x="539" y="38"/>
                  </a:lnTo>
                  <a:lnTo>
                    <a:pt x="524" y="50"/>
                  </a:lnTo>
                  <a:lnTo>
                    <a:pt x="509" y="61"/>
                  </a:lnTo>
                  <a:lnTo>
                    <a:pt x="492" y="69"/>
                  </a:lnTo>
                  <a:lnTo>
                    <a:pt x="473" y="76"/>
                  </a:lnTo>
                  <a:lnTo>
                    <a:pt x="454" y="78"/>
                  </a:lnTo>
                  <a:lnTo>
                    <a:pt x="454" y="78"/>
                  </a:lnTo>
                  <a:lnTo>
                    <a:pt x="134" y="78"/>
                  </a:lnTo>
                  <a:lnTo>
                    <a:pt x="134" y="78"/>
                  </a:lnTo>
                  <a:lnTo>
                    <a:pt x="125" y="78"/>
                  </a:lnTo>
                  <a:lnTo>
                    <a:pt x="102" y="76"/>
                  </a:lnTo>
                  <a:lnTo>
                    <a:pt x="89" y="74"/>
                  </a:lnTo>
                  <a:lnTo>
                    <a:pt x="73" y="70"/>
                  </a:lnTo>
                  <a:lnTo>
                    <a:pt x="60" y="63"/>
                  </a:lnTo>
                  <a:lnTo>
                    <a:pt x="47" y="55"/>
                  </a:lnTo>
                  <a:lnTo>
                    <a:pt x="47" y="55"/>
                  </a:lnTo>
                  <a:lnTo>
                    <a:pt x="22" y="33"/>
                  </a:lnTo>
                  <a:lnTo>
                    <a:pt x="5" y="16"/>
                  </a:lnTo>
                  <a:lnTo>
                    <a:pt x="1" y="8"/>
                  </a:lnTo>
                  <a:lnTo>
                    <a:pt x="0" y="4"/>
                  </a:lnTo>
                  <a:lnTo>
                    <a:pt x="3" y="0"/>
                  </a:lnTo>
                  <a:lnTo>
                    <a:pt x="11" y="0"/>
                  </a:lnTo>
                  <a:lnTo>
                    <a:pt x="11" y="0"/>
                  </a:lnTo>
                  <a:close/>
                </a:path>
              </a:pathLst>
            </a:custGeom>
            <a:grpFill/>
            <a:ln w="76200">
              <a:solidFill>
                <a:srgbClr val="45D8FF"/>
              </a:solidFill>
            </a:ln>
          </p:spPr>
          <p:txBody>
            <a:bodyPr vert="horz" wrap="square" lIns="91440" tIns="45720" rIns="91440" bIns="45720" numCol="1" anchor="t" anchorCtr="0" compatLnSpc="1"/>
            <a:lstStyle/>
            <a:p>
              <a:endParaRPr lang="zh-CN" altLang="en-US"/>
            </a:p>
          </p:txBody>
        </p:sp>
      </p:grpSp>
      <p:sp>
        <p:nvSpPr>
          <p:cNvPr id="62" name="Freeform 15"/>
          <p:cNvSpPr/>
          <p:nvPr/>
        </p:nvSpPr>
        <p:spPr bwMode="auto">
          <a:xfrm>
            <a:off x="4868637" y="1889161"/>
            <a:ext cx="1468018" cy="1589354"/>
          </a:xfrm>
          <a:custGeom>
            <a:avLst/>
            <a:gdLst>
              <a:gd name="T0" fmla="*/ 1681 w 1959"/>
              <a:gd name="T1" fmla="*/ 914 h 2121"/>
              <a:gd name="T2" fmla="*/ 1672 w 1959"/>
              <a:gd name="T3" fmla="*/ 0 h 2121"/>
              <a:gd name="T4" fmla="*/ 1608 w 1959"/>
              <a:gd name="T5" fmla="*/ 0 h 2121"/>
              <a:gd name="T6" fmla="*/ 1501 w 1959"/>
              <a:gd name="T7" fmla="*/ 3 h 2121"/>
              <a:gd name="T8" fmla="*/ 1330 w 1959"/>
              <a:gd name="T9" fmla="*/ 30 h 2121"/>
              <a:gd name="T10" fmla="*/ 1136 w 1959"/>
              <a:gd name="T11" fmla="*/ 85 h 2121"/>
              <a:gd name="T12" fmla="*/ 1032 w 1959"/>
              <a:gd name="T13" fmla="*/ 127 h 2121"/>
              <a:gd name="T14" fmla="*/ 909 w 1959"/>
              <a:gd name="T15" fmla="*/ 182 h 2121"/>
              <a:gd name="T16" fmla="*/ 792 w 1959"/>
              <a:gd name="T17" fmla="*/ 246 h 2121"/>
              <a:gd name="T18" fmla="*/ 684 w 1959"/>
              <a:gd name="T19" fmla="*/ 315 h 2121"/>
              <a:gd name="T20" fmla="*/ 583 w 1959"/>
              <a:gd name="T21" fmla="*/ 395 h 2121"/>
              <a:gd name="T22" fmla="*/ 489 w 1959"/>
              <a:gd name="T23" fmla="*/ 480 h 2121"/>
              <a:gd name="T24" fmla="*/ 404 w 1959"/>
              <a:gd name="T25" fmla="*/ 570 h 2121"/>
              <a:gd name="T26" fmla="*/ 325 w 1959"/>
              <a:gd name="T27" fmla="*/ 668 h 2121"/>
              <a:gd name="T28" fmla="*/ 255 w 1959"/>
              <a:gd name="T29" fmla="*/ 771 h 2121"/>
              <a:gd name="T30" fmla="*/ 193 w 1959"/>
              <a:gd name="T31" fmla="*/ 876 h 2121"/>
              <a:gd name="T32" fmla="*/ 138 w 1959"/>
              <a:gd name="T33" fmla="*/ 988 h 2121"/>
              <a:gd name="T34" fmla="*/ 106 w 1959"/>
              <a:gd name="T35" fmla="*/ 1064 h 2121"/>
              <a:gd name="T36" fmla="*/ 65 w 1959"/>
              <a:gd name="T37" fmla="*/ 1179 h 2121"/>
              <a:gd name="T38" fmla="*/ 36 w 1959"/>
              <a:gd name="T39" fmla="*/ 1293 h 2121"/>
              <a:gd name="T40" fmla="*/ 16 w 1959"/>
              <a:gd name="T41" fmla="*/ 1405 h 2121"/>
              <a:gd name="T42" fmla="*/ 0 w 1959"/>
              <a:gd name="T43" fmla="*/ 1619 h 2121"/>
              <a:gd name="T44" fmla="*/ 12 w 1959"/>
              <a:gd name="T45" fmla="*/ 1821 h 2121"/>
              <a:gd name="T46" fmla="*/ 45 w 1959"/>
              <a:gd name="T47" fmla="*/ 2008 h 2121"/>
              <a:gd name="T48" fmla="*/ 595 w 1959"/>
              <a:gd name="T49" fmla="*/ 2121 h 2121"/>
              <a:gd name="T50" fmla="*/ 604 w 1959"/>
              <a:gd name="T51" fmla="*/ 2064 h 2121"/>
              <a:gd name="T52" fmla="*/ 637 w 1959"/>
              <a:gd name="T53" fmla="*/ 1987 h 2121"/>
              <a:gd name="T54" fmla="*/ 690 w 1959"/>
              <a:gd name="T55" fmla="*/ 1922 h 2121"/>
              <a:gd name="T56" fmla="*/ 757 w 1959"/>
              <a:gd name="T57" fmla="*/ 1876 h 2121"/>
              <a:gd name="T58" fmla="*/ 838 w 1959"/>
              <a:gd name="T59" fmla="*/ 1848 h 2121"/>
              <a:gd name="T60" fmla="*/ 895 w 1959"/>
              <a:gd name="T61" fmla="*/ 1841 h 2121"/>
              <a:gd name="T62" fmla="*/ 981 w 1959"/>
              <a:gd name="T63" fmla="*/ 1854 h 2121"/>
              <a:gd name="T64" fmla="*/ 1057 w 1959"/>
              <a:gd name="T65" fmla="*/ 1888 h 2121"/>
              <a:gd name="T66" fmla="*/ 1120 w 1959"/>
              <a:gd name="T67" fmla="*/ 1942 h 2121"/>
              <a:gd name="T68" fmla="*/ 1165 w 1959"/>
              <a:gd name="T69" fmla="*/ 2012 h 2121"/>
              <a:gd name="T70" fmla="*/ 1192 w 1959"/>
              <a:gd name="T71" fmla="*/ 2093 h 2121"/>
              <a:gd name="T72" fmla="*/ 1681 w 1959"/>
              <a:gd name="T73" fmla="*/ 1428 h 2121"/>
              <a:gd name="T74" fmla="*/ 1702 w 1959"/>
              <a:gd name="T75" fmla="*/ 1430 h 2121"/>
              <a:gd name="T76" fmla="*/ 1778 w 1959"/>
              <a:gd name="T77" fmla="*/ 1417 h 2121"/>
              <a:gd name="T78" fmla="*/ 1844 w 1959"/>
              <a:gd name="T79" fmla="*/ 1384 h 2121"/>
              <a:gd name="T80" fmla="*/ 1900 w 1959"/>
              <a:gd name="T81" fmla="*/ 1335 h 2121"/>
              <a:gd name="T82" fmla="*/ 1939 w 1959"/>
              <a:gd name="T83" fmla="*/ 1271 h 2121"/>
              <a:gd name="T84" fmla="*/ 1958 w 1959"/>
              <a:gd name="T85" fmla="*/ 1198 h 2121"/>
              <a:gd name="T86" fmla="*/ 1958 w 1959"/>
              <a:gd name="T87" fmla="*/ 1145 h 2121"/>
              <a:gd name="T88" fmla="*/ 1939 w 1959"/>
              <a:gd name="T89" fmla="*/ 1071 h 2121"/>
              <a:gd name="T90" fmla="*/ 1900 w 1959"/>
              <a:gd name="T91" fmla="*/ 1007 h 2121"/>
              <a:gd name="T92" fmla="*/ 1844 w 1959"/>
              <a:gd name="T93" fmla="*/ 957 h 2121"/>
              <a:gd name="T94" fmla="*/ 1778 w 1959"/>
              <a:gd name="T95" fmla="*/ 925 h 2121"/>
              <a:gd name="T96" fmla="*/ 1702 w 1959"/>
              <a:gd name="T97" fmla="*/ 914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59" h="2121">
                <a:moveTo>
                  <a:pt x="1702" y="914"/>
                </a:moveTo>
                <a:lnTo>
                  <a:pt x="1702" y="914"/>
                </a:lnTo>
                <a:lnTo>
                  <a:pt x="1681" y="914"/>
                </a:lnTo>
                <a:lnTo>
                  <a:pt x="1681" y="0"/>
                </a:lnTo>
                <a:lnTo>
                  <a:pt x="1681" y="0"/>
                </a:lnTo>
                <a:lnTo>
                  <a:pt x="1672" y="0"/>
                </a:lnTo>
                <a:lnTo>
                  <a:pt x="1672" y="0"/>
                </a:lnTo>
                <a:lnTo>
                  <a:pt x="1608" y="0"/>
                </a:lnTo>
                <a:lnTo>
                  <a:pt x="1608" y="0"/>
                </a:lnTo>
                <a:lnTo>
                  <a:pt x="1571" y="0"/>
                </a:lnTo>
                <a:lnTo>
                  <a:pt x="1535" y="2"/>
                </a:lnTo>
                <a:lnTo>
                  <a:pt x="1501" y="3"/>
                </a:lnTo>
                <a:lnTo>
                  <a:pt x="1465" y="8"/>
                </a:lnTo>
                <a:lnTo>
                  <a:pt x="1397" y="17"/>
                </a:lnTo>
                <a:lnTo>
                  <a:pt x="1330" y="30"/>
                </a:lnTo>
                <a:lnTo>
                  <a:pt x="1263" y="45"/>
                </a:lnTo>
                <a:lnTo>
                  <a:pt x="1200" y="64"/>
                </a:lnTo>
                <a:lnTo>
                  <a:pt x="1136" y="85"/>
                </a:lnTo>
                <a:lnTo>
                  <a:pt x="1075" y="110"/>
                </a:lnTo>
                <a:lnTo>
                  <a:pt x="1075" y="110"/>
                </a:lnTo>
                <a:lnTo>
                  <a:pt x="1032" y="127"/>
                </a:lnTo>
                <a:lnTo>
                  <a:pt x="990" y="145"/>
                </a:lnTo>
                <a:lnTo>
                  <a:pt x="949" y="163"/>
                </a:lnTo>
                <a:lnTo>
                  <a:pt x="909" y="182"/>
                </a:lnTo>
                <a:lnTo>
                  <a:pt x="869" y="202"/>
                </a:lnTo>
                <a:lnTo>
                  <a:pt x="831" y="222"/>
                </a:lnTo>
                <a:lnTo>
                  <a:pt x="792" y="246"/>
                </a:lnTo>
                <a:lnTo>
                  <a:pt x="755" y="267"/>
                </a:lnTo>
                <a:lnTo>
                  <a:pt x="719" y="292"/>
                </a:lnTo>
                <a:lnTo>
                  <a:pt x="684" y="315"/>
                </a:lnTo>
                <a:lnTo>
                  <a:pt x="650" y="342"/>
                </a:lnTo>
                <a:lnTo>
                  <a:pt x="615" y="367"/>
                </a:lnTo>
                <a:lnTo>
                  <a:pt x="583" y="395"/>
                </a:lnTo>
                <a:lnTo>
                  <a:pt x="552" y="423"/>
                </a:lnTo>
                <a:lnTo>
                  <a:pt x="519" y="451"/>
                </a:lnTo>
                <a:lnTo>
                  <a:pt x="489" y="480"/>
                </a:lnTo>
                <a:lnTo>
                  <a:pt x="460" y="510"/>
                </a:lnTo>
                <a:lnTo>
                  <a:pt x="432" y="539"/>
                </a:lnTo>
                <a:lnTo>
                  <a:pt x="404" y="570"/>
                </a:lnTo>
                <a:lnTo>
                  <a:pt x="376" y="603"/>
                </a:lnTo>
                <a:lnTo>
                  <a:pt x="351" y="636"/>
                </a:lnTo>
                <a:lnTo>
                  <a:pt x="325" y="668"/>
                </a:lnTo>
                <a:lnTo>
                  <a:pt x="301" y="701"/>
                </a:lnTo>
                <a:lnTo>
                  <a:pt x="278" y="735"/>
                </a:lnTo>
                <a:lnTo>
                  <a:pt x="255" y="771"/>
                </a:lnTo>
                <a:lnTo>
                  <a:pt x="233" y="805"/>
                </a:lnTo>
                <a:lnTo>
                  <a:pt x="213" y="841"/>
                </a:lnTo>
                <a:lnTo>
                  <a:pt x="193" y="876"/>
                </a:lnTo>
                <a:lnTo>
                  <a:pt x="174" y="914"/>
                </a:lnTo>
                <a:lnTo>
                  <a:pt x="155" y="949"/>
                </a:lnTo>
                <a:lnTo>
                  <a:pt x="138" y="988"/>
                </a:lnTo>
                <a:lnTo>
                  <a:pt x="121" y="1026"/>
                </a:lnTo>
                <a:lnTo>
                  <a:pt x="121" y="1026"/>
                </a:lnTo>
                <a:lnTo>
                  <a:pt x="106" y="1064"/>
                </a:lnTo>
                <a:lnTo>
                  <a:pt x="92" y="1103"/>
                </a:lnTo>
                <a:lnTo>
                  <a:pt x="78" y="1142"/>
                </a:lnTo>
                <a:lnTo>
                  <a:pt x="65" y="1179"/>
                </a:lnTo>
                <a:lnTo>
                  <a:pt x="54" y="1218"/>
                </a:lnTo>
                <a:lnTo>
                  <a:pt x="45" y="1256"/>
                </a:lnTo>
                <a:lnTo>
                  <a:pt x="36" y="1293"/>
                </a:lnTo>
                <a:lnTo>
                  <a:pt x="28" y="1330"/>
                </a:lnTo>
                <a:lnTo>
                  <a:pt x="22" y="1367"/>
                </a:lnTo>
                <a:lnTo>
                  <a:pt x="16" y="1405"/>
                </a:lnTo>
                <a:lnTo>
                  <a:pt x="6" y="1478"/>
                </a:lnTo>
                <a:lnTo>
                  <a:pt x="2" y="1549"/>
                </a:lnTo>
                <a:lnTo>
                  <a:pt x="0" y="1619"/>
                </a:lnTo>
                <a:lnTo>
                  <a:pt x="2" y="1687"/>
                </a:lnTo>
                <a:lnTo>
                  <a:pt x="5" y="1756"/>
                </a:lnTo>
                <a:lnTo>
                  <a:pt x="12" y="1821"/>
                </a:lnTo>
                <a:lnTo>
                  <a:pt x="22" y="1885"/>
                </a:lnTo>
                <a:lnTo>
                  <a:pt x="33" y="1947"/>
                </a:lnTo>
                <a:lnTo>
                  <a:pt x="45" y="2008"/>
                </a:lnTo>
                <a:lnTo>
                  <a:pt x="61" y="2065"/>
                </a:lnTo>
                <a:lnTo>
                  <a:pt x="78" y="2121"/>
                </a:lnTo>
                <a:lnTo>
                  <a:pt x="595" y="2121"/>
                </a:lnTo>
                <a:lnTo>
                  <a:pt x="595" y="2121"/>
                </a:lnTo>
                <a:lnTo>
                  <a:pt x="598" y="2093"/>
                </a:lnTo>
                <a:lnTo>
                  <a:pt x="604" y="2064"/>
                </a:lnTo>
                <a:lnTo>
                  <a:pt x="614" y="2037"/>
                </a:lnTo>
                <a:lnTo>
                  <a:pt x="625" y="2012"/>
                </a:lnTo>
                <a:lnTo>
                  <a:pt x="637" y="1987"/>
                </a:lnTo>
                <a:lnTo>
                  <a:pt x="653" y="1964"/>
                </a:lnTo>
                <a:lnTo>
                  <a:pt x="670" y="1942"/>
                </a:lnTo>
                <a:lnTo>
                  <a:pt x="690" y="1922"/>
                </a:lnTo>
                <a:lnTo>
                  <a:pt x="710" y="1905"/>
                </a:lnTo>
                <a:lnTo>
                  <a:pt x="733" y="1888"/>
                </a:lnTo>
                <a:lnTo>
                  <a:pt x="757" y="1876"/>
                </a:lnTo>
                <a:lnTo>
                  <a:pt x="783" y="1863"/>
                </a:lnTo>
                <a:lnTo>
                  <a:pt x="810" y="1854"/>
                </a:lnTo>
                <a:lnTo>
                  <a:pt x="838" y="1848"/>
                </a:lnTo>
                <a:lnTo>
                  <a:pt x="866" y="1843"/>
                </a:lnTo>
                <a:lnTo>
                  <a:pt x="895" y="1841"/>
                </a:lnTo>
                <a:lnTo>
                  <a:pt x="895" y="1841"/>
                </a:lnTo>
                <a:lnTo>
                  <a:pt x="925" y="1843"/>
                </a:lnTo>
                <a:lnTo>
                  <a:pt x="953" y="1848"/>
                </a:lnTo>
                <a:lnTo>
                  <a:pt x="981" y="1854"/>
                </a:lnTo>
                <a:lnTo>
                  <a:pt x="1007" y="1863"/>
                </a:lnTo>
                <a:lnTo>
                  <a:pt x="1033" y="1876"/>
                </a:lnTo>
                <a:lnTo>
                  <a:pt x="1057" y="1888"/>
                </a:lnTo>
                <a:lnTo>
                  <a:pt x="1080" y="1905"/>
                </a:lnTo>
                <a:lnTo>
                  <a:pt x="1100" y="1922"/>
                </a:lnTo>
                <a:lnTo>
                  <a:pt x="1120" y="1942"/>
                </a:lnTo>
                <a:lnTo>
                  <a:pt x="1137" y="1964"/>
                </a:lnTo>
                <a:lnTo>
                  <a:pt x="1153" y="1987"/>
                </a:lnTo>
                <a:lnTo>
                  <a:pt x="1165" y="2012"/>
                </a:lnTo>
                <a:lnTo>
                  <a:pt x="1176" y="2037"/>
                </a:lnTo>
                <a:lnTo>
                  <a:pt x="1186" y="2064"/>
                </a:lnTo>
                <a:lnTo>
                  <a:pt x="1192" y="2093"/>
                </a:lnTo>
                <a:lnTo>
                  <a:pt x="1195" y="2121"/>
                </a:lnTo>
                <a:lnTo>
                  <a:pt x="1681" y="2121"/>
                </a:lnTo>
                <a:lnTo>
                  <a:pt x="1681" y="1428"/>
                </a:lnTo>
                <a:lnTo>
                  <a:pt x="1681" y="1428"/>
                </a:lnTo>
                <a:lnTo>
                  <a:pt x="1702" y="1430"/>
                </a:lnTo>
                <a:lnTo>
                  <a:pt x="1702" y="1430"/>
                </a:lnTo>
                <a:lnTo>
                  <a:pt x="1728" y="1428"/>
                </a:lnTo>
                <a:lnTo>
                  <a:pt x="1753" y="1423"/>
                </a:lnTo>
                <a:lnTo>
                  <a:pt x="1778" y="1417"/>
                </a:lnTo>
                <a:lnTo>
                  <a:pt x="1801" y="1409"/>
                </a:lnTo>
                <a:lnTo>
                  <a:pt x="1824" y="1398"/>
                </a:lnTo>
                <a:lnTo>
                  <a:pt x="1844" y="1384"/>
                </a:lnTo>
                <a:lnTo>
                  <a:pt x="1865" y="1371"/>
                </a:lnTo>
                <a:lnTo>
                  <a:pt x="1883" y="1353"/>
                </a:lnTo>
                <a:lnTo>
                  <a:pt x="1900" y="1335"/>
                </a:lnTo>
                <a:lnTo>
                  <a:pt x="1914" y="1316"/>
                </a:lnTo>
                <a:lnTo>
                  <a:pt x="1928" y="1294"/>
                </a:lnTo>
                <a:lnTo>
                  <a:pt x="1939" y="1271"/>
                </a:lnTo>
                <a:lnTo>
                  <a:pt x="1947" y="1248"/>
                </a:lnTo>
                <a:lnTo>
                  <a:pt x="1953" y="1223"/>
                </a:lnTo>
                <a:lnTo>
                  <a:pt x="1958" y="1198"/>
                </a:lnTo>
                <a:lnTo>
                  <a:pt x="1959" y="1172"/>
                </a:lnTo>
                <a:lnTo>
                  <a:pt x="1959" y="1172"/>
                </a:lnTo>
                <a:lnTo>
                  <a:pt x="1958" y="1145"/>
                </a:lnTo>
                <a:lnTo>
                  <a:pt x="1953" y="1119"/>
                </a:lnTo>
                <a:lnTo>
                  <a:pt x="1947" y="1094"/>
                </a:lnTo>
                <a:lnTo>
                  <a:pt x="1939" y="1071"/>
                </a:lnTo>
                <a:lnTo>
                  <a:pt x="1928" y="1047"/>
                </a:lnTo>
                <a:lnTo>
                  <a:pt x="1914" y="1027"/>
                </a:lnTo>
                <a:lnTo>
                  <a:pt x="1900" y="1007"/>
                </a:lnTo>
                <a:lnTo>
                  <a:pt x="1883" y="988"/>
                </a:lnTo>
                <a:lnTo>
                  <a:pt x="1865" y="971"/>
                </a:lnTo>
                <a:lnTo>
                  <a:pt x="1844" y="957"/>
                </a:lnTo>
                <a:lnTo>
                  <a:pt x="1824" y="945"/>
                </a:lnTo>
                <a:lnTo>
                  <a:pt x="1801" y="934"/>
                </a:lnTo>
                <a:lnTo>
                  <a:pt x="1778" y="925"/>
                </a:lnTo>
                <a:lnTo>
                  <a:pt x="1753" y="918"/>
                </a:lnTo>
                <a:lnTo>
                  <a:pt x="1728" y="914"/>
                </a:lnTo>
                <a:lnTo>
                  <a:pt x="1702" y="914"/>
                </a:lnTo>
                <a:lnTo>
                  <a:pt x="1702" y="914"/>
                </a:lnTo>
                <a:close/>
              </a:path>
            </a:pathLst>
          </a:custGeom>
          <a:noFill/>
          <a:ln w="76200">
            <a:solidFill>
              <a:srgbClr val="45D8FF"/>
            </a:solid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63" name="文本框 15"/>
          <p:cNvSpPr>
            <a:spLocks noChangeArrowheads="1"/>
          </p:cNvSpPr>
          <p:nvPr/>
        </p:nvSpPr>
        <p:spPr bwMode="auto">
          <a:xfrm>
            <a:off x="5314716" y="2615462"/>
            <a:ext cx="590784" cy="461665"/>
          </a:xfrm>
          <a:prstGeom prst="rect">
            <a:avLst/>
          </a:prstGeom>
          <a:noFill/>
        </p:spPr>
        <p:txBody>
          <a:bodyPr wrap="square" rtlCol="0">
            <a:spAutoFit/>
          </a:bodyPr>
          <a:lstStyle/>
          <a:p>
            <a:r>
              <a:rPr lang="en-US" altLang="zh-CN"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rPr>
              <a:t>01</a:t>
            </a:r>
            <a:endParaRPr lang="zh-CN" altLang="en-US"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endParaRPr>
          </a:p>
        </p:txBody>
      </p:sp>
      <p:sp>
        <p:nvSpPr>
          <p:cNvPr id="65" name="Freeform 16"/>
          <p:cNvSpPr/>
          <p:nvPr/>
        </p:nvSpPr>
        <p:spPr bwMode="auto">
          <a:xfrm>
            <a:off x="6130912" y="1889161"/>
            <a:ext cx="1211865" cy="1797573"/>
          </a:xfrm>
          <a:custGeom>
            <a:avLst/>
            <a:gdLst>
              <a:gd name="T0" fmla="*/ 1480 w 1618"/>
              <a:gd name="T1" fmla="*/ 988 h 2401"/>
              <a:gd name="T2" fmla="*/ 1425 w 1618"/>
              <a:gd name="T3" fmla="*/ 876 h 2401"/>
              <a:gd name="T4" fmla="*/ 1363 w 1618"/>
              <a:gd name="T5" fmla="*/ 771 h 2401"/>
              <a:gd name="T6" fmla="*/ 1293 w 1618"/>
              <a:gd name="T7" fmla="*/ 668 h 2401"/>
              <a:gd name="T8" fmla="*/ 1214 w 1618"/>
              <a:gd name="T9" fmla="*/ 570 h 2401"/>
              <a:gd name="T10" fmla="*/ 1129 w 1618"/>
              <a:gd name="T11" fmla="*/ 480 h 2401"/>
              <a:gd name="T12" fmla="*/ 1035 w 1618"/>
              <a:gd name="T13" fmla="*/ 395 h 2401"/>
              <a:gd name="T14" fmla="*/ 934 w 1618"/>
              <a:gd name="T15" fmla="*/ 315 h 2401"/>
              <a:gd name="T16" fmla="*/ 826 w 1618"/>
              <a:gd name="T17" fmla="*/ 246 h 2401"/>
              <a:gd name="T18" fmla="*/ 709 w 1618"/>
              <a:gd name="T19" fmla="*/ 182 h 2401"/>
              <a:gd name="T20" fmla="*/ 586 w 1618"/>
              <a:gd name="T21" fmla="*/ 127 h 2401"/>
              <a:gd name="T22" fmla="*/ 482 w 1618"/>
              <a:gd name="T23" fmla="*/ 85 h 2401"/>
              <a:gd name="T24" fmla="*/ 288 w 1618"/>
              <a:gd name="T25" fmla="*/ 30 h 2401"/>
              <a:gd name="T26" fmla="*/ 117 w 1618"/>
              <a:gd name="T27" fmla="*/ 3 h 2401"/>
              <a:gd name="T28" fmla="*/ 10 w 1618"/>
              <a:gd name="T29" fmla="*/ 0 h 2401"/>
              <a:gd name="T30" fmla="*/ 0 w 1618"/>
              <a:gd name="T31" fmla="*/ 872 h 2401"/>
              <a:gd name="T32" fmla="*/ 56 w 1618"/>
              <a:gd name="T33" fmla="*/ 883 h 2401"/>
              <a:gd name="T34" fmla="*/ 132 w 1618"/>
              <a:gd name="T35" fmla="*/ 915 h 2401"/>
              <a:gd name="T36" fmla="*/ 196 w 1618"/>
              <a:gd name="T37" fmla="*/ 967 h 2401"/>
              <a:gd name="T38" fmla="*/ 243 w 1618"/>
              <a:gd name="T39" fmla="*/ 1035 h 2401"/>
              <a:gd name="T40" fmla="*/ 269 w 1618"/>
              <a:gd name="T41" fmla="*/ 1114 h 2401"/>
              <a:gd name="T42" fmla="*/ 275 w 1618"/>
              <a:gd name="T43" fmla="*/ 1172 h 2401"/>
              <a:gd name="T44" fmla="*/ 263 w 1618"/>
              <a:gd name="T45" fmla="*/ 1256 h 2401"/>
              <a:gd name="T46" fmla="*/ 229 w 1618"/>
              <a:gd name="T47" fmla="*/ 1332 h 2401"/>
              <a:gd name="T48" fmla="*/ 176 w 1618"/>
              <a:gd name="T49" fmla="*/ 1394 h 2401"/>
              <a:gd name="T50" fmla="*/ 108 w 1618"/>
              <a:gd name="T51" fmla="*/ 1440 h 2401"/>
              <a:gd name="T52" fmla="*/ 28 w 1618"/>
              <a:gd name="T53" fmla="*/ 1467 h 2401"/>
              <a:gd name="T54" fmla="*/ 541 w 1618"/>
              <a:gd name="T55" fmla="*/ 2121 h 2401"/>
              <a:gd name="T56" fmla="*/ 540 w 1618"/>
              <a:gd name="T57" fmla="*/ 2141 h 2401"/>
              <a:gd name="T58" fmla="*/ 552 w 1618"/>
              <a:gd name="T59" fmla="*/ 2219 h 2401"/>
              <a:gd name="T60" fmla="*/ 585 w 1618"/>
              <a:gd name="T61" fmla="*/ 2286 h 2401"/>
              <a:gd name="T62" fmla="*/ 634 w 1618"/>
              <a:gd name="T63" fmla="*/ 2342 h 2401"/>
              <a:gd name="T64" fmla="*/ 698 w 1618"/>
              <a:gd name="T65" fmla="*/ 2381 h 2401"/>
              <a:gd name="T66" fmla="*/ 771 w 1618"/>
              <a:gd name="T67" fmla="*/ 2399 h 2401"/>
              <a:gd name="T68" fmla="*/ 824 w 1618"/>
              <a:gd name="T69" fmla="*/ 2399 h 2401"/>
              <a:gd name="T70" fmla="*/ 899 w 1618"/>
              <a:gd name="T71" fmla="*/ 2381 h 2401"/>
              <a:gd name="T72" fmla="*/ 962 w 1618"/>
              <a:gd name="T73" fmla="*/ 2342 h 2401"/>
              <a:gd name="T74" fmla="*/ 1012 w 1618"/>
              <a:gd name="T75" fmla="*/ 2286 h 2401"/>
              <a:gd name="T76" fmla="*/ 1045 w 1618"/>
              <a:gd name="T77" fmla="*/ 2219 h 2401"/>
              <a:gd name="T78" fmla="*/ 1055 w 1618"/>
              <a:gd name="T79" fmla="*/ 2141 h 2401"/>
              <a:gd name="T80" fmla="*/ 1540 w 1618"/>
              <a:gd name="T81" fmla="*/ 2121 h 2401"/>
              <a:gd name="T82" fmla="*/ 1573 w 1618"/>
              <a:gd name="T83" fmla="*/ 2008 h 2401"/>
              <a:gd name="T84" fmla="*/ 1606 w 1618"/>
              <a:gd name="T85" fmla="*/ 1821 h 2401"/>
              <a:gd name="T86" fmla="*/ 1618 w 1618"/>
              <a:gd name="T87" fmla="*/ 1619 h 2401"/>
              <a:gd name="T88" fmla="*/ 1602 w 1618"/>
              <a:gd name="T89" fmla="*/ 1405 h 2401"/>
              <a:gd name="T90" fmla="*/ 1582 w 1618"/>
              <a:gd name="T91" fmla="*/ 1293 h 2401"/>
              <a:gd name="T92" fmla="*/ 1553 w 1618"/>
              <a:gd name="T93" fmla="*/ 1179 h 2401"/>
              <a:gd name="T94" fmla="*/ 1512 w 1618"/>
              <a:gd name="T95" fmla="*/ 1064 h 2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8" h="2401">
                <a:moveTo>
                  <a:pt x="1497" y="1026"/>
                </a:moveTo>
                <a:lnTo>
                  <a:pt x="1497" y="1026"/>
                </a:lnTo>
                <a:lnTo>
                  <a:pt x="1480" y="988"/>
                </a:lnTo>
                <a:lnTo>
                  <a:pt x="1463" y="949"/>
                </a:lnTo>
                <a:lnTo>
                  <a:pt x="1444" y="914"/>
                </a:lnTo>
                <a:lnTo>
                  <a:pt x="1425" y="876"/>
                </a:lnTo>
                <a:lnTo>
                  <a:pt x="1405" y="841"/>
                </a:lnTo>
                <a:lnTo>
                  <a:pt x="1385" y="805"/>
                </a:lnTo>
                <a:lnTo>
                  <a:pt x="1363" y="771"/>
                </a:lnTo>
                <a:lnTo>
                  <a:pt x="1340" y="735"/>
                </a:lnTo>
                <a:lnTo>
                  <a:pt x="1317" y="701"/>
                </a:lnTo>
                <a:lnTo>
                  <a:pt x="1293" y="668"/>
                </a:lnTo>
                <a:lnTo>
                  <a:pt x="1267" y="636"/>
                </a:lnTo>
                <a:lnTo>
                  <a:pt x="1242" y="603"/>
                </a:lnTo>
                <a:lnTo>
                  <a:pt x="1214" y="570"/>
                </a:lnTo>
                <a:lnTo>
                  <a:pt x="1186" y="539"/>
                </a:lnTo>
                <a:lnTo>
                  <a:pt x="1158" y="510"/>
                </a:lnTo>
                <a:lnTo>
                  <a:pt x="1129" y="480"/>
                </a:lnTo>
                <a:lnTo>
                  <a:pt x="1099" y="451"/>
                </a:lnTo>
                <a:lnTo>
                  <a:pt x="1068" y="423"/>
                </a:lnTo>
                <a:lnTo>
                  <a:pt x="1035" y="395"/>
                </a:lnTo>
                <a:lnTo>
                  <a:pt x="1003" y="367"/>
                </a:lnTo>
                <a:lnTo>
                  <a:pt x="968" y="342"/>
                </a:lnTo>
                <a:lnTo>
                  <a:pt x="934" y="315"/>
                </a:lnTo>
                <a:lnTo>
                  <a:pt x="899" y="292"/>
                </a:lnTo>
                <a:lnTo>
                  <a:pt x="863" y="267"/>
                </a:lnTo>
                <a:lnTo>
                  <a:pt x="826" y="246"/>
                </a:lnTo>
                <a:lnTo>
                  <a:pt x="787" y="222"/>
                </a:lnTo>
                <a:lnTo>
                  <a:pt x="749" y="202"/>
                </a:lnTo>
                <a:lnTo>
                  <a:pt x="709" y="182"/>
                </a:lnTo>
                <a:lnTo>
                  <a:pt x="669" y="163"/>
                </a:lnTo>
                <a:lnTo>
                  <a:pt x="628" y="145"/>
                </a:lnTo>
                <a:lnTo>
                  <a:pt x="586" y="127"/>
                </a:lnTo>
                <a:lnTo>
                  <a:pt x="543" y="110"/>
                </a:lnTo>
                <a:lnTo>
                  <a:pt x="543" y="110"/>
                </a:lnTo>
                <a:lnTo>
                  <a:pt x="482" y="85"/>
                </a:lnTo>
                <a:lnTo>
                  <a:pt x="418" y="64"/>
                </a:lnTo>
                <a:lnTo>
                  <a:pt x="355" y="45"/>
                </a:lnTo>
                <a:lnTo>
                  <a:pt x="288" y="30"/>
                </a:lnTo>
                <a:lnTo>
                  <a:pt x="221" y="17"/>
                </a:lnTo>
                <a:lnTo>
                  <a:pt x="153" y="8"/>
                </a:lnTo>
                <a:lnTo>
                  <a:pt x="117" y="3"/>
                </a:lnTo>
                <a:lnTo>
                  <a:pt x="83" y="2"/>
                </a:lnTo>
                <a:lnTo>
                  <a:pt x="47" y="0"/>
                </a:lnTo>
                <a:lnTo>
                  <a:pt x="10" y="0"/>
                </a:lnTo>
                <a:lnTo>
                  <a:pt x="10" y="0"/>
                </a:lnTo>
                <a:lnTo>
                  <a:pt x="0" y="0"/>
                </a:lnTo>
                <a:lnTo>
                  <a:pt x="0" y="872"/>
                </a:lnTo>
                <a:lnTo>
                  <a:pt x="0" y="872"/>
                </a:lnTo>
                <a:lnTo>
                  <a:pt x="28" y="875"/>
                </a:lnTo>
                <a:lnTo>
                  <a:pt x="56" y="883"/>
                </a:lnTo>
                <a:lnTo>
                  <a:pt x="83" y="890"/>
                </a:lnTo>
                <a:lnTo>
                  <a:pt x="108" y="901"/>
                </a:lnTo>
                <a:lnTo>
                  <a:pt x="132" y="915"/>
                </a:lnTo>
                <a:lnTo>
                  <a:pt x="156" y="931"/>
                </a:lnTo>
                <a:lnTo>
                  <a:pt x="176" y="948"/>
                </a:lnTo>
                <a:lnTo>
                  <a:pt x="196" y="967"/>
                </a:lnTo>
                <a:lnTo>
                  <a:pt x="213" y="988"/>
                </a:lnTo>
                <a:lnTo>
                  <a:pt x="229" y="1010"/>
                </a:lnTo>
                <a:lnTo>
                  <a:pt x="243" y="1035"/>
                </a:lnTo>
                <a:lnTo>
                  <a:pt x="254" y="1060"/>
                </a:lnTo>
                <a:lnTo>
                  <a:pt x="263" y="1086"/>
                </a:lnTo>
                <a:lnTo>
                  <a:pt x="269" y="1114"/>
                </a:lnTo>
                <a:lnTo>
                  <a:pt x="274" y="1142"/>
                </a:lnTo>
                <a:lnTo>
                  <a:pt x="275" y="1172"/>
                </a:lnTo>
                <a:lnTo>
                  <a:pt x="275" y="1172"/>
                </a:lnTo>
                <a:lnTo>
                  <a:pt x="274" y="1200"/>
                </a:lnTo>
                <a:lnTo>
                  <a:pt x="269" y="1229"/>
                </a:lnTo>
                <a:lnTo>
                  <a:pt x="263" y="1256"/>
                </a:lnTo>
                <a:lnTo>
                  <a:pt x="254" y="1282"/>
                </a:lnTo>
                <a:lnTo>
                  <a:pt x="243" y="1308"/>
                </a:lnTo>
                <a:lnTo>
                  <a:pt x="229" y="1332"/>
                </a:lnTo>
                <a:lnTo>
                  <a:pt x="213" y="1353"/>
                </a:lnTo>
                <a:lnTo>
                  <a:pt x="196" y="1375"/>
                </a:lnTo>
                <a:lnTo>
                  <a:pt x="176" y="1394"/>
                </a:lnTo>
                <a:lnTo>
                  <a:pt x="156" y="1411"/>
                </a:lnTo>
                <a:lnTo>
                  <a:pt x="132" y="1426"/>
                </a:lnTo>
                <a:lnTo>
                  <a:pt x="108" y="1440"/>
                </a:lnTo>
                <a:lnTo>
                  <a:pt x="83" y="1451"/>
                </a:lnTo>
                <a:lnTo>
                  <a:pt x="56" y="1461"/>
                </a:lnTo>
                <a:lnTo>
                  <a:pt x="28" y="1467"/>
                </a:lnTo>
                <a:lnTo>
                  <a:pt x="0" y="1470"/>
                </a:lnTo>
                <a:lnTo>
                  <a:pt x="0" y="2121"/>
                </a:lnTo>
                <a:lnTo>
                  <a:pt x="541" y="2121"/>
                </a:lnTo>
                <a:lnTo>
                  <a:pt x="541" y="2121"/>
                </a:lnTo>
                <a:lnTo>
                  <a:pt x="540" y="2141"/>
                </a:lnTo>
                <a:lnTo>
                  <a:pt x="540" y="2141"/>
                </a:lnTo>
                <a:lnTo>
                  <a:pt x="541" y="2168"/>
                </a:lnTo>
                <a:lnTo>
                  <a:pt x="546" y="2194"/>
                </a:lnTo>
                <a:lnTo>
                  <a:pt x="552" y="2219"/>
                </a:lnTo>
                <a:lnTo>
                  <a:pt x="560" y="2242"/>
                </a:lnTo>
                <a:lnTo>
                  <a:pt x="571" y="2266"/>
                </a:lnTo>
                <a:lnTo>
                  <a:pt x="585" y="2286"/>
                </a:lnTo>
                <a:lnTo>
                  <a:pt x="599" y="2306"/>
                </a:lnTo>
                <a:lnTo>
                  <a:pt x="616" y="2325"/>
                </a:lnTo>
                <a:lnTo>
                  <a:pt x="634" y="2342"/>
                </a:lnTo>
                <a:lnTo>
                  <a:pt x="653" y="2356"/>
                </a:lnTo>
                <a:lnTo>
                  <a:pt x="675" y="2370"/>
                </a:lnTo>
                <a:lnTo>
                  <a:pt x="698" y="2381"/>
                </a:lnTo>
                <a:lnTo>
                  <a:pt x="721" y="2388"/>
                </a:lnTo>
                <a:lnTo>
                  <a:pt x="746" y="2395"/>
                </a:lnTo>
                <a:lnTo>
                  <a:pt x="771" y="2399"/>
                </a:lnTo>
                <a:lnTo>
                  <a:pt x="798" y="2401"/>
                </a:lnTo>
                <a:lnTo>
                  <a:pt x="798" y="2401"/>
                </a:lnTo>
                <a:lnTo>
                  <a:pt x="824" y="2399"/>
                </a:lnTo>
                <a:lnTo>
                  <a:pt x="850" y="2395"/>
                </a:lnTo>
                <a:lnTo>
                  <a:pt x="875" y="2388"/>
                </a:lnTo>
                <a:lnTo>
                  <a:pt x="899" y="2381"/>
                </a:lnTo>
                <a:lnTo>
                  <a:pt x="922" y="2370"/>
                </a:lnTo>
                <a:lnTo>
                  <a:pt x="942" y="2356"/>
                </a:lnTo>
                <a:lnTo>
                  <a:pt x="962" y="2342"/>
                </a:lnTo>
                <a:lnTo>
                  <a:pt x="981" y="2325"/>
                </a:lnTo>
                <a:lnTo>
                  <a:pt x="998" y="2306"/>
                </a:lnTo>
                <a:lnTo>
                  <a:pt x="1012" y="2286"/>
                </a:lnTo>
                <a:lnTo>
                  <a:pt x="1024" y="2266"/>
                </a:lnTo>
                <a:lnTo>
                  <a:pt x="1035" y="2242"/>
                </a:lnTo>
                <a:lnTo>
                  <a:pt x="1045" y="2219"/>
                </a:lnTo>
                <a:lnTo>
                  <a:pt x="1051" y="2194"/>
                </a:lnTo>
                <a:lnTo>
                  <a:pt x="1055" y="2168"/>
                </a:lnTo>
                <a:lnTo>
                  <a:pt x="1055" y="2141"/>
                </a:lnTo>
                <a:lnTo>
                  <a:pt x="1055" y="2141"/>
                </a:lnTo>
                <a:lnTo>
                  <a:pt x="1055" y="2121"/>
                </a:lnTo>
                <a:lnTo>
                  <a:pt x="1540" y="2121"/>
                </a:lnTo>
                <a:lnTo>
                  <a:pt x="1540" y="2121"/>
                </a:lnTo>
                <a:lnTo>
                  <a:pt x="1557" y="2065"/>
                </a:lnTo>
                <a:lnTo>
                  <a:pt x="1573" y="2008"/>
                </a:lnTo>
                <a:lnTo>
                  <a:pt x="1585" y="1947"/>
                </a:lnTo>
                <a:lnTo>
                  <a:pt x="1596" y="1885"/>
                </a:lnTo>
                <a:lnTo>
                  <a:pt x="1606" y="1821"/>
                </a:lnTo>
                <a:lnTo>
                  <a:pt x="1613" y="1756"/>
                </a:lnTo>
                <a:lnTo>
                  <a:pt x="1616" y="1687"/>
                </a:lnTo>
                <a:lnTo>
                  <a:pt x="1618" y="1619"/>
                </a:lnTo>
                <a:lnTo>
                  <a:pt x="1616" y="1549"/>
                </a:lnTo>
                <a:lnTo>
                  <a:pt x="1612" y="1478"/>
                </a:lnTo>
                <a:lnTo>
                  <a:pt x="1602" y="1405"/>
                </a:lnTo>
                <a:lnTo>
                  <a:pt x="1596" y="1367"/>
                </a:lnTo>
                <a:lnTo>
                  <a:pt x="1590" y="1330"/>
                </a:lnTo>
                <a:lnTo>
                  <a:pt x="1582" y="1293"/>
                </a:lnTo>
                <a:lnTo>
                  <a:pt x="1573" y="1256"/>
                </a:lnTo>
                <a:lnTo>
                  <a:pt x="1564" y="1218"/>
                </a:lnTo>
                <a:lnTo>
                  <a:pt x="1553" y="1179"/>
                </a:lnTo>
                <a:lnTo>
                  <a:pt x="1540" y="1142"/>
                </a:lnTo>
                <a:lnTo>
                  <a:pt x="1526" y="1103"/>
                </a:lnTo>
                <a:lnTo>
                  <a:pt x="1512" y="1064"/>
                </a:lnTo>
                <a:lnTo>
                  <a:pt x="1497" y="1026"/>
                </a:lnTo>
                <a:lnTo>
                  <a:pt x="1497" y="1026"/>
                </a:lnTo>
                <a:close/>
              </a:path>
            </a:pathLst>
          </a:custGeom>
          <a:noFill/>
          <a:ln w="76200">
            <a:solidFill>
              <a:srgbClr val="45D8FF"/>
            </a:solid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66" name="文本框 15"/>
          <p:cNvSpPr>
            <a:spLocks noChangeArrowheads="1"/>
          </p:cNvSpPr>
          <p:nvPr/>
        </p:nvSpPr>
        <p:spPr bwMode="auto">
          <a:xfrm>
            <a:off x="6457716" y="2615462"/>
            <a:ext cx="613644" cy="461665"/>
          </a:xfrm>
          <a:prstGeom prst="rect">
            <a:avLst/>
          </a:prstGeom>
          <a:noFill/>
        </p:spPr>
        <p:txBody>
          <a:bodyPr wrap="square" rtlCol="0">
            <a:spAutoFit/>
          </a:bodyPr>
          <a:lstStyle/>
          <a:p>
            <a:r>
              <a:rPr lang="en-US" altLang="zh-CN"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rPr>
              <a:t>02</a:t>
            </a:r>
            <a:endParaRPr lang="zh-CN" altLang="en-US"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endParaRPr>
          </a:p>
        </p:txBody>
      </p:sp>
      <p:sp>
        <p:nvSpPr>
          <p:cNvPr id="68" name="Freeform 17"/>
          <p:cNvSpPr/>
          <p:nvPr/>
        </p:nvSpPr>
        <p:spPr bwMode="auto">
          <a:xfrm>
            <a:off x="5918200" y="3470375"/>
            <a:ext cx="1357168" cy="1589354"/>
          </a:xfrm>
          <a:custGeom>
            <a:avLst/>
            <a:gdLst>
              <a:gd name="T0" fmla="*/ 1378 w 1812"/>
              <a:gd name="T1" fmla="*/ 30 h 2123"/>
              <a:gd name="T2" fmla="*/ 1353 w 1812"/>
              <a:gd name="T3" fmla="*/ 111 h 2123"/>
              <a:gd name="T4" fmla="*/ 1307 w 1812"/>
              <a:gd name="T5" fmla="*/ 179 h 2123"/>
              <a:gd name="T6" fmla="*/ 1245 w 1812"/>
              <a:gd name="T7" fmla="*/ 234 h 2123"/>
              <a:gd name="T8" fmla="*/ 1169 w 1812"/>
              <a:gd name="T9" fmla="*/ 269 h 2123"/>
              <a:gd name="T10" fmla="*/ 1082 w 1812"/>
              <a:gd name="T11" fmla="*/ 282 h 2123"/>
              <a:gd name="T12" fmla="*/ 1024 w 1812"/>
              <a:gd name="T13" fmla="*/ 275 h 2123"/>
              <a:gd name="T14" fmla="*/ 943 w 1812"/>
              <a:gd name="T15" fmla="*/ 247 h 2123"/>
              <a:gd name="T16" fmla="*/ 876 w 1812"/>
              <a:gd name="T17" fmla="*/ 199 h 2123"/>
              <a:gd name="T18" fmla="*/ 824 w 1812"/>
              <a:gd name="T19" fmla="*/ 136 h 2123"/>
              <a:gd name="T20" fmla="*/ 791 w 1812"/>
              <a:gd name="T21" fmla="*/ 58 h 2123"/>
              <a:gd name="T22" fmla="*/ 284 w 1812"/>
              <a:gd name="T23" fmla="*/ 0 h 2123"/>
              <a:gd name="T24" fmla="*/ 260 w 1812"/>
              <a:gd name="T25" fmla="*/ 700 h 2123"/>
              <a:gd name="T26" fmla="*/ 207 w 1812"/>
              <a:gd name="T27" fmla="*/ 704 h 2123"/>
              <a:gd name="T28" fmla="*/ 135 w 1812"/>
              <a:gd name="T29" fmla="*/ 731 h 2123"/>
              <a:gd name="T30" fmla="*/ 76 w 1812"/>
              <a:gd name="T31" fmla="*/ 776 h 2123"/>
              <a:gd name="T32" fmla="*/ 33 w 1812"/>
              <a:gd name="T33" fmla="*/ 835 h 2123"/>
              <a:gd name="T34" fmla="*/ 6 w 1812"/>
              <a:gd name="T35" fmla="*/ 906 h 2123"/>
              <a:gd name="T36" fmla="*/ 0 w 1812"/>
              <a:gd name="T37" fmla="*/ 958 h 2123"/>
              <a:gd name="T38" fmla="*/ 12 w 1812"/>
              <a:gd name="T39" fmla="*/ 1035 h 2123"/>
              <a:gd name="T40" fmla="*/ 45 w 1812"/>
              <a:gd name="T41" fmla="*/ 1102 h 2123"/>
              <a:gd name="T42" fmla="*/ 95 w 1812"/>
              <a:gd name="T43" fmla="*/ 1156 h 2123"/>
              <a:gd name="T44" fmla="*/ 159 w 1812"/>
              <a:gd name="T45" fmla="*/ 1195 h 2123"/>
              <a:gd name="T46" fmla="*/ 233 w 1812"/>
              <a:gd name="T47" fmla="*/ 1214 h 2123"/>
              <a:gd name="T48" fmla="*/ 284 w 1812"/>
              <a:gd name="T49" fmla="*/ 1214 h 2123"/>
              <a:gd name="T50" fmla="*/ 740 w 1812"/>
              <a:gd name="T51" fmla="*/ 2123 h 2123"/>
              <a:gd name="T52" fmla="*/ 830 w 1812"/>
              <a:gd name="T53" fmla="*/ 2114 h 2123"/>
              <a:gd name="T54" fmla="*/ 912 w 1812"/>
              <a:gd name="T55" fmla="*/ 2089 h 2123"/>
              <a:gd name="T56" fmla="*/ 973 w 1812"/>
              <a:gd name="T57" fmla="*/ 2056 h 2123"/>
              <a:gd name="T58" fmla="*/ 1012 w 1812"/>
              <a:gd name="T59" fmla="*/ 2024 h 2123"/>
              <a:gd name="T60" fmla="*/ 1072 w 1812"/>
              <a:gd name="T61" fmla="*/ 1960 h 2123"/>
              <a:gd name="T62" fmla="*/ 1122 w 1812"/>
              <a:gd name="T63" fmla="*/ 1881 h 2123"/>
              <a:gd name="T64" fmla="*/ 1148 w 1812"/>
              <a:gd name="T65" fmla="*/ 1812 h 2123"/>
              <a:gd name="T66" fmla="*/ 1167 w 1812"/>
              <a:gd name="T67" fmla="*/ 1714 h 2123"/>
              <a:gd name="T68" fmla="*/ 1173 w 1812"/>
              <a:gd name="T69" fmla="*/ 1596 h 2123"/>
              <a:gd name="T70" fmla="*/ 1181 w 1812"/>
              <a:gd name="T71" fmla="*/ 1494 h 2123"/>
              <a:gd name="T72" fmla="*/ 1207 w 1812"/>
              <a:gd name="T73" fmla="*/ 1360 h 2123"/>
              <a:gd name="T74" fmla="*/ 1243 w 1812"/>
              <a:gd name="T75" fmla="*/ 1247 h 2123"/>
              <a:gd name="T76" fmla="*/ 1316 w 1812"/>
              <a:gd name="T77" fmla="*/ 1054 h 2123"/>
              <a:gd name="T78" fmla="*/ 1402 w 1812"/>
              <a:gd name="T79" fmla="*/ 861 h 2123"/>
              <a:gd name="T80" fmla="*/ 1588 w 1812"/>
              <a:gd name="T81" fmla="*/ 485 h 2123"/>
              <a:gd name="T82" fmla="*/ 1706 w 1812"/>
              <a:gd name="T83" fmla="*/ 254 h 2123"/>
              <a:gd name="T84" fmla="*/ 1787 w 1812"/>
              <a:gd name="T85" fmla="*/ 70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2" h="2123">
                <a:moveTo>
                  <a:pt x="1381" y="0"/>
                </a:moveTo>
                <a:lnTo>
                  <a:pt x="1381" y="0"/>
                </a:lnTo>
                <a:lnTo>
                  <a:pt x="1378" y="30"/>
                </a:lnTo>
                <a:lnTo>
                  <a:pt x="1372" y="58"/>
                </a:lnTo>
                <a:lnTo>
                  <a:pt x="1364" y="84"/>
                </a:lnTo>
                <a:lnTo>
                  <a:pt x="1353" y="111"/>
                </a:lnTo>
                <a:lnTo>
                  <a:pt x="1339" y="136"/>
                </a:lnTo>
                <a:lnTo>
                  <a:pt x="1324" y="159"/>
                </a:lnTo>
                <a:lnTo>
                  <a:pt x="1307" y="179"/>
                </a:lnTo>
                <a:lnTo>
                  <a:pt x="1288" y="199"/>
                </a:lnTo>
                <a:lnTo>
                  <a:pt x="1266" y="218"/>
                </a:lnTo>
                <a:lnTo>
                  <a:pt x="1245" y="234"/>
                </a:lnTo>
                <a:lnTo>
                  <a:pt x="1220" y="247"/>
                </a:lnTo>
                <a:lnTo>
                  <a:pt x="1195" y="260"/>
                </a:lnTo>
                <a:lnTo>
                  <a:pt x="1169" y="269"/>
                </a:lnTo>
                <a:lnTo>
                  <a:pt x="1141" y="275"/>
                </a:lnTo>
                <a:lnTo>
                  <a:pt x="1111" y="280"/>
                </a:lnTo>
                <a:lnTo>
                  <a:pt x="1082" y="282"/>
                </a:lnTo>
                <a:lnTo>
                  <a:pt x="1082" y="282"/>
                </a:lnTo>
                <a:lnTo>
                  <a:pt x="1052" y="280"/>
                </a:lnTo>
                <a:lnTo>
                  <a:pt x="1024" y="275"/>
                </a:lnTo>
                <a:lnTo>
                  <a:pt x="996" y="269"/>
                </a:lnTo>
                <a:lnTo>
                  <a:pt x="970" y="260"/>
                </a:lnTo>
                <a:lnTo>
                  <a:pt x="943" y="247"/>
                </a:lnTo>
                <a:lnTo>
                  <a:pt x="920" y="234"/>
                </a:lnTo>
                <a:lnTo>
                  <a:pt x="897" y="218"/>
                </a:lnTo>
                <a:lnTo>
                  <a:pt x="876" y="199"/>
                </a:lnTo>
                <a:lnTo>
                  <a:pt x="856" y="179"/>
                </a:lnTo>
                <a:lnTo>
                  <a:pt x="839" y="159"/>
                </a:lnTo>
                <a:lnTo>
                  <a:pt x="824" y="136"/>
                </a:lnTo>
                <a:lnTo>
                  <a:pt x="811" y="111"/>
                </a:lnTo>
                <a:lnTo>
                  <a:pt x="800" y="84"/>
                </a:lnTo>
                <a:lnTo>
                  <a:pt x="791" y="58"/>
                </a:lnTo>
                <a:lnTo>
                  <a:pt x="785" y="30"/>
                </a:lnTo>
                <a:lnTo>
                  <a:pt x="782" y="0"/>
                </a:lnTo>
                <a:lnTo>
                  <a:pt x="284" y="0"/>
                </a:lnTo>
                <a:lnTo>
                  <a:pt x="284" y="701"/>
                </a:lnTo>
                <a:lnTo>
                  <a:pt x="284" y="701"/>
                </a:lnTo>
                <a:lnTo>
                  <a:pt x="260" y="700"/>
                </a:lnTo>
                <a:lnTo>
                  <a:pt x="260" y="700"/>
                </a:lnTo>
                <a:lnTo>
                  <a:pt x="233" y="701"/>
                </a:lnTo>
                <a:lnTo>
                  <a:pt x="207" y="704"/>
                </a:lnTo>
                <a:lnTo>
                  <a:pt x="182" y="712"/>
                </a:lnTo>
                <a:lnTo>
                  <a:pt x="159" y="720"/>
                </a:lnTo>
                <a:lnTo>
                  <a:pt x="135" y="731"/>
                </a:lnTo>
                <a:lnTo>
                  <a:pt x="115" y="743"/>
                </a:lnTo>
                <a:lnTo>
                  <a:pt x="95" y="759"/>
                </a:lnTo>
                <a:lnTo>
                  <a:pt x="76" y="776"/>
                </a:lnTo>
                <a:lnTo>
                  <a:pt x="59" y="793"/>
                </a:lnTo>
                <a:lnTo>
                  <a:pt x="45" y="813"/>
                </a:lnTo>
                <a:lnTo>
                  <a:pt x="33" y="835"/>
                </a:lnTo>
                <a:lnTo>
                  <a:pt x="22" y="857"/>
                </a:lnTo>
                <a:lnTo>
                  <a:pt x="12" y="881"/>
                </a:lnTo>
                <a:lnTo>
                  <a:pt x="6" y="906"/>
                </a:lnTo>
                <a:lnTo>
                  <a:pt x="2" y="931"/>
                </a:lnTo>
                <a:lnTo>
                  <a:pt x="0" y="958"/>
                </a:lnTo>
                <a:lnTo>
                  <a:pt x="0" y="958"/>
                </a:lnTo>
                <a:lnTo>
                  <a:pt x="2" y="984"/>
                </a:lnTo>
                <a:lnTo>
                  <a:pt x="6" y="1010"/>
                </a:lnTo>
                <a:lnTo>
                  <a:pt x="12" y="1035"/>
                </a:lnTo>
                <a:lnTo>
                  <a:pt x="22" y="1059"/>
                </a:lnTo>
                <a:lnTo>
                  <a:pt x="33" y="1080"/>
                </a:lnTo>
                <a:lnTo>
                  <a:pt x="45" y="1102"/>
                </a:lnTo>
                <a:lnTo>
                  <a:pt x="59" y="1122"/>
                </a:lnTo>
                <a:lnTo>
                  <a:pt x="76" y="1141"/>
                </a:lnTo>
                <a:lnTo>
                  <a:pt x="95" y="1156"/>
                </a:lnTo>
                <a:lnTo>
                  <a:pt x="115" y="1172"/>
                </a:lnTo>
                <a:lnTo>
                  <a:pt x="135" y="1184"/>
                </a:lnTo>
                <a:lnTo>
                  <a:pt x="159" y="1195"/>
                </a:lnTo>
                <a:lnTo>
                  <a:pt x="182" y="1205"/>
                </a:lnTo>
                <a:lnTo>
                  <a:pt x="207" y="1211"/>
                </a:lnTo>
                <a:lnTo>
                  <a:pt x="233" y="1214"/>
                </a:lnTo>
                <a:lnTo>
                  <a:pt x="260" y="1216"/>
                </a:lnTo>
                <a:lnTo>
                  <a:pt x="260" y="1216"/>
                </a:lnTo>
                <a:lnTo>
                  <a:pt x="284" y="1214"/>
                </a:lnTo>
                <a:lnTo>
                  <a:pt x="284" y="2123"/>
                </a:lnTo>
                <a:lnTo>
                  <a:pt x="740" y="2123"/>
                </a:lnTo>
                <a:lnTo>
                  <a:pt x="740" y="2123"/>
                </a:lnTo>
                <a:lnTo>
                  <a:pt x="766" y="2121"/>
                </a:lnTo>
                <a:lnTo>
                  <a:pt x="794" y="2118"/>
                </a:lnTo>
                <a:lnTo>
                  <a:pt x="830" y="2114"/>
                </a:lnTo>
                <a:lnTo>
                  <a:pt x="870" y="2103"/>
                </a:lnTo>
                <a:lnTo>
                  <a:pt x="890" y="2097"/>
                </a:lnTo>
                <a:lnTo>
                  <a:pt x="912" y="2089"/>
                </a:lnTo>
                <a:lnTo>
                  <a:pt x="932" y="2079"/>
                </a:lnTo>
                <a:lnTo>
                  <a:pt x="953" y="2069"/>
                </a:lnTo>
                <a:lnTo>
                  <a:pt x="973" y="2056"/>
                </a:lnTo>
                <a:lnTo>
                  <a:pt x="990" y="2042"/>
                </a:lnTo>
                <a:lnTo>
                  <a:pt x="990" y="2042"/>
                </a:lnTo>
                <a:lnTo>
                  <a:pt x="1012" y="2024"/>
                </a:lnTo>
                <a:lnTo>
                  <a:pt x="1032" y="2005"/>
                </a:lnTo>
                <a:lnTo>
                  <a:pt x="1052" y="1983"/>
                </a:lnTo>
                <a:lnTo>
                  <a:pt x="1072" y="1960"/>
                </a:lnTo>
                <a:lnTo>
                  <a:pt x="1091" y="1935"/>
                </a:lnTo>
                <a:lnTo>
                  <a:pt x="1108" y="1909"/>
                </a:lnTo>
                <a:lnTo>
                  <a:pt x="1122" y="1881"/>
                </a:lnTo>
                <a:lnTo>
                  <a:pt x="1136" y="1850"/>
                </a:lnTo>
                <a:lnTo>
                  <a:pt x="1136" y="1850"/>
                </a:lnTo>
                <a:lnTo>
                  <a:pt x="1148" y="1812"/>
                </a:lnTo>
                <a:lnTo>
                  <a:pt x="1156" y="1778"/>
                </a:lnTo>
                <a:lnTo>
                  <a:pt x="1164" y="1745"/>
                </a:lnTo>
                <a:lnTo>
                  <a:pt x="1167" y="1714"/>
                </a:lnTo>
                <a:lnTo>
                  <a:pt x="1170" y="1685"/>
                </a:lnTo>
                <a:lnTo>
                  <a:pt x="1172" y="1655"/>
                </a:lnTo>
                <a:lnTo>
                  <a:pt x="1173" y="1596"/>
                </a:lnTo>
                <a:lnTo>
                  <a:pt x="1175" y="1564"/>
                </a:lnTo>
                <a:lnTo>
                  <a:pt x="1178" y="1531"/>
                </a:lnTo>
                <a:lnTo>
                  <a:pt x="1181" y="1494"/>
                </a:lnTo>
                <a:lnTo>
                  <a:pt x="1187" y="1453"/>
                </a:lnTo>
                <a:lnTo>
                  <a:pt x="1195" y="1410"/>
                </a:lnTo>
                <a:lnTo>
                  <a:pt x="1207" y="1360"/>
                </a:lnTo>
                <a:lnTo>
                  <a:pt x="1223" y="1306"/>
                </a:lnTo>
                <a:lnTo>
                  <a:pt x="1243" y="1247"/>
                </a:lnTo>
                <a:lnTo>
                  <a:pt x="1243" y="1247"/>
                </a:lnTo>
                <a:lnTo>
                  <a:pt x="1265" y="1183"/>
                </a:lnTo>
                <a:lnTo>
                  <a:pt x="1290" y="1118"/>
                </a:lnTo>
                <a:lnTo>
                  <a:pt x="1316" y="1054"/>
                </a:lnTo>
                <a:lnTo>
                  <a:pt x="1344" y="990"/>
                </a:lnTo>
                <a:lnTo>
                  <a:pt x="1372" y="925"/>
                </a:lnTo>
                <a:lnTo>
                  <a:pt x="1402" y="861"/>
                </a:lnTo>
                <a:lnTo>
                  <a:pt x="1464" y="734"/>
                </a:lnTo>
                <a:lnTo>
                  <a:pt x="1526" y="608"/>
                </a:lnTo>
                <a:lnTo>
                  <a:pt x="1588" y="485"/>
                </a:lnTo>
                <a:lnTo>
                  <a:pt x="1649" y="367"/>
                </a:lnTo>
                <a:lnTo>
                  <a:pt x="1706" y="254"/>
                </a:lnTo>
                <a:lnTo>
                  <a:pt x="1706" y="254"/>
                </a:lnTo>
                <a:lnTo>
                  <a:pt x="1734" y="198"/>
                </a:lnTo>
                <a:lnTo>
                  <a:pt x="1761" y="136"/>
                </a:lnTo>
                <a:lnTo>
                  <a:pt x="1787" y="70"/>
                </a:lnTo>
                <a:lnTo>
                  <a:pt x="1812" y="0"/>
                </a:lnTo>
                <a:lnTo>
                  <a:pt x="1381" y="0"/>
                </a:lnTo>
                <a:close/>
              </a:path>
            </a:pathLst>
          </a:custGeom>
          <a:noFill/>
          <a:ln w="76200">
            <a:solidFill>
              <a:srgbClr val="45D8FF"/>
            </a:solid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69" name="文本框 15"/>
          <p:cNvSpPr>
            <a:spLocks noChangeArrowheads="1"/>
          </p:cNvSpPr>
          <p:nvPr/>
        </p:nvSpPr>
        <p:spPr bwMode="auto">
          <a:xfrm>
            <a:off x="6275471" y="3865777"/>
            <a:ext cx="635869" cy="461665"/>
          </a:xfrm>
          <a:prstGeom prst="rect">
            <a:avLst/>
          </a:prstGeom>
          <a:noFill/>
        </p:spPr>
        <p:txBody>
          <a:bodyPr wrap="square" rtlCol="0">
            <a:spAutoFit/>
          </a:bodyPr>
          <a:lstStyle/>
          <a:p>
            <a:r>
              <a:rPr lang="en-US" altLang="zh-CN"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rPr>
              <a:t>03</a:t>
            </a:r>
            <a:endParaRPr lang="zh-CN" altLang="en-US"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endParaRPr>
          </a:p>
        </p:txBody>
      </p:sp>
      <p:sp>
        <p:nvSpPr>
          <p:cNvPr id="71" name="Freeform 14"/>
          <p:cNvSpPr/>
          <p:nvPr/>
        </p:nvSpPr>
        <p:spPr bwMode="auto">
          <a:xfrm>
            <a:off x="4936046" y="3262156"/>
            <a:ext cx="1192390" cy="1797573"/>
          </a:xfrm>
          <a:custGeom>
            <a:avLst/>
            <a:gdLst>
              <a:gd name="T0" fmla="*/ 1063 w 1591"/>
              <a:gd name="T1" fmla="*/ 278 h 2401"/>
              <a:gd name="T2" fmla="*/ 1063 w 1591"/>
              <a:gd name="T3" fmla="*/ 258 h 2401"/>
              <a:gd name="T4" fmla="*/ 1052 w 1591"/>
              <a:gd name="T5" fmla="*/ 182 h 2401"/>
              <a:gd name="T6" fmla="*/ 1019 w 1591"/>
              <a:gd name="T7" fmla="*/ 115 h 2401"/>
              <a:gd name="T8" fmla="*/ 970 w 1591"/>
              <a:gd name="T9" fmla="*/ 59 h 2401"/>
              <a:gd name="T10" fmla="*/ 906 w 1591"/>
              <a:gd name="T11" fmla="*/ 20 h 2401"/>
              <a:gd name="T12" fmla="*/ 831 w 1591"/>
              <a:gd name="T13" fmla="*/ 2 h 2401"/>
              <a:gd name="T14" fmla="*/ 779 w 1591"/>
              <a:gd name="T15" fmla="*/ 2 h 2401"/>
              <a:gd name="T16" fmla="*/ 704 w 1591"/>
              <a:gd name="T17" fmla="*/ 20 h 2401"/>
              <a:gd name="T18" fmla="*/ 640 w 1591"/>
              <a:gd name="T19" fmla="*/ 59 h 2401"/>
              <a:gd name="T20" fmla="*/ 591 w 1591"/>
              <a:gd name="T21" fmla="*/ 115 h 2401"/>
              <a:gd name="T22" fmla="*/ 558 w 1591"/>
              <a:gd name="T23" fmla="*/ 182 h 2401"/>
              <a:gd name="T24" fmla="*/ 547 w 1591"/>
              <a:gd name="T25" fmla="*/ 258 h 2401"/>
              <a:gd name="T26" fmla="*/ 0 w 1591"/>
              <a:gd name="T27" fmla="*/ 278 h 2401"/>
              <a:gd name="T28" fmla="*/ 51 w 1591"/>
              <a:gd name="T29" fmla="*/ 414 h 2401"/>
              <a:gd name="T30" fmla="*/ 106 w 1591"/>
              <a:gd name="T31" fmla="*/ 532 h 2401"/>
              <a:gd name="T32" fmla="*/ 286 w 1591"/>
              <a:gd name="T33" fmla="*/ 886 h 2401"/>
              <a:gd name="T34" fmla="*/ 440 w 1591"/>
              <a:gd name="T35" fmla="*/ 1203 h 2401"/>
              <a:gd name="T36" fmla="*/ 522 w 1591"/>
              <a:gd name="T37" fmla="*/ 1396 h 2401"/>
              <a:gd name="T38" fmla="*/ 569 w 1591"/>
              <a:gd name="T39" fmla="*/ 1525 h 2401"/>
              <a:gd name="T40" fmla="*/ 617 w 1591"/>
              <a:gd name="T41" fmla="*/ 1688 h 2401"/>
              <a:gd name="T42" fmla="*/ 636 w 1591"/>
              <a:gd name="T43" fmla="*/ 1809 h 2401"/>
              <a:gd name="T44" fmla="*/ 640 w 1591"/>
              <a:gd name="T45" fmla="*/ 1933 h 2401"/>
              <a:gd name="T46" fmla="*/ 648 w 1591"/>
              <a:gd name="T47" fmla="*/ 2023 h 2401"/>
              <a:gd name="T48" fmla="*/ 676 w 1591"/>
              <a:gd name="T49" fmla="*/ 2128 h 2401"/>
              <a:gd name="T50" fmla="*/ 704 w 1591"/>
              <a:gd name="T51" fmla="*/ 2187 h 2401"/>
              <a:gd name="T52" fmla="*/ 760 w 1591"/>
              <a:gd name="T53" fmla="*/ 2261 h 2401"/>
              <a:gd name="T54" fmla="*/ 822 w 1591"/>
              <a:gd name="T55" fmla="*/ 2320 h 2401"/>
              <a:gd name="T56" fmla="*/ 859 w 1591"/>
              <a:gd name="T57" fmla="*/ 2347 h 2401"/>
              <a:gd name="T58" fmla="*/ 922 w 1591"/>
              <a:gd name="T59" fmla="*/ 2375 h 2401"/>
              <a:gd name="T60" fmla="*/ 1018 w 1591"/>
              <a:gd name="T61" fmla="*/ 2396 h 2401"/>
              <a:gd name="T62" fmla="*/ 1591 w 1591"/>
              <a:gd name="T63" fmla="*/ 2401 h 2401"/>
              <a:gd name="T64" fmla="*/ 1563 w 1591"/>
              <a:gd name="T65" fmla="*/ 1532 h 2401"/>
              <a:gd name="T66" fmla="*/ 1481 w 1591"/>
              <a:gd name="T67" fmla="*/ 1508 h 2401"/>
              <a:gd name="T68" fmla="*/ 1413 w 1591"/>
              <a:gd name="T69" fmla="*/ 1461 h 2401"/>
              <a:gd name="T70" fmla="*/ 1358 w 1591"/>
              <a:gd name="T71" fmla="*/ 1399 h 2401"/>
              <a:gd name="T72" fmla="*/ 1322 w 1591"/>
              <a:gd name="T73" fmla="*/ 1323 h 2401"/>
              <a:gd name="T74" fmla="*/ 1310 w 1591"/>
              <a:gd name="T75" fmla="*/ 1236 h 2401"/>
              <a:gd name="T76" fmla="*/ 1316 w 1591"/>
              <a:gd name="T77" fmla="*/ 1178 h 2401"/>
              <a:gd name="T78" fmla="*/ 1344 w 1591"/>
              <a:gd name="T79" fmla="*/ 1097 h 2401"/>
              <a:gd name="T80" fmla="*/ 1392 w 1591"/>
              <a:gd name="T81" fmla="*/ 1029 h 2401"/>
              <a:gd name="T82" fmla="*/ 1458 w 1591"/>
              <a:gd name="T83" fmla="*/ 978 h 2401"/>
              <a:gd name="T84" fmla="*/ 1535 w 1591"/>
              <a:gd name="T85" fmla="*/ 945 h 2401"/>
              <a:gd name="T86" fmla="*/ 1591 w 1591"/>
              <a:gd name="T87" fmla="*/ 936 h 2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1" h="2401">
                <a:moveTo>
                  <a:pt x="1591" y="936"/>
                </a:moveTo>
                <a:lnTo>
                  <a:pt x="1591" y="278"/>
                </a:lnTo>
                <a:lnTo>
                  <a:pt x="1063" y="278"/>
                </a:lnTo>
                <a:lnTo>
                  <a:pt x="1063" y="278"/>
                </a:lnTo>
                <a:lnTo>
                  <a:pt x="1063" y="258"/>
                </a:lnTo>
                <a:lnTo>
                  <a:pt x="1063" y="258"/>
                </a:lnTo>
                <a:lnTo>
                  <a:pt x="1061" y="232"/>
                </a:lnTo>
                <a:lnTo>
                  <a:pt x="1058" y="207"/>
                </a:lnTo>
                <a:lnTo>
                  <a:pt x="1052" y="182"/>
                </a:lnTo>
                <a:lnTo>
                  <a:pt x="1043" y="159"/>
                </a:lnTo>
                <a:lnTo>
                  <a:pt x="1032" y="135"/>
                </a:lnTo>
                <a:lnTo>
                  <a:pt x="1019" y="115"/>
                </a:lnTo>
                <a:lnTo>
                  <a:pt x="1004" y="95"/>
                </a:lnTo>
                <a:lnTo>
                  <a:pt x="988" y="76"/>
                </a:lnTo>
                <a:lnTo>
                  <a:pt x="970" y="59"/>
                </a:lnTo>
                <a:lnTo>
                  <a:pt x="950" y="45"/>
                </a:lnTo>
                <a:lnTo>
                  <a:pt x="928" y="31"/>
                </a:lnTo>
                <a:lnTo>
                  <a:pt x="906" y="20"/>
                </a:lnTo>
                <a:lnTo>
                  <a:pt x="881" y="13"/>
                </a:lnTo>
                <a:lnTo>
                  <a:pt x="858" y="6"/>
                </a:lnTo>
                <a:lnTo>
                  <a:pt x="831" y="2"/>
                </a:lnTo>
                <a:lnTo>
                  <a:pt x="805" y="0"/>
                </a:lnTo>
                <a:lnTo>
                  <a:pt x="805" y="0"/>
                </a:lnTo>
                <a:lnTo>
                  <a:pt x="779" y="2"/>
                </a:lnTo>
                <a:lnTo>
                  <a:pt x="754" y="6"/>
                </a:lnTo>
                <a:lnTo>
                  <a:pt x="729" y="13"/>
                </a:lnTo>
                <a:lnTo>
                  <a:pt x="704" y="20"/>
                </a:lnTo>
                <a:lnTo>
                  <a:pt x="682" y="31"/>
                </a:lnTo>
                <a:lnTo>
                  <a:pt x="661" y="45"/>
                </a:lnTo>
                <a:lnTo>
                  <a:pt x="640" y="59"/>
                </a:lnTo>
                <a:lnTo>
                  <a:pt x="623" y="76"/>
                </a:lnTo>
                <a:lnTo>
                  <a:pt x="606" y="95"/>
                </a:lnTo>
                <a:lnTo>
                  <a:pt x="591" y="115"/>
                </a:lnTo>
                <a:lnTo>
                  <a:pt x="578" y="135"/>
                </a:lnTo>
                <a:lnTo>
                  <a:pt x="567" y="159"/>
                </a:lnTo>
                <a:lnTo>
                  <a:pt x="558" y="182"/>
                </a:lnTo>
                <a:lnTo>
                  <a:pt x="552" y="207"/>
                </a:lnTo>
                <a:lnTo>
                  <a:pt x="549" y="232"/>
                </a:lnTo>
                <a:lnTo>
                  <a:pt x="547" y="258"/>
                </a:lnTo>
                <a:lnTo>
                  <a:pt x="547" y="258"/>
                </a:lnTo>
                <a:lnTo>
                  <a:pt x="549" y="278"/>
                </a:lnTo>
                <a:lnTo>
                  <a:pt x="0" y="278"/>
                </a:lnTo>
                <a:lnTo>
                  <a:pt x="0" y="278"/>
                </a:lnTo>
                <a:lnTo>
                  <a:pt x="25" y="348"/>
                </a:lnTo>
                <a:lnTo>
                  <a:pt x="51" y="414"/>
                </a:lnTo>
                <a:lnTo>
                  <a:pt x="78" y="476"/>
                </a:lnTo>
                <a:lnTo>
                  <a:pt x="106" y="532"/>
                </a:lnTo>
                <a:lnTo>
                  <a:pt x="106" y="532"/>
                </a:lnTo>
                <a:lnTo>
                  <a:pt x="163" y="645"/>
                </a:lnTo>
                <a:lnTo>
                  <a:pt x="224" y="763"/>
                </a:lnTo>
                <a:lnTo>
                  <a:pt x="286" y="886"/>
                </a:lnTo>
                <a:lnTo>
                  <a:pt x="348" y="1012"/>
                </a:lnTo>
                <a:lnTo>
                  <a:pt x="410" y="1139"/>
                </a:lnTo>
                <a:lnTo>
                  <a:pt x="440" y="1203"/>
                </a:lnTo>
                <a:lnTo>
                  <a:pt x="468" y="1268"/>
                </a:lnTo>
                <a:lnTo>
                  <a:pt x="496" y="1332"/>
                </a:lnTo>
                <a:lnTo>
                  <a:pt x="522" y="1396"/>
                </a:lnTo>
                <a:lnTo>
                  <a:pt x="547" y="1461"/>
                </a:lnTo>
                <a:lnTo>
                  <a:pt x="569" y="1525"/>
                </a:lnTo>
                <a:lnTo>
                  <a:pt x="569" y="1525"/>
                </a:lnTo>
                <a:lnTo>
                  <a:pt x="589" y="1584"/>
                </a:lnTo>
                <a:lnTo>
                  <a:pt x="605" y="1638"/>
                </a:lnTo>
                <a:lnTo>
                  <a:pt x="617" y="1688"/>
                </a:lnTo>
                <a:lnTo>
                  <a:pt x="625" y="1731"/>
                </a:lnTo>
                <a:lnTo>
                  <a:pt x="631" y="1772"/>
                </a:lnTo>
                <a:lnTo>
                  <a:pt x="636" y="1809"/>
                </a:lnTo>
                <a:lnTo>
                  <a:pt x="637" y="1842"/>
                </a:lnTo>
                <a:lnTo>
                  <a:pt x="639" y="1874"/>
                </a:lnTo>
                <a:lnTo>
                  <a:pt x="640" y="1933"/>
                </a:lnTo>
                <a:lnTo>
                  <a:pt x="642" y="1963"/>
                </a:lnTo>
                <a:lnTo>
                  <a:pt x="645" y="1992"/>
                </a:lnTo>
                <a:lnTo>
                  <a:pt x="648" y="2023"/>
                </a:lnTo>
                <a:lnTo>
                  <a:pt x="656" y="2056"/>
                </a:lnTo>
                <a:lnTo>
                  <a:pt x="664" y="2090"/>
                </a:lnTo>
                <a:lnTo>
                  <a:pt x="676" y="2128"/>
                </a:lnTo>
                <a:lnTo>
                  <a:pt x="676" y="2128"/>
                </a:lnTo>
                <a:lnTo>
                  <a:pt x="690" y="2159"/>
                </a:lnTo>
                <a:lnTo>
                  <a:pt x="704" y="2187"/>
                </a:lnTo>
                <a:lnTo>
                  <a:pt x="721" y="2213"/>
                </a:lnTo>
                <a:lnTo>
                  <a:pt x="740" y="2238"/>
                </a:lnTo>
                <a:lnTo>
                  <a:pt x="760" y="2261"/>
                </a:lnTo>
                <a:lnTo>
                  <a:pt x="780" y="2283"/>
                </a:lnTo>
                <a:lnTo>
                  <a:pt x="800" y="2302"/>
                </a:lnTo>
                <a:lnTo>
                  <a:pt x="822" y="2320"/>
                </a:lnTo>
                <a:lnTo>
                  <a:pt x="822" y="2320"/>
                </a:lnTo>
                <a:lnTo>
                  <a:pt x="839" y="2334"/>
                </a:lnTo>
                <a:lnTo>
                  <a:pt x="859" y="2347"/>
                </a:lnTo>
                <a:lnTo>
                  <a:pt x="880" y="2357"/>
                </a:lnTo>
                <a:lnTo>
                  <a:pt x="900" y="2367"/>
                </a:lnTo>
                <a:lnTo>
                  <a:pt x="922" y="2375"/>
                </a:lnTo>
                <a:lnTo>
                  <a:pt x="942" y="2381"/>
                </a:lnTo>
                <a:lnTo>
                  <a:pt x="982" y="2392"/>
                </a:lnTo>
                <a:lnTo>
                  <a:pt x="1018" y="2396"/>
                </a:lnTo>
                <a:lnTo>
                  <a:pt x="1047" y="2399"/>
                </a:lnTo>
                <a:lnTo>
                  <a:pt x="1072" y="2401"/>
                </a:lnTo>
                <a:lnTo>
                  <a:pt x="1591" y="2401"/>
                </a:lnTo>
                <a:lnTo>
                  <a:pt x="1591" y="1535"/>
                </a:lnTo>
                <a:lnTo>
                  <a:pt x="1591" y="1535"/>
                </a:lnTo>
                <a:lnTo>
                  <a:pt x="1563" y="1532"/>
                </a:lnTo>
                <a:lnTo>
                  <a:pt x="1535" y="1526"/>
                </a:lnTo>
                <a:lnTo>
                  <a:pt x="1507" y="1518"/>
                </a:lnTo>
                <a:lnTo>
                  <a:pt x="1481" y="1508"/>
                </a:lnTo>
                <a:lnTo>
                  <a:pt x="1458" y="1494"/>
                </a:lnTo>
                <a:lnTo>
                  <a:pt x="1434" y="1478"/>
                </a:lnTo>
                <a:lnTo>
                  <a:pt x="1413" y="1461"/>
                </a:lnTo>
                <a:lnTo>
                  <a:pt x="1392" y="1442"/>
                </a:lnTo>
                <a:lnTo>
                  <a:pt x="1374" y="1421"/>
                </a:lnTo>
                <a:lnTo>
                  <a:pt x="1358" y="1399"/>
                </a:lnTo>
                <a:lnTo>
                  <a:pt x="1344" y="1374"/>
                </a:lnTo>
                <a:lnTo>
                  <a:pt x="1332" y="1349"/>
                </a:lnTo>
                <a:lnTo>
                  <a:pt x="1322" y="1323"/>
                </a:lnTo>
                <a:lnTo>
                  <a:pt x="1316" y="1295"/>
                </a:lnTo>
                <a:lnTo>
                  <a:pt x="1312" y="1265"/>
                </a:lnTo>
                <a:lnTo>
                  <a:pt x="1310" y="1236"/>
                </a:lnTo>
                <a:lnTo>
                  <a:pt x="1310" y="1236"/>
                </a:lnTo>
                <a:lnTo>
                  <a:pt x="1312" y="1206"/>
                </a:lnTo>
                <a:lnTo>
                  <a:pt x="1316" y="1178"/>
                </a:lnTo>
                <a:lnTo>
                  <a:pt x="1322" y="1150"/>
                </a:lnTo>
                <a:lnTo>
                  <a:pt x="1332" y="1124"/>
                </a:lnTo>
                <a:lnTo>
                  <a:pt x="1344" y="1097"/>
                </a:lnTo>
                <a:lnTo>
                  <a:pt x="1358" y="1074"/>
                </a:lnTo>
                <a:lnTo>
                  <a:pt x="1374" y="1051"/>
                </a:lnTo>
                <a:lnTo>
                  <a:pt x="1392" y="1029"/>
                </a:lnTo>
                <a:lnTo>
                  <a:pt x="1413" y="1010"/>
                </a:lnTo>
                <a:lnTo>
                  <a:pt x="1434" y="993"/>
                </a:lnTo>
                <a:lnTo>
                  <a:pt x="1458" y="978"/>
                </a:lnTo>
                <a:lnTo>
                  <a:pt x="1481" y="965"/>
                </a:lnTo>
                <a:lnTo>
                  <a:pt x="1507" y="953"/>
                </a:lnTo>
                <a:lnTo>
                  <a:pt x="1535" y="945"/>
                </a:lnTo>
                <a:lnTo>
                  <a:pt x="1563" y="939"/>
                </a:lnTo>
                <a:lnTo>
                  <a:pt x="1591" y="936"/>
                </a:lnTo>
                <a:lnTo>
                  <a:pt x="1591" y="936"/>
                </a:lnTo>
                <a:close/>
              </a:path>
            </a:pathLst>
          </a:custGeom>
          <a:noFill/>
          <a:ln w="76200">
            <a:solidFill>
              <a:srgbClr val="45D8FF"/>
            </a:solidFill>
          </a:ln>
          <a:effectLst>
            <a:outerShdw blurRad="1016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72" name="文本框 15"/>
          <p:cNvSpPr>
            <a:spLocks noChangeArrowheads="1"/>
          </p:cNvSpPr>
          <p:nvPr/>
        </p:nvSpPr>
        <p:spPr bwMode="auto">
          <a:xfrm>
            <a:off x="5309001" y="3865777"/>
            <a:ext cx="635869" cy="461665"/>
          </a:xfrm>
          <a:prstGeom prst="rect">
            <a:avLst/>
          </a:prstGeom>
          <a:noFill/>
        </p:spPr>
        <p:txBody>
          <a:bodyPr wrap="square" rtlCol="0">
            <a:spAutoFit/>
          </a:bodyPr>
          <a:lstStyle/>
          <a:p>
            <a:r>
              <a:rPr lang="en-US" altLang="zh-CN"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rPr>
              <a:t>04</a:t>
            </a:r>
            <a:endParaRPr lang="zh-CN" altLang="en-US" sz="2400" b="1" dirty="0">
              <a:solidFill>
                <a:srgbClr val="45D8FF"/>
              </a:solidFill>
              <a:effectLst>
                <a:outerShdw blurRad="127000" algn="ctr" rotWithShape="0">
                  <a:srgbClr val="45D8FF">
                    <a:alpha val="90000"/>
                  </a:srgbClr>
                </a:outerShdw>
              </a:effectLst>
              <a:latin typeface="微软雅黑" panose="020B0503020204020204" pitchFamily="34" charset="-122"/>
              <a:ea typeface="微软雅黑" panose="020B0503020204020204" pitchFamily="34" charset="-122"/>
              <a:cs typeface="Verdana" panose="020B0604030504040204" pitchFamily="34" charset="0"/>
              <a:sym typeface="华文细黑" panose="02010600040101010101" pitchFamily="2" charset="-122"/>
            </a:endParaRPr>
          </a:p>
        </p:txBody>
      </p:sp>
      <p:sp>
        <p:nvSpPr>
          <p:cNvPr id="74" name="文本框 73"/>
          <p:cNvSpPr txBox="1"/>
          <p:nvPr/>
        </p:nvSpPr>
        <p:spPr>
          <a:xfrm flipH="1">
            <a:off x="2070099" y="4611388"/>
            <a:ext cx="2134409" cy="453183"/>
          </a:xfrm>
          <a:prstGeom prst="rect">
            <a:avLst/>
          </a:prstGeom>
          <a:noFill/>
        </p:spPr>
        <p:txBody>
          <a:bodyPr wrap="square" lIns="0" tIns="72000" bIns="72000" rtlCol="0" anchor="ctr" anchorCtr="0">
            <a:spAutoFit/>
          </a:bodyPr>
          <a:lstStyle/>
          <a:p>
            <a:pPr algn="r"/>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75" name="文本框 74"/>
          <p:cNvSpPr txBox="1"/>
          <p:nvPr/>
        </p:nvSpPr>
        <p:spPr>
          <a:xfrm>
            <a:off x="1364343" y="5018616"/>
            <a:ext cx="2852929"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gn="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77" name="文本框 76"/>
          <p:cNvSpPr txBox="1"/>
          <p:nvPr/>
        </p:nvSpPr>
        <p:spPr>
          <a:xfrm flipH="1">
            <a:off x="8143135" y="4616286"/>
            <a:ext cx="1750164" cy="453183"/>
          </a:xfrm>
          <a:prstGeom prst="rect">
            <a:avLst/>
          </a:prstGeom>
          <a:noFill/>
        </p:spPr>
        <p:txBody>
          <a:bodyPr wrap="square" lIns="0" tIns="72000" bIns="72000" rtlCol="0" anchor="ctr" anchorCtr="0">
            <a:spAutoFit/>
          </a:bodyPr>
          <a:lstStyle/>
          <a:p>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78" name="文本框 77"/>
          <p:cNvSpPr txBox="1"/>
          <p:nvPr/>
        </p:nvSpPr>
        <p:spPr>
          <a:xfrm>
            <a:off x="8046377" y="5013536"/>
            <a:ext cx="3038717" cy="55399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200" b="0" dirty="0">
                <a:solidFill>
                  <a:srgbClr val="009AC4"/>
                </a:solidFill>
              </a:rPr>
              <a:t>输入你的文字信息输入你的文字信息输入你的文字信息输入你的文字信息</a:t>
            </a:r>
            <a:endParaRPr lang="zh-CN" altLang="en-US" sz="1200" dirty="0">
              <a:solidFill>
                <a:srgbClr val="009AC4"/>
              </a:solidFill>
            </a:endParaRPr>
          </a:p>
        </p:txBody>
      </p:sp>
      <p:sp>
        <p:nvSpPr>
          <p:cNvPr id="80" name="文本框 79"/>
          <p:cNvSpPr txBox="1"/>
          <p:nvPr/>
        </p:nvSpPr>
        <p:spPr>
          <a:xfrm flipH="1">
            <a:off x="8819771" y="2097694"/>
            <a:ext cx="1209600" cy="453183"/>
          </a:xfrm>
          <a:prstGeom prst="rect">
            <a:avLst/>
          </a:prstGeom>
          <a:noFill/>
        </p:spPr>
        <p:txBody>
          <a:bodyPr wrap="square" lIns="0" tIns="72000" bIns="72000" rtlCol="0" anchor="ctr" anchorCtr="0">
            <a:spAutoFit/>
          </a:bodyPr>
          <a:lstStyle/>
          <a:p>
            <a:r>
              <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rPr>
              <a:t>添加标题</a:t>
            </a:r>
            <a:endParaRPr lang="zh-CN" altLang="en-US" sz="2000" b="1" dirty="0">
              <a:solidFill>
                <a:srgbClr val="45D8FF"/>
              </a:solidFill>
              <a:effectLst>
                <a:outerShdw blurRad="101600" algn="ctr" rotWithShape="0">
                  <a:srgbClr val="45D8FF">
                    <a:alpha val="90000"/>
                  </a:srgbClr>
                </a:outerShdw>
              </a:effectLst>
              <a:latin typeface="微软雅黑" panose="020B0503020204020204" pitchFamily="34" charset="-122"/>
              <a:ea typeface="微软雅黑" panose="020B0503020204020204" pitchFamily="34" charset="-122"/>
            </a:endParaRPr>
          </a:p>
        </p:txBody>
      </p:sp>
      <p:sp>
        <p:nvSpPr>
          <p:cNvPr id="81" name="文本框 80"/>
          <p:cNvSpPr txBox="1"/>
          <p:nvPr/>
        </p:nvSpPr>
        <p:spPr>
          <a:xfrm>
            <a:off x="8704963" y="2501293"/>
            <a:ext cx="2539979" cy="7848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ts val="1800"/>
              </a:lnSpc>
            </a:pPr>
            <a:r>
              <a:rPr lang="zh-CN" altLang="en-US" sz="1200" b="0" dirty="0">
                <a:solidFill>
                  <a:srgbClr val="009AC4"/>
                </a:solidFill>
              </a:rPr>
              <a:t>输入你的文字信息输入你的文字信息输入你的文字信息输入你的文字信息输入你的文字信息</a:t>
            </a:r>
            <a:endParaRPr lang="zh-CN" altLang="en-US" sz="1200" dirty="0">
              <a:solidFill>
                <a:srgbClr val="009AC4"/>
              </a:solidFill>
            </a:endParaRPr>
          </a:p>
        </p:txBody>
      </p:sp>
      <p:grpSp>
        <p:nvGrpSpPr>
          <p:cNvPr id="82" name="组合 81"/>
          <p:cNvGrpSpPr/>
          <p:nvPr/>
        </p:nvGrpSpPr>
        <p:grpSpPr>
          <a:xfrm>
            <a:off x="1785460" y="1707889"/>
            <a:ext cx="636386" cy="677750"/>
            <a:chOff x="4037013" y="2814638"/>
            <a:chExt cx="317500" cy="338138"/>
          </a:xfrm>
          <a:solidFill>
            <a:srgbClr val="45D8FF"/>
          </a:solidFill>
          <a:effectLst>
            <a:outerShdw blurRad="190500" algn="ctr" rotWithShape="0">
              <a:srgbClr val="45D8FF">
                <a:alpha val="90000"/>
              </a:srgbClr>
            </a:outerShdw>
          </a:effectLst>
        </p:grpSpPr>
        <p:sp>
          <p:nvSpPr>
            <p:cNvPr id="83" name="Freeform 163"/>
            <p:cNvSpPr/>
            <p:nvPr/>
          </p:nvSpPr>
          <p:spPr bwMode="auto">
            <a:xfrm>
              <a:off x="4048126" y="3109913"/>
              <a:ext cx="231775" cy="42863"/>
            </a:xfrm>
            <a:custGeom>
              <a:avLst/>
              <a:gdLst>
                <a:gd name="T0" fmla="*/ 26 w 585"/>
                <a:gd name="T1" fmla="*/ 0 h 107"/>
                <a:gd name="T2" fmla="*/ 21 w 585"/>
                <a:gd name="T3" fmla="*/ 1 h 107"/>
                <a:gd name="T4" fmla="*/ 11 w 585"/>
                <a:gd name="T5" fmla="*/ 5 h 107"/>
                <a:gd name="T6" fmla="*/ 4 w 585"/>
                <a:gd name="T7" fmla="*/ 12 h 107"/>
                <a:gd name="T8" fmla="*/ 0 w 585"/>
                <a:gd name="T9" fmla="*/ 21 h 107"/>
                <a:gd name="T10" fmla="*/ 0 w 585"/>
                <a:gd name="T11" fmla="*/ 27 h 107"/>
                <a:gd name="T12" fmla="*/ 1 w 585"/>
                <a:gd name="T13" fmla="*/ 37 h 107"/>
                <a:gd name="T14" fmla="*/ 8 w 585"/>
                <a:gd name="T15" fmla="*/ 46 h 107"/>
                <a:gd name="T16" fmla="*/ 16 w 585"/>
                <a:gd name="T17" fmla="*/ 51 h 107"/>
                <a:gd name="T18" fmla="*/ 26 w 585"/>
                <a:gd name="T19" fmla="*/ 53 h 107"/>
                <a:gd name="T20" fmla="*/ 82 w 585"/>
                <a:gd name="T21" fmla="*/ 53 h 107"/>
                <a:gd name="T22" fmla="*/ 80 w 585"/>
                <a:gd name="T23" fmla="*/ 67 h 107"/>
                <a:gd name="T24" fmla="*/ 80 w 585"/>
                <a:gd name="T25" fmla="*/ 74 h 107"/>
                <a:gd name="T26" fmla="*/ 86 w 585"/>
                <a:gd name="T27" fmla="*/ 89 h 107"/>
                <a:gd name="T28" fmla="*/ 97 w 585"/>
                <a:gd name="T29" fmla="*/ 99 h 107"/>
                <a:gd name="T30" fmla="*/ 111 w 585"/>
                <a:gd name="T31" fmla="*/ 106 h 107"/>
                <a:gd name="T32" fmla="*/ 465 w 585"/>
                <a:gd name="T33" fmla="*/ 107 h 107"/>
                <a:gd name="T34" fmla="*/ 473 w 585"/>
                <a:gd name="T35" fmla="*/ 106 h 107"/>
                <a:gd name="T36" fmla="*/ 488 w 585"/>
                <a:gd name="T37" fmla="*/ 99 h 107"/>
                <a:gd name="T38" fmla="*/ 499 w 585"/>
                <a:gd name="T39" fmla="*/ 89 h 107"/>
                <a:gd name="T40" fmla="*/ 504 w 585"/>
                <a:gd name="T41" fmla="*/ 74 h 107"/>
                <a:gd name="T42" fmla="*/ 505 w 585"/>
                <a:gd name="T43" fmla="*/ 67 h 107"/>
                <a:gd name="T44" fmla="*/ 503 w 585"/>
                <a:gd name="T45" fmla="*/ 53 h 107"/>
                <a:gd name="T46" fmla="*/ 559 w 585"/>
                <a:gd name="T47" fmla="*/ 53 h 107"/>
                <a:gd name="T48" fmla="*/ 569 w 585"/>
                <a:gd name="T49" fmla="*/ 51 h 107"/>
                <a:gd name="T50" fmla="*/ 577 w 585"/>
                <a:gd name="T51" fmla="*/ 46 h 107"/>
                <a:gd name="T52" fmla="*/ 582 w 585"/>
                <a:gd name="T53" fmla="*/ 37 h 107"/>
                <a:gd name="T54" fmla="*/ 585 w 585"/>
                <a:gd name="T55" fmla="*/ 27 h 107"/>
                <a:gd name="T56" fmla="*/ 585 w 585"/>
                <a:gd name="T57" fmla="*/ 21 h 107"/>
                <a:gd name="T58" fmla="*/ 580 w 585"/>
                <a:gd name="T59" fmla="*/ 12 h 107"/>
                <a:gd name="T60" fmla="*/ 574 w 585"/>
                <a:gd name="T61" fmla="*/ 5 h 107"/>
                <a:gd name="T62" fmla="*/ 564 w 585"/>
                <a:gd name="T63" fmla="*/ 1 h 107"/>
                <a:gd name="T64" fmla="*/ 559 w 585"/>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5" h="107">
                  <a:moveTo>
                    <a:pt x="559" y="0"/>
                  </a:moveTo>
                  <a:lnTo>
                    <a:pt x="26" y="0"/>
                  </a:lnTo>
                  <a:lnTo>
                    <a:pt x="26" y="0"/>
                  </a:lnTo>
                  <a:lnTo>
                    <a:pt x="21" y="1"/>
                  </a:lnTo>
                  <a:lnTo>
                    <a:pt x="16" y="2"/>
                  </a:lnTo>
                  <a:lnTo>
                    <a:pt x="11" y="5"/>
                  </a:lnTo>
                  <a:lnTo>
                    <a:pt x="8" y="8"/>
                  </a:lnTo>
                  <a:lnTo>
                    <a:pt x="4" y="12"/>
                  </a:lnTo>
                  <a:lnTo>
                    <a:pt x="1" y="16"/>
                  </a:lnTo>
                  <a:lnTo>
                    <a:pt x="0" y="21"/>
                  </a:lnTo>
                  <a:lnTo>
                    <a:pt x="0" y="27"/>
                  </a:lnTo>
                  <a:lnTo>
                    <a:pt x="0" y="27"/>
                  </a:lnTo>
                  <a:lnTo>
                    <a:pt x="0" y="32"/>
                  </a:lnTo>
                  <a:lnTo>
                    <a:pt x="1" y="37"/>
                  </a:lnTo>
                  <a:lnTo>
                    <a:pt x="4" y="42"/>
                  </a:lnTo>
                  <a:lnTo>
                    <a:pt x="8" y="46"/>
                  </a:lnTo>
                  <a:lnTo>
                    <a:pt x="11" y="48"/>
                  </a:lnTo>
                  <a:lnTo>
                    <a:pt x="16" y="51"/>
                  </a:lnTo>
                  <a:lnTo>
                    <a:pt x="21" y="53"/>
                  </a:lnTo>
                  <a:lnTo>
                    <a:pt x="26" y="53"/>
                  </a:lnTo>
                  <a:lnTo>
                    <a:pt x="82" y="53"/>
                  </a:lnTo>
                  <a:lnTo>
                    <a:pt x="82" y="53"/>
                  </a:lnTo>
                  <a:lnTo>
                    <a:pt x="80" y="60"/>
                  </a:lnTo>
                  <a:lnTo>
                    <a:pt x="80" y="67"/>
                  </a:lnTo>
                  <a:lnTo>
                    <a:pt x="80" y="67"/>
                  </a:lnTo>
                  <a:lnTo>
                    <a:pt x="80" y="74"/>
                  </a:lnTo>
                  <a:lnTo>
                    <a:pt x="82" y="82"/>
                  </a:lnTo>
                  <a:lnTo>
                    <a:pt x="86" y="89"/>
                  </a:lnTo>
                  <a:lnTo>
                    <a:pt x="91" y="94"/>
                  </a:lnTo>
                  <a:lnTo>
                    <a:pt x="97" y="99"/>
                  </a:lnTo>
                  <a:lnTo>
                    <a:pt x="104" y="103"/>
                  </a:lnTo>
                  <a:lnTo>
                    <a:pt x="111" y="106"/>
                  </a:lnTo>
                  <a:lnTo>
                    <a:pt x="120" y="107"/>
                  </a:lnTo>
                  <a:lnTo>
                    <a:pt x="465" y="107"/>
                  </a:lnTo>
                  <a:lnTo>
                    <a:pt x="465" y="107"/>
                  </a:lnTo>
                  <a:lnTo>
                    <a:pt x="473" y="106"/>
                  </a:lnTo>
                  <a:lnTo>
                    <a:pt x="480" y="103"/>
                  </a:lnTo>
                  <a:lnTo>
                    <a:pt x="488" y="99"/>
                  </a:lnTo>
                  <a:lnTo>
                    <a:pt x="494" y="94"/>
                  </a:lnTo>
                  <a:lnTo>
                    <a:pt x="499" y="89"/>
                  </a:lnTo>
                  <a:lnTo>
                    <a:pt x="501" y="82"/>
                  </a:lnTo>
                  <a:lnTo>
                    <a:pt x="504" y="74"/>
                  </a:lnTo>
                  <a:lnTo>
                    <a:pt x="505" y="67"/>
                  </a:lnTo>
                  <a:lnTo>
                    <a:pt x="505" y="67"/>
                  </a:lnTo>
                  <a:lnTo>
                    <a:pt x="505" y="60"/>
                  </a:lnTo>
                  <a:lnTo>
                    <a:pt x="503" y="53"/>
                  </a:lnTo>
                  <a:lnTo>
                    <a:pt x="559" y="53"/>
                  </a:lnTo>
                  <a:lnTo>
                    <a:pt x="559" y="53"/>
                  </a:lnTo>
                  <a:lnTo>
                    <a:pt x="564" y="53"/>
                  </a:lnTo>
                  <a:lnTo>
                    <a:pt x="569" y="51"/>
                  </a:lnTo>
                  <a:lnTo>
                    <a:pt x="574" y="48"/>
                  </a:lnTo>
                  <a:lnTo>
                    <a:pt x="577" y="46"/>
                  </a:lnTo>
                  <a:lnTo>
                    <a:pt x="580" y="42"/>
                  </a:lnTo>
                  <a:lnTo>
                    <a:pt x="582" y="37"/>
                  </a:lnTo>
                  <a:lnTo>
                    <a:pt x="585" y="32"/>
                  </a:lnTo>
                  <a:lnTo>
                    <a:pt x="585" y="27"/>
                  </a:lnTo>
                  <a:lnTo>
                    <a:pt x="585" y="27"/>
                  </a:lnTo>
                  <a:lnTo>
                    <a:pt x="585" y="21"/>
                  </a:lnTo>
                  <a:lnTo>
                    <a:pt x="582" y="16"/>
                  </a:lnTo>
                  <a:lnTo>
                    <a:pt x="580" y="12"/>
                  </a:lnTo>
                  <a:lnTo>
                    <a:pt x="577" y="8"/>
                  </a:lnTo>
                  <a:lnTo>
                    <a:pt x="574" y="5"/>
                  </a:lnTo>
                  <a:lnTo>
                    <a:pt x="569" y="2"/>
                  </a:lnTo>
                  <a:lnTo>
                    <a:pt x="564" y="1"/>
                  </a:lnTo>
                  <a:lnTo>
                    <a:pt x="559" y="0"/>
                  </a:lnTo>
                  <a:lnTo>
                    <a:pt x="5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97E0"/>
                </a:solidFill>
              </a:endParaRPr>
            </a:p>
          </p:txBody>
        </p:sp>
        <p:sp>
          <p:nvSpPr>
            <p:cNvPr id="84" name="Freeform 164"/>
            <p:cNvSpPr/>
            <p:nvPr/>
          </p:nvSpPr>
          <p:spPr bwMode="auto">
            <a:xfrm>
              <a:off x="4090988" y="2836863"/>
              <a:ext cx="41275" cy="84138"/>
            </a:xfrm>
            <a:custGeom>
              <a:avLst/>
              <a:gdLst>
                <a:gd name="T0" fmla="*/ 66 w 106"/>
                <a:gd name="T1" fmla="*/ 87 h 212"/>
                <a:gd name="T2" fmla="*/ 66 w 106"/>
                <a:gd name="T3" fmla="*/ 87 h 212"/>
                <a:gd name="T4" fmla="*/ 62 w 106"/>
                <a:gd name="T5" fmla="*/ 80 h 212"/>
                <a:gd name="T6" fmla="*/ 61 w 106"/>
                <a:gd name="T7" fmla="*/ 71 h 212"/>
                <a:gd name="T8" fmla="*/ 61 w 106"/>
                <a:gd name="T9" fmla="*/ 62 h 212"/>
                <a:gd name="T10" fmla="*/ 64 w 106"/>
                <a:gd name="T11" fmla="*/ 55 h 212"/>
                <a:gd name="T12" fmla="*/ 66 w 106"/>
                <a:gd name="T13" fmla="*/ 47 h 212"/>
                <a:gd name="T14" fmla="*/ 70 w 106"/>
                <a:gd name="T15" fmla="*/ 40 h 212"/>
                <a:gd name="T16" fmla="*/ 79 w 106"/>
                <a:gd name="T17" fmla="*/ 26 h 212"/>
                <a:gd name="T18" fmla="*/ 89 w 106"/>
                <a:gd name="T19" fmla="*/ 16 h 212"/>
                <a:gd name="T20" fmla="*/ 97 w 106"/>
                <a:gd name="T21" fmla="*/ 7 h 212"/>
                <a:gd name="T22" fmla="*/ 106 w 106"/>
                <a:gd name="T23" fmla="*/ 0 h 212"/>
                <a:gd name="T24" fmla="*/ 106 w 106"/>
                <a:gd name="T25" fmla="*/ 0 h 212"/>
                <a:gd name="T26" fmla="*/ 101 w 106"/>
                <a:gd name="T27" fmla="*/ 1 h 212"/>
                <a:gd name="T28" fmla="*/ 86 w 106"/>
                <a:gd name="T29" fmla="*/ 9 h 212"/>
                <a:gd name="T30" fmla="*/ 66 w 106"/>
                <a:gd name="T31" fmla="*/ 19 h 212"/>
                <a:gd name="T32" fmla="*/ 55 w 106"/>
                <a:gd name="T33" fmla="*/ 26 h 212"/>
                <a:gd name="T34" fmla="*/ 45 w 106"/>
                <a:gd name="T35" fmla="*/ 34 h 212"/>
                <a:gd name="T36" fmla="*/ 45 w 106"/>
                <a:gd name="T37" fmla="*/ 34 h 212"/>
                <a:gd name="T38" fmla="*/ 35 w 106"/>
                <a:gd name="T39" fmla="*/ 44 h 212"/>
                <a:gd name="T40" fmla="*/ 29 w 106"/>
                <a:gd name="T41" fmla="*/ 55 h 212"/>
                <a:gd name="T42" fmla="*/ 24 w 106"/>
                <a:gd name="T43" fmla="*/ 67 h 212"/>
                <a:gd name="T44" fmla="*/ 20 w 106"/>
                <a:gd name="T45" fmla="*/ 80 h 212"/>
                <a:gd name="T46" fmla="*/ 19 w 106"/>
                <a:gd name="T47" fmla="*/ 92 h 212"/>
                <a:gd name="T48" fmla="*/ 19 w 106"/>
                <a:gd name="T49" fmla="*/ 103 h 212"/>
                <a:gd name="T50" fmla="*/ 20 w 106"/>
                <a:gd name="T51" fmla="*/ 115 h 212"/>
                <a:gd name="T52" fmla="*/ 23 w 106"/>
                <a:gd name="T53" fmla="*/ 123 h 212"/>
                <a:gd name="T54" fmla="*/ 23 w 106"/>
                <a:gd name="T55" fmla="*/ 123 h 212"/>
                <a:gd name="T56" fmla="*/ 26 w 106"/>
                <a:gd name="T57" fmla="*/ 136 h 212"/>
                <a:gd name="T58" fmla="*/ 27 w 106"/>
                <a:gd name="T59" fmla="*/ 147 h 212"/>
                <a:gd name="T60" fmla="*/ 26 w 106"/>
                <a:gd name="T61" fmla="*/ 157 h 212"/>
                <a:gd name="T62" fmla="*/ 24 w 106"/>
                <a:gd name="T63" fmla="*/ 168 h 212"/>
                <a:gd name="T64" fmla="*/ 20 w 106"/>
                <a:gd name="T65" fmla="*/ 178 h 212"/>
                <a:gd name="T66" fmla="*/ 15 w 106"/>
                <a:gd name="T67" fmla="*/ 189 h 212"/>
                <a:gd name="T68" fmla="*/ 0 w 106"/>
                <a:gd name="T69" fmla="*/ 212 h 212"/>
                <a:gd name="T70" fmla="*/ 0 w 106"/>
                <a:gd name="T71" fmla="*/ 212 h 212"/>
                <a:gd name="T72" fmla="*/ 15 w 106"/>
                <a:gd name="T73" fmla="*/ 206 h 212"/>
                <a:gd name="T74" fmla="*/ 31 w 106"/>
                <a:gd name="T75" fmla="*/ 197 h 212"/>
                <a:gd name="T76" fmla="*/ 47 w 106"/>
                <a:gd name="T77" fmla="*/ 186 h 212"/>
                <a:gd name="T78" fmla="*/ 54 w 106"/>
                <a:gd name="T79" fmla="*/ 179 h 212"/>
                <a:gd name="T80" fmla="*/ 60 w 106"/>
                <a:gd name="T81" fmla="*/ 172 h 212"/>
                <a:gd name="T82" fmla="*/ 66 w 106"/>
                <a:gd name="T83" fmla="*/ 164 h 212"/>
                <a:gd name="T84" fmla="*/ 71 w 106"/>
                <a:gd name="T85" fmla="*/ 157 h 212"/>
                <a:gd name="T86" fmla="*/ 74 w 106"/>
                <a:gd name="T87" fmla="*/ 147 h 212"/>
                <a:gd name="T88" fmla="*/ 76 w 106"/>
                <a:gd name="T89" fmla="*/ 137 h 212"/>
                <a:gd name="T90" fmla="*/ 76 w 106"/>
                <a:gd name="T91" fmla="*/ 126 h 212"/>
                <a:gd name="T92" fmla="*/ 75 w 106"/>
                <a:gd name="T93" fmla="*/ 115 h 212"/>
                <a:gd name="T94" fmla="*/ 71 w 106"/>
                <a:gd name="T95" fmla="*/ 101 h 212"/>
                <a:gd name="T96" fmla="*/ 66 w 106"/>
                <a:gd name="T97" fmla="*/ 87 h 212"/>
                <a:gd name="T98" fmla="*/ 66 w 106"/>
                <a:gd name="T99"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212">
                  <a:moveTo>
                    <a:pt x="66" y="87"/>
                  </a:moveTo>
                  <a:lnTo>
                    <a:pt x="66" y="87"/>
                  </a:lnTo>
                  <a:lnTo>
                    <a:pt x="62" y="80"/>
                  </a:lnTo>
                  <a:lnTo>
                    <a:pt x="61" y="71"/>
                  </a:lnTo>
                  <a:lnTo>
                    <a:pt x="61" y="62"/>
                  </a:lnTo>
                  <a:lnTo>
                    <a:pt x="64" y="55"/>
                  </a:lnTo>
                  <a:lnTo>
                    <a:pt x="66" y="47"/>
                  </a:lnTo>
                  <a:lnTo>
                    <a:pt x="70" y="40"/>
                  </a:lnTo>
                  <a:lnTo>
                    <a:pt x="79" y="26"/>
                  </a:lnTo>
                  <a:lnTo>
                    <a:pt x="89" y="16"/>
                  </a:lnTo>
                  <a:lnTo>
                    <a:pt x="97" y="7"/>
                  </a:lnTo>
                  <a:lnTo>
                    <a:pt x="106" y="0"/>
                  </a:lnTo>
                  <a:lnTo>
                    <a:pt x="106" y="0"/>
                  </a:lnTo>
                  <a:lnTo>
                    <a:pt x="101" y="1"/>
                  </a:lnTo>
                  <a:lnTo>
                    <a:pt x="86" y="9"/>
                  </a:lnTo>
                  <a:lnTo>
                    <a:pt x="66" y="19"/>
                  </a:lnTo>
                  <a:lnTo>
                    <a:pt x="55" y="26"/>
                  </a:lnTo>
                  <a:lnTo>
                    <a:pt x="45" y="34"/>
                  </a:lnTo>
                  <a:lnTo>
                    <a:pt x="45" y="34"/>
                  </a:lnTo>
                  <a:lnTo>
                    <a:pt x="35" y="44"/>
                  </a:lnTo>
                  <a:lnTo>
                    <a:pt x="29" y="55"/>
                  </a:lnTo>
                  <a:lnTo>
                    <a:pt x="24" y="67"/>
                  </a:lnTo>
                  <a:lnTo>
                    <a:pt x="20" y="80"/>
                  </a:lnTo>
                  <a:lnTo>
                    <a:pt x="19" y="92"/>
                  </a:lnTo>
                  <a:lnTo>
                    <a:pt x="19" y="103"/>
                  </a:lnTo>
                  <a:lnTo>
                    <a:pt x="20" y="115"/>
                  </a:lnTo>
                  <a:lnTo>
                    <a:pt x="23" y="123"/>
                  </a:lnTo>
                  <a:lnTo>
                    <a:pt x="23" y="123"/>
                  </a:lnTo>
                  <a:lnTo>
                    <a:pt x="26" y="136"/>
                  </a:lnTo>
                  <a:lnTo>
                    <a:pt x="27" y="147"/>
                  </a:lnTo>
                  <a:lnTo>
                    <a:pt x="26" y="157"/>
                  </a:lnTo>
                  <a:lnTo>
                    <a:pt x="24" y="168"/>
                  </a:lnTo>
                  <a:lnTo>
                    <a:pt x="20" y="178"/>
                  </a:lnTo>
                  <a:lnTo>
                    <a:pt x="15" y="189"/>
                  </a:lnTo>
                  <a:lnTo>
                    <a:pt x="0" y="212"/>
                  </a:lnTo>
                  <a:lnTo>
                    <a:pt x="0" y="212"/>
                  </a:lnTo>
                  <a:lnTo>
                    <a:pt x="15" y="206"/>
                  </a:lnTo>
                  <a:lnTo>
                    <a:pt x="31" y="197"/>
                  </a:lnTo>
                  <a:lnTo>
                    <a:pt x="47" y="186"/>
                  </a:lnTo>
                  <a:lnTo>
                    <a:pt x="54" y="179"/>
                  </a:lnTo>
                  <a:lnTo>
                    <a:pt x="60" y="172"/>
                  </a:lnTo>
                  <a:lnTo>
                    <a:pt x="66" y="164"/>
                  </a:lnTo>
                  <a:lnTo>
                    <a:pt x="71" y="157"/>
                  </a:lnTo>
                  <a:lnTo>
                    <a:pt x="74" y="147"/>
                  </a:lnTo>
                  <a:lnTo>
                    <a:pt x="76" y="137"/>
                  </a:lnTo>
                  <a:lnTo>
                    <a:pt x="76" y="126"/>
                  </a:lnTo>
                  <a:lnTo>
                    <a:pt x="75" y="115"/>
                  </a:lnTo>
                  <a:lnTo>
                    <a:pt x="71" y="101"/>
                  </a:lnTo>
                  <a:lnTo>
                    <a:pt x="66" y="87"/>
                  </a:lnTo>
                  <a:lnTo>
                    <a:pt x="66"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97E0"/>
                </a:solidFill>
              </a:endParaRPr>
            </a:p>
          </p:txBody>
        </p:sp>
        <p:sp>
          <p:nvSpPr>
            <p:cNvPr id="85" name="Freeform 165"/>
            <p:cNvSpPr/>
            <p:nvPr/>
          </p:nvSpPr>
          <p:spPr bwMode="auto">
            <a:xfrm>
              <a:off x="4143376" y="2814638"/>
              <a:ext cx="52388" cy="117475"/>
            </a:xfrm>
            <a:custGeom>
              <a:avLst/>
              <a:gdLst>
                <a:gd name="T0" fmla="*/ 83 w 133"/>
                <a:gd name="T1" fmla="*/ 121 h 293"/>
                <a:gd name="T2" fmla="*/ 83 w 133"/>
                <a:gd name="T3" fmla="*/ 121 h 293"/>
                <a:gd name="T4" fmla="*/ 79 w 133"/>
                <a:gd name="T5" fmla="*/ 110 h 293"/>
                <a:gd name="T6" fmla="*/ 77 w 133"/>
                <a:gd name="T7" fmla="*/ 99 h 293"/>
                <a:gd name="T8" fmla="*/ 78 w 133"/>
                <a:gd name="T9" fmla="*/ 88 h 293"/>
                <a:gd name="T10" fmla="*/ 79 w 133"/>
                <a:gd name="T11" fmla="*/ 76 h 293"/>
                <a:gd name="T12" fmla="*/ 83 w 133"/>
                <a:gd name="T13" fmla="*/ 66 h 293"/>
                <a:gd name="T14" fmla="*/ 87 w 133"/>
                <a:gd name="T15" fmla="*/ 56 h 293"/>
                <a:gd name="T16" fmla="*/ 92 w 133"/>
                <a:gd name="T17" fmla="*/ 46 h 293"/>
                <a:gd name="T18" fmla="*/ 98 w 133"/>
                <a:gd name="T19" fmla="*/ 38 h 293"/>
                <a:gd name="T20" fmla="*/ 110 w 133"/>
                <a:gd name="T21" fmla="*/ 23 h 293"/>
                <a:gd name="T22" fmla="*/ 121 w 133"/>
                <a:gd name="T23" fmla="*/ 10 h 293"/>
                <a:gd name="T24" fmla="*/ 133 w 133"/>
                <a:gd name="T25" fmla="*/ 0 h 293"/>
                <a:gd name="T26" fmla="*/ 133 w 133"/>
                <a:gd name="T27" fmla="*/ 0 h 293"/>
                <a:gd name="T28" fmla="*/ 126 w 133"/>
                <a:gd name="T29" fmla="*/ 3 h 293"/>
                <a:gd name="T30" fmla="*/ 108 w 133"/>
                <a:gd name="T31" fmla="*/ 12 h 293"/>
                <a:gd name="T32" fmla="*/ 95 w 133"/>
                <a:gd name="T33" fmla="*/ 19 h 293"/>
                <a:gd name="T34" fmla="*/ 83 w 133"/>
                <a:gd name="T35" fmla="*/ 26 h 293"/>
                <a:gd name="T36" fmla="*/ 69 w 133"/>
                <a:gd name="T37" fmla="*/ 36 h 293"/>
                <a:gd name="T38" fmla="*/ 55 w 133"/>
                <a:gd name="T39" fmla="*/ 48 h 293"/>
                <a:gd name="T40" fmla="*/ 55 w 133"/>
                <a:gd name="T41" fmla="*/ 48 h 293"/>
                <a:gd name="T42" fmla="*/ 50 w 133"/>
                <a:gd name="T43" fmla="*/ 54 h 293"/>
                <a:gd name="T44" fmla="*/ 44 w 133"/>
                <a:gd name="T45" fmla="*/ 61 h 293"/>
                <a:gd name="T46" fmla="*/ 39 w 133"/>
                <a:gd name="T47" fmla="*/ 69 h 293"/>
                <a:gd name="T48" fmla="*/ 35 w 133"/>
                <a:gd name="T49" fmla="*/ 76 h 293"/>
                <a:gd name="T50" fmla="*/ 29 w 133"/>
                <a:gd name="T51" fmla="*/ 94 h 293"/>
                <a:gd name="T52" fmla="*/ 25 w 133"/>
                <a:gd name="T53" fmla="*/ 110 h 293"/>
                <a:gd name="T54" fmla="*/ 24 w 133"/>
                <a:gd name="T55" fmla="*/ 127 h 293"/>
                <a:gd name="T56" fmla="*/ 24 w 133"/>
                <a:gd name="T57" fmla="*/ 144 h 293"/>
                <a:gd name="T58" fmla="*/ 25 w 133"/>
                <a:gd name="T59" fmla="*/ 159 h 293"/>
                <a:gd name="T60" fmla="*/ 28 w 133"/>
                <a:gd name="T61" fmla="*/ 170 h 293"/>
                <a:gd name="T62" fmla="*/ 28 w 133"/>
                <a:gd name="T63" fmla="*/ 170 h 293"/>
                <a:gd name="T64" fmla="*/ 32 w 133"/>
                <a:gd name="T65" fmla="*/ 187 h 293"/>
                <a:gd name="T66" fmla="*/ 34 w 133"/>
                <a:gd name="T67" fmla="*/ 202 h 293"/>
                <a:gd name="T68" fmla="*/ 33 w 133"/>
                <a:gd name="T69" fmla="*/ 217 h 293"/>
                <a:gd name="T70" fmla="*/ 30 w 133"/>
                <a:gd name="T71" fmla="*/ 232 h 293"/>
                <a:gd name="T72" fmla="*/ 25 w 133"/>
                <a:gd name="T73" fmla="*/ 246 h 293"/>
                <a:gd name="T74" fmla="*/ 18 w 133"/>
                <a:gd name="T75" fmla="*/ 261 h 293"/>
                <a:gd name="T76" fmla="*/ 10 w 133"/>
                <a:gd name="T77" fmla="*/ 276 h 293"/>
                <a:gd name="T78" fmla="*/ 0 w 133"/>
                <a:gd name="T79" fmla="*/ 293 h 293"/>
                <a:gd name="T80" fmla="*/ 0 w 133"/>
                <a:gd name="T81" fmla="*/ 293 h 293"/>
                <a:gd name="T82" fmla="*/ 19 w 133"/>
                <a:gd name="T83" fmla="*/ 283 h 293"/>
                <a:gd name="T84" fmla="*/ 39 w 133"/>
                <a:gd name="T85" fmla="*/ 271 h 293"/>
                <a:gd name="T86" fmla="*/ 49 w 133"/>
                <a:gd name="T87" fmla="*/ 265 h 293"/>
                <a:gd name="T88" fmla="*/ 59 w 133"/>
                <a:gd name="T89" fmla="*/ 256 h 293"/>
                <a:gd name="T90" fmla="*/ 68 w 133"/>
                <a:gd name="T91" fmla="*/ 248 h 293"/>
                <a:gd name="T92" fmla="*/ 75 w 133"/>
                <a:gd name="T93" fmla="*/ 238 h 293"/>
                <a:gd name="T94" fmla="*/ 83 w 133"/>
                <a:gd name="T95" fmla="*/ 227 h 293"/>
                <a:gd name="T96" fmla="*/ 88 w 133"/>
                <a:gd name="T97" fmla="*/ 216 h 293"/>
                <a:gd name="T98" fmla="*/ 93 w 133"/>
                <a:gd name="T99" fmla="*/ 204 h 293"/>
                <a:gd name="T100" fmla="*/ 95 w 133"/>
                <a:gd name="T101" fmla="*/ 190 h 293"/>
                <a:gd name="T102" fmla="*/ 95 w 133"/>
                <a:gd name="T103" fmla="*/ 175 h 293"/>
                <a:gd name="T104" fmla="*/ 93 w 133"/>
                <a:gd name="T105" fmla="*/ 159 h 293"/>
                <a:gd name="T106" fmla="*/ 89 w 133"/>
                <a:gd name="T107" fmla="*/ 140 h 293"/>
                <a:gd name="T108" fmla="*/ 83 w 133"/>
                <a:gd name="T109" fmla="*/ 121 h 293"/>
                <a:gd name="T110" fmla="*/ 83 w 133"/>
                <a:gd name="T111" fmla="*/ 1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 h="293">
                  <a:moveTo>
                    <a:pt x="83" y="121"/>
                  </a:moveTo>
                  <a:lnTo>
                    <a:pt x="83" y="121"/>
                  </a:lnTo>
                  <a:lnTo>
                    <a:pt x="79" y="110"/>
                  </a:lnTo>
                  <a:lnTo>
                    <a:pt x="77" y="99"/>
                  </a:lnTo>
                  <a:lnTo>
                    <a:pt x="78" y="88"/>
                  </a:lnTo>
                  <a:lnTo>
                    <a:pt x="79" y="76"/>
                  </a:lnTo>
                  <a:lnTo>
                    <a:pt x="83" y="66"/>
                  </a:lnTo>
                  <a:lnTo>
                    <a:pt x="87" y="56"/>
                  </a:lnTo>
                  <a:lnTo>
                    <a:pt x="92" y="46"/>
                  </a:lnTo>
                  <a:lnTo>
                    <a:pt x="98" y="38"/>
                  </a:lnTo>
                  <a:lnTo>
                    <a:pt x="110" y="23"/>
                  </a:lnTo>
                  <a:lnTo>
                    <a:pt x="121" y="10"/>
                  </a:lnTo>
                  <a:lnTo>
                    <a:pt x="133" y="0"/>
                  </a:lnTo>
                  <a:lnTo>
                    <a:pt x="133" y="0"/>
                  </a:lnTo>
                  <a:lnTo>
                    <a:pt x="126" y="3"/>
                  </a:lnTo>
                  <a:lnTo>
                    <a:pt x="108" y="12"/>
                  </a:lnTo>
                  <a:lnTo>
                    <a:pt x="95" y="19"/>
                  </a:lnTo>
                  <a:lnTo>
                    <a:pt x="83" y="26"/>
                  </a:lnTo>
                  <a:lnTo>
                    <a:pt x="69" y="36"/>
                  </a:lnTo>
                  <a:lnTo>
                    <a:pt x="55" y="48"/>
                  </a:lnTo>
                  <a:lnTo>
                    <a:pt x="55" y="48"/>
                  </a:lnTo>
                  <a:lnTo>
                    <a:pt x="50" y="54"/>
                  </a:lnTo>
                  <a:lnTo>
                    <a:pt x="44" y="61"/>
                  </a:lnTo>
                  <a:lnTo>
                    <a:pt x="39" y="69"/>
                  </a:lnTo>
                  <a:lnTo>
                    <a:pt x="35" y="76"/>
                  </a:lnTo>
                  <a:lnTo>
                    <a:pt x="29" y="94"/>
                  </a:lnTo>
                  <a:lnTo>
                    <a:pt x="25" y="110"/>
                  </a:lnTo>
                  <a:lnTo>
                    <a:pt x="24" y="127"/>
                  </a:lnTo>
                  <a:lnTo>
                    <a:pt x="24" y="144"/>
                  </a:lnTo>
                  <a:lnTo>
                    <a:pt x="25" y="159"/>
                  </a:lnTo>
                  <a:lnTo>
                    <a:pt x="28" y="170"/>
                  </a:lnTo>
                  <a:lnTo>
                    <a:pt x="28" y="170"/>
                  </a:lnTo>
                  <a:lnTo>
                    <a:pt x="32" y="187"/>
                  </a:lnTo>
                  <a:lnTo>
                    <a:pt x="34" y="202"/>
                  </a:lnTo>
                  <a:lnTo>
                    <a:pt x="33" y="217"/>
                  </a:lnTo>
                  <a:lnTo>
                    <a:pt x="30" y="232"/>
                  </a:lnTo>
                  <a:lnTo>
                    <a:pt x="25" y="246"/>
                  </a:lnTo>
                  <a:lnTo>
                    <a:pt x="18" y="261"/>
                  </a:lnTo>
                  <a:lnTo>
                    <a:pt x="10" y="276"/>
                  </a:lnTo>
                  <a:lnTo>
                    <a:pt x="0" y="293"/>
                  </a:lnTo>
                  <a:lnTo>
                    <a:pt x="0" y="293"/>
                  </a:lnTo>
                  <a:lnTo>
                    <a:pt x="19" y="283"/>
                  </a:lnTo>
                  <a:lnTo>
                    <a:pt x="39" y="271"/>
                  </a:lnTo>
                  <a:lnTo>
                    <a:pt x="49" y="265"/>
                  </a:lnTo>
                  <a:lnTo>
                    <a:pt x="59" y="256"/>
                  </a:lnTo>
                  <a:lnTo>
                    <a:pt x="68" y="248"/>
                  </a:lnTo>
                  <a:lnTo>
                    <a:pt x="75" y="238"/>
                  </a:lnTo>
                  <a:lnTo>
                    <a:pt x="83" y="227"/>
                  </a:lnTo>
                  <a:lnTo>
                    <a:pt x="88" y="216"/>
                  </a:lnTo>
                  <a:lnTo>
                    <a:pt x="93" y="204"/>
                  </a:lnTo>
                  <a:lnTo>
                    <a:pt x="95" y="190"/>
                  </a:lnTo>
                  <a:lnTo>
                    <a:pt x="95" y="175"/>
                  </a:lnTo>
                  <a:lnTo>
                    <a:pt x="93" y="159"/>
                  </a:lnTo>
                  <a:lnTo>
                    <a:pt x="89" y="140"/>
                  </a:lnTo>
                  <a:lnTo>
                    <a:pt x="83" y="121"/>
                  </a:lnTo>
                  <a:lnTo>
                    <a:pt x="83"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97E0"/>
                </a:solidFill>
              </a:endParaRPr>
            </a:p>
          </p:txBody>
        </p:sp>
        <p:sp>
          <p:nvSpPr>
            <p:cNvPr id="86" name="Freeform 166"/>
            <p:cNvSpPr>
              <a:spLocks noEditPoints="1"/>
            </p:cNvSpPr>
            <p:nvPr/>
          </p:nvSpPr>
          <p:spPr bwMode="auto">
            <a:xfrm>
              <a:off x="4037013" y="2952750"/>
              <a:ext cx="317500" cy="147638"/>
            </a:xfrm>
            <a:custGeom>
              <a:avLst/>
              <a:gdLst>
                <a:gd name="T0" fmla="*/ 649 w 798"/>
                <a:gd name="T1" fmla="*/ 53 h 372"/>
                <a:gd name="T2" fmla="*/ 629 w 798"/>
                <a:gd name="T3" fmla="*/ 43 h 372"/>
                <a:gd name="T4" fmla="*/ 606 w 798"/>
                <a:gd name="T5" fmla="*/ 16 h 372"/>
                <a:gd name="T6" fmla="*/ 572 w 798"/>
                <a:gd name="T7" fmla="*/ 1 h 372"/>
                <a:gd name="T8" fmla="*/ 79 w 798"/>
                <a:gd name="T9" fmla="*/ 0 h 372"/>
                <a:gd name="T10" fmla="*/ 56 w 798"/>
                <a:gd name="T11" fmla="*/ 3 h 372"/>
                <a:gd name="T12" fmla="*/ 36 w 798"/>
                <a:gd name="T13" fmla="*/ 13 h 372"/>
                <a:gd name="T14" fmla="*/ 10 w 798"/>
                <a:gd name="T15" fmla="*/ 42 h 372"/>
                <a:gd name="T16" fmla="*/ 2 w 798"/>
                <a:gd name="T17" fmla="*/ 65 h 372"/>
                <a:gd name="T18" fmla="*/ 0 w 798"/>
                <a:gd name="T19" fmla="*/ 79 h 372"/>
                <a:gd name="T20" fmla="*/ 10 w 798"/>
                <a:gd name="T21" fmla="*/ 128 h 372"/>
                <a:gd name="T22" fmla="*/ 50 w 798"/>
                <a:gd name="T23" fmla="*/ 229 h 372"/>
                <a:gd name="T24" fmla="*/ 74 w 798"/>
                <a:gd name="T25" fmla="*/ 270 h 372"/>
                <a:gd name="T26" fmla="*/ 99 w 798"/>
                <a:gd name="T27" fmla="*/ 291 h 372"/>
                <a:gd name="T28" fmla="*/ 123 w 798"/>
                <a:gd name="T29" fmla="*/ 311 h 372"/>
                <a:gd name="T30" fmla="*/ 164 w 798"/>
                <a:gd name="T31" fmla="*/ 338 h 372"/>
                <a:gd name="T32" fmla="*/ 213 w 798"/>
                <a:gd name="T33" fmla="*/ 358 h 372"/>
                <a:gd name="T34" fmla="*/ 426 w 798"/>
                <a:gd name="T35" fmla="*/ 358 h 372"/>
                <a:gd name="T36" fmla="*/ 459 w 798"/>
                <a:gd name="T37" fmla="*/ 345 h 372"/>
                <a:gd name="T38" fmla="*/ 503 w 798"/>
                <a:gd name="T39" fmla="*/ 321 h 372"/>
                <a:gd name="T40" fmla="*/ 538 w 798"/>
                <a:gd name="T41" fmla="*/ 291 h 372"/>
                <a:gd name="T42" fmla="*/ 550 w 798"/>
                <a:gd name="T43" fmla="*/ 285 h 372"/>
                <a:gd name="T44" fmla="*/ 572 w 798"/>
                <a:gd name="T45" fmla="*/ 259 h 372"/>
                <a:gd name="T46" fmla="*/ 592 w 798"/>
                <a:gd name="T47" fmla="*/ 247 h 372"/>
                <a:gd name="T48" fmla="*/ 621 w 798"/>
                <a:gd name="T49" fmla="*/ 259 h 372"/>
                <a:gd name="T50" fmla="*/ 653 w 798"/>
                <a:gd name="T51" fmla="*/ 265 h 372"/>
                <a:gd name="T52" fmla="*/ 679 w 798"/>
                <a:gd name="T53" fmla="*/ 265 h 372"/>
                <a:gd name="T54" fmla="*/ 717 w 798"/>
                <a:gd name="T55" fmla="*/ 257 h 372"/>
                <a:gd name="T56" fmla="*/ 750 w 798"/>
                <a:gd name="T57" fmla="*/ 239 h 372"/>
                <a:gd name="T58" fmla="*/ 775 w 798"/>
                <a:gd name="T59" fmla="*/ 213 h 372"/>
                <a:gd name="T60" fmla="*/ 793 w 798"/>
                <a:gd name="T61" fmla="*/ 182 h 372"/>
                <a:gd name="T62" fmla="*/ 798 w 798"/>
                <a:gd name="T63" fmla="*/ 147 h 372"/>
                <a:gd name="T64" fmla="*/ 795 w 798"/>
                <a:gd name="T65" fmla="*/ 123 h 372"/>
                <a:gd name="T66" fmla="*/ 781 w 798"/>
                <a:gd name="T67" fmla="*/ 96 h 372"/>
                <a:gd name="T68" fmla="*/ 759 w 798"/>
                <a:gd name="T69" fmla="*/ 76 h 372"/>
                <a:gd name="T70" fmla="*/ 729 w 798"/>
                <a:gd name="T71" fmla="*/ 62 h 372"/>
                <a:gd name="T72" fmla="*/ 692 w 798"/>
                <a:gd name="T73" fmla="*/ 55 h 372"/>
                <a:gd name="T74" fmla="*/ 692 w 798"/>
                <a:gd name="T75" fmla="*/ 213 h 372"/>
                <a:gd name="T76" fmla="*/ 670 w 798"/>
                <a:gd name="T77" fmla="*/ 208 h 372"/>
                <a:gd name="T78" fmla="*/ 648 w 798"/>
                <a:gd name="T79" fmla="*/ 185 h 372"/>
                <a:gd name="T80" fmla="*/ 638 w 798"/>
                <a:gd name="T81" fmla="*/ 151 h 372"/>
                <a:gd name="T82" fmla="*/ 643 w 798"/>
                <a:gd name="T83" fmla="*/ 128 h 372"/>
                <a:gd name="T84" fmla="*/ 662 w 798"/>
                <a:gd name="T85" fmla="*/ 108 h 372"/>
                <a:gd name="T86" fmla="*/ 692 w 798"/>
                <a:gd name="T87" fmla="*/ 102 h 372"/>
                <a:gd name="T88" fmla="*/ 713 w 798"/>
                <a:gd name="T89" fmla="*/ 104 h 372"/>
                <a:gd name="T90" fmla="*/ 735 w 798"/>
                <a:gd name="T91" fmla="*/ 119 h 372"/>
                <a:gd name="T92" fmla="*/ 745 w 798"/>
                <a:gd name="T93" fmla="*/ 151 h 372"/>
                <a:gd name="T94" fmla="*/ 740 w 798"/>
                <a:gd name="T95" fmla="*/ 174 h 372"/>
                <a:gd name="T96" fmla="*/ 722 w 798"/>
                <a:gd name="T97" fmla="*/ 202 h 372"/>
                <a:gd name="T98" fmla="*/ 692 w 798"/>
                <a:gd name="T99" fmla="*/ 2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372">
                  <a:moveTo>
                    <a:pt x="666" y="53"/>
                  </a:moveTo>
                  <a:lnTo>
                    <a:pt x="666" y="53"/>
                  </a:lnTo>
                  <a:lnTo>
                    <a:pt x="649" y="53"/>
                  </a:lnTo>
                  <a:lnTo>
                    <a:pt x="634" y="55"/>
                  </a:lnTo>
                  <a:lnTo>
                    <a:pt x="634" y="55"/>
                  </a:lnTo>
                  <a:lnTo>
                    <a:pt x="629" y="43"/>
                  </a:lnTo>
                  <a:lnTo>
                    <a:pt x="623" y="33"/>
                  </a:lnTo>
                  <a:lnTo>
                    <a:pt x="616" y="23"/>
                  </a:lnTo>
                  <a:lnTo>
                    <a:pt x="606" y="16"/>
                  </a:lnTo>
                  <a:lnTo>
                    <a:pt x="596" y="10"/>
                  </a:lnTo>
                  <a:lnTo>
                    <a:pt x="584" y="5"/>
                  </a:lnTo>
                  <a:lnTo>
                    <a:pt x="572" y="1"/>
                  </a:lnTo>
                  <a:lnTo>
                    <a:pt x="558" y="0"/>
                  </a:lnTo>
                  <a:lnTo>
                    <a:pt x="79" y="0"/>
                  </a:lnTo>
                  <a:lnTo>
                    <a:pt x="79" y="0"/>
                  </a:lnTo>
                  <a:lnTo>
                    <a:pt x="72" y="1"/>
                  </a:lnTo>
                  <a:lnTo>
                    <a:pt x="63" y="2"/>
                  </a:lnTo>
                  <a:lnTo>
                    <a:pt x="56" y="3"/>
                  </a:lnTo>
                  <a:lnTo>
                    <a:pt x="48" y="6"/>
                  </a:lnTo>
                  <a:lnTo>
                    <a:pt x="42" y="10"/>
                  </a:lnTo>
                  <a:lnTo>
                    <a:pt x="36" y="13"/>
                  </a:lnTo>
                  <a:lnTo>
                    <a:pt x="23" y="23"/>
                  </a:lnTo>
                  <a:lnTo>
                    <a:pt x="13" y="36"/>
                  </a:lnTo>
                  <a:lnTo>
                    <a:pt x="10" y="42"/>
                  </a:lnTo>
                  <a:lnTo>
                    <a:pt x="6" y="50"/>
                  </a:lnTo>
                  <a:lnTo>
                    <a:pt x="3" y="56"/>
                  </a:lnTo>
                  <a:lnTo>
                    <a:pt x="2" y="65"/>
                  </a:lnTo>
                  <a:lnTo>
                    <a:pt x="1" y="72"/>
                  </a:lnTo>
                  <a:lnTo>
                    <a:pt x="0" y="79"/>
                  </a:lnTo>
                  <a:lnTo>
                    <a:pt x="0" y="79"/>
                  </a:lnTo>
                  <a:lnTo>
                    <a:pt x="1" y="89"/>
                  </a:lnTo>
                  <a:lnTo>
                    <a:pt x="2" y="101"/>
                  </a:lnTo>
                  <a:lnTo>
                    <a:pt x="10" y="128"/>
                  </a:lnTo>
                  <a:lnTo>
                    <a:pt x="20" y="162"/>
                  </a:lnTo>
                  <a:lnTo>
                    <a:pt x="33" y="195"/>
                  </a:lnTo>
                  <a:lnTo>
                    <a:pt x="50" y="229"/>
                  </a:lnTo>
                  <a:lnTo>
                    <a:pt x="57" y="244"/>
                  </a:lnTo>
                  <a:lnTo>
                    <a:pt x="66" y="258"/>
                  </a:lnTo>
                  <a:lnTo>
                    <a:pt x="74" y="270"/>
                  </a:lnTo>
                  <a:lnTo>
                    <a:pt x="83" y="280"/>
                  </a:lnTo>
                  <a:lnTo>
                    <a:pt x="92" y="288"/>
                  </a:lnTo>
                  <a:lnTo>
                    <a:pt x="99" y="291"/>
                  </a:lnTo>
                  <a:lnTo>
                    <a:pt x="99" y="291"/>
                  </a:lnTo>
                  <a:lnTo>
                    <a:pt x="111" y="301"/>
                  </a:lnTo>
                  <a:lnTo>
                    <a:pt x="123" y="311"/>
                  </a:lnTo>
                  <a:lnTo>
                    <a:pt x="136" y="321"/>
                  </a:lnTo>
                  <a:lnTo>
                    <a:pt x="149" y="330"/>
                  </a:lnTo>
                  <a:lnTo>
                    <a:pt x="164" y="338"/>
                  </a:lnTo>
                  <a:lnTo>
                    <a:pt x="179" y="345"/>
                  </a:lnTo>
                  <a:lnTo>
                    <a:pt x="195" y="351"/>
                  </a:lnTo>
                  <a:lnTo>
                    <a:pt x="213" y="358"/>
                  </a:lnTo>
                  <a:lnTo>
                    <a:pt x="213" y="372"/>
                  </a:lnTo>
                  <a:lnTo>
                    <a:pt x="426" y="372"/>
                  </a:lnTo>
                  <a:lnTo>
                    <a:pt x="426" y="358"/>
                  </a:lnTo>
                  <a:lnTo>
                    <a:pt x="426" y="358"/>
                  </a:lnTo>
                  <a:lnTo>
                    <a:pt x="442" y="351"/>
                  </a:lnTo>
                  <a:lnTo>
                    <a:pt x="459" y="345"/>
                  </a:lnTo>
                  <a:lnTo>
                    <a:pt x="475" y="338"/>
                  </a:lnTo>
                  <a:lnTo>
                    <a:pt x="488" y="330"/>
                  </a:lnTo>
                  <a:lnTo>
                    <a:pt x="503" y="321"/>
                  </a:lnTo>
                  <a:lnTo>
                    <a:pt x="516" y="311"/>
                  </a:lnTo>
                  <a:lnTo>
                    <a:pt x="528" y="301"/>
                  </a:lnTo>
                  <a:lnTo>
                    <a:pt x="538" y="291"/>
                  </a:lnTo>
                  <a:lnTo>
                    <a:pt x="538" y="291"/>
                  </a:lnTo>
                  <a:lnTo>
                    <a:pt x="545" y="289"/>
                  </a:lnTo>
                  <a:lnTo>
                    <a:pt x="550" y="285"/>
                  </a:lnTo>
                  <a:lnTo>
                    <a:pt x="556" y="280"/>
                  </a:lnTo>
                  <a:lnTo>
                    <a:pt x="561" y="274"/>
                  </a:lnTo>
                  <a:lnTo>
                    <a:pt x="572" y="259"/>
                  </a:lnTo>
                  <a:lnTo>
                    <a:pt x="583" y="240"/>
                  </a:lnTo>
                  <a:lnTo>
                    <a:pt x="583" y="240"/>
                  </a:lnTo>
                  <a:lnTo>
                    <a:pt x="592" y="247"/>
                  </a:lnTo>
                  <a:lnTo>
                    <a:pt x="601" y="252"/>
                  </a:lnTo>
                  <a:lnTo>
                    <a:pt x="611" y="255"/>
                  </a:lnTo>
                  <a:lnTo>
                    <a:pt x="621" y="259"/>
                  </a:lnTo>
                  <a:lnTo>
                    <a:pt x="632" y="263"/>
                  </a:lnTo>
                  <a:lnTo>
                    <a:pt x="642" y="264"/>
                  </a:lnTo>
                  <a:lnTo>
                    <a:pt x="653" y="265"/>
                  </a:lnTo>
                  <a:lnTo>
                    <a:pt x="666" y="266"/>
                  </a:lnTo>
                  <a:lnTo>
                    <a:pt x="666" y="266"/>
                  </a:lnTo>
                  <a:lnTo>
                    <a:pt x="679" y="265"/>
                  </a:lnTo>
                  <a:lnTo>
                    <a:pt x="692" y="264"/>
                  </a:lnTo>
                  <a:lnTo>
                    <a:pt x="704" y="260"/>
                  </a:lnTo>
                  <a:lnTo>
                    <a:pt x="717" y="257"/>
                  </a:lnTo>
                  <a:lnTo>
                    <a:pt x="729" y="252"/>
                  </a:lnTo>
                  <a:lnTo>
                    <a:pt x="739" y="245"/>
                  </a:lnTo>
                  <a:lnTo>
                    <a:pt x="750" y="239"/>
                  </a:lnTo>
                  <a:lnTo>
                    <a:pt x="759" y="232"/>
                  </a:lnTo>
                  <a:lnTo>
                    <a:pt x="768" y="223"/>
                  </a:lnTo>
                  <a:lnTo>
                    <a:pt x="775" y="213"/>
                  </a:lnTo>
                  <a:lnTo>
                    <a:pt x="781" y="204"/>
                  </a:lnTo>
                  <a:lnTo>
                    <a:pt x="788" y="193"/>
                  </a:lnTo>
                  <a:lnTo>
                    <a:pt x="793" y="182"/>
                  </a:lnTo>
                  <a:lnTo>
                    <a:pt x="795" y="170"/>
                  </a:lnTo>
                  <a:lnTo>
                    <a:pt x="798" y="159"/>
                  </a:lnTo>
                  <a:lnTo>
                    <a:pt x="798" y="147"/>
                  </a:lnTo>
                  <a:lnTo>
                    <a:pt x="798" y="147"/>
                  </a:lnTo>
                  <a:lnTo>
                    <a:pt x="798" y="134"/>
                  </a:lnTo>
                  <a:lnTo>
                    <a:pt x="795" y="123"/>
                  </a:lnTo>
                  <a:lnTo>
                    <a:pt x="793" y="113"/>
                  </a:lnTo>
                  <a:lnTo>
                    <a:pt x="788" y="104"/>
                  </a:lnTo>
                  <a:lnTo>
                    <a:pt x="781" y="96"/>
                  </a:lnTo>
                  <a:lnTo>
                    <a:pt x="775" y="88"/>
                  </a:lnTo>
                  <a:lnTo>
                    <a:pt x="768" y="81"/>
                  </a:lnTo>
                  <a:lnTo>
                    <a:pt x="759" y="76"/>
                  </a:lnTo>
                  <a:lnTo>
                    <a:pt x="750" y="69"/>
                  </a:lnTo>
                  <a:lnTo>
                    <a:pt x="739" y="66"/>
                  </a:lnTo>
                  <a:lnTo>
                    <a:pt x="729" y="62"/>
                  </a:lnTo>
                  <a:lnTo>
                    <a:pt x="717" y="58"/>
                  </a:lnTo>
                  <a:lnTo>
                    <a:pt x="704" y="56"/>
                  </a:lnTo>
                  <a:lnTo>
                    <a:pt x="692" y="55"/>
                  </a:lnTo>
                  <a:lnTo>
                    <a:pt x="666" y="53"/>
                  </a:lnTo>
                  <a:lnTo>
                    <a:pt x="666" y="53"/>
                  </a:lnTo>
                  <a:close/>
                  <a:moveTo>
                    <a:pt x="692" y="213"/>
                  </a:moveTo>
                  <a:lnTo>
                    <a:pt x="692" y="213"/>
                  </a:lnTo>
                  <a:lnTo>
                    <a:pt x="680" y="212"/>
                  </a:lnTo>
                  <a:lnTo>
                    <a:pt x="670" y="208"/>
                  </a:lnTo>
                  <a:lnTo>
                    <a:pt x="662" y="202"/>
                  </a:lnTo>
                  <a:lnTo>
                    <a:pt x="654" y="194"/>
                  </a:lnTo>
                  <a:lnTo>
                    <a:pt x="648" y="185"/>
                  </a:lnTo>
                  <a:lnTo>
                    <a:pt x="643" y="174"/>
                  </a:lnTo>
                  <a:lnTo>
                    <a:pt x="639" y="163"/>
                  </a:lnTo>
                  <a:lnTo>
                    <a:pt x="638" y="151"/>
                  </a:lnTo>
                  <a:lnTo>
                    <a:pt x="638" y="151"/>
                  </a:lnTo>
                  <a:lnTo>
                    <a:pt x="639" y="138"/>
                  </a:lnTo>
                  <a:lnTo>
                    <a:pt x="643" y="128"/>
                  </a:lnTo>
                  <a:lnTo>
                    <a:pt x="648" y="119"/>
                  </a:lnTo>
                  <a:lnTo>
                    <a:pt x="654" y="113"/>
                  </a:lnTo>
                  <a:lnTo>
                    <a:pt x="662" y="108"/>
                  </a:lnTo>
                  <a:lnTo>
                    <a:pt x="670" y="104"/>
                  </a:lnTo>
                  <a:lnTo>
                    <a:pt x="680" y="103"/>
                  </a:lnTo>
                  <a:lnTo>
                    <a:pt x="692" y="102"/>
                  </a:lnTo>
                  <a:lnTo>
                    <a:pt x="692" y="102"/>
                  </a:lnTo>
                  <a:lnTo>
                    <a:pt x="703" y="103"/>
                  </a:lnTo>
                  <a:lnTo>
                    <a:pt x="713" y="104"/>
                  </a:lnTo>
                  <a:lnTo>
                    <a:pt x="722" y="108"/>
                  </a:lnTo>
                  <a:lnTo>
                    <a:pt x="729" y="113"/>
                  </a:lnTo>
                  <a:lnTo>
                    <a:pt x="735" y="119"/>
                  </a:lnTo>
                  <a:lnTo>
                    <a:pt x="740" y="128"/>
                  </a:lnTo>
                  <a:lnTo>
                    <a:pt x="744" y="138"/>
                  </a:lnTo>
                  <a:lnTo>
                    <a:pt x="745" y="151"/>
                  </a:lnTo>
                  <a:lnTo>
                    <a:pt x="745" y="151"/>
                  </a:lnTo>
                  <a:lnTo>
                    <a:pt x="744" y="163"/>
                  </a:lnTo>
                  <a:lnTo>
                    <a:pt x="740" y="174"/>
                  </a:lnTo>
                  <a:lnTo>
                    <a:pt x="735" y="185"/>
                  </a:lnTo>
                  <a:lnTo>
                    <a:pt x="729" y="194"/>
                  </a:lnTo>
                  <a:lnTo>
                    <a:pt x="722" y="202"/>
                  </a:lnTo>
                  <a:lnTo>
                    <a:pt x="713" y="208"/>
                  </a:lnTo>
                  <a:lnTo>
                    <a:pt x="703" y="212"/>
                  </a:lnTo>
                  <a:lnTo>
                    <a:pt x="692" y="213"/>
                  </a:lnTo>
                  <a:lnTo>
                    <a:pt x="692"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97E0"/>
                </a:solidFill>
              </a:endParaRPr>
            </a:p>
          </p:txBody>
        </p:sp>
        <p:sp>
          <p:nvSpPr>
            <p:cNvPr id="87" name="Freeform 167"/>
            <p:cNvSpPr/>
            <p:nvPr/>
          </p:nvSpPr>
          <p:spPr bwMode="auto">
            <a:xfrm>
              <a:off x="4195763" y="2825750"/>
              <a:ext cx="52388" cy="106363"/>
            </a:xfrm>
            <a:custGeom>
              <a:avLst/>
              <a:gdLst>
                <a:gd name="T0" fmla="*/ 0 w 133"/>
                <a:gd name="T1" fmla="*/ 267 h 267"/>
                <a:gd name="T2" fmla="*/ 0 w 133"/>
                <a:gd name="T3" fmla="*/ 267 h 267"/>
                <a:gd name="T4" fmla="*/ 20 w 133"/>
                <a:gd name="T5" fmla="*/ 259 h 267"/>
                <a:gd name="T6" fmla="*/ 40 w 133"/>
                <a:gd name="T7" fmla="*/ 247 h 267"/>
                <a:gd name="T8" fmla="*/ 50 w 133"/>
                <a:gd name="T9" fmla="*/ 241 h 267"/>
                <a:gd name="T10" fmla="*/ 58 w 133"/>
                <a:gd name="T11" fmla="*/ 234 h 267"/>
                <a:gd name="T12" fmla="*/ 67 w 133"/>
                <a:gd name="T13" fmla="*/ 226 h 267"/>
                <a:gd name="T14" fmla="*/ 76 w 133"/>
                <a:gd name="T15" fmla="*/ 217 h 267"/>
                <a:gd name="T16" fmla="*/ 82 w 133"/>
                <a:gd name="T17" fmla="*/ 207 h 267"/>
                <a:gd name="T18" fmla="*/ 88 w 133"/>
                <a:gd name="T19" fmla="*/ 197 h 267"/>
                <a:gd name="T20" fmla="*/ 92 w 133"/>
                <a:gd name="T21" fmla="*/ 185 h 267"/>
                <a:gd name="T22" fmla="*/ 94 w 133"/>
                <a:gd name="T23" fmla="*/ 173 h 267"/>
                <a:gd name="T24" fmla="*/ 96 w 133"/>
                <a:gd name="T25" fmla="*/ 159 h 267"/>
                <a:gd name="T26" fmla="*/ 93 w 133"/>
                <a:gd name="T27" fmla="*/ 144 h 267"/>
                <a:gd name="T28" fmla="*/ 89 w 133"/>
                <a:gd name="T29" fmla="*/ 129 h 267"/>
                <a:gd name="T30" fmla="*/ 82 w 133"/>
                <a:gd name="T31" fmla="*/ 111 h 267"/>
                <a:gd name="T32" fmla="*/ 82 w 133"/>
                <a:gd name="T33" fmla="*/ 111 h 267"/>
                <a:gd name="T34" fmla="*/ 78 w 133"/>
                <a:gd name="T35" fmla="*/ 100 h 267"/>
                <a:gd name="T36" fmla="*/ 77 w 133"/>
                <a:gd name="T37" fmla="*/ 90 h 267"/>
                <a:gd name="T38" fmla="*/ 77 w 133"/>
                <a:gd name="T39" fmla="*/ 80 h 267"/>
                <a:gd name="T40" fmla="*/ 79 w 133"/>
                <a:gd name="T41" fmla="*/ 70 h 267"/>
                <a:gd name="T42" fmla="*/ 82 w 133"/>
                <a:gd name="T43" fmla="*/ 60 h 267"/>
                <a:gd name="T44" fmla="*/ 87 w 133"/>
                <a:gd name="T45" fmla="*/ 52 h 267"/>
                <a:gd name="T46" fmla="*/ 92 w 133"/>
                <a:gd name="T47" fmla="*/ 43 h 267"/>
                <a:gd name="T48" fmla="*/ 98 w 133"/>
                <a:gd name="T49" fmla="*/ 35 h 267"/>
                <a:gd name="T50" fmla="*/ 111 w 133"/>
                <a:gd name="T51" fmla="*/ 20 h 267"/>
                <a:gd name="T52" fmla="*/ 122 w 133"/>
                <a:gd name="T53" fmla="*/ 10 h 267"/>
                <a:gd name="T54" fmla="*/ 133 w 133"/>
                <a:gd name="T55" fmla="*/ 0 h 267"/>
                <a:gd name="T56" fmla="*/ 133 w 133"/>
                <a:gd name="T57" fmla="*/ 0 h 267"/>
                <a:gd name="T58" fmla="*/ 126 w 133"/>
                <a:gd name="T59" fmla="*/ 4 h 267"/>
                <a:gd name="T60" fmla="*/ 107 w 133"/>
                <a:gd name="T61" fmla="*/ 12 h 267"/>
                <a:gd name="T62" fmla="*/ 96 w 133"/>
                <a:gd name="T63" fmla="*/ 18 h 267"/>
                <a:gd name="T64" fmla="*/ 82 w 133"/>
                <a:gd name="T65" fmla="*/ 25 h 267"/>
                <a:gd name="T66" fmla="*/ 69 w 133"/>
                <a:gd name="T67" fmla="*/ 34 h 267"/>
                <a:gd name="T68" fmla="*/ 56 w 133"/>
                <a:gd name="T69" fmla="*/ 44 h 267"/>
                <a:gd name="T70" fmla="*/ 56 w 133"/>
                <a:gd name="T71" fmla="*/ 44 h 267"/>
                <a:gd name="T72" fmla="*/ 50 w 133"/>
                <a:gd name="T73" fmla="*/ 50 h 267"/>
                <a:gd name="T74" fmla="*/ 45 w 133"/>
                <a:gd name="T75" fmla="*/ 57 h 267"/>
                <a:gd name="T76" fmla="*/ 40 w 133"/>
                <a:gd name="T77" fmla="*/ 63 h 267"/>
                <a:gd name="T78" fmla="*/ 36 w 133"/>
                <a:gd name="T79" fmla="*/ 70 h 267"/>
                <a:gd name="T80" fmla="*/ 30 w 133"/>
                <a:gd name="T81" fmla="*/ 85 h 267"/>
                <a:gd name="T82" fmla="*/ 26 w 133"/>
                <a:gd name="T83" fmla="*/ 101 h 267"/>
                <a:gd name="T84" fmla="*/ 23 w 133"/>
                <a:gd name="T85" fmla="*/ 116 h 267"/>
                <a:gd name="T86" fmla="*/ 23 w 133"/>
                <a:gd name="T87" fmla="*/ 131 h 267"/>
                <a:gd name="T88" fmla="*/ 25 w 133"/>
                <a:gd name="T89" fmla="*/ 145 h 267"/>
                <a:gd name="T90" fmla="*/ 28 w 133"/>
                <a:gd name="T91" fmla="*/ 155 h 267"/>
                <a:gd name="T92" fmla="*/ 28 w 133"/>
                <a:gd name="T93" fmla="*/ 155 h 267"/>
                <a:gd name="T94" fmla="*/ 32 w 133"/>
                <a:gd name="T95" fmla="*/ 170 h 267"/>
                <a:gd name="T96" fmla="*/ 33 w 133"/>
                <a:gd name="T97" fmla="*/ 185 h 267"/>
                <a:gd name="T98" fmla="*/ 33 w 133"/>
                <a:gd name="T99" fmla="*/ 199 h 267"/>
                <a:gd name="T100" fmla="*/ 30 w 133"/>
                <a:gd name="T101" fmla="*/ 211 h 267"/>
                <a:gd name="T102" fmla="*/ 25 w 133"/>
                <a:gd name="T103" fmla="*/ 225 h 267"/>
                <a:gd name="T104" fmla="*/ 18 w 133"/>
                <a:gd name="T105" fmla="*/ 237 h 267"/>
                <a:gd name="T106" fmla="*/ 10 w 133"/>
                <a:gd name="T107" fmla="*/ 252 h 267"/>
                <a:gd name="T108" fmla="*/ 0 w 133"/>
                <a:gd name="T109" fmla="*/ 267 h 267"/>
                <a:gd name="T110" fmla="*/ 0 w 133"/>
                <a:gd name="T11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 h="267">
                  <a:moveTo>
                    <a:pt x="0" y="267"/>
                  </a:moveTo>
                  <a:lnTo>
                    <a:pt x="0" y="267"/>
                  </a:lnTo>
                  <a:lnTo>
                    <a:pt x="20" y="259"/>
                  </a:lnTo>
                  <a:lnTo>
                    <a:pt x="40" y="247"/>
                  </a:lnTo>
                  <a:lnTo>
                    <a:pt x="50" y="241"/>
                  </a:lnTo>
                  <a:lnTo>
                    <a:pt x="58" y="234"/>
                  </a:lnTo>
                  <a:lnTo>
                    <a:pt x="67" y="226"/>
                  </a:lnTo>
                  <a:lnTo>
                    <a:pt x="76" y="217"/>
                  </a:lnTo>
                  <a:lnTo>
                    <a:pt x="82" y="207"/>
                  </a:lnTo>
                  <a:lnTo>
                    <a:pt x="88" y="197"/>
                  </a:lnTo>
                  <a:lnTo>
                    <a:pt x="92" y="185"/>
                  </a:lnTo>
                  <a:lnTo>
                    <a:pt x="94" y="173"/>
                  </a:lnTo>
                  <a:lnTo>
                    <a:pt x="96" y="159"/>
                  </a:lnTo>
                  <a:lnTo>
                    <a:pt x="93" y="144"/>
                  </a:lnTo>
                  <a:lnTo>
                    <a:pt x="89" y="129"/>
                  </a:lnTo>
                  <a:lnTo>
                    <a:pt x="82" y="111"/>
                  </a:lnTo>
                  <a:lnTo>
                    <a:pt x="82" y="111"/>
                  </a:lnTo>
                  <a:lnTo>
                    <a:pt x="78" y="100"/>
                  </a:lnTo>
                  <a:lnTo>
                    <a:pt x="77" y="90"/>
                  </a:lnTo>
                  <a:lnTo>
                    <a:pt x="77" y="80"/>
                  </a:lnTo>
                  <a:lnTo>
                    <a:pt x="79" y="70"/>
                  </a:lnTo>
                  <a:lnTo>
                    <a:pt x="82" y="60"/>
                  </a:lnTo>
                  <a:lnTo>
                    <a:pt x="87" y="52"/>
                  </a:lnTo>
                  <a:lnTo>
                    <a:pt x="92" y="43"/>
                  </a:lnTo>
                  <a:lnTo>
                    <a:pt x="98" y="35"/>
                  </a:lnTo>
                  <a:lnTo>
                    <a:pt x="111" y="20"/>
                  </a:lnTo>
                  <a:lnTo>
                    <a:pt x="122" y="10"/>
                  </a:lnTo>
                  <a:lnTo>
                    <a:pt x="133" y="0"/>
                  </a:lnTo>
                  <a:lnTo>
                    <a:pt x="133" y="0"/>
                  </a:lnTo>
                  <a:lnTo>
                    <a:pt x="126" y="4"/>
                  </a:lnTo>
                  <a:lnTo>
                    <a:pt x="107" y="12"/>
                  </a:lnTo>
                  <a:lnTo>
                    <a:pt x="96" y="18"/>
                  </a:lnTo>
                  <a:lnTo>
                    <a:pt x="82" y="25"/>
                  </a:lnTo>
                  <a:lnTo>
                    <a:pt x="69" y="34"/>
                  </a:lnTo>
                  <a:lnTo>
                    <a:pt x="56" y="44"/>
                  </a:lnTo>
                  <a:lnTo>
                    <a:pt x="56" y="44"/>
                  </a:lnTo>
                  <a:lnTo>
                    <a:pt x="50" y="50"/>
                  </a:lnTo>
                  <a:lnTo>
                    <a:pt x="45" y="57"/>
                  </a:lnTo>
                  <a:lnTo>
                    <a:pt x="40" y="63"/>
                  </a:lnTo>
                  <a:lnTo>
                    <a:pt x="36" y="70"/>
                  </a:lnTo>
                  <a:lnTo>
                    <a:pt x="30" y="85"/>
                  </a:lnTo>
                  <a:lnTo>
                    <a:pt x="26" y="101"/>
                  </a:lnTo>
                  <a:lnTo>
                    <a:pt x="23" y="116"/>
                  </a:lnTo>
                  <a:lnTo>
                    <a:pt x="23" y="131"/>
                  </a:lnTo>
                  <a:lnTo>
                    <a:pt x="25" y="145"/>
                  </a:lnTo>
                  <a:lnTo>
                    <a:pt x="28" y="155"/>
                  </a:lnTo>
                  <a:lnTo>
                    <a:pt x="28" y="155"/>
                  </a:lnTo>
                  <a:lnTo>
                    <a:pt x="32" y="170"/>
                  </a:lnTo>
                  <a:lnTo>
                    <a:pt x="33" y="185"/>
                  </a:lnTo>
                  <a:lnTo>
                    <a:pt x="33" y="199"/>
                  </a:lnTo>
                  <a:lnTo>
                    <a:pt x="30" y="211"/>
                  </a:lnTo>
                  <a:lnTo>
                    <a:pt x="25" y="225"/>
                  </a:lnTo>
                  <a:lnTo>
                    <a:pt x="18" y="237"/>
                  </a:lnTo>
                  <a:lnTo>
                    <a:pt x="10" y="252"/>
                  </a:lnTo>
                  <a:lnTo>
                    <a:pt x="0" y="267"/>
                  </a:lnTo>
                  <a:lnTo>
                    <a:pt x="0"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97E0"/>
                </a:solidFill>
              </a:endParaRPr>
            </a:p>
          </p:txBody>
        </p:sp>
      </p:grpSp>
      <p:sp>
        <p:nvSpPr>
          <p:cNvPr id="88" name="Freeform 146"/>
          <p:cNvSpPr>
            <a:spLocks noEditPoints="1"/>
          </p:cNvSpPr>
          <p:nvPr/>
        </p:nvSpPr>
        <p:spPr bwMode="auto">
          <a:xfrm>
            <a:off x="9898565" y="1895522"/>
            <a:ext cx="547818" cy="547818"/>
          </a:xfrm>
          <a:custGeom>
            <a:avLst/>
            <a:gdLst>
              <a:gd name="T0" fmla="*/ 715 w 850"/>
              <a:gd name="T1" fmla="*/ 616 h 852"/>
              <a:gd name="T2" fmla="*/ 694 w 850"/>
              <a:gd name="T3" fmla="*/ 612 h 852"/>
              <a:gd name="T4" fmla="*/ 677 w 850"/>
              <a:gd name="T5" fmla="*/ 623 h 852"/>
              <a:gd name="T6" fmla="*/ 614 w 850"/>
              <a:gd name="T7" fmla="*/ 562 h 852"/>
              <a:gd name="T8" fmla="*/ 671 w 850"/>
              <a:gd name="T9" fmla="*/ 463 h 852"/>
              <a:gd name="T10" fmla="*/ 690 w 850"/>
              <a:gd name="T11" fmla="*/ 347 h 852"/>
              <a:gd name="T12" fmla="*/ 687 w 850"/>
              <a:gd name="T13" fmla="*/ 293 h 852"/>
              <a:gd name="T14" fmla="*/ 669 w 850"/>
              <a:gd name="T15" fmla="*/ 227 h 852"/>
              <a:gd name="T16" fmla="*/ 641 w 850"/>
              <a:gd name="T17" fmla="*/ 167 h 852"/>
              <a:gd name="T18" fmla="*/ 601 w 850"/>
              <a:gd name="T19" fmla="*/ 113 h 852"/>
              <a:gd name="T20" fmla="*/ 552 w 850"/>
              <a:gd name="T21" fmla="*/ 69 h 852"/>
              <a:gd name="T22" fmla="*/ 495 w 850"/>
              <a:gd name="T23" fmla="*/ 35 h 852"/>
              <a:gd name="T24" fmla="*/ 431 w 850"/>
              <a:gd name="T25" fmla="*/ 11 h 852"/>
              <a:gd name="T26" fmla="*/ 363 w 850"/>
              <a:gd name="T27" fmla="*/ 1 h 852"/>
              <a:gd name="T28" fmla="*/ 310 w 850"/>
              <a:gd name="T29" fmla="*/ 2 h 852"/>
              <a:gd name="T30" fmla="*/ 243 w 850"/>
              <a:gd name="T31" fmla="*/ 16 h 852"/>
              <a:gd name="T32" fmla="*/ 180 w 850"/>
              <a:gd name="T33" fmla="*/ 42 h 852"/>
              <a:gd name="T34" fmla="*/ 126 w 850"/>
              <a:gd name="T35" fmla="*/ 80 h 852"/>
              <a:gd name="T36" fmla="*/ 78 w 850"/>
              <a:gd name="T37" fmla="*/ 126 h 852"/>
              <a:gd name="T38" fmla="*/ 41 w 850"/>
              <a:gd name="T39" fmla="*/ 181 h 852"/>
              <a:gd name="T40" fmla="*/ 15 w 850"/>
              <a:gd name="T41" fmla="*/ 243 h 852"/>
              <a:gd name="T42" fmla="*/ 1 w 850"/>
              <a:gd name="T43" fmla="*/ 310 h 852"/>
              <a:gd name="T44" fmla="*/ 0 w 850"/>
              <a:gd name="T45" fmla="*/ 364 h 852"/>
              <a:gd name="T46" fmla="*/ 10 w 850"/>
              <a:gd name="T47" fmla="*/ 433 h 852"/>
              <a:gd name="T48" fmla="*/ 33 w 850"/>
              <a:gd name="T49" fmla="*/ 496 h 852"/>
              <a:gd name="T50" fmla="*/ 68 w 850"/>
              <a:gd name="T51" fmla="*/ 554 h 852"/>
              <a:gd name="T52" fmla="*/ 113 w 850"/>
              <a:gd name="T53" fmla="*/ 602 h 852"/>
              <a:gd name="T54" fmla="*/ 166 w 850"/>
              <a:gd name="T55" fmla="*/ 642 h 852"/>
              <a:gd name="T56" fmla="*/ 227 w 850"/>
              <a:gd name="T57" fmla="*/ 671 h 852"/>
              <a:gd name="T58" fmla="*/ 293 w 850"/>
              <a:gd name="T59" fmla="*/ 688 h 852"/>
              <a:gd name="T60" fmla="*/ 345 w 850"/>
              <a:gd name="T61" fmla="*/ 692 h 852"/>
              <a:gd name="T62" fmla="*/ 462 w 850"/>
              <a:gd name="T63" fmla="*/ 672 h 852"/>
              <a:gd name="T64" fmla="*/ 562 w 850"/>
              <a:gd name="T65" fmla="*/ 616 h 852"/>
              <a:gd name="T66" fmla="*/ 619 w 850"/>
              <a:gd name="T67" fmla="*/ 681 h 852"/>
              <a:gd name="T68" fmla="*/ 611 w 850"/>
              <a:gd name="T69" fmla="*/ 696 h 852"/>
              <a:gd name="T70" fmla="*/ 616 w 850"/>
              <a:gd name="T71" fmla="*/ 717 h 852"/>
              <a:gd name="T72" fmla="*/ 745 w 850"/>
              <a:gd name="T73" fmla="*/ 847 h 852"/>
              <a:gd name="T74" fmla="*/ 767 w 850"/>
              <a:gd name="T75" fmla="*/ 850 h 852"/>
              <a:gd name="T76" fmla="*/ 841 w 850"/>
              <a:gd name="T77" fmla="*/ 782 h 852"/>
              <a:gd name="T78" fmla="*/ 850 w 850"/>
              <a:gd name="T79" fmla="*/ 767 h 852"/>
              <a:gd name="T80" fmla="*/ 845 w 850"/>
              <a:gd name="T81" fmla="*/ 746 h 852"/>
              <a:gd name="T82" fmla="*/ 345 w 850"/>
              <a:gd name="T83" fmla="*/ 559 h 852"/>
              <a:gd name="T84" fmla="*/ 263 w 850"/>
              <a:gd name="T85" fmla="*/ 542 h 852"/>
              <a:gd name="T86" fmla="*/ 194 w 850"/>
              <a:gd name="T87" fmla="*/ 496 h 852"/>
              <a:gd name="T88" fmla="*/ 149 w 850"/>
              <a:gd name="T89" fmla="*/ 429 h 852"/>
              <a:gd name="T90" fmla="*/ 132 w 850"/>
              <a:gd name="T91" fmla="*/ 347 h 852"/>
              <a:gd name="T92" fmla="*/ 142 w 850"/>
              <a:gd name="T93" fmla="*/ 283 h 852"/>
              <a:gd name="T94" fmla="*/ 180 w 850"/>
              <a:gd name="T95" fmla="*/ 211 h 852"/>
              <a:gd name="T96" fmla="*/ 244 w 850"/>
              <a:gd name="T97" fmla="*/ 160 h 852"/>
              <a:gd name="T98" fmla="*/ 324 w 850"/>
              <a:gd name="T99" fmla="*/ 135 h 852"/>
              <a:gd name="T100" fmla="*/ 387 w 850"/>
              <a:gd name="T101" fmla="*/ 138 h 852"/>
              <a:gd name="T102" fmla="*/ 464 w 850"/>
              <a:gd name="T103" fmla="*/ 170 h 852"/>
              <a:gd name="T104" fmla="*/ 521 w 850"/>
              <a:gd name="T105" fmla="*/ 227 h 852"/>
              <a:gd name="T106" fmla="*/ 553 w 850"/>
              <a:gd name="T107" fmla="*/ 303 h 852"/>
              <a:gd name="T108" fmla="*/ 557 w 850"/>
              <a:gd name="T109" fmla="*/ 368 h 852"/>
              <a:gd name="T110" fmla="*/ 532 w 850"/>
              <a:gd name="T111" fmla="*/ 448 h 852"/>
              <a:gd name="T112" fmla="*/ 480 w 850"/>
              <a:gd name="T113" fmla="*/ 510 h 852"/>
              <a:gd name="T114" fmla="*/ 409 w 850"/>
              <a:gd name="T115" fmla="*/ 549 h 852"/>
              <a:gd name="T116" fmla="*/ 345 w 850"/>
              <a:gd name="T117" fmla="*/ 559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0" h="852">
                <a:moveTo>
                  <a:pt x="841" y="742"/>
                </a:moveTo>
                <a:lnTo>
                  <a:pt x="720" y="620"/>
                </a:lnTo>
                <a:lnTo>
                  <a:pt x="720" y="620"/>
                </a:lnTo>
                <a:lnTo>
                  <a:pt x="715" y="616"/>
                </a:lnTo>
                <a:lnTo>
                  <a:pt x="710" y="613"/>
                </a:lnTo>
                <a:lnTo>
                  <a:pt x="705" y="612"/>
                </a:lnTo>
                <a:lnTo>
                  <a:pt x="700" y="611"/>
                </a:lnTo>
                <a:lnTo>
                  <a:pt x="694" y="612"/>
                </a:lnTo>
                <a:lnTo>
                  <a:pt x="689" y="613"/>
                </a:lnTo>
                <a:lnTo>
                  <a:pt x="684" y="616"/>
                </a:lnTo>
                <a:lnTo>
                  <a:pt x="679" y="620"/>
                </a:lnTo>
                <a:lnTo>
                  <a:pt x="677" y="623"/>
                </a:lnTo>
                <a:lnTo>
                  <a:pt x="619" y="566"/>
                </a:lnTo>
                <a:lnTo>
                  <a:pt x="619" y="566"/>
                </a:lnTo>
                <a:lnTo>
                  <a:pt x="614" y="562"/>
                </a:lnTo>
                <a:lnTo>
                  <a:pt x="614" y="562"/>
                </a:lnTo>
                <a:lnTo>
                  <a:pt x="632" y="540"/>
                </a:lnTo>
                <a:lnTo>
                  <a:pt x="647" y="515"/>
                </a:lnTo>
                <a:lnTo>
                  <a:pt x="659" y="490"/>
                </a:lnTo>
                <a:lnTo>
                  <a:pt x="671" y="463"/>
                </a:lnTo>
                <a:lnTo>
                  <a:pt x="679" y="435"/>
                </a:lnTo>
                <a:lnTo>
                  <a:pt x="686" y="406"/>
                </a:lnTo>
                <a:lnTo>
                  <a:pt x="689" y="377"/>
                </a:lnTo>
                <a:lnTo>
                  <a:pt x="690" y="347"/>
                </a:lnTo>
                <a:lnTo>
                  <a:pt x="690" y="347"/>
                </a:lnTo>
                <a:lnTo>
                  <a:pt x="690" y="328"/>
                </a:lnTo>
                <a:lnTo>
                  <a:pt x="689" y="310"/>
                </a:lnTo>
                <a:lnTo>
                  <a:pt x="687" y="293"/>
                </a:lnTo>
                <a:lnTo>
                  <a:pt x="684" y="277"/>
                </a:lnTo>
                <a:lnTo>
                  <a:pt x="681" y="259"/>
                </a:lnTo>
                <a:lnTo>
                  <a:pt x="676" y="243"/>
                </a:lnTo>
                <a:lnTo>
                  <a:pt x="669" y="227"/>
                </a:lnTo>
                <a:lnTo>
                  <a:pt x="664" y="212"/>
                </a:lnTo>
                <a:lnTo>
                  <a:pt x="657" y="196"/>
                </a:lnTo>
                <a:lnTo>
                  <a:pt x="649" y="181"/>
                </a:lnTo>
                <a:lnTo>
                  <a:pt x="641" y="167"/>
                </a:lnTo>
                <a:lnTo>
                  <a:pt x="632" y="153"/>
                </a:lnTo>
                <a:lnTo>
                  <a:pt x="622" y="140"/>
                </a:lnTo>
                <a:lnTo>
                  <a:pt x="612" y="126"/>
                </a:lnTo>
                <a:lnTo>
                  <a:pt x="601" y="113"/>
                </a:lnTo>
                <a:lnTo>
                  <a:pt x="589" y="102"/>
                </a:lnTo>
                <a:lnTo>
                  <a:pt x="577" y="90"/>
                </a:lnTo>
                <a:lnTo>
                  <a:pt x="565" y="80"/>
                </a:lnTo>
                <a:lnTo>
                  <a:pt x="552" y="69"/>
                </a:lnTo>
                <a:lnTo>
                  <a:pt x="538" y="60"/>
                </a:lnTo>
                <a:lnTo>
                  <a:pt x="525" y="50"/>
                </a:lnTo>
                <a:lnTo>
                  <a:pt x="510" y="42"/>
                </a:lnTo>
                <a:lnTo>
                  <a:pt x="495" y="35"/>
                </a:lnTo>
                <a:lnTo>
                  <a:pt x="480" y="27"/>
                </a:lnTo>
                <a:lnTo>
                  <a:pt x="464" y="21"/>
                </a:lnTo>
                <a:lnTo>
                  <a:pt x="447" y="16"/>
                </a:lnTo>
                <a:lnTo>
                  <a:pt x="431" y="11"/>
                </a:lnTo>
                <a:lnTo>
                  <a:pt x="415" y="7"/>
                </a:lnTo>
                <a:lnTo>
                  <a:pt x="397" y="4"/>
                </a:lnTo>
                <a:lnTo>
                  <a:pt x="380" y="2"/>
                </a:lnTo>
                <a:lnTo>
                  <a:pt x="363" y="1"/>
                </a:lnTo>
                <a:lnTo>
                  <a:pt x="345" y="0"/>
                </a:lnTo>
                <a:lnTo>
                  <a:pt x="345" y="0"/>
                </a:lnTo>
                <a:lnTo>
                  <a:pt x="328" y="1"/>
                </a:lnTo>
                <a:lnTo>
                  <a:pt x="310" y="2"/>
                </a:lnTo>
                <a:lnTo>
                  <a:pt x="293" y="4"/>
                </a:lnTo>
                <a:lnTo>
                  <a:pt x="275" y="7"/>
                </a:lnTo>
                <a:lnTo>
                  <a:pt x="259" y="11"/>
                </a:lnTo>
                <a:lnTo>
                  <a:pt x="243" y="16"/>
                </a:lnTo>
                <a:lnTo>
                  <a:pt x="227" y="21"/>
                </a:lnTo>
                <a:lnTo>
                  <a:pt x="210" y="27"/>
                </a:lnTo>
                <a:lnTo>
                  <a:pt x="195" y="35"/>
                </a:lnTo>
                <a:lnTo>
                  <a:pt x="180" y="42"/>
                </a:lnTo>
                <a:lnTo>
                  <a:pt x="166" y="50"/>
                </a:lnTo>
                <a:lnTo>
                  <a:pt x="152" y="60"/>
                </a:lnTo>
                <a:lnTo>
                  <a:pt x="138" y="69"/>
                </a:lnTo>
                <a:lnTo>
                  <a:pt x="126" y="80"/>
                </a:lnTo>
                <a:lnTo>
                  <a:pt x="113" y="90"/>
                </a:lnTo>
                <a:lnTo>
                  <a:pt x="101" y="102"/>
                </a:lnTo>
                <a:lnTo>
                  <a:pt x="89" y="113"/>
                </a:lnTo>
                <a:lnTo>
                  <a:pt x="78" y="126"/>
                </a:lnTo>
                <a:lnTo>
                  <a:pt x="68" y="140"/>
                </a:lnTo>
                <a:lnTo>
                  <a:pt x="58" y="153"/>
                </a:lnTo>
                <a:lnTo>
                  <a:pt x="50" y="167"/>
                </a:lnTo>
                <a:lnTo>
                  <a:pt x="41" y="181"/>
                </a:lnTo>
                <a:lnTo>
                  <a:pt x="33" y="196"/>
                </a:lnTo>
                <a:lnTo>
                  <a:pt x="26" y="212"/>
                </a:lnTo>
                <a:lnTo>
                  <a:pt x="20" y="227"/>
                </a:lnTo>
                <a:lnTo>
                  <a:pt x="15" y="243"/>
                </a:lnTo>
                <a:lnTo>
                  <a:pt x="10" y="259"/>
                </a:lnTo>
                <a:lnTo>
                  <a:pt x="6" y="277"/>
                </a:lnTo>
                <a:lnTo>
                  <a:pt x="3" y="293"/>
                </a:lnTo>
                <a:lnTo>
                  <a:pt x="1" y="310"/>
                </a:lnTo>
                <a:lnTo>
                  <a:pt x="0" y="328"/>
                </a:lnTo>
                <a:lnTo>
                  <a:pt x="0" y="347"/>
                </a:lnTo>
                <a:lnTo>
                  <a:pt x="0" y="347"/>
                </a:lnTo>
                <a:lnTo>
                  <a:pt x="0" y="364"/>
                </a:lnTo>
                <a:lnTo>
                  <a:pt x="1" y="382"/>
                </a:lnTo>
                <a:lnTo>
                  <a:pt x="3" y="399"/>
                </a:lnTo>
                <a:lnTo>
                  <a:pt x="6" y="415"/>
                </a:lnTo>
                <a:lnTo>
                  <a:pt x="10" y="433"/>
                </a:lnTo>
                <a:lnTo>
                  <a:pt x="15" y="449"/>
                </a:lnTo>
                <a:lnTo>
                  <a:pt x="20" y="465"/>
                </a:lnTo>
                <a:lnTo>
                  <a:pt x="26" y="481"/>
                </a:lnTo>
                <a:lnTo>
                  <a:pt x="33" y="496"/>
                </a:lnTo>
                <a:lnTo>
                  <a:pt x="41" y="511"/>
                </a:lnTo>
                <a:lnTo>
                  <a:pt x="50" y="525"/>
                </a:lnTo>
                <a:lnTo>
                  <a:pt x="58" y="540"/>
                </a:lnTo>
                <a:lnTo>
                  <a:pt x="68" y="554"/>
                </a:lnTo>
                <a:lnTo>
                  <a:pt x="78" y="566"/>
                </a:lnTo>
                <a:lnTo>
                  <a:pt x="89" y="579"/>
                </a:lnTo>
                <a:lnTo>
                  <a:pt x="101" y="591"/>
                </a:lnTo>
                <a:lnTo>
                  <a:pt x="113" y="602"/>
                </a:lnTo>
                <a:lnTo>
                  <a:pt x="126" y="613"/>
                </a:lnTo>
                <a:lnTo>
                  <a:pt x="138" y="623"/>
                </a:lnTo>
                <a:lnTo>
                  <a:pt x="152" y="633"/>
                </a:lnTo>
                <a:lnTo>
                  <a:pt x="166" y="642"/>
                </a:lnTo>
                <a:lnTo>
                  <a:pt x="180" y="650"/>
                </a:lnTo>
                <a:lnTo>
                  <a:pt x="195" y="658"/>
                </a:lnTo>
                <a:lnTo>
                  <a:pt x="210" y="665"/>
                </a:lnTo>
                <a:lnTo>
                  <a:pt x="227" y="671"/>
                </a:lnTo>
                <a:lnTo>
                  <a:pt x="243" y="676"/>
                </a:lnTo>
                <a:lnTo>
                  <a:pt x="259" y="681"/>
                </a:lnTo>
                <a:lnTo>
                  <a:pt x="275" y="685"/>
                </a:lnTo>
                <a:lnTo>
                  <a:pt x="293" y="688"/>
                </a:lnTo>
                <a:lnTo>
                  <a:pt x="310" y="690"/>
                </a:lnTo>
                <a:lnTo>
                  <a:pt x="328" y="692"/>
                </a:lnTo>
                <a:lnTo>
                  <a:pt x="345" y="692"/>
                </a:lnTo>
                <a:lnTo>
                  <a:pt x="345" y="692"/>
                </a:lnTo>
                <a:lnTo>
                  <a:pt x="375" y="691"/>
                </a:lnTo>
                <a:lnTo>
                  <a:pt x="405" y="687"/>
                </a:lnTo>
                <a:lnTo>
                  <a:pt x="434" y="681"/>
                </a:lnTo>
                <a:lnTo>
                  <a:pt x="462" y="672"/>
                </a:lnTo>
                <a:lnTo>
                  <a:pt x="488" y="661"/>
                </a:lnTo>
                <a:lnTo>
                  <a:pt x="515" y="647"/>
                </a:lnTo>
                <a:lnTo>
                  <a:pt x="538" y="632"/>
                </a:lnTo>
                <a:lnTo>
                  <a:pt x="562" y="616"/>
                </a:lnTo>
                <a:lnTo>
                  <a:pt x="562" y="616"/>
                </a:lnTo>
                <a:lnTo>
                  <a:pt x="565" y="620"/>
                </a:lnTo>
                <a:lnTo>
                  <a:pt x="622" y="677"/>
                </a:lnTo>
                <a:lnTo>
                  <a:pt x="619" y="681"/>
                </a:lnTo>
                <a:lnTo>
                  <a:pt x="619" y="681"/>
                </a:lnTo>
                <a:lnTo>
                  <a:pt x="616" y="686"/>
                </a:lnTo>
                <a:lnTo>
                  <a:pt x="613" y="691"/>
                </a:lnTo>
                <a:lnTo>
                  <a:pt x="611" y="696"/>
                </a:lnTo>
                <a:lnTo>
                  <a:pt x="611" y="701"/>
                </a:lnTo>
                <a:lnTo>
                  <a:pt x="611" y="707"/>
                </a:lnTo>
                <a:lnTo>
                  <a:pt x="613" y="712"/>
                </a:lnTo>
                <a:lnTo>
                  <a:pt x="616" y="717"/>
                </a:lnTo>
                <a:lnTo>
                  <a:pt x="619" y="721"/>
                </a:lnTo>
                <a:lnTo>
                  <a:pt x="740" y="843"/>
                </a:lnTo>
                <a:lnTo>
                  <a:pt x="740" y="843"/>
                </a:lnTo>
                <a:lnTo>
                  <a:pt x="745" y="847"/>
                </a:lnTo>
                <a:lnTo>
                  <a:pt x="750" y="849"/>
                </a:lnTo>
                <a:lnTo>
                  <a:pt x="755" y="850"/>
                </a:lnTo>
                <a:lnTo>
                  <a:pt x="760" y="852"/>
                </a:lnTo>
                <a:lnTo>
                  <a:pt x="767" y="850"/>
                </a:lnTo>
                <a:lnTo>
                  <a:pt x="772" y="849"/>
                </a:lnTo>
                <a:lnTo>
                  <a:pt x="777" y="847"/>
                </a:lnTo>
                <a:lnTo>
                  <a:pt x="782" y="843"/>
                </a:lnTo>
                <a:lnTo>
                  <a:pt x="841" y="782"/>
                </a:lnTo>
                <a:lnTo>
                  <a:pt x="841" y="782"/>
                </a:lnTo>
                <a:lnTo>
                  <a:pt x="845" y="778"/>
                </a:lnTo>
                <a:lnTo>
                  <a:pt x="848" y="773"/>
                </a:lnTo>
                <a:lnTo>
                  <a:pt x="850" y="767"/>
                </a:lnTo>
                <a:lnTo>
                  <a:pt x="850" y="762"/>
                </a:lnTo>
                <a:lnTo>
                  <a:pt x="850" y="757"/>
                </a:lnTo>
                <a:lnTo>
                  <a:pt x="848" y="751"/>
                </a:lnTo>
                <a:lnTo>
                  <a:pt x="845" y="746"/>
                </a:lnTo>
                <a:lnTo>
                  <a:pt x="841" y="742"/>
                </a:lnTo>
                <a:lnTo>
                  <a:pt x="841" y="742"/>
                </a:lnTo>
                <a:close/>
                <a:moveTo>
                  <a:pt x="345" y="559"/>
                </a:moveTo>
                <a:lnTo>
                  <a:pt x="345" y="559"/>
                </a:lnTo>
                <a:lnTo>
                  <a:pt x="324" y="557"/>
                </a:lnTo>
                <a:lnTo>
                  <a:pt x="303" y="555"/>
                </a:lnTo>
                <a:lnTo>
                  <a:pt x="281" y="549"/>
                </a:lnTo>
                <a:lnTo>
                  <a:pt x="263" y="542"/>
                </a:lnTo>
                <a:lnTo>
                  <a:pt x="244" y="534"/>
                </a:lnTo>
                <a:lnTo>
                  <a:pt x="227" y="522"/>
                </a:lnTo>
                <a:lnTo>
                  <a:pt x="210" y="510"/>
                </a:lnTo>
                <a:lnTo>
                  <a:pt x="194" y="496"/>
                </a:lnTo>
                <a:lnTo>
                  <a:pt x="180" y="481"/>
                </a:lnTo>
                <a:lnTo>
                  <a:pt x="169" y="465"/>
                </a:lnTo>
                <a:lnTo>
                  <a:pt x="158" y="448"/>
                </a:lnTo>
                <a:lnTo>
                  <a:pt x="149" y="429"/>
                </a:lnTo>
                <a:lnTo>
                  <a:pt x="142" y="409"/>
                </a:lnTo>
                <a:lnTo>
                  <a:pt x="137" y="389"/>
                </a:lnTo>
                <a:lnTo>
                  <a:pt x="133" y="368"/>
                </a:lnTo>
                <a:lnTo>
                  <a:pt x="132" y="347"/>
                </a:lnTo>
                <a:lnTo>
                  <a:pt x="132" y="347"/>
                </a:lnTo>
                <a:lnTo>
                  <a:pt x="133" y="324"/>
                </a:lnTo>
                <a:lnTo>
                  <a:pt x="137" y="303"/>
                </a:lnTo>
                <a:lnTo>
                  <a:pt x="142" y="283"/>
                </a:lnTo>
                <a:lnTo>
                  <a:pt x="149" y="263"/>
                </a:lnTo>
                <a:lnTo>
                  <a:pt x="158" y="244"/>
                </a:lnTo>
                <a:lnTo>
                  <a:pt x="169" y="227"/>
                </a:lnTo>
                <a:lnTo>
                  <a:pt x="180" y="211"/>
                </a:lnTo>
                <a:lnTo>
                  <a:pt x="194" y="196"/>
                </a:lnTo>
                <a:lnTo>
                  <a:pt x="210" y="182"/>
                </a:lnTo>
                <a:lnTo>
                  <a:pt x="227" y="170"/>
                </a:lnTo>
                <a:lnTo>
                  <a:pt x="244" y="160"/>
                </a:lnTo>
                <a:lnTo>
                  <a:pt x="263" y="150"/>
                </a:lnTo>
                <a:lnTo>
                  <a:pt x="281" y="143"/>
                </a:lnTo>
                <a:lnTo>
                  <a:pt x="303" y="138"/>
                </a:lnTo>
                <a:lnTo>
                  <a:pt x="324" y="135"/>
                </a:lnTo>
                <a:lnTo>
                  <a:pt x="345" y="133"/>
                </a:lnTo>
                <a:lnTo>
                  <a:pt x="345" y="133"/>
                </a:lnTo>
                <a:lnTo>
                  <a:pt x="366" y="135"/>
                </a:lnTo>
                <a:lnTo>
                  <a:pt x="387" y="138"/>
                </a:lnTo>
                <a:lnTo>
                  <a:pt x="409" y="143"/>
                </a:lnTo>
                <a:lnTo>
                  <a:pt x="427" y="150"/>
                </a:lnTo>
                <a:lnTo>
                  <a:pt x="446" y="160"/>
                </a:lnTo>
                <a:lnTo>
                  <a:pt x="464" y="170"/>
                </a:lnTo>
                <a:lnTo>
                  <a:pt x="480" y="182"/>
                </a:lnTo>
                <a:lnTo>
                  <a:pt x="496" y="196"/>
                </a:lnTo>
                <a:lnTo>
                  <a:pt x="510" y="211"/>
                </a:lnTo>
                <a:lnTo>
                  <a:pt x="521" y="227"/>
                </a:lnTo>
                <a:lnTo>
                  <a:pt x="532" y="244"/>
                </a:lnTo>
                <a:lnTo>
                  <a:pt x="541" y="263"/>
                </a:lnTo>
                <a:lnTo>
                  <a:pt x="548" y="283"/>
                </a:lnTo>
                <a:lnTo>
                  <a:pt x="553" y="303"/>
                </a:lnTo>
                <a:lnTo>
                  <a:pt x="557" y="324"/>
                </a:lnTo>
                <a:lnTo>
                  <a:pt x="558" y="347"/>
                </a:lnTo>
                <a:lnTo>
                  <a:pt x="558" y="347"/>
                </a:lnTo>
                <a:lnTo>
                  <a:pt x="557" y="368"/>
                </a:lnTo>
                <a:lnTo>
                  <a:pt x="553" y="389"/>
                </a:lnTo>
                <a:lnTo>
                  <a:pt x="548" y="409"/>
                </a:lnTo>
                <a:lnTo>
                  <a:pt x="541" y="429"/>
                </a:lnTo>
                <a:lnTo>
                  <a:pt x="532" y="448"/>
                </a:lnTo>
                <a:lnTo>
                  <a:pt x="521" y="465"/>
                </a:lnTo>
                <a:lnTo>
                  <a:pt x="510" y="481"/>
                </a:lnTo>
                <a:lnTo>
                  <a:pt x="496" y="496"/>
                </a:lnTo>
                <a:lnTo>
                  <a:pt x="480" y="510"/>
                </a:lnTo>
                <a:lnTo>
                  <a:pt x="464" y="522"/>
                </a:lnTo>
                <a:lnTo>
                  <a:pt x="446" y="534"/>
                </a:lnTo>
                <a:lnTo>
                  <a:pt x="427" y="542"/>
                </a:lnTo>
                <a:lnTo>
                  <a:pt x="409" y="549"/>
                </a:lnTo>
                <a:lnTo>
                  <a:pt x="387" y="555"/>
                </a:lnTo>
                <a:lnTo>
                  <a:pt x="366" y="557"/>
                </a:lnTo>
                <a:lnTo>
                  <a:pt x="345" y="559"/>
                </a:lnTo>
                <a:lnTo>
                  <a:pt x="345" y="559"/>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sp>
        <p:nvSpPr>
          <p:cNvPr id="89" name="Freeform 63"/>
          <p:cNvSpPr>
            <a:spLocks noEditPoints="1"/>
          </p:cNvSpPr>
          <p:nvPr/>
        </p:nvSpPr>
        <p:spPr bwMode="auto">
          <a:xfrm>
            <a:off x="9284155" y="4434840"/>
            <a:ext cx="706892" cy="482104"/>
          </a:xfrm>
          <a:custGeom>
            <a:avLst/>
            <a:gdLst>
              <a:gd name="T0" fmla="*/ 125 w 239"/>
              <a:gd name="T1" fmla="*/ 123 h 163"/>
              <a:gd name="T2" fmla="*/ 119 w 239"/>
              <a:gd name="T3" fmla="*/ 125 h 163"/>
              <a:gd name="T4" fmla="*/ 109 w 239"/>
              <a:gd name="T5" fmla="*/ 127 h 163"/>
              <a:gd name="T6" fmla="*/ 102 w 239"/>
              <a:gd name="T7" fmla="*/ 128 h 163"/>
              <a:gd name="T8" fmla="*/ 93 w 239"/>
              <a:gd name="T9" fmla="*/ 129 h 163"/>
              <a:gd name="T10" fmla="*/ 58 w 239"/>
              <a:gd name="T11" fmla="*/ 123 h 163"/>
              <a:gd name="T12" fmla="*/ 39 w 239"/>
              <a:gd name="T13" fmla="*/ 113 h 163"/>
              <a:gd name="T14" fmla="*/ 24 w 239"/>
              <a:gd name="T15" fmla="*/ 99 h 163"/>
              <a:gd name="T16" fmla="*/ 14 w 239"/>
              <a:gd name="T17" fmla="*/ 77 h 163"/>
              <a:gd name="T18" fmla="*/ 16 w 239"/>
              <a:gd name="T19" fmla="*/ 60 h 163"/>
              <a:gd name="T20" fmla="*/ 27 w 239"/>
              <a:gd name="T21" fmla="*/ 39 h 163"/>
              <a:gd name="T22" fmla="*/ 62 w 239"/>
              <a:gd name="T23" fmla="*/ 18 h 163"/>
              <a:gd name="T24" fmla="*/ 101 w 239"/>
              <a:gd name="T25" fmla="*/ 14 h 163"/>
              <a:gd name="T26" fmla="*/ 109 w 239"/>
              <a:gd name="T27" fmla="*/ 15 h 163"/>
              <a:gd name="T28" fmla="*/ 117 w 239"/>
              <a:gd name="T29" fmla="*/ 17 h 163"/>
              <a:gd name="T30" fmla="*/ 125 w 239"/>
              <a:gd name="T31" fmla="*/ 19 h 163"/>
              <a:gd name="T32" fmla="*/ 132 w 239"/>
              <a:gd name="T33" fmla="*/ 21 h 163"/>
              <a:gd name="T34" fmla="*/ 139 w 239"/>
              <a:gd name="T35" fmla="*/ 25 h 163"/>
              <a:gd name="T36" fmla="*/ 146 w 239"/>
              <a:gd name="T37" fmla="*/ 28 h 163"/>
              <a:gd name="T38" fmla="*/ 152 w 239"/>
              <a:gd name="T39" fmla="*/ 32 h 163"/>
              <a:gd name="T40" fmla="*/ 160 w 239"/>
              <a:gd name="T41" fmla="*/ 30 h 163"/>
              <a:gd name="T42" fmla="*/ 154 w 239"/>
              <a:gd name="T43" fmla="*/ 17 h 163"/>
              <a:gd name="T44" fmla="*/ 115 w 239"/>
              <a:gd name="T45" fmla="*/ 2 h 163"/>
              <a:gd name="T46" fmla="*/ 83 w 239"/>
              <a:gd name="T47" fmla="*/ 0 h 163"/>
              <a:gd name="T48" fmla="*/ 49 w 239"/>
              <a:gd name="T49" fmla="*/ 8 h 163"/>
              <a:gd name="T50" fmla="*/ 21 w 239"/>
              <a:gd name="T51" fmla="*/ 26 h 163"/>
              <a:gd name="T52" fmla="*/ 4 w 239"/>
              <a:gd name="T53" fmla="*/ 50 h 163"/>
              <a:gd name="T54" fmla="*/ 0 w 239"/>
              <a:gd name="T55" fmla="*/ 71 h 163"/>
              <a:gd name="T56" fmla="*/ 7 w 239"/>
              <a:gd name="T57" fmla="*/ 98 h 163"/>
              <a:gd name="T58" fmla="*/ 26 w 239"/>
              <a:gd name="T59" fmla="*/ 121 h 163"/>
              <a:gd name="T60" fmla="*/ 66 w 239"/>
              <a:gd name="T61" fmla="*/ 139 h 163"/>
              <a:gd name="T62" fmla="*/ 93 w 239"/>
              <a:gd name="T63" fmla="*/ 142 h 163"/>
              <a:gd name="T64" fmla="*/ 152 w 239"/>
              <a:gd name="T65" fmla="*/ 127 h 163"/>
              <a:gd name="T66" fmla="*/ 135 w 239"/>
              <a:gd name="T67" fmla="*/ 120 h 163"/>
              <a:gd name="T68" fmla="*/ 239 w 239"/>
              <a:gd name="T69" fmla="*/ 79 h 163"/>
              <a:gd name="T70" fmla="*/ 234 w 239"/>
              <a:gd name="T71" fmla="*/ 61 h 163"/>
              <a:gd name="T72" fmla="*/ 201 w 239"/>
              <a:gd name="T73" fmla="*/ 36 h 163"/>
              <a:gd name="T74" fmla="*/ 171 w 239"/>
              <a:gd name="T75" fmla="*/ 32 h 163"/>
              <a:gd name="T76" fmla="*/ 171 w 239"/>
              <a:gd name="T77" fmla="*/ 32 h 163"/>
              <a:gd name="T78" fmla="*/ 155 w 239"/>
              <a:gd name="T79" fmla="*/ 35 h 163"/>
              <a:gd name="T80" fmla="*/ 137 w 239"/>
              <a:gd name="T81" fmla="*/ 42 h 163"/>
              <a:gd name="T82" fmla="*/ 115 w 239"/>
              <a:gd name="T83" fmla="*/ 65 h 163"/>
              <a:gd name="T84" fmla="*/ 112 w 239"/>
              <a:gd name="T85" fmla="*/ 85 h 163"/>
              <a:gd name="T86" fmla="*/ 123 w 239"/>
              <a:gd name="T87" fmla="*/ 106 h 163"/>
              <a:gd name="T88" fmla="*/ 138 w 239"/>
              <a:gd name="T89" fmla="*/ 118 h 163"/>
              <a:gd name="T90" fmla="*/ 143 w 239"/>
              <a:gd name="T91" fmla="*/ 120 h 163"/>
              <a:gd name="T92" fmla="*/ 155 w 239"/>
              <a:gd name="T93" fmla="*/ 124 h 163"/>
              <a:gd name="T94" fmla="*/ 156 w 239"/>
              <a:gd name="T95" fmla="*/ 124 h 163"/>
              <a:gd name="T96" fmla="*/ 183 w 239"/>
              <a:gd name="T97" fmla="*/ 127 h 163"/>
              <a:gd name="T98" fmla="*/ 218 w 239"/>
              <a:gd name="T99" fmla="*/ 115 h 163"/>
              <a:gd name="T100" fmla="*/ 233 w 239"/>
              <a:gd name="T101" fmla="*/ 99 h 163"/>
              <a:gd name="T102" fmla="*/ 239 w 239"/>
              <a:gd name="T103" fmla="*/ 7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163">
                <a:moveTo>
                  <a:pt x="125" y="123"/>
                </a:moveTo>
                <a:lnTo>
                  <a:pt x="125" y="123"/>
                </a:lnTo>
                <a:lnTo>
                  <a:pt x="125" y="123"/>
                </a:lnTo>
                <a:lnTo>
                  <a:pt x="125" y="123"/>
                </a:lnTo>
                <a:lnTo>
                  <a:pt x="121" y="125"/>
                </a:lnTo>
                <a:lnTo>
                  <a:pt x="121" y="125"/>
                </a:lnTo>
                <a:lnTo>
                  <a:pt x="119" y="125"/>
                </a:lnTo>
                <a:lnTo>
                  <a:pt x="119" y="125"/>
                </a:lnTo>
                <a:lnTo>
                  <a:pt x="115" y="126"/>
                </a:lnTo>
                <a:lnTo>
                  <a:pt x="115" y="126"/>
                </a:lnTo>
                <a:lnTo>
                  <a:pt x="109" y="127"/>
                </a:lnTo>
                <a:lnTo>
                  <a:pt x="109" y="127"/>
                </a:lnTo>
                <a:lnTo>
                  <a:pt x="107" y="128"/>
                </a:lnTo>
                <a:lnTo>
                  <a:pt x="107" y="128"/>
                </a:lnTo>
                <a:lnTo>
                  <a:pt x="102" y="128"/>
                </a:lnTo>
                <a:lnTo>
                  <a:pt x="102" y="128"/>
                </a:lnTo>
                <a:lnTo>
                  <a:pt x="100" y="128"/>
                </a:lnTo>
                <a:lnTo>
                  <a:pt x="100" y="128"/>
                </a:lnTo>
                <a:lnTo>
                  <a:pt x="93" y="129"/>
                </a:lnTo>
                <a:lnTo>
                  <a:pt x="93" y="129"/>
                </a:lnTo>
                <a:lnTo>
                  <a:pt x="84" y="128"/>
                </a:lnTo>
                <a:lnTo>
                  <a:pt x="75" y="127"/>
                </a:lnTo>
                <a:lnTo>
                  <a:pt x="67" y="125"/>
                </a:lnTo>
                <a:lnTo>
                  <a:pt x="58" y="123"/>
                </a:lnTo>
                <a:lnTo>
                  <a:pt x="55" y="122"/>
                </a:lnTo>
                <a:lnTo>
                  <a:pt x="34" y="136"/>
                </a:lnTo>
                <a:lnTo>
                  <a:pt x="44" y="117"/>
                </a:lnTo>
                <a:lnTo>
                  <a:pt x="39" y="113"/>
                </a:lnTo>
                <a:lnTo>
                  <a:pt x="39" y="113"/>
                </a:lnTo>
                <a:lnTo>
                  <a:pt x="34" y="109"/>
                </a:lnTo>
                <a:lnTo>
                  <a:pt x="29" y="104"/>
                </a:lnTo>
                <a:lnTo>
                  <a:pt x="24" y="99"/>
                </a:lnTo>
                <a:lnTo>
                  <a:pt x="21" y="94"/>
                </a:lnTo>
                <a:lnTo>
                  <a:pt x="18" y="89"/>
                </a:lnTo>
                <a:lnTo>
                  <a:pt x="16" y="83"/>
                </a:lnTo>
                <a:lnTo>
                  <a:pt x="14" y="77"/>
                </a:lnTo>
                <a:lnTo>
                  <a:pt x="14" y="71"/>
                </a:lnTo>
                <a:lnTo>
                  <a:pt x="14" y="71"/>
                </a:lnTo>
                <a:lnTo>
                  <a:pt x="14" y="65"/>
                </a:lnTo>
                <a:lnTo>
                  <a:pt x="16" y="60"/>
                </a:lnTo>
                <a:lnTo>
                  <a:pt x="18" y="54"/>
                </a:lnTo>
                <a:lnTo>
                  <a:pt x="20" y="49"/>
                </a:lnTo>
                <a:lnTo>
                  <a:pt x="24" y="44"/>
                </a:lnTo>
                <a:lnTo>
                  <a:pt x="27" y="39"/>
                </a:lnTo>
                <a:lnTo>
                  <a:pt x="32" y="35"/>
                </a:lnTo>
                <a:lnTo>
                  <a:pt x="37" y="31"/>
                </a:lnTo>
                <a:lnTo>
                  <a:pt x="49" y="24"/>
                </a:lnTo>
                <a:lnTo>
                  <a:pt x="62" y="18"/>
                </a:lnTo>
                <a:lnTo>
                  <a:pt x="77" y="15"/>
                </a:lnTo>
                <a:lnTo>
                  <a:pt x="93" y="14"/>
                </a:lnTo>
                <a:lnTo>
                  <a:pt x="93" y="14"/>
                </a:lnTo>
                <a:lnTo>
                  <a:pt x="101" y="14"/>
                </a:lnTo>
                <a:lnTo>
                  <a:pt x="101" y="14"/>
                </a:lnTo>
                <a:lnTo>
                  <a:pt x="103" y="14"/>
                </a:lnTo>
                <a:lnTo>
                  <a:pt x="103" y="14"/>
                </a:lnTo>
                <a:lnTo>
                  <a:pt x="109" y="15"/>
                </a:lnTo>
                <a:lnTo>
                  <a:pt x="109" y="15"/>
                </a:lnTo>
                <a:lnTo>
                  <a:pt x="111" y="15"/>
                </a:lnTo>
                <a:lnTo>
                  <a:pt x="111" y="15"/>
                </a:lnTo>
                <a:lnTo>
                  <a:pt x="117" y="17"/>
                </a:lnTo>
                <a:lnTo>
                  <a:pt x="117" y="17"/>
                </a:lnTo>
                <a:lnTo>
                  <a:pt x="119" y="17"/>
                </a:lnTo>
                <a:lnTo>
                  <a:pt x="119" y="17"/>
                </a:lnTo>
                <a:lnTo>
                  <a:pt x="125" y="19"/>
                </a:lnTo>
                <a:lnTo>
                  <a:pt x="125" y="19"/>
                </a:lnTo>
                <a:lnTo>
                  <a:pt x="126" y="19"/>
                </a:lnTo>
                <a:lnTo>
                  <a:pt x="126" y="19"/>
                </a:lnTo>
                <a:lnTo>
                  <a:pt x="132" y="21"/>
                </a:lnTo>
                <a:lnTo>
                  <a:pt x="132" y="21"/>
                </a:lnTo>
                <a:lnTo>
                  <a:pt x="132" y="22"/>
                </a:lnTo>
                <a:lnTo>
                  <a:pt x="132" y="22"/>
                </a:lnTo>
                <a:lnTo>
                  <a:pt x="139" y="25"/>
                </a:lnTo>
                <a:lnTo>
                  <a:pt x="139" y="25"/>
                </a:lnTo>
                <a:lnTo>
                  <a:pt x="139" y="25"/>
                </a:lnTo>
                <a:lnTo>
                  <a:pt x="139" y="25"/>
                </a:lnTo>
                <a:lnTo>
                  <a:pt x="146" y="28"/>
                </a:lnTo>
                <a:lnTo>
                  <a:pt x="146" y="28"/>
                </a:lnTo>
                <a:lnTo>
                  <a:pt x="146" y="28"/>
                </a:lnTo>
                <a:lnTo>
                  <a:pt x="146" y="28"/>
                </a:lnTo>
                <a:lnTo>
                  <a:pt x="152" y="32"/>
                </a:lnTo>
                <a:lnTo>
                  <a:pt x="152" y="32"/>
                </a:lnTo>
                <a:lnTo>
                  <a:pt x="152" y="32"/>
                </a:lnTo>
                <a:lnTo>
                  <a:pt x="152" y="32"/>
                </a:lnTo>
                <a:lnTo>
                  <a:pt x="160" y="30"/>
                </a:lnTo>
                <a:lnTo>
                  <a:pt x="169" y="29"/>
                </a:lnTo>
                <a:lnTo>
                  <a:pt x="169" y="29"/>
                </a:lnTo>
                <a:lnTo>
                  <a:pt x="162" y="23"/>
                </a:lnTo>
                <a:lnTo>
                  <a:pt x="154" y="17"/>
                </a:lnTo>
                <a:lnTo>
                  <a:pt x="146" y="12"/>
                </a:lnTo>
                <a:lnTo>
                  <a:pt x="135" y="8"/>
                </a:lnTo>
                <a:lnTo>
                  <a:pt x="126" y="4"/>
                </a:lnTo>
                <a:lnTo>
                  <a:pt x="115" y="2"/>
                </a:lnTo>
                <a:lnTo>
                  <a:pt x="104" y="0"/>
                </a:lnTo>
                <a:lnTo>
                  <a:pt x="93" y="0"/>
                </a:lnTo>
                <a:lnTo>
                  <a:pt x="93" y="0"/>
                </a:lnTo>
                <a:lnTo>
                  <a:pt x="83" y="0"/>
                </a:lnTo>
                <a:lnTo>
                  <a:pt x="74" y="1"/>
                </a:lnTo>
                <a:lnTo>
                  <a:pt x="65" y="3"/>
                </a:lnTo>
                <a:lnTo>
                  <a:pt x="57" y="5"/>
                </a:lnTo>
                <a:lnTo>
                  <a:pt x="49" y="8"/>
                </a:lnTo>
                <a:lnTo>
                  <a:pt x="41" y="12"/>
                </a:lnTo>
                <a:lnTo>
                  <a:pt x="34" y="16"/>
                </a:lnTo>
                <a:lnTo>
                  <a:pt x="27" y="21"/>
                </a:lnTo>
                <a:lnTo>
                  <a:pt x="21" y="26"/>
                </a:lnTo>
                <a:lnTo>
                  <a:pt x="16" y="31"/>
                </a:lnTo>
                <a:lnTo>
                  <a:pt x="11" y="37"/>
                </a:lnTo>
                <a:lnTo>
                  <a:pt x="7" y="43"/>
                </a:lnTo>
                <a:lnTo>
                  <a:pt x="4" y="50"/>
                </a:lnTo>
                <a:lnTo>
                  <a:pt x="2" y="57"/>
                </a:lnTo>
                <a:lnTo>
                  <a:pt x="1" y="64"/>
                </a:lnTo>
                <a:lnTo>
                  <a:pt x="0" y="71"/>
                </a:lnTo>
                <a:lnTo>
                  <a:pt x="0" y="71"/>
                </a:lnTo>
                <a:lnTo>
                  <a:pt x="1" y="78"/>
                </a:lnTo>
                <a:lnTo>
                  <a:pt x="2" y="85"/>
                </a:lnTo>
                <a:lnTo>
                  <a:pt x="4" y="92"/>
                </a:lnTo>
                <a:lnTo>
                  <a:pt x="7" y="98"/>
                </a:lnTo>
                <a:lnTo>
                  <a:pt x="11" y="104"/>
                </a:lnTo>
                <a:lnTo>
                  <a:pt x="15" y="110"/>
                </a:lnTo>
                <a:lnTo>
                  <a:pt x="20" y="116"/>
                </a:lnTo>
                <a:lnTo>
                  <a:pt x="26" y="121"/>
                </a:lnTo>
                <a:lnTo>
                  <a:pt x="9" y="163"/>
                </a:lnTo>
                <a:lnTo>
                  <a:pt x="57" y="137"/>
                </a:lnTo>
                <a:lnTo>
                  <a:pt x="57" y="137"/>
                </a:lnTo>
                <a:lnTo>
                  <a:pt x="66" y="139"/>
                </a:lnTo>
                <a:lnTo>
                  <a:pt x="75" y="141"/>
                </a:lnTo>
                <a:lnTo>
                  <a:pt x="84" y="142"/>
                </a:lnTo>
                <a:lnTo>
                  <a:pt x="93" y="142"/>
                </a:lnTo>
                <a:lnTo>
                  <a:pt x="93" y="142"/>
                </a:lnTo>
                <a:lnTo>
                  <a:pt x="109" y="141"/>
                </a:lnTo>
                <a:lnTo>
                  <a:pt x="124" y="138"/>
                </a:lnTo>
                <a:lnTo>
                  <a:pt x="138" y="133"/>
                </a:lnTo>
                <a:lnTo>
                  <a:pt x="152" y="127"/>
                </a:lnTo>
                <a:lnTo>
                  <a:pt x="152" y="127"/>
                </a:lnTo>
                <a:lnTo>
                  <a:pt x="143" y="124"/>
                </a:lnTo>
                <a:lnTo>
                  <a:pt x="135" y="120"/>
                </a:lnTo>
                <a:lnTo>
                  <a:pt x="135" y="120"/>
                </a:lnTo>
                <a:lnTo>
                  <a:pt x="125" y="123"/>
                </a:lnTo>
                <a:lnTo>
                  <a:pt x="125" y="123"/>
                </a:lnTo>
                <a:close/>
                <a:moveTo>
                  <a:pt x="239" y="79"/>
                </a:moveTo>
                <a:lnTo>
                  <a:pt x="239" y="79"/>
                </a:lnTo>
                <a:lnTo>
                  <a:pt x="239" y="75"/>
                </a:lnTo>
                <a:lnTo>
                  <a:pt x="238" y="70"/>
                </a:lnTo>
                <a:lnTo>
                  <a:pt x="236" y="65"/>
                </a:lnTo>
                <a:lnTo>
                  <a:pt x="234" y="61"/>
                </a:lnTo>
                <a:lnTo>
                  <a:pt x="228" y="53"/>
                </a:lnTo>
                <a:lnTo>
                  <a:pt x="221" y="46"/>
                </a:lnTo>
                <a:lnTo>
                  <a:pt x="211" y="40"/>
                </a:lnTo>
                <a:lnTo>
                  <a:pt x="201" y="36"/>
                </a:lnTo>
                <a:lnTo>
                  <a:pt x="189" y="33"/>
                </a:lnTo>
                <a:lnTo>
                  <a:pt x="176" y="32"/>
                </a:lnTo>
                <a:lnTo>
                  <a:pt x="176" y="32"/>
                </a:lnTo>
                <a:lnTo>
                  <a:pt x="171" y="32"/>
                </a:lnTo>
                <a:lnTo>
                  <a:pt x="171" y="32"/>
                </a:lnTo>
                <a:lnTo>
                  <a:pt x="171" y="32"/>
                </a:lnTo>
                <a:lnTo>
                  <a:pt x="171" y="32"/>
                </a:lnTo>
                <a:lnTo>
                  <a:pt x="171" y="32"/>
                </a:lnTo>
                <a:lnTo>
                  <a:pt x="171" y="32"/>
                </a:lnTo>
                <a:lnTo>
                  <a:pt x="163" y="33"/>
                </a:lnTo>
                <a:lnTo>
                  <a:pt x="155" y="35"/>
                </a:lnTo>
                <a:lnTo>
                  <a:pt x="155" y="35"/>
                </a:lnTo>
                <a:lnTo>
                  <a:pt x="155" y="35"/>
                </a:lnTo>
                <a:lnTo>
                  <a:pt x="155" y="35"/>
                </a:lnTo>
                <a:lnTo>
                  <a:pt x="146" y="38"/>
                </a:lnTo>
                <a:lnTo>
                  <a:pt x="137" y="42"/>
                </a:lnTo>
                <a:lnTo>
                  <a:pt x="130" y="46"/>
                </a:lnTo>
                <a:lnTo>
                  <a:pt x="124" y="52"/>
                </a:lnTo>
                <a:lnTo>
                  <a:pt x="119" y="58"/>
                </a:lnTo>
                <a:lnTo>
                  <a:pt x="115" y="65"/>
                </a:lnTo>
                <a:lnTo>
                  <a:pt x="113" y="72"/>
                </a:lnTo>
                <a:lnTo>
                  <a:pt x="112" y="79"/>
                </a:lnTo>
                <a:lnTo>
                  <a:pt x="112" y="79"/>
                </a:lnTo>
                <a:lnTo>
                  <a:pt x="112" y="85"/>
                </a:lnTo>
                <a:lnTo>
                  <a:pt x="114" y="91"/>
                </a:lnTo>
                <a:lnTo>
                  <a:pt x="116" y="96"/>
                </a:lnTo>
                <a:lnTo>
                  <a:pt x="119" y="101"/>
                </a:lnTo>
                <a:lnTo>
                  <a:pt x="123" y="106"/>
                </a:lnTo>
                <a:lnTo>
                  <a:pt x="127" y="111"/>
                </a:lnTo>
                <a:lnTo>
                  <a:pt x="133" y="114"/>
                </a:lnTo>
                <a:lnTo>
                  <a:pt x="138" y="118"/>
                </a:lnTo>
                <a:lnTo>
                  <a:pt x="138" y="118"/>
                </a:lnTo>
                <a:lnTo>
                  <a:pt x="138" y="118"/>
                </a:lnTo>
                <a:lnTo>
                  <a:pt x="138" y="118"/>
                </a:lnTo>
                <a:lnTo>
                  <a:pt x="143" y="120"/>
                </a:lnTo>
                <a:lnTo>
                  <a:pt x="143" y="120"/>
                </a:lnTo>
                <a:lnTo>
                  <a:pt x="143" y="120"/>
                </a:lnTo>
                <a:lnTo>
                  <a:pt x="143" y="120"/>
                </a:lnTo>
                <a:lnTo>
                  <a:pt x="155" y="124"/>
                </a:lnTo>
                <a:lnTo>
                  <a:pt x="155" y="124"/>
                </a:lnTo>
                <a:lnTo>
                  <a:pt x="156" y="124"/>
                </a:lnTo>
                <a:lnTo>
                  <a:pt x="156" y="124"/>
                </a:lnTo>
                <a:lnTo>
                  <a:pt x="156" y="124"/>
                </a:lnTo>
                <a:lnTo>
                  <a:pt x="156" y="124"/>
                </a:lnTo>
                <a:lnTo>
                  <a:pt x="166" y="126"/>
                </a:lnTo>
                <a:lnTo>
                  <a:pt x="176" y="127"/>
                </a:lnTo>
                <a:lnTo>
                  <a:pt x="176" y="127"/>
                </a:lnTo>
                <a:lnTo>
                  <a:pt x="183" y="127"/>
                </a:lnTo>
                <a:lnTo>
                  <a:pt x="190" y="126"/>
                </a:lnTo>
                <a:lnTo>
                  <a:pt x="203" y="122"/>
                </a:lnTo>
                <a:lnTo>
                  <a:pt x="233" y="143"/>
                </a:lnTo>
                <a:lnTo>
                  <a:pt x="218" y="115"/>
                </a:lnTo>
                <a:lnTo>
                  <a:pt x="218" y="115"/>
                </a:lnTo>
                <a:lnTo>
                  <a:pt x="227" y="107"/>
                </a:lnTo>
                <a:lnTo>
                  <a:pt x="230" y="103"/>
                </a:lnTo>
                <a:lnTo>
                  <a:pt x="233" y="99"/>
                </a:lnTo>
                <a:lnTo>
                  <a:pt x="236" y="94"/>
                </a:lnTo>
                <a:lnTo>
                  <a:pt x="238" y="90"/>
                </a:lnTo>
                <a:lnTo>
                  <a:pt x="239" y="85"/>
                </a:lnTo>
                <a:lnTo>
                  <a:pt x="239" y="79"/>
                </a:lnTo>
                <a:lnTo>
                  <a:pt x="239" y="79"/>
                </a:lnTo>
                <a:close/>
              </a:path>
            </a:pathLst>
          </a:custGeom>
          <a:solidFill>
            <a:srgbClr val="45D8FF"/>
          </a:solidFill>
          <a:ln>
            <a:noFill/>
          </a:ln>
          <a:effectLst>
            <a:outerShdw blurRad="190500" algn="ctr" rotWithShape="0">
              <a:srgbClr val="45D8FF">
                <a:alpha val="90000"/>
              </a:srgbClr>
            </a:outerShdw>
          </a:effectLst>
        </p:spPr>
        <p:txBody>
          <a:bodyPr vert="horz" wrap="square" lIns="91440" tIns="45720" rIns="91440" bIns="45720" numCol="1" anchor="t" anchorCtr="0" compatLnSpc="1"/>
          <a:lstStyle/>
          <a:p>
            <a:endParaRPr lang="zh-CN" altLang="en-US"/>
          </a:p>
        </p:txBody>
      </p:sp>
      <p:grpSp>
        <p:nvGrpSpPr>
          <p:cNvPr id="90" name="组合 89"/>
          <p:cNvGrpSpPr/>
          <p:nvPr/>
        </p:nvGrpSpPr>
        <p:grpSpPr>
          <a:xfrm>
            <a:off x="2311402" y="4397377"/>
            <a:ext cx="552448" cy="552448"/>
            <a:chOff x="1287463" y="4667250"/>
            <a:chExt cx="338138" cy="338138"/>
          </a:xfrm>
          <a:solidFill>
            <a:srgbClr val="45D8FF"/>
          </a:solidFill>
          <a:effectLst>
            <a:outerShdw blurRad="190500" algn="ctr" rotWithShape="0">
              <a:srgbClr val="45D8FF">
                <a:alpha val="90000"/>
              </a:srgbClr>
            </a:outerShdw>
          </a:effectLst>
        </p:grpSpPr>
        <p:sp>
          <p:nvSpPr>
            <p:cNvPr id="91" name="Freeform 452"/>
            <p:cNvSpPr/>
            <p:nvPr/>
          </p:nvSpPr>
          <p:spPr bwMode="auto">
            <a:xfrm>
              <a:off x="1287463" y="4719638"/>
              <a:ext cx="231775" cy="285750"/>
            </a:xfrm>
            <a:custGeom>
              <a:avLst/>
              <a:gdLst>
                <a:gd name="T0" fmla="*/ 240 w 585"/>
                <a:gd name="T1" fmla="*/ 612 h 718"/>
                <a:gd name="T2" fmla="*/ 80 w 585"/>
                <a:gd name="T3" fmla="*/ 612 h 718"/>
                <a:gd name="T4" fmla="*/ 80 w 585"/>
                <a:gd name="T5" fmla="*/ 586 h 718"/>
                <a:gd name="T6" fmla="*/ 240 w 585"/>
                <a:gd name="T7" fmla="*/ 586 h 718"/>
                <a:gd name="T8" fmla="*/ 240 w 585"/>
                <a:gd name="T9" fmla="*/ 506 h 718"/>
                <a:gd name="T10" fmla="*/ 80 w 585"/>
                <a:gd name="T11" fmla="*/ 506 h 718"/>
                <a:gd name="T12" fmla="*/ 80 w 585"/>
                <a:gd name="T13" fmla="*/ 478 h 718"/>
                <a:gd name="T14" fmla="*/ 240 w 585"/>
                <a:gd name="T15" fmla="*/ 478 h 718"/>
                <a:gd name="T16" fmla="*/ 240 w 585"/>
                <a:gd name="T17" fmla="*/ 399 h 718"/>
                <a:gd name="T18" fmla="*/ 80 w 585"/>
                <a:gd name="T19" fmla="*/ 399 h 718"/>
                <a:gd name="T20" fmla="*/ 80 w 585"/>
                <a:gd name="T21" fmla="*/ 372 h 718"/>
                <a:gd name="T22" fmla="*/ 240 w 585"/>
                <a:gd name="T23" fmla="*/ 372 h 718"/>
                <a:gd name="T24" fmla="*/ 240 w 585"/>
                <a:gd name="T25" fmla="*/ 293 h 718"/>
                <a:gd name="T26" fmla="*/ 80 w 585"/>
                <a:gd name="T27" fmla="*/ 293 h 718"/>
                <a:gd name="T28" fmla="*/ 80 w 585"/>
                <a:gd name="T29" fmla="*/ 266 h 718"/>
                <a:gd name="T30" fmla="*/ 240 w 585"/>
                <a:gd name="T31" fmla="*/ 266 h 718"/>
                <a:gd name="T32" fmla="*/ 240 w 585"/>
                <a:gd name="T33" fmla="*/ 0 h 718"/>
                <a:gd name="T34" fmla="*/ 0 w 585"/>
                <a:gd name="T35" fmla="*/ 0 h 718"/>
                <a:gd name="T36" fmla="*/ 0 w 585"/>
                <a:gd name="T37" fmla="*/ 718 h 718"/>
                <a:gd name="T38" fmla="*/ 585 w 585"/>
                <a:gd name="T39" fmla="*/ 718 h 718"/>
                <a:gd name="T40" fmla="*/ 585 w 585"/>
                <a:gd name="T41" fmla="*/ 612 h 718"/>
                <a:gd name="T42" fmla="*/ 505 w 585"/>
                <a:gd name="T43" fmla="*/ 612 h 718"/>
                <a:gd name="T44" fmla="*/ 240 w 585"/>
                <a:gd name="T45" fmla="*/ 6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5" h="718">
                  <a:moveTo>
                    <a:pt x="240" y="612"/>
                  </a:moveTo>
                  <a:lnTo>
                    <a:pt x="80" y="612"/>
                  </a:lnTo>
                  <a:lnTo>
                    <a:pt x="80" y="586"/>
                  </a:lnTo>
                  <a:lnTo>
                    <a:pt x="240" y="586"/>
                  </a:lnTo>
                  <a:lnTo>
                    <a:pt x="240" y="506"/>
                  </a:lnTo>
                  <a:lnTo>
                    <a:pt x="80" y="506"/>
                  </a:lnTo>
                  <a:lnTo>
                    <a:pt x="80" y="478"/>
                  </a:lnTo>
                  <a:lnTo>
                    <a:pt x="240" y="478"/>
                  </a:lnTo>
                  <a:lnTo>
                    <a:pt x="240" y="399"/>
                  </a:lnTo>
                  <a:lnTo>
                    <a:pt x="80" y="399"/>
                  </a:lnTo>
                  <a:lnTo>
                    <a:pt x="80" y="372"/>
                  </a:lnTo>
                  <a:lnTo>
                    <a:pt x="240" y="372"/>
                  </a:lnTo>
                  <a:lnTo>
                    <a:pt x="240" y="293"/>
                  </a:lnTo>
                  <a:lnTo>
                    <a:pt x="80" y="293"/>
                  </a:lnTo>
                  <a:lnTo>
                    <a:pt x="80" y="266"/>
                  </a:lnTo>
                  <a:lnTo>
                    <a:pt x="240" y="266"/>
                  </a:lnTo>
                  <a:lnTo>
                    <a:pt x="240" y="0"/>
                  </a:lnTo>
                  <a:lnTo>
                    <a:pt x="0" y="0"/>
                  </a:lnTo>
                  <a:lnTo>
                    <a:pt x="0" y="718"/>
                  </a:lnTo>
                  <a:lnTo>
                    <a:pt x="585" y="718"/>
                  </a:lnTo>
                  <a:lnTo>
                    <a:pt x="585" y="612"/>
                  </a:lnTo>
                  <a:lnTo>
                    <a:pt x="505" y="612"/>
                  </a:lnTo>
                  <a:lnTo>
                    <a:pt x="240" y="6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53"/>
            <p:cNvSpPr>
              <a:spLocks noEditPoints="1"/>
            </p:cNvSpPr>
            <p:nvPr/>
          </p:nvSpPr>
          <p:spPr bwMode="auto">
            <a:xfrm>
              <a:off x="1392238" y="4667250"/>
              <a:ext cx="233363" cy="285750"/>
            </a:xfrm>
            <a:custGeom>
              <a:avLst/>
              <a:gdLst>
                <a:gd name="T0" fmla="*/ 399 w 586"/>
                <a:gd name="T1" fmla="*/ 160 h 719"/>
                <a:gd name="T2" fmla="*/ 399 w 586"/>
                <a:gd name="T3" fmla="*/ 0 h 719"/>
                <a:gd name="T4" fmla="*/ 0 w 586"/>
                <a:gd name="T5" fmla="*/ 0 h 719"/>
                <a:gd name="T6" fmla="*/ 0 w 586"/>
                <a:gd name="T7" fmla="*/ 719 h 719"/>
                <a:gd name="T8" fmla="*/ 586 w 586"/>
                <a:gd name="T9" fmla="*/ 719 h 719"/>
                <a:gd name="T10" fmla="*/ 586 w 586"/>
                <a:gd name="T11" fmla="*/ 186 h 719"/>
                <a:gd name="T12" fmla="*/ 399 w 586"/>
                <a:gd name="T13" fmla="*/ 186 h 719"/>
                <a:gd name="T14" fmla="*/ 399 w 586"/>
                <a:gd name="T15" fmla="*/ 160 h 719"/>
                <a:gd name="T16" fmla="*/ 506 w 586"/>
                <a:gd name="T17" fmla="*/ 611 h 719"/>
                <a:gd name="T18" fmla="*/ 80 w 586"/>
                <a:gd name="T19" fmla="*/ 611 h 719"/>
                <a:gd name="T20" fmla="*/ 80 w 586"/>
                <a:gd name="T21" fmla="*/ 585 h 719"/>
                <a:gd name="T22" fmla="*/ 506 w 586"/>
                <a:gd name="T23" fmla="*/ 585 h 719"/>
                <a:gd name="T24" fmla="*/ 506 w 586"/>
                <a:gd name="T25" fmla="*/ 611 h 719"/>
                <a:gd name="T26" fmla="*/ 506 w 586"/>
                <a:gd name="T27" fmla="*/ 505 h 719"/>
                <a:gd name="T28" fmla="*/ 80 w 586"/>
                <a:gd name="T29" fmla="*/ 505 h 719"/>
                <a:gd name="T30" fmla="*/ 80 w 586"/>
                <a:gd name="T31" fmla="*/ 479 h 719"/>
                <a:gd name="T32" fmla="*/ 506 w 586"/>
                <a:gd name="T33" fmla="*/ 479 h 719"/>
                <a:gd name="T34" fmla="*/ 506 w 586"/>
                <a:gd name="T35" fmla="*/ 505 h 719"/>
                <a:gd name="T36" fmla="*/ 506 w 586"/>
                <a:gd name="T37" fmla="*/ 399 h 719"/>
                <a:gd name="T38" fmla="*/ 80 w 586"/>
                <a:gd name="T39" fmla="*/ 399 h 719"/>
                <a:gd name="T40" fmla="*/ 80 w 586"/>
                <a:gd name="T41" fmla="*/ 372 h 719"/>
                <a:gd name="T42" fmla="*/ 506 w 586"/>
                <a:gd name="T43" fmla="*/ 372 h 719"/>
                <a:gd name="T44" fmla="*/ 506 w 586"/>
                <a:gd name="T45" fmla="*/ 399 h 719"/>
                <a:gd name="T46" fmla="*/ 506 w 586"/>
                <a:gd name="T47" fmla="*/ 266 h 719"/>
                <a:gd name="T48" fmla="*/ 506 w 586"/>
                <a:gd name="T49" fmla="*/ 292 h 719"/>
                <a:gd name="T50" fmla="*/ 80 w 586"/>
                <a:gd name="T51" fmla="*/ 292 h 719"/>
                <a:gd name="T52" fmla="*/ 80 w 586"/>
                <a:gd name="T53" fmla="*/ 266 h 719"/>
                <a:gd name="T54" fmla="*/ 506 w 586"/>
                <a:gd name="T55" fmla="*/ 26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6" h="719">
                  <a:moveTo>
                    <a:pt x="399" y="160"/>
                  </a:moveTo>
                  <a:lnTo>
                    <a:pt x="399" y="0"/>
                  </a:lnTo>
                  <a:lnTo>
                    <a:pt x="0" y="0"/>
                  </a:lnTo>
                  <a:lnTo>
                    <a:pt x="0" y="719"/>
                  </a:lnTo>
                  <a:lnTo>
                    <a:pt x="586" y="719"/>
                  </a:lnTo>
                  <a:lnTo>
                    <a:pt x="586" y="186"/>
                  </a:lnTo>
                  <a:lnTo>
                    <a:pt x="399" y="186"/>
                  </a:lnTo>
                  <a:lnTo>
                    <a:pt x="399" y="160"/>
                  </a:lnTo>
                  <a:close/>
                  <a:moveTo>
                    <a:pt x="506" y="611"/>
                  </a:moveTo>
                  <a:lnTo>
                    <a:pt x="80" y="611"/>
                  </a:lnTo>
                  <a:lnTo>
                    <a:pt x="80" y="585"/>
                  </a:lnTo>
                  <a:lnTo>
                    <a:pt x="506" y="585"/>
                  </a:lnTo>
                  <a:lnTo>
                    <a:pt x="506" y="611"/>
                  </a:lnTo>
                  <a:close/>
                  <a:moveTo>
                    <a:pt x="506" y="505"/>
                  </a:moveTo>
                  <a:lnTo>
                    <a:pt x="80" y="505"/>
                  </a:lnTo>
                  <a:lnTo>
                    <a:pt x="80" y="479"/>
                  </a:lnTo>
                  <a:lnTo>
                    <a:pt x="506" y="479"/>
                  </a:lnTo>
                  <a:lnTo>
                    <a:pt x="506" y="505"/>
                  </a:lnTo>
                  <a:close/>
                  <a:moveTo>
                    <a:pt x="506" y="399"/>
                  </a:moveTo>
                  <a:lnTo>
                    <a:pt x="80" y="399"/>
                  </a:lnTo>
                  <a:lnTo>
                    <a:pt x="80" y="372"/>
                  </a:lnTo>
                  <a:lnTo>
                    <a:pt x="506" y="372"/>
                  </a:lnTo>
                  <a:lnTo>
                    <a:pt x="506" y="399"/>
                  </a:lnTo>
                  <a:close/>
                  <a:moveTo>
                    <a:pt x="506" y="266"/>
                  </a:moveTo>
                  <a:lnTo>
                    <a:pt x="506" y="292"/>
                  </a:lnTo>
                  <a:lnTo>
                    <a:pt x="80" y="292"/>
                  </a:lnTo>
                  <a:lnTo>
                    <a:pt x="80" y="266"/>
                  </a:lnTo>
                  <a:lnTo>
                    <a:pt x="506"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54"/>
            <p:cNvSpPr/>
            <p:nvPr/>
          </p:nvSpPr>
          <p:spPr bwMode="auto">
            <a:xfrm>
              <a:off x="1562100" y="4667250"/>
              <a:ext cx="63500" cy="63500"/>
            </a:xfrm>
            <a:custGeom>
              <a:avLst/>
              <a:gdLst>
                <a:gd name="T0" fmla="*/ 18 w 160"/>
                <a:gd name="T1" fmla="*/ 0 h 160"/>
                <a:gd name="T2" fmla="*/ 0 w 160"/>
                <a:gd name="T3" fmla="*/ 0 h 160"/>
                <a:gd name="T4" fmla="*/ 0 w 160"/>
                <a:gd name="T5" fmla="*/ 160 h 160"/>
                <a:gd name="T6" fmla="*/ 160 w 160"/>
                <a:gd name="T7" fmla="*/ 160 h 160"/>
                <a:gd name="T8" fmla="*/ 160 w 160"/>
                <a:gd name="T9" fmla="*/ 134 h 160"/>
                <a:gd name="T10" fmla="*/ 18 w 160"/>
                <a:gd name="T11" fmla="*/ 0 h 160"/>
              </a:gdLst>
              <a:ahLst/>
              <a:cxnLst>
                <a:cxn ang="0">
                  <a:pos x="T0" y="T1"/>
                </a:cxn>
                <a:cxn ang="0">
                  <a:pos x="T2" y="T3"/>
                </a:cxn>
                <a:cxn ang="0">
                  <a:pos x="T4" y="T5"/>
                </a:cxn>
                <a:cxn ang="0">
                  <a:pos x="T6" y="T7"/>
                </a:cxn>
                <a:cxn ang="0">
                  <a:pos x="T8" y="T9"/>
                </a:cxn>
                <a:cxn ang="0">
                  <a:pos x="T10" y="T11"/>
                </a:cxn>
              </a:cxnLst>
              <a:rect l="0" t="0" r="r" b="b"/>
              <a:pathLst>
                <a:path w="160" h="160">
                  <a:moveTo>
                    <a:pt x="18" y="0"/>
                  </a:moveTo>
                  <a:lnTo>
                    <a:pt x="0" y="0"/>
                  </a:lnTo>
                  <a:lnTo>
                    <a:pt x="0" y="160"/>
                  </a:lnTo>
                  <a:lnTo>
                    <a:pt x="160" y="160"/>
                  </a:lnTo>
                  <a:lnTo>
                    <a:pt x="160" y="13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4" name="组合 93"/>
          <p:cNvGrpSpPr/>
          <p:nvPr/>
        </p:nvGrpSpPr>
        <p:grpSpPr>
          <a:xfrm>
            <a:off x="7453313" y="2428870"/>
            <a:ext cx="1238789" cy="523880"/>
            <a:chOff x="7453313" y="2325456"/>
            <a:chExt cx="1238789" cy="523880"/>
          </a:xfrm>
        </p:grpSpPr>
        <p:sp>
          <p:nvSpPr>
            <p:cNvPr id="95" name="椭圆 94"/>
            <p:cNvSpPr/>
            <p:nvPr/>
          </p:nvSpPr>
          <p:spPr>
            <a:xfrm rot="10800000">
              <a:off x="8617044" y="2325456"/>
              <a:ext cx="75058" cy="75058"/>
            </a:xfrm>
            <a:prstGeom prst="ellips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96" name="肘形连接符 95"/>
            <p:cNvCxnSpPr>
              <a:endCxn id="95" idx="6"/>
            </p:cNvCxnSpPr>
            <p:nvPr/>
          </p:nvCxnSpPr>
          <p:spPr>
            <a:xfrm flipV="1">
              <a:off x="7453313" y="2362985"/>
              <a:ext cx="1163731" cy="486351"/>
            </a:xfrm>
            <a:prstGeom prst="bentConnector3">
              <a:avLst>
                <a:gd name="adj1" fmla="val 38541"/>
              </a:avLst>
            </a:prstGeom>
            <a:ln w="12700">
              <a:solidFill>
                <a:srgbClr val="009AC4"/>
              </a:solidFill>
              <a:prstDash val="sysDot"/>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a:off x="3667538" y="2447920"/>
            <a:ext cx="1118775" cy="519118"/>
            <a:chOff x="3667538" y="2344506"/>
            <a:chExt cx="1118775" cy="519118"/>
          </a:xfrm>
        </p:grpSpPr>
        <p:cxnSp>
          <p:nvCxnSpPr>
            <p:cNvPr id="98" name="肘形连接符 97"/>
            <p:cNvCxnSpPr>
              <a:stCxn id="99" idx="2"/>
            </p:cNvCxnSpPr>
            <p:nvPr/>
          </p:nvCxnSpPr>
          <p:spPr>
            <a:xfrm>
              <a:off x="3742596" y="2382035"/>
              <a:ext cx="1043717" cy="481589"/>
            </a:xfrm>
            <a:prstGeom prst="bentConnector3">
              <a:avLst>
                <a:gd name="adj1" fmla="val 65514"/>
              </a:avLst>
            </a:prstGeom>
            <a:ln w="12700">
              <a:solidFill>
                <a:srgbClr val="009AC4"/>
              </a:solidFill>
              <a:prstDash val="sysDot"/>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rot="10800000" flipV="1">
              <a:off x="3667538" y="2344506"/>
              <a:ext cx="75058" cy="75058"/>
            </a:xfrm>
            <a:prstGeom prst="ellips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grpSp>
        <p:nvGrpSpPr>
          <p:cNvPr id="100" name="组合 99"/>
          <p:cNvGrpSpPr/>
          <p:nvPr/>
        </p:nvGrpSpPr>
        <p:grpSpPr>
          <a:xfrm>
            <a:off x="4185380" y="4167188"/>
            <a:ext cx="991458" cy="857328"/>
            <a:chOff x="4185380" y="4208916"/>
            <a:chExt cx="991458" cy="857328"/>
          </a:xfrm>
        </p:grpSpPr>
        <p:cxnSp>
          <p:nvCxnSpPr>
            <p:cNvPr id="101" name="肘形连接符 100"/>
            <p:cNvCxnSpPr>
              <a:stCxn id="102" idx="2"/>
            </p:cNvCxnSpPr>
            <p:nvPr/>
          </p:nvCxnSpPr>
          <p:spPr>
            <a:xfrm flipV="1">
              <a:off x="4260438" y="4208916"/>
              <a:ext cx="916400" cy="819799"/>
            </a:xfrm>
            <a:prstGeom prst="bentConnector3">
              <a:avLst>
                <a:gd name="adj1" fmla="val 64552"/>
              </a:avLst>
            </a:prstGeom>
            <a:ln w="12700">
              <a:solidFill>
                <a:srgbClr val="009AC4"/>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rot="10800000" flipV="1">
              <a:off x="4185380" y="4991186"/>
              <a:ext cx="75058" cy="75058"/>
            </a:xfrm>
            <a:prstGeom prst="ellips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009AC4"/>
                </a:solidFill>
              </a:endParaRPr>
            </a:p>
          </p:txBody>
        </p:sp>
      </p:grpSp>
      <p:grpSp>
        <p:nvGrpSpPr>
          <p:cNvPr id="103" name="组合 102"/>
          <p:cNvGrpSpPr/>
          <p:nvPr/>
        </p:nvGrpSpPr>
        <p:grpSpPr>
          <a:xfrm>
            <a:off x="7096125" y="4162425"/>
            <a:ext cx="972089" cy="876378"/>
            <a:chOff x="7096125" y="4204153"/>
            <a:chExt cx="972089" cy="876378"/>
          </a:xfrm>
        </p:grpSpPr>
        <p:sp>
          <p:nvSpPr>
            <p:cNvPr id="104" name="椭圆 103"/>
            <p:cNvSpPr/>
            <p:nvPr/>
          </p:nvSpPr>
          <p:spPr>
            <a:xfrm rot="10800000">
              <a:off x="7993156" y="5005473"/>
              <a:ext cx="75058" cy="75058"/>
            </a:xfrm>
            <a:prstGeom prst="ellipse">
              <a:avLst/>
            </a:prstGeom>
            <a:solidFill>
              <a:srgbClr val="009A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cxnSp>
          <p:nvCxnSpPr>
            <p:cNvPr id="105" name="肘形连接符 104"/>
            <p:cNvCxnSpPr>
              <a:endCxn id="104" idx="6"/>
            </p:cNvCxnSpPr>
            <p:nvPr/>
          </p:nvCxnSpPr>
          <p:spPr>
            <a:xfrm>
              <a:off x="7096125" y="4204153"/>
              <a:ext cx="897031" cy="838849"/>
            </a:xfrm>
            <a:prstGeom prst="bentConnector3">
              <a:avLst>
                <a:gd name="adj1" fmla="val 37789"/>
              </a:avLst>
            </a:prstGeom>
            <a:ln w="12700">
              <a:solidFill>
                <a:srgbClr val="009AC4"/>
              </a:solidFill>
              <a:prstDash val="sysDot"/>
            </a:ln>
          </p:spPr>
          <p:style>
            <a:lnRef idx="1">
              <a:schemeClr val="accent1"/>
            </a:lnRef>
            <a:fillRef idx="0">
              <a:schemeClr val="accent1"/>
            </a:fillRef>
            <a:effectRef idx="0">
              <a:schemeClr val="accent1"/>
            </a:effectRef>
            <a:fontRef idx="minor">
              <a:schemeClr val="tx1"/>
            </a:fontRef>
          </p:style>
        </p:cxnSp>
      </p:grpSp>
      <p:cxnSp>
        <p:nvCxnSpPr>
          <p:cNvPr id="128" name="直接连接符 127"/>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130" name="文本框 129"/>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131"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132" name="直接连接符 131"/>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down)">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500"/>
                                        <p:tgtEl>
                                          <p:spTgt spid="6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down)">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animEffect transition="in" filter="fade">
                                      <p:cBhvr>
                                        <p:cTn id="35" dur="500"/>
                                        <p:tgtEl>
                                          <p:spTgt spid="7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ppt_w</p:attrName>
                                        </p:attrNameLst>
                                      </p:cBhvr>
                                      <p:tavLst>
                                        <p:tav tm="0">
                                          <p:val>
                                            <p:fltVal val="0"/>
                                          </p:val>
                                        </p:tav>
                                        <p:tav tm="100000">
                                          <p:val>
                                            <p:strVal val="#ppt_w"/>
                                          </p:val>
                                        </p:tav>
                                      </p:tavLst>
                                    </p:anim>
                                    <p:anim calcmode="lin" valueType="num">
                                      <p:cBhvr>
                                        <p:cTn id="39" dur="500" fill="hold"/>
                                        <p:tgtEl>
                                          <p:spTgt spid="66"/>
                                        </p:tgtEl>
                                        <p:attrNameLst>
                                          <p:attrName>ppt_h</p:attrName>
                                        </p:attrNameLst>
                                      </p:cBhvr>
                                      <p:tavLst>
                                        <p:tav tm="0">
                                          <p:val>
                                            <p:fltVal val="0"/>
                                          </p:val>
                                        </p:tav>
                                        <p:tav tm="100000">
                                          <p:val>
                                            <p:strVal val="#ppt_h"/>
                                          </p:val>
                                        </p:tav>
                                      </p:tavLst>
                                    </p:anim>
                                    <p:animEffect transition="in" filter="fade">
                                      <p:cBhvr>
                                        <p:cTn id="40" dur="500"/>
                                        <p:tgtEl>
                                          <p:spTgt spid="6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ipe(left)">
                                      <p:cBhvr>
                                        <p:cTn id="50" dur="500"/>
                                        <p:tgtEl>
                                          <p:spTgt spid="103"/>
                                        </p:tgtEl>
                                      </p:cBhvr>
                                    </p:animEffect>
                                  </p:childTnLst>
                                </p:cTn>
                              </p:par>
                              <p:par>
                                <p:cTn id="51" presetID="22" presetClass="entr" presetSubtype="2" fill="hold"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wipe(right)">
                                      <p:cBhvr>
                                        <p:cTn id="53" dur="500"/>
                                        <p:tgtEl>
                                          <p:spTgt spid="100"/>
                                        </p:tgtEl>
                                      </p:cBhvr>
                                    </p:animEffect>
                                  </p:childTnLst>
                                </p:cTn>
                              </p:par>
                              <p:par>
                                <p:cTn id="54" presetID="22" presetClass="entr" presetSubtype="2" fill="hold" nodeType="with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wipe(right)">
                                      <p:cBhvr>
                                        <p:cTn id="56" dur="500"/>
                                        <p:tgtEl>
                                          <p:spTgt spid="97"/>
                                        </p:tgtEl>
                                      </p:cBhvr>
                                    </p:animEffect>
                                  </p:childTnLst>
                                </p:cTn>
                              </p:par>
                              <p:par>
                                <p:cTn id="57" presetID="22" presetClass="entr" presetSubtype="8"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left)">
                                      <p:cBhvr>
                                        <p:cTn id="59" dur="500"/>
                                        <p:tgtEl>
                                          <p:spTgt spid="94"/>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anim calcmode="lin" valueType="num">
                                      <p:cBhvr>
                                        <p:cTn id="65" dur="500" fill="hold"/>
                                        <p:tgtEl>
                                          <p:spTgt spid="88"/>
                                        </p:tgtEl>
                                        <p:attrNameLst>
                                          <p:attrName>ppt_x</p:attrName>
                                        </p:attrNameLst>
                                      </p:cBhvr>
                                      <p:tavLst>
                                        <p:tav tm="0">
                                          <p:val>
                                            <p:strVal val="#ppt_x"/>
                                          </p:val>
                                        </p:tav>
                                        <p:tav tm="100000">
                                          <p:val>
                                            <p:strVal val="#ppt_x"/>
                                          </p:val>
                                        </p:tav>
                                      </p:tavLst>
                                    </p:anim>
                                    <p:anim calcmode="lin" valueType="num">
                                      <p:cBhvr>
                                        <p:cTn id="66"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iterate type="lt">
                                    <p:tmPct val="10000"/>
                                  </p:iterate>
                                  <p:childTnLst>
                                    <p:set>
                                      <p:cBhvr>
                                        <p:cTn id="70" dur="1" fill="hold">
                                          <p:stCondLst>
                                            <p:cond delay="0"/>
                                          </p:stCondLst>
                                        </p:cTn>
                                        <p:tgtEl>
                                          <p:spTgt spid="80"/>
                                        </p:tgtEl>
                                        <p:attrNameLst>
                                          <p:attrName>style.visibility</p:attrName>
                                        </p:attrNameLst>
                                      </p:cBhvr>
                                      <p:to>
                                        <p:strVal val="visible"/>
                                      </p:to>
                                    </p:set>
                                    <p:anim calcmode="lin" valueType="num">
                                      <p:cBhvr>
                                        <p:cTn id="71" dur="300" fill="hold"/>
                                        <p:tgtEl>
                                          <p:spTgt spid="80"/>
                                        </p:tgtEl>
                                        <p:attrNameLst>
                                          <p:attrName>ppt_w</p:attrName>
                                        </p:attrNameLst>
                                      </p:cBhvr>
                                      <p:tavLst>
                                        <p:tav tm="0">
                                          <p:val>
                                            <p:fltVal val="0"/>
                                          </p:val>
                                        </p:tav>
                                        <p:tav tm="100000">
                                          <p:val>
                                            <p:strVal val="#ppt_w"/>
                                          </p:val>
                                        </p:tav>
                                      </p:tavLst>
                                    </p:anim>
                                    <p:anim calcmode="lin" valueType="num">
                                      <p:cBhvr>
                                        <p:cTn id="72" dur="300" fill="hold"/>
                                        <p:tgtEl>
                                          <p:spTgt spid="80"/>
                                        </p:tgtEl>
                                        <p:attrNameLst>
                                          <p:attrName>ppt_h</p:attrName>
                                        </p:attrNameLst>
                                      </p:cBhvr>
                                      <p:tavLst>
                                        <p:tav tm="0">
                                          <p:val>
                                            <p:fltVal val="0"/>
                                          </p:val>
                                        </p:tav>
                                        <p:tav tm="100000">
                                          <p:val>
                                            <p:strVal val="#ppt_h"/>
                                          </p:val>
                                        </p:tav>
                                      </p:tavLst>
                                    </p:anim>
                                    <p:animEffect transition="in" filter="fade">
                                      <p:cBhvr>
                                        <p:cTn id="73" dur="300"/>
                                        <p:tgtEl>
                                          <p:spTgt spid="8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iterate type="lt">
                                    <p:tmPct val="10000"/>
                                  </p:iterate>
                                  <p:childTnLst>
                                    <p:set>
                                      <p:cBhvr>
                                        <p:cTn id="77" dur="1" fill="hold">
                                          <p:stCondLst>
                                            <p:cond delay="0"/>
                                          </p:stCondLst>
                                        </p:cTn>
                                        <p:tgtEl>
                                          <p:spTgt spid="81"/>
                                        </p:tgtEl>
                                        <p:attrNameLst>
                                          <p:attrName>style.visibility</p:attrName>
                                        </p:attrNameLst>
                                      </p:cBhvr>
                                      <p:to>
                                        <p:strVal val="visible"/>
                                      </p:to>
                                    </p:set>
                                    <p:anim calcmode="lin" valueType="num">
                                      <p:cBhvr>
                                        <p:cTn id="78" dur="300" fill="hold"/>
                                        <p:tgtEl>
                                          <p:spTgt spid="81"/>
                                        </p:tgtEl>
                                        <p:attrNameLst>
                                          <p:attrName>ppt_w</p:attrName>
                                        </p:attrNameLst>
                                      </p:cBhvr>
                                      <p:tavLst>
                                        <p:tav tm="0">
                                          <p:val>
                                            <p:fltVal val="0"/>
                                          </p:val>
                                        </p:tav>
                                        <p:tav tm="100000">
                                          <p:val>
                                            <p:strVal val="#ppt_w"/>
                                          </p:val>
                                        </p:tav>
                                      </p:tavLst>
                                    </p:anim>
                                    <p:anim calcmode="lin" valueType="num">
                                      <p:cBhvr>
                                        <p:cTn id="79" dur="300" fill="hold"/>
                                        <p:tgtEl>
                                          <p:spTgt spid="81"/>
                                        </p:tgtEl>
                                        <p:attrNameLst>
                                          <p:attrName>ppt_h</p:attrName>
                                        </p:attrNameLst>
                                      </p:cBhvr>
                                      <p:tavLst>
                                        <p:tav tm="0">
                                          <p:val>
                                            <p:fltVal val="0"/>
                                          </p:val>
                                        </p:tav>
                                        <p:tav tm="100000">
                                          <p:val>
                                            <p:strVal val="#ppt_h"/>
                                          </p:val>
                                        </p:tav>
                                      </p:tavLst>
                                    </p:anim>
                                    <p:animEffect transition="in" filter="fade">
                                      <p:cBhvr>
                                        <p:cTn id="80" dur="300"/>
                                        <p:tgtEl>
                                          <p:spTgt spid="81"/>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500"/>
                                        <p:tgtEl>
                                          <p:spTgt spid="82"/>
                                        </p:tgtEl>
                                      </p:cBhvr>
                                    </p:animEffect>
                                    <p:anim calcmode="lin" valueType="num">
                                      <p:cBhvr>
                                        <p:cTn id="86" dur="500" fill="hold"/>
                                        <p:tgtEl>
                                          <p:spTgt spid="82"/>
                                        </p:tgtEl>
                                        <p:attrNameLst>
                                          <p:attrName>ppt_x</p:attrName>
                                        </p:attrNameLst>
                                      </p:cBhvr>
                                      <p:tavLst>
                                        <p:tav tm="0">
                                          <p:val>
                                            <p:strVal val="#ppt_x"/>
                                          </p:val>
                                        </p:tav>
                                        <p:tav tm="100000">
                                          <p:val>
                                            <p:strVal val="#ppt_x"/>
                                          </p:val>
                                        </p:tav>
                                      </p:tavLst>
                                    </p:anim>
                                    <p:anim calcmode="lin" valueType="num">
                                      <p:cBhvr>
                                        <p:cTn id="87"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iterate type="lt">
                                    <p:tmPct val="10000"/>
                                  </p:iterate>
                                  <p:childTnLst>
                                    <p:set>
                                      <p:cBhvr>
                                        <p:cTn id="91" dur="1" fill="hold">
                                          <p:stCondLst>
                                            <p:cond delay="0"/>
                                          </p:stCondLst>
                                        </p:cTn>
                                        <p:tgtEl>
                                          <p:spTgt spid="55"/>
                                        </p:tgtEl>
                                        <p:attrNameLst>
                                          <p:attrName>style.visibility</p:attrName>
                                        </p:attrNameLst>
                                      </p:cBhvr>
                                      <p:to>
                                        <p:strVal val="visible"/>
                                      </p:to>
                                    </p:set>
                                    <p:anim calcmode="lin" valueType="num">
                                      <p:cBhvr>
                                        <p:cTn id="92" dur="300" fill="hold"/>
                                        <p:tgtEl>
                                          <p:spTgt spid="55"/>
                                        </p:tgtEl>
                                        <p:attrNameLst>
                                          <p:attrName>ppt_w</p:attrName>
                                        </p:attrNameLst>
                                      </p:cBhvr>
                                      <p:tavLst>
                                        <p:tav tm="0">
                                          <p:val>
                                            <p:fltVal val="0"/>
                                          </p:val>
                                        </p:tav>
                                        <p:tav tm="100000">
                                          <p:val>
                                            <p:strVal val="#ppt_w"/>
                                          </p:val>
                                        </p:tav>
                                      </p:tavLst>
                                    </p:anim>
                                    <p:anim calcmode="lin" valueType="num">
                                      <p:cBhvr>
                                        <p:cTn id="93" dur="300" fill="hold"/>
                                        <p:tgtEl>
                                          <p:spTgt spid="55"/>
                                        </p:tgtEl>
                                        <p:attrNameLst>
                                          <p:attrName>ppt_h</p:attrName>
                                        </p:attrNameLst>
                                      </p:cBhvr>
                                      <p:tavLst>
                                        <p:tav tm="0">
                                          <p:val>
                                            <p:fltVal val="0"/>
                                          </p:val>
                                        </p:tav>
                                        <p:tav tm="100000">
                                          <p:val>
                                            <p:strVal val="#ppt_h"/>
                                          </p:val>
                                        </p:tav>
                                      </p:tavLst>
                                    </p:anim>
                                    <p:animEffect transition="in" filter="fade">
                                      <p:cBhvr>
                                        <p:cTn id="94" dur="300"/>
                                        <p:tgtEl>
                                          <p:spTgt spid="55"/>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iterate type="lt">
                                    <p:tmPct val="10000"/>
                                  </p:iterate>
                                  <p:childTnLst>
                                    <p:set>
                                      <p:cBhvr>
                                        <p:cTn id="98" dur="1" fill="hold">
                                          <p:stCondLst>
                                            <p:cond delay="0"/>
                                          </p:stCondLst>
                                        </p:cTn>
                                        <p:tgtEl>
                                          <p:spTgt spid="56"/>
                                        </p:tgtEl>
                                        <p:attrNameLst>
                                          <p:attrName>style.visibility</p:attrName>
                                        </p:attrNameLst>
                                      </p:cBhvr>
                                      <p:to>
                                        <p:strVal val="visible"/>
                                      </p:to>
                                    </p:set>
                                    <p:anim calcmode="lin" valueType="num">
                                      <p:cBhvr>
                                        <p:cTn id="99" dur="300" fill="hold"/>
                                        <p:tgtEl>
                                          <p:spTgt spid="56"/>
                                        </p:tgtEl>
                                        <p:attrNameLst>
                                          <p:attrName>ppt_w</p:attrName>
                                        </p:attrNameLst>
                                      </p:cBhvr>
                                      <p:tavLst>
                                        <p:tav tm="0">
                                          <p:val>
                                            <p:fltVal val="0"/>
                                          </p:val>
                                        </p:tav>
                                        <p:tav tm="100000">
                                          <p:val>
                                            <p:strVal val="#ppt_w"/>
                                          </p:val>
                                        </p:tav>
                                      </p:tavLst>
                                    </p:anim>
                                    <p:anim calcmode="lin" valueType="num">
                                      <p:cBhvr>
                                        <p:cTn id="100" dur="300" fill="hold"/>
                                        <p:tgtEl>
                                          <p:spTgt spid="56"/>
                                        </p:tgtEl>
                                        <p:attrNameLst>
                                          <p:attrName>ppt_h</p:attrName>
                                        </p:attrNameLst>
                                      </p:cBhvr>
                                      <p:tavLst>
                                        <p:tav tm="0">
                                          <p:val>
                                            <p:fltVal val="0"/>
                                          </p:val>
                                        </p:tav>
                                        <p:tav tm="100000">
                                          <p:val>
                                            <p:strVal val="#ppt_h"/>
                                          </p:val>
                                        </p:tav>
                                      </p:tavLst>
                                    </p:anim>
                                    <p:animEffect transition="in" filter="fade">
                                      <p:cBhvr>
                                        <p:cTn id="101" dur="300"/>
                                        <p:tgtEl>
                                          <p:spTgt spid="56"/>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nodeType="clickEffect">
                                  <p:stCondLst>
                                    <p:cond delay="0"/>
                                  </p:stCondLst>
                                  <p:childTnLst>
                                    <p:set>
                                      <p:cBhvr>
                                        <p:cTn id="105" dur="1" fill="hold">
                                          <p:stCondLst>
                                            <p:cond delay="0"/>
                                          </p:stCondLst>
                                        </p:cTn>
                                        <p:tgtEl>
                                          <p:spTgt spid="90"/>
                                        </p:tgtEl>
                                        <p:attrNameLst>
                                          <p:attrName>style.visibility</p:attrName>
                                        </p:attrNameLst>
                                      </p:cBhvr>
                                      <p:to>
                                        <p:strVal val="visible"/>
                                      </p:to>
                                    </p:set>
                                    <p:animEffect transition="in" filter="fade">
                                      <p:cBhvr>
                                        <p:cTn id="106" dur="500"/>
                                        <p:tgtEl>
                                          <p:spTgt spid="90"/>
                                        </p:tgtEl>
                                      </p:cBhvr>
                                    </p:animEffect>
                                    <p:anim calcmode="lin" valueType="num">
                                      <p:cBhvr>
                                        <p:cTn id="107" dur="500" fill="hold"/>
                                        <p:tgtEl>
                                          <p:spTgt spid="90"/>
                                        </p:tgtEl>
                                        <p:attrNameLst>
                                          <p:attrName>ppt_x</p:attrName>
                                        </p:attrNameLst>
                                      </p:cBhvr>
                                      <p:tavLst>
                                        <p:tav tm="0">
                                          <p:val>
                                            <p:strVal val="#ppt_x"/>
                                          </p:val>
                                        </p:tav>
                                        <p:tav tm="100000">
                                          <p:val>
                                            <p:strVal val="#ppt_x"/>
                                          </p:val>
                                        </p:tav>
                                      </p:tavLst>
                                    </p:anim>
                                    <p:anim calcmode="lin" valueType="num">
                                      <p:cBhvr>
                                        <p:cTn id="108"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iterate type="lt">
                                    <p:tmPct val="10000"/>
                                  </p:iterate>
                                  <p:childTnLst>
                                    <p:set>
                                      <p:cBhvr>
                                        <p:cTn id="112" dur="1" fill="hold">
                                          <p:stCondLst>
                                            <p:cond delay="0"/>
                                          </p:stCondLst>
                                        </p:cTn>
                                        <p:tgtEl>
                                          <p:spTgt spid="74"/>
                                        </p:tgtEl>
                                        <p:attrNameLst>
                                          <p:attrName>style.visibility</p:attrName>
                                        </p:attrNameLst>
                                      </p:cBhvr>
                                      <p:to>
                                        <p:strVal val="visible"/>
                                      </p:to>
                                    </p:set>
                                    <p:anim calcmode="lin" valueType="num">
                                      <p:cBhvr>
                                        <p:cTn id="113" dur="300" fill="hold"/>
                                        <p:tgtEl>
                                          <p:spTgt spid="74"/>
                                        </p:tgtEl>
                                        <p:attrNameLst>
                                          <p:attrName>ppt_w</p:attrName>
                                        </p:attrNameLst>
                                      </p:cBhvr>
                                      <p:tavLst>
                                        <p:tav tm="0">
                                          <p:val>
                                            <p:fltVal val="0"/>
                                          </p:val>
                                        </p:tav>
                                        <p:tav tm="100000">
                                          <p:val>
                                            <p:strVal val="#ppt_w"/>
                                          </p:val>
                                        </p:tav>
                                      </p:tavLst>
                                    </p:anim>
                                    <p:anim calcmode="lin" valueType="num">
                                      <p:cBhvr>
                                        <p:cTn id="114" dur="300" fill="hold"/>
                                        <p:tgtEl>
                                          <p:spTgt spid="74"/>
                                        </p:tgtEl>
                                        <p:attrNameLst>
                                          <p:attrName>ppt_h</p:attrName>
                                        </p:attrNameLst>
                                      </p:cBhvr>
                                      <p:tavLst>
                                        <p:tav tm="0">
                                          <p:val>
                                            <p:fltVal val="0"/>
                                          </p:val>
                                        </p:tav>
                                        <p:tav tm="100000">
                                          <p:val>
                                            <p:strVal val="#ppt_h"/>
                                          </p:val>
                                        </p:tav>
                                      </p:tavLst>
                                    </p:anim>
                                    <p:animEffect transition="in" filter="fade">
                                      <p:cBhvr>
                                        <p:cTn id="115" dur="300"/>
                                        <p:tgtEl>
                                          <p:spTgt spid="74"/>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iterate type="lt">
                                    <p:tmPct val="10000"/>
                                  </p:iterate>
                                  <p:childTnLst>
                                    <p:set>
                                      <p:cBhvr>
                                        <p:cTn id="119" dur="1" fill="hold">
                                          <p:stCondLst>
                                            <p:cond delay="0"/>
                                          </p:stCondLst>
                                        </p:cTn>
                                        <p:tgtEl>
                                          <p:spTgt spid="75"/>
                                        </p:tgtEl>
                                        <p:attrNameLst>
                                          <p:attrName>style.visibility</p:attrName>
                                        </p:attrNameLst>
                                      </p:cBhvr>
                                      <p:to>
                                        <p:strVal val="visible"/>
                                      </p:to>
                                    </p:set>
                                    <p:anim calcmode="lin" valueType="num">
                                      <p:cBhvr>
                                        <p:cTn id="120" dur="300" fill="hold"/>
                                        <p:tgtEl>
                                          <p:spTgt spid="75"/>
                                        </p:tgtEl>
                                        <p:attrNameLst>
                                          <p:attrName>ppt_w</p:attrName>
                                        </p:attrNameLst>
                                      </p:cBhvr>
                                      <p:tavLst>
                                        <p:tav tm="0">
                                          <p:val>
                                            <p:fltVal val="0"/>
                                          </p:val>
                                        </p:tav>
                                        <p:tav tm="100000">
                                          <p:val>
                                            <p:strVal val="#ppt_w"/>
                                          </p:val>
                                        </p:tav>
                                      </p:tavLst>
                                    </p:anim>
                                    <p:anim calcmode="lin" valueType="num">
                                      <p:cBhvr>
                                        <p:cTn id="121" dur="300" fill="hold"/>
                                        <p:tgtEl>
                                          <p:spTgt spid="75"/>
                                        </p:tgtEl>
                                        <p:attrNameLst>
                                          <p:attrName>ppt_h</p:attrName>
                                        </p:attrNameLst>
                                      </p:cBhvr>
                                      <p:tavLst>
                                        <p:tav tm="0">
                                          <p:val>
                                            <p:fltVal val="0"/>
                                          </p:val>
                                        </p:tav>
                                        <p:tav tm="100000">
                                          <p:val>
                                            <p:strVal val="#ppt_h"/>
                                          </p:val>
                                        </p:tav>
                                      </p:tavLst>
                                    </p:anim>
                                    <p:animEffect transition="in" filter="fade">
                                      <p:cBhvr>
                                        <p:cTn id="122" dur="300"/>
                                        <p:tgtEl>
                                          <p:spTgt spid="75"/>
                                        </p:tgtEl>
                                      </p:cBhvr>
                                    </p:animEffect>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0"/>
                                        <p:tgtEl>
                                          <p:spTgt spid="89"/>
                                        </p:tgtEl>
                                      </p:cBhvr>
                                    </p:animEffect>
                                    <p:anim calcmode="lin" valueType="num">
                                      <p:cBhvr>
                                        <p:cTn id="128" dur="500" fill="hold"/>
                                        <p:tgtEl>
                                          <p:spTgt spid="89"/>
                                        </p:tgtEl>
                                        <p:attrNameLst>
                                          <p:attrName>ppt_x</p:attrName>
                                        </p:attrNameLst>
                                      </p:cBhvr>
                                      <p:tavLst>
                                        <p:tav tm="0">
                                          <p:val>
                                            <p:strVal val="#ppt_x"/>
                                          </p:val>
                                        </p:tav>
                                        <p:tav tm="100000">
                                          <p:val>
                                            <p:strVal val="#ppt_x"/>
                                          </p:val>
                                        </p:tav>
                                      </p:tavLst>
                                    </p:anim>
                                    <p:anim calcmode="lin" valueType="num">
                                      <p:cBhvr>
                                        <p:cTn id="1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iterate type="lt">
                                    <p:tmPct val="10000"/>
                                  </p:iterate>
                                  <p:childTnLst>
                                    <p:set>
                                      <p:cBhvr>
                                        <p:cTn id="133" dur="1" fill="hold">
                                          <p:stCondLst>
                                            <p:cond delay="0"/>
                                          </p:stCondLst>
                                        </p:cTn>
                                        <p:tgtEl>
                                          <p:spTgt spid="77"/>
                                        </p:tgtEl>
                                        <p:attrNameLst>
                                          <p:attrName>style.visibility</p:attrName>
                                        </p:attrNameLst>
                                      </p:cBhvr>
                                      <p:to>
                                        <p:strVal val="visible"/>
                                      </p:to>
                                    </p:set>
                                    <p:anim calcmode="lin" valueType="num">
                                      <p:cBhvr>
                                        <p:cTn id="134" dur="300" fill="hold"/>
                                        <p:tgtEl>
                                          <p:spTgt spid="77"/>
                                        </p:tgtEl>
                                        <p:attrNameLst>
                                          <p:attrName>ppt_w</p:attrName>
                                        </p:attrNameLst>
                                      </p:cBhvr>
                                      <p:tavLst>
                                        <p:tav tm="0">
                                          <p:val>
                                            <p:fltVal val="0"/>
                                          </p:val>
                                        </p:tav>
                                        <p:tav tm="100000">
                                          <p:val>
                                            <p:strVal val="#ppt_w"/>
                                          </p:val>
                                        </p:tav>
                                      </p:tavLst>
                                    </p:anim>
                                    <p:anim calcmode="lin" valueType="num">
                                      <p:cBhvr>
                                        <p:cTn id="135" dur="300" fill="hold"/>
                                        <p:tgtEl>
                                          <p:spTgt spid="77"/>
                                        </p:tgtEl>
                                        <p:attrNameLst>
                                          <p:attrName>ppt_h</p:attrName>
                                        </p:attrNameLst>
                                      </p:cBhvr>
                                      <p:tavLst>
                                        <p:tav tm="0">
                                          <p:val>
                                            <p:fltVal val="0"/>
                                          </p:val>
                                        </p:tav>
                                        <p:tav tm="100000">
                                          <p:val>
                                            <p:strVal val="#ppt_h"/>
                                          </p:val>
                                        </p:tav>
                                      </p:tavLst>
                                    </p:anim>
                                    <p:animEffect transition="in" filter="fade">
                                      <p:cBhvr>
                                        <p:cTn id="136" dur="300"/>
                                        <p:tgtEl>
                                          <p:spTgt spid="77"/>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iterate type="lt">
                                    <p:tmPct val="10000"/>
                                  </p:iterate>
                                  <p:childTnLst>
                                    <p:set>
                                      <p:cBhvr>
                                        <p:cTn id="140" dur="1" fill="hold">
                                          <p:stCondLst>
                                            <p:cond delay="0"/>
                                          </p:stCondLst>
                                        </p:cTn>
                                        <p:tgtEl>
                                          <p:spTgt spid="78"/>
                                        </p:tgtEl>
                                        <p:attrNameLst>
                                          <p:attrName>style.visibility</p:attrName>
                                        </p:attrNameLst>
                                      </p:cBhvr>
                                      <p:to>
                                        <p:strVal val="visible"/>
                                      </p:to>
                                    </p:set>
                                    <p:anim calcmode="lin" valueType="num">
                                      <p:cBhvr>
                                        <p:cTn id="141" dur="300" fill="hold"/>
                                        <p:tgtEl>
                                          <p:spTgt spid="78"/>
                                        </p:tgtEl>
                                        <p:attrNameLst>
                                          <p:attrName>ppt_w</p:attrName>
                                        </p:attrNameLst>
                                      </p:cBhvr>
                                      <p:tavLst>
                                        <p:tav tm="0">
                                          <p:val>
                                            <p:fltVal val="0"/>
                                          </p:val>
                                        </p:tav>
                                        <p:tav tm="100000">
                                          <p:val>
                                            <p:strVal val="#ppt_w"/>
                                          </p:val>
                                        </p:tav>
                                      </p:tavLst>
                                    </p:anim>
                                    <p:anim calcmode="lin" valueType="num">
                                      <p:cBhvr>
                                        <p:cTn id="142" dur="300" fill="hold"/>
                                        <p:tgtEl>
                                          <p:spTgt spid="78"/>
                                        </p:tgtEl>
                                        <p:attrNameLst>
                                          <p:attrName>ppt_h</p:attrName>
                                        </p:attrNameLst>
                                      </p:cBhvr>
                                      <p:tavLst>
                                        <p:tav tm="0">
                                          <p:val>
                                            <p:fltVal val="0"/>
                                          </p:val>
                                        </p:tav>
                                        <p:tav tm="100000">
                                          <p:val>
                                            <p:strVal val="#ppt_h"/>
                                          </p:val>
                                        </p:tav>
                                      </p:tavLst>
                                    </p:anim>
                                    <p:animEffect transition="in" filter="fade">
                                      <p:cBhvr>
                                        <p:cTn id="143" dur="3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2" grpId="0" animBg="1"/>
      <p:bldP spid="63" grpId="0"/>
      <p:bldP spid="65" grpId="0" animBg="1"/>
      <p:bldP spid="66" grpId="0"/>
      <p:bldP spid="68" grpId="0" animBg="1"/>
      <p:bldP spid="69" grpId="0"/>
      <p:bldP spid="71" grpId="0" animBg="1"/>
      <p:bldP spid="72" grpId="0"/>
      <p:bldP spid="74" grpId="0"/>
      <p:bldP spid="75" grpId="0"/>
      <p:bldP spid="77" grpId="0"/>
      <p:bldP spid="78" grpId="0"/>
      <p:bldP spid="80" grpId="0"/>
      <p:bldP spid="81" grpId="0"/>
      <p:bldP spid="88" grpId="0" animBg="1"/>
      <p:bldP spid="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17543" y="1870075"/>
            <a:ext cx="4645025" cy="4991101"/>
            <a:chOff x="1417543" y="1870075"/>
            <a:chExt cx="4645025" cy="4991101"/>
          </a:xfrm>
          <a:effectLst>
            <a:outerShdw blurRad="127000" algn="ctr" rotWithShape="0">
              <a:srgbClr val="45D8FF">
                <a:alpha val="90000"/>
              </a:srgbClr>
            </a:outerShdw>
          </a:effectLst>
        </p:grpSpPr>
        <p:sp>
          <p:nvSpPr>
            <p:cNvPr id="6" name="Freeform 5"/>
            <p:cNvSpPr/>
            <p:nvPr/>
          </p:nvSpPr>
          <p:spPr bwMode="auto">
            <a:xfrm>
              <a:off x="3400331" y="4598988"/>
              <a:ext cx="1406525" cy="2262188"/>
            </a:xfrm>
            <a:custGeom>
              <a:avLst/>
              <a:gdLst>
                <a:gd name="T0" fmla="*/ 140 w 374"/>
                <a:gd name="T1" fmla="*/ 602 h 602"/>
                <a:gd name="T2" fmla="*/ 152 w 374"/>
                <a:gd name="T3" fmla="*/ 430 h 602"/>
                <a:gd name="T4" fmla="*/ 118 w 374"/>
                <a:gd name="T5" fmla="*/ 239 h 602"/>
                <a:gd name="T6" fmla="*/ 10 w 374"/>
                <a:gd name="T7" fmla="*/ 151 h 602"/>
                <a:gd name="T8" fmla="*/ 82 w 374"/>
                <a:gd name="T9" fmla="*/ 180 h 602"/>
                <a:gd name="T10" fmla="*/ 91 w 374"/>
                <a:gd name="T11" fmla="*/ 170 h 602"/>
                <a:gd name="T12" fmla="*/ 16 w 374"/>
                <a:gd name="T13" fmla="*/ 94 h 602"/>
                <a:gd name="T14" fmla="*/ 25 w 374"/>
                <a:gd name="T15" fmla="*/ 68 h 602"/>
                <a:gd name="T16" fmla="*/ 96 w 374"/>
                <a:gd name="T17" fmla="*/ 130 h 602"/>
                <a:gd name="T18" fmla="*/ 118 w 374"/>
                <a:gd name="T19" fmla="*/ 137 h 602"/>
                <a:gd name="T20" fmla="*/ 80 w 374"/>
                <a:gd name="T21" fmla="*/ 66 h 602"/>
                <a:gd name="T22" fmla="*/ 66 w 374"/>
                <a:gd name="T23" fmla="*/ 15 h 602"/>
                <a:gd name="T24" fmla="*/ 108 w 374"/>
                <a:gd name="T25" fmla="*/ 60 h 602"/>
                <a:gd name="T26" fmla="*/ 162 w 374"/>
                <a:gd name="T27" fmla="*/ 121 h 602"/>
                <a:gd name="T28" fmla="*/ 173 w 374"/>
                <a:gd name="T29" fmla="*/ 86 h 602"/>
                <a:gd name="T30" fmla="*/ 174 w 374"/>
                <a:gd name="T31" fmla="*/ 3 h 602"/>
                <a:gd name="T32" fmla="*/ 211 w 374"/>
                <a:gd name="T33" fmla="*/ 75 h 602"/>
                <a:gd name="T34" fmla="*/ 245 w 374"/>
                <a:gd name="T35" fmla="*/ 144 h 602"/>
                <a:gd name="T36" fmla="*/ 298 w 374"/>
                <a:gd name="T37" fmla="*/ 124 h 602"/>
                <a:gd name="T38" fmla="*/ 354 w 374"/>
                <a:gd name="T39" fmla="*/ 73 h 602"/>
                <a:gd name="T40" fmla="*/ 360 w 374"/>
                <a:gd name="T41" fmla="*/ 104 h 602"/>
                <a:gd name="T42" fmla="*/ 299 w 374"/>
                <a:gd name="T43" fmla="*/ 198 h 602"/>
                <a:gd name="T44" fmla="*/ 264 w 374"/>
                <a:gd name="T45" fmla="*/ 345 h 602"/>
                <a:gd name="T46" fmla="*/ 277 w 374"/>
                <a:gd name="T47" fmla="*/ 518 h 602"/>
                <a:gd name="T48" fmla="*/ 296 w 374"/>
                <a:gd name="T49" fmla="*/ 602 h 602"/>
                <a:gd name="T50" fmla="*/ 140 w 374"/>
                <a:gd name="T51"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4" h="602">
                  <a:moveTo>
                    <a:pt x="140" y="602"/>
                  </a:moveTo>
                  <a:cubicBezTo>
                    <a:pt x="140" y="602"/>
                    <a:pt x="145" y="544"/>
                    <a:pt x="152" y="430"/>
                  </a:cubicBezTo>
                  <a:cubicBezTo>
                    <a:pt x="159" y="316"/>
                    <a:pt x="172" y="280"/>
                    <a:pt x="118" y="239"/>
                  </a:cubicBezTo>
                  <a:cubicBezTo>
                    <a:pt x="64" y="198"/>
                    <a:pt x="5" y="171"/>
                    <a:pt x="10" y="151"/>
                  </a:cubicBezTo>
                  <a:cubicBezTo>
                    <a:pt x="14" y="134"/>
                    <a:pt x="72" y="175"/>
                    <a:pt x="82" y="180"/>
                  </a:cubicBezTo>
                  <a:cubicBezTo>
                    <a:pt x="94" y="187"/>
                    <a:pt x="101" y="181"/>
                    <a:pt x="91" y="170"/>
                  </a:cubicBezTo>
                  <a:cubicBezTo>
                    <a:pt x="78" y="157"/>
                    <a:pt x="32" y="114"/>
                    <a:pt x="16" y="94"/>
                  </a:cubicBezTo>
                  <a:cubicBezTo>
                    <a:pt x="0" y="75"/>
                    <a:pt x="9" y="58"/>
                    <a:pt x="25" y="68"/>
                  </a:cubicBezTo>
                  <a:cubicBezTo>
                    <a:pt x="42" y="78"/>
                    <a:pt x="79" y="114"/>
                    <a:pt x="96" y="130"/>
                  </a:cubicBezTo>
                  <a:cubicBezTo>
                    <a:pt x="111" y="145"/>
                    <a:pt x="120" y="144"/>
                    <a:pt x="118" y="137"/>
                  </a:cubicBezTo>
                  <a:cubicBezTo>
                    <a:pt x="115" y="129"/>
                    <a:pt x="98" y="98"/>
                    <a:pt x="80" y="66"/>
                  </a:cubicBezTo>
                  <a:cubicBezTo>
                    <a:pt x="62" y="34"/>
                    <a:pt x="55" y="18"/>
                    <a:pt x="66" y="15"/>
                  </a:cubicBezTo>
                  <a:cubicBezTo>
                    <a:pt x="79" y="11"/>
                    <a:pt x="89" y="30"/>
                    <a:pt x="108" y="60"/>
                  </a:cubicBezTo>
                  <a:cubicBezTo>
                    <a:pt x="127" y="91"/>
                    <a:pt x="144" y="121"/>
                    <a:pt x="162" y="121"/>
                  </a:cubicBezTo>
                  <a:cubicBezTo>
                    <a:pt x="180" y="121"/>
                    <a:pt x="176" y="105"/>
                    <a:pt x="173" y="86"/>
                  </a:cubicBezTo>
                  <a:cubicBezTo>
                    <a:pt x="170" y="67"/>
                    <a:pt x="159" y="6"/>
                    <a:pt x="174" y="3"/>
                  </a:cubicBezTo>
                  <a:cubicBezTo>
                    <a:pt x="193" y="0"/>
                    <a:pt x="199" y="30"/>
                    <a:pt x="211" y="75"/>
                  </a:cubicBezTo>
                  <a:cubicBezTo>
                    <a:pt x="223" y="120"/>
                    <a:pt x="227" y="138"/>
                    <a:pt x="245" y="144"/>
                  </a:cubicBezTo>
                  <a:cubicBezTo>
                    <a:pt x="263" y="149"/>
                    <a:pt x="282" y="139"/>
                    <a:pt x="298" y="124"/>
                  </a:cubicBezTo>
                  <a:cubicBezTo>
                    <a:pt x="314" y="108"/>
                    <a:pt x="335" y="77"/>
                    <a:pt x="354" y="73"/>
                  </a:cubicBezTo>
                  <a:cubicBezTo>
                    <a:pt x="370" y="70"/>
                    <a:pt x="374" y="91"/>
                    <a:pt x="360" y="104"/>
                  </a:cubicBezTo>
                  <a:cubicBezTo>
                    <a:pt x="346" y="118"/>
                    <a:pt x="313" y="159"/>
                    <a:pt x="299" y="198"/>
                  </a:cubicBezTo>
                  <a:cubicBezTo>
                    <a:pt x="286" y="237"/>
                    <a:pt x="267" y="285"/>
                    <a:pt x="264" y="345"/>
                  </a:cubicBezTo>
                  <a:cubicBezTo>
                    <a:pt x="260" y="404"/>
                    <a:pt x="268" y="472"/>
                    <a:pt x="277" y="518"/>
                  </a:cubicBezTo>
                  <a:cubicBezTo>
                    <a:pt x="285" y="565"/>
                    <a:pt x="296" y="602"/>
                    <a:pt x="296" y="602"/>
                  </a:cubicBezTo>
                  <a:lnTo>
                    <a:pt x="140" y="602"/>
                  </a:lnTo>
                  <a:close/>
                </a:path>
              </a:pathLst>
            </a:custGeom>
            <a:solidFill>
              <a:srgbClr val="45D8FF">
                <a:alpha val="70000"/>
              </a:srgbClr>
            </a:solidFill>
            <a:ln>
              <a:noFill/>
            </a:ln>
            <a:effectLst>
              <a:outerShdw blurRad="190500" algn="ctr" rotWithShape="0">
                <a:srgbClr val="45D8FF">
                  <a:alpha val="64000"/>
                </a:srgb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7" name="Freeform 6"/>
            <p:cNvSpPr/>
            <p:nvPr/>
          </p:nvSpPr>
          <p:spPr bwMode="auto">
            <a:xfrm>
              <a:off x="4309968" y="3397250"/>
              <a:ext cx="1752600" cy="1566863"/>
            </a:xfrm>
            <a:custGeom>
              <a:avLst/>
              <a:gdLst>
                <a:gd name="T0" fmla="*/ 0 w 466"/>
                <a:gd name="T1" fmla="*/ 346 h 417"/>
                <a:gd name="T2" fmla="*/ 118 w 466"/>
                <a:gd name="T3" fmla="*/ 132 h 417"/>
                <a:gd name="T4" fmla="*/ 466 w 466"/>
                <a:gd name="T5" fmla="*/ 0 h 417"/>
                <a:gd name="T6" fmla="*/ 379 w 466"/>
                <a:gd name="T7" fmla="*/ 270 h 417"/>
                <a:gd name="T8" fmla="*/ 36 w 466"/>
                <a:gd name="T9" fmla="*/ 386 h 417"/>
                <a:gd name="T10" fmla="*/ 151 w 466"/>
                <a:gd name="T11" fmla="*/ 270 h 417"/>
                <a:gd name="T12" fmla="*/ 280 w 466"/>
                <a:gd name="T13" fmla="*/ 178 h 417"/>
                <a:gd name="T14" fmla="*/ 107 w 466"/>
                <a:gd name="T15" fmla="*/ 259 h 417"/>
                <a:gd name="T16" fmla="*/ 0 w 466"/>
                <a:gd name="T17" fmla="*/ 3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417">
                  <a:moveTo>
                    <a:pt x="0" y="346"/>
                  </a:moveTo>
                  <a:cubicBezTo>
                    <a:pt x="0" y="346"/>
                    <a:pt x="25" y="226"/>
                    <a:pt x="118" y="132"/>
                  </a:cubicBezTo>
                  <a:cubicBezTo>
                    <a:pt x="240" y="8"/>
                    <a:pt x="466" y="0"/>
                    <a:pt x="466" y="0"/>
                  </a:cubicBezTo>
                  <a:cubicBezTo>
                    <a:pt x="466" y="0"/>
                    <a:pt x="466" y="156"/>
                    <a:pt x="379" y="270"/>
                  </a:cubicBezTo>
                  <a:cubicBezTo>
                    <a:pt x="267" y="417"/>
                    <a:pt x="36" y="386"/>
                    <a:pt x="36" y="386"/>
                  </a:cubicBezTo>
                  <a:cubicBezTo>
                    <a:pt x="36" y="386"/>
                    <a:pt x="82" y="329"/>
                    <a:pt x="151" y="270"/>
                  </a:cubicBezTo>
                  <a:cubicBezTo>
                    <a:pt x="220" y="211"/>
                    <a:pt x="280" y="178"/>
                    <a:pt x="280" y="178"/>
                  </a:cubicBezTo>
                  <a:cubicBezTo>
                    <a:pt x="280" y="178"/>
                    <a:pt x="196" y="201"/>
                    <a:pt x="107" y="259"/>
                  </a:cubicBezTo>
                  <a:cubicBezTo>
                    <a:pt x="39" y="303"/>
                    <a:pt x="0" y="346"/>
                    <a:pt x="0" y="346"/>
                  </a:cubicBezTo>
                  <a:close/>
                </a:path>
              </a:pathLst>
            </a:custGeom>
            <a:solidFill>
              <a:srgbClr val="45D8FF">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 name="Freeform 7"/>
            <p:cNvSpPr/>
            <p:nvPr/>
          </p:nvSpPr>
          <p:spPr bwMode="auto">
            <a:xfrm>
              <a:off x="4837018" y="4953000"/>
              <a:ext cx="992188" cy="528638"/>
            </a:xfrm>
            <a:custGeom>
              <a:avLst/>
              <a:gdLst>
                <a:gd name="T0" fmla="*/ 3 w 264"/>
                <a:gd name="T1" fmla="*/ 29 h 141"/>
                <a:gd name="T2" fmla="*/ 112 w 264"/>
                <a:gd name="T3" fmla="*/ 3 h 141"/>
                <a:gd name="T4" fmla="*/ 264 w 264"/>
                <a:gd name="T5" fmla="*/ 81 h 141"/>
                <a:gd name="T6" fmla="*/ 145 w 264"/>
                <a:gd name="T7" fmla="*/ 134 h 141"/>
                <a:gd name="T8" fmla="*/ 0 w 264"/>
                <a:gd name="T9" fmla="*/ 53 h 141"/>
                <a:gd name="T10" fmla="*/ 75 w 264"/>
                <a:gd name="T11" fmla="*/ 56 h 141"/>
                <a:gd name="T12" fmla="*/ 146 w 264"/>
                <a:gd name="T13" fmla="*/ 72 h 141"/>
                <a:gd name="T14" fmla="*/ 65 w 264"/>
                <a:gd name="T15" fmla="*/ 38 h 141"/>
                <a:gd name="T16" fmla="*/ 3 w 264"/>
                <a:gd name="T17" fmla="*/ 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41">
                  <a:moveTo>
                    <a:pt x="3" y="29"/>
                  </a:moveTo>
                  <a:cubicBezTo>
                    <a:pt x="3" y="29"/>
                    <a:pt x="51" y="0"/>
                    <a:pt x="112" y="3"/>
                  </a:cubicBezTo>
                  <a:cubicBezTo>
                    <a:pt x="191" y="6"/>
                    <a:pt x="264" y="81"/>
                    <a:pt x="264" y="81"/>
                  </a:cubicBezTo>
                  <a:cubicBezTo>
                    <a:pt x="264" y="81"/>
                    <a:pt x="211" y="129"/>
                    <a:pt x="145" y="134"/>
                  </a:cubicBezTo>
                  <a:cubicBezTo>
                    <a:pt x="61" y="141"/>
                    <a:pt x="0" y="53"/>
                    <a:pt x="0" y="53"/>
                  </a:cubicBezTo>
                  <a:cubicBezTo>
                    <a:pt x="0" y="53"/>
                    <a:pt x="34" y="51"/>
                    <a:pt x="75" y="56"/>
                  </a:cubicBezTo>
                  <a:cubicBezTo>
                    <a:pt x="116" y="62"/>
                    <a:pt x="146" y="72"/>
                    <a:pt x="146" y="72"/>
                  </a:cubicBezTo>
                  <a:cubicBezTo>
                    <a:pt x="146" y="72"/>
                    <a:pt x="112" y="51"/>
                    <a:pt x="65" y="38"/>
                  </a:cubicBezTo>
                  <a:cubicBezTo>
                    <a:pt x="29" y="28"/>
                    <a:pt x="3" y="29"/>
                    <a:pt x="3" y="29"/>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 name="Freeform 8"/>
            <p:cNvSpPr/>
            <p:nvPr/>
          </p:nvSpPr>
          <p:spPr bwMode="auto">
            <a:xfrm>
              <a:off x="3325718" y="2078038"/>
              <a:ext cx="1519238" cy="2501900"/>
            </a:xfrm>
            <a:custGeom>
              <a:avLst/>
              <a:gdLst>
                <a:gd name="T0" fmla="*/ 164 w 404"/>
                <a:gd name="T1" fmla="*/ 666 h 666"/>
                <a:gd name="T2" fmla="*/ 37 w 404"/>
                <a:gd name="T3" fmla="*/ 415 h 666"/>
                <a:gd name="T4" fmla="*/ 139 w 404"/>
                <a:gd name="T5" fmla="*/ 0 h 666"/>
                <a:gd name="T6" fmla="*/ 338 w 404"/>
                <a:gd name="T7" fmla="*/ 258 h 666"/>
                <a:gd name="T8" fmla="*/ 224 w 404"/>
                <a:gd name="T9" fmla="*/ 659 h 666"/>
                <a:gd name="T10" fmla="*/ 189 w 404"/>
                <a:gd name="T11" fmla="*/ 474 h 666"/>
                <a:gd name="T12" fmla="*/ 186 w 404"/>
                <a:gd name="T13" fmla="*/ 292 h 666"/>
                <a:gd name="T14" fmla="*/ 150 w 404"/>
                <a:gd name="T15" fmla="*/ 508 h 666"/>
                <a:gd name="T16" fmla="*/ 164 w 404"/>
                <a:gd name="T17"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666">
                  <a:moveTo>
                    <a:pt x="164" y="666"/>
                  </a:moveTo>
                  <a:cubicBezTo>
                    <a:pt x="164" y="666"/>
                    <a:pt x="66" y="565"/>
                    <a:pt x="37" y="415"/>
                  </a:cubicBezTo>
                  <a:cubicBezTo>
                    <a:pt x="0" y="220"/>
                    <a:pt x="139" y="0"/>
                    <a:pt x="139" y="0"/>
                  </a:cubicBezTo>
                  <a:cubicBezTo>
                    <a:pt x="139" y="0"/>
                    <a:pt x="286" y="102"/>
                    <a:pt x="338" y="258"/>
                  </a:cubicBezTo>
                  <a:cubicBezTo>
                    <a:pt x="404" y="460"/>
                    <a:pt x="224" y="659"/>
                    <a:pt x="224" y="659"/>
                  </a:cubicBezTo>
                  <a:cubicBezTo>
                    <a:pt x="224" y="659"/>
                    <a:pt x="201" y="577"/>
                    <a:pt x="189" y="474"/>
                  </a:cubicBezTo>
                  <a:cubicBezTo>
                    <a:pt x="178" y="370"/>
                    <a:pt x="186" y="292"/>
                    <a:pt x="186" y="292"/>
                  </a:cubicBezTo>
                  <a:cubicBezTo>
                    <a:pt x="186" y="292"/>
                    <a:pt x="154" y="387"/>
                    <a:pt x="150" y="508"/>
                  </a:cubicBezTo>
                  <a:cubicBezTo>
                    <a:pt x="148" y="601"/>
                    <a:pt x="164" y="666"/>
                    <a:pt x="164" y="666"/>
                  </a:cubicBezTo>
                  <a:close/>
                </a:path>
              </a:pathLst>
            </a:custGeom>
            <a:solidFill>
              <a:srgbClr val="45D8FF">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Freeform 9"/>
            <p:cNvSpPr/>
            <p:nvPr/>
          </p:nvSpPr>
          <p:spPr bwMode="auto">
            <a:xfrm>
              <a:off x="4840193" y="2663825"/>
              <a:ext cx="909638" cy="819150"/>
            </a:xfrm>
            <a:custGeom>
              <a:avLst/>
              <a:gdLst>
                <a:gd name="T0" fmla="*/ 0 w 242"/>
                <a:gd name="T1" fmla="*/ 182 h 218"/>
                <a:gd name="T2" fmla="*/ 61 w 242"/>
                <a:gd name="T3" fmla="*/ 70 h 218"/>
                <a:gd name="T4" fmla="*/ 242 w 242"/>
                <a:gd name="T5" fmla="*/ 0 h 218"/>
                <a:gd name="T6" fmla="*/ 197 w 242"/>
                <a:gd name="T7" fmla="*/ 141 h 218"/>
                <a:gd name="T8" fmla="*/ 19 w 242"/>
                <a:gd name="T9" fmla="*/ 203 h 218"/>
                <a:gd name="T10" fmla="*/ 78 w 242"/>
                <a:gd name="T11" fmla="*/ 142 h 218"/>
                <a:gd name="T12" fmla="*/ 145 w 242"/>
                <a:gd name="T13" fmla="*/ 93 h 218"/>
                <a:gd name="T14" fmla="*/ 55 w 242"/>
                <a:gd name="T15" fmla="*/ 136 h 218"/>
                <a:gd name="T16" fmla="*/ 0 w 242"/>
                <a:gd name="T17" fmla="*/ 18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18">
                  <a:moveTo>
                    <a:pt x="0" y="182"/>
                  </a:moveTo>
                  <a:cubicBezTo>
                    <a:pt x="0" y="182"/>
                    <a:pt x="12" y="120"/>
                    <a:pt x="61" y="70"/>
                  </a:cubicBezTo>
                  <a:cubicBezTo>
                    <a:pt x="123" y="5"/>
                    <a:pt x="242" y="0"/>
                    <a:pt x="242" y="0"/>
                  </a:cubicBezTo>
                  <a:cubicBezTo>
                    <a:pt x="242" y="0"/>
                    <a:pt x="242" y="81"/>
                    <a:pt x="197" y="141"/>
                  </a:cubicBezTo>
                  <a:cubicBezTo>
                    <a:pt x="140" y="218"/>
                    <a:pt x="19" y="203"/>
                    <a:pt x="19" y="203"/>
                  </a:cubicBezTo>
                  <a:cubicBezTo>
                    <a:pt x="19" y="203"/>
                    <a:pt x="43" y="173"/>
                    <a:pt x="78" y="142"/>
                  </a:cubicBezTo>
                  <a:cubicBezTo>
                    <a:pt x="114" y="111"/>
                    <a:pt x="145" y="93"/>
                    <a:pt x="145" y="93"/>
                  </a:cubicBezTo>
                  <a:cubicBezTo>
                    <a:pt x="145" y="93"/>
                    <a:pt x="101" y="106"/>
                    <a:pt x="55" y="136"/>
                  </a:cubicBezTo>
                  <a:cubicBezTo>
                    <a:pt x="20" y="160"/>
                    <a:pt x="0" y="182"/>
                    <a:pt x="0" y="18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Freeform 10"/>
            <p:cNvSpPr/>
            <p:nvPr/>
          </p:nvSpPr>
          <p:spPr bwMode="auto">
            <a:xfrm>
              <a:off x="4683031" y="2232025"/>
              <a:ext cx="387350" cy="706438"/>
            </a:xfrm>
            <a:custGeom>
              <a:avLst/>
              <a:gdLst>
                <a:gd name="T0" fmla="*/ 17 w 103"/>
                <a:gd name="T1" fmla="*/ 185 h 188"/>
                <a:gd name="T2" fmla="*/ 6 w 103"/>
                <a:gd name="T3" fmla="*/ 105 h 188"/>
                <a:gd name="T4" fmla="*/ 72 w 103"/>
                <a:gd name="T5" fmla="*/ 0 h 188"/>
                <a:gd name="T6" fmla="*/ 102 w 103"/>
                <a:gd name="T7" fmla="*/ 89 h 188"/>
                <a:gd name="T8" fmla="*/ 35 w 103"/>
                <a:gd name="T9" fmla="*/ 188 h 188"/>
                <a:gd name="T10" fmla="*/ 42 w 103"/>
                <a:gd name="T11" fmla="*/ 135 h 188"/>
                <a:gd name="T12" fmla="*/ 58 w 103"/>
                <a:gd name="T13" fmla="*/ 85 h 188"/>
                <a:gd name="T14" fmla="*/ 28 w 103"/>
                <a:gd name="T15" fmla="*/ 141 h 188"/>
                <a:gd name="T16" fmla="*/ 17 w 103"/>
                <a:gd name="T1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88">
                  <a:moveTo>
                    <a:pt x="17" y="185"/>
                  </a:moveTo>
                  <a:cubicBezTo>
                    <a:pt x="17" y="185"/>
                    <a:pt x="0" y="148"/>
                    <a:pt x="6" y="105"/>
                  </a:cubicBezTo>
                  <a:cubicBezTo>
                    <a:pt x="13" y="48"/>
                    <a:pt x="72" y="0"/>
                    <a:pt x="72" y="0"/>
                  </a:cubicBezTo>
                  <a:cubicBezTo>
                    <a:pt x="72" y="0"/>
                    <a:pt x="103" y="42"/>
                    <a:pt x="102" y="89"/>
                  </a:cubicBezTo>
                  <a:cubicBezTo>
                    <a:pt x="102" y="150"/>
                    <a:pt x="35" y="188"/>
                    <a:pt x="35" y="188"/>
                  </a:cubicBezTo>
                  <a:cubicBezTo>
                    <a:pt x="35" y="188"/>
                    <a:pt x="36" y="164"/>
                    <a:pt x="42" y="135"/>
                  </a:cubicBezTo>
                  <a:cubicBezTo>
                    <a:pt x="48" y="105"/>
                    <a:pt x="58" y="85"/>
                    <a:pt x="58" y="85"/>
                  </a:cubicBezTo>
                  <a:cubicBezTo>
                    <a:pt x="58" y="85"/>
                    <a:pt x="40" y="108"/>
                    <a:pt x="28" y="141"/>
                  </a:cubicBezTo>
                  <a:cubicBezTo>
                    <a:pt x="19" y="166"/>
                    <a:pt x="17" y="185"/>
                    <a:pt x="17" y="185"/>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Freeform 11"/>
            <p:cNvSpPr/>
            <p:nvPr/>
          </p:nvSpPr>
          <p:spPr bwMode="auto">
            <a:xfrm>
              <a:off x="2536731" y="2562225"/>
              <a:ext cx="800100" cy="935038"/>
            </a:xfrm>
            <a:custGeom>
              <a:avLst/>
              <a:gdLst>
                <a:gd name="T0" fmla="*/ 171 w 213"/>
                <a:gd name="T1" fmla="*/ 249 h 249"/>
                <a:gd name="T2" fmla="*/ 61 w 213"/>
                <a:gd name="T3" fmla="*/ 183 h 249"/>
                <a:gd name="T4" fmla="*/ 0 w 213"/>
                <a:gd name="T5" fmla="*/ 0 h 249"/>
                <a:gd name="T6" fmla="*/ 138 w 213"/>
                <a:gd name="T7" fmla="*/ 50 h 249"/>
                <a:gd name="T8" fmla="*/ 192 w 213"/>
                <a:gd name="T9" fmla="*/ 231 h 249"/>
                <a:gd name="T10" fmla="*/ 134 w 213"/>
                <a:gd name="T11" fmla="*/ 169 h 249"/>
                <a:gd name="T12" fmla="*/ 89 w 213"/>
                <a:gd name="T13" fmla="*/ 100 h 249"/>
                <a:gd name="T14" fmla="*/ 127 w 213"/>
                <a:gd name="T15" fmla="*/ 192 h 249"/>
                <a:gd name="T16" fmla="*/ 171 w 213"/>
                <a:gd name="T1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49">
                  <a:moveTo>
                    <a:pt x="171" y="249"/>
                  </a:moveTo>
                  <a:cubicBezTo>
                    <a:pt x="171" y="249"/>
                    <a:pt x="109" y="234"/>
                    <a:pt x="61" y="183"/>
                  </a:cubicBezTo>
                  <a:cubicBezTo>
                    <a:pt x="0" y="118"/>
                    <a:pt x="0" y="0"/>
                    <a:pt x="0" y="0"/>
                  </a:cubicBezTo>
                  <a:cubicBezTo>
                    <a:pt x="0" y="0"/>
                    <a:pt x="81" y="3"/>
                    <a:pt x="138" y="50"/>
                  </a:cubicBezTo>
                  <a:cubicBezTo>
                    <a:pt x="213" y="112"/>
                    <a:pt x="192" y="231"/>
                    <a:pt x="192" y="231"/>
                  </a:cubicBezTo>
                  <a:cubicBezTo>
                    <a:pt x="192" y="231"/>
                    <a:pt x="163" y="206"/>
                    <a:pt x="134" y="169"/>
                  </a:cubicBezTo>
                  <a:cubicBezTo>
                    <a:pt x="104" y="132"/>
                    <a:pt x="89" y="100"/>
                    <a:pt x="89" y="100"/>
                  </a:cubicBezTo>
                  <a:cubicBezTo>
                    <a:pt x="89" y="100"/>
                    <a:pt x="99" y="144"/>
                    <a:pt x="127" y="192"/>
                  </a:cubicBezTo>
                  <a:cubicBezTo>
                    <a:pt x="149" y="228"/>
                    <a:pt x="171" y="249"/>
                    <a:pt x="171" y="249"/>
                  </a:cubicBezTo>
                  <a:close/>
                </a:path>
              </a:pathLst>
            </a:custGeom>
            <a:solidFill>
              <a:srgbClr val="45D8FF">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Freeform 12"/>
            <p:cNvSpPr/>
            <p:nvPr/>
          </p:nvSpPr>
          <p:spPr bwMode="auto">
            <a:xfrm>
              <a:off x="3025681" y="1870075"/>
              <a:ext cx="473075" cy="722313"/>
            </a:xfrm>
            <a:custGeom>
              <a:avLst/>
              <a:gdLst>
                <a:gd name="T0" fmla="*/ 64 w 126"/>
                <a:gd name="T1" fmla="*/ 192 h 192"/>
                <a:gd name="T2" fmla="*/ 18 w 126"/>
                <a:gd name="T3" fmla="*/ 124 h 192"/>
                <a:gd name="T4" fmla="*/ 32 w 126"/>
                <a:gd name="T5" fmla="*/ 0 h 192"/>
                <a:gd name="T6" fmla="*/ 99 w 126"/>
                <a:gd name="T7" fmla="*/ 67 h 192"/>
                <a:gd name="T8" fmla="*/ 82 w 126"/>
                <a:gd name="T9" fmla="*/ 187 h 192"/>
                <a:gd name="T10" fmla="*/ 64 w 126"/>
                <a:gd name="T11" fmla="*/ 135 h 192"/>
                <a:gd name="T12" fmla="*/ 57 w 126"/>
                <a:gd name="T13" fmla="*/ 83 h 192"/>
                <a:gd name="T14" fmla="*/ 54 w 126"/>
                <a:gd name="T15" fmla="*/ 147 h 192"/>
                <a:gd name="T16" fmla="*/ 64 w 126"/>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92">
                  <a:moveTo>
                    <a:pt x="64" y="192"/>
                  </a:moveTo>
                  <a:cubicBezTo>
                    <a:pt x="64" y="192"/>
                    <a:pt x="32" y="166"/>
                    <a:pt x="18" y="124"/>
                  </a:cubicBezTo>
                  <a:cubicBezTo>
                    <a:pt x="0" y="69"/>
                    <a:pt x="32" y="0"/>
                    <a:pt x="32" y="0"/>
                  </a:cubicBezTo>
                  <a:cubicBezTo>
                    <a:pt x="32" y="0"/>
                    <a:pt x="78" y="24"/>
                    <a:pt x="99" y="67"/>
                  </a:cubicBezTo>
                  <a:cubicBezTo>
                    <a:pt x="126" y="123"/>
                    <a:pt x="82" y="187"/>
                    <a:pt x="82" y="187"/>
                  </a:cubicBezTo>
                  <a:cubicBezTo>
                    <a:pt x="82" y="187"/>
                    <a:pt x="72" y="165"/>
                    <a:pt x="64" y="135"/>
                  </a:cubicBezTo>
                  <a:cubicBezTo>
                    <a:pt x="57" y="106"/>
                    <a:pt x="57" y="83"/>
                    <a:pt x="57" y="83"/>
                  </a:cubicBezTo>
                  <a:cubicBezTo>
                    <a:pt x="57" y="83"/>
                    <a:pt x="51" y="111"/>
                    <a:pt x="54" y="147"/>
                  </a:cubicBezTo>
                  <a:cubicBezTo>
                    <a:pt x="57" y="174"/>
                    <a:pt x="64" y="192"/>
                    <a:pt x="64" y="192"/>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Freeform 13"/>
            <p:cNvSpPr/>
            <p:nvPr/>
          </p:nvSpPr>
          <p:spPr bwMode="auto">
            <a:xfrm>
              <a:off x="1838231" y="2719388"/>
              <a:ext cx="635000" cy="493713"/>
            </a:xfrm>
            <a:custGeom>
              <a:avLst/>
              <a:gdLst>
                <a:gd name="T0" fmla="*/ 160 w 169"/>
                <a:gd name="T1" fmla="*/ 126 h 131"/>
                <a:gd name="T2" fmla="*/ 80 w 169"/>
                <a:gd name="T3" fmla="*/ 112 h 131"/>
                <a:gd name="T4" fmla="*/ 0 w 169"/>
                <a:gd name="T5" fmla="*/ 17 h 131"/>
                <a:gd name="T6" fmla="*/ 95 w 169"/>
                <a:gd name="T7" fmla="*/ 15 h 131"/>
                <a:gd name="T8" fmla="*/ 169 w 169"/>
                <a:gd name="T9" fmla="*/ 111 h 131"/>
                <a:gd name="T10" fmla="*/ 120 w 169"/>
                <a:gd name="T11" fmla="*/ 87 h 131"/>
                <a:gd name="T12" fmla="*/ 77 w 169"/>
                <a:gd name="T13" fmla="*/ 56 h 131"/>
                <a:gd name="T14" fmla="*/ 121 w 169"/>
                <a:gd name="T15" fmla="*/ 102 h 131"/>
                <a:gd name="T16" fmla="*/ 160 w 169"/>
                <a:gd name="T1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31">
                  <a:moveTo>
                    <a:pt x="160" y="126"/>
                  </a:moveTo>
                  <a:cubicBezTo>
                    <a:pt x="160" y="126"/>
                    <a:pt x="120" y="131"/>
                    <a:pt x="80" y="112"/>
                  </a:cubicBezTo>
                  <a:cubicBezTo>
                    <a:pt x="27" y="87"/>
                    <a:pt x="0" y="17"/>
                    <a:pt x="0" y="17"/>
                  </a:cubicBezTo>
                  <a:cubicBezTo>
                    <a:pt x="0" y="17"/>
                    <a:pt x="49" y="0"/>
                    <a:pt x="95" y="15"/>
                  </a:cubicBezTo>
                  <a:cubicBezTo>
                    <a:pt x="154" y="34"/>
                    <a:pt x="169" y="111"/>
                    <a:pt x="169" y="111"/>
                  </a:cubicBezTo>
                  <a:cubicBezTo>
                    <a:pt x="169" y="111"/>
                    <a:pt x="146" y="102"/>
                    <a:pt x="120" y="87"/>
                  </a:cubicBezTo>
                  <a:cubicBezTo>
                    <a:pt x="93" y="72"/>
                    <a:pt x="77" y="56"/>
                    <a:pt x="77" y="56"/>
                  </a:cubicBezTo>
                  <a:cubicBezTo>
                    <a:pt x="77" y="56"/>
                    <a:pt x="93" y="80"/>
                    <a:pt x="121" y="102"/>
                  </a:cubicBezTo>
                  <a:cubicBezTo>
                    <a:pt x="142" y="119"/>
                    <a:pt x="160" y="126"/>
                    <a:pt x="160" y="126"/>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7" name="Freeform 14"/>
            <p:cNvSpPr/>
            <p:nvPr/>
          </p:nvSpPr>
          <p:spPr bwMode="auto">
            <a:xfrm>
              <a:off x="1417543" y="4441825"/>
              <a:ext cx="901700" cy="514350"/>
            </a:xfrm>
            <a:custGeom>
              <a:avLst/>
              <a:gdLst>
                <a:gd name="T0" fmla="*/ 240 w 240"/>
                <a:gd name="T1" fmla="*/ 94 h 137"/>
                <a:gd name="T2" fmla="*/ 145 w 240"/>
                <a:gd name="T3" fmla="*/ 130 h 137"/>
                <a:gd name="T4" fmla="*/ 0 w 240"/>
                <a:gd name="T5" fmla="*/ 79 h 137"/>
                <a:gd name="T6" fmla="*/ 100 w 240"/>
                <a:gd name="T7" fmla="*/ 17 h 137"/>
                <a:gd name="T8" fmla="*/ 239 w 240"/>
                <a:gd name="T9" fmla="*/ 72 h 137"/>
                <a:gd name="T10" fmla="*/ 172 w 240"/>
                <a:gd name="T11" fmla="*/ 78 h 137"/>
                <a:gd name="T12" fmla="*/ 106 w 240"/>
                <a:gd name="T13" fmla="*/ 72 h 137"/>
                <a:gd name="T14" fmla="*/ 183 w 240"/>
                <a:gd name="T15" fmla="*/ 93 h 137"/>
                <a:gd name="T16" fmla="*/ 240 w 240"/>
                <a:gd name="T1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37">
                  <a:moveTo>
                    <a:pt x="240" y="94"/>
                  </a:moveTo>
                  <a:cubicBezTo>
                    <a:pt x="240" y="94"/>
                    <a:pt x="200" y="125"/>
                    <a:pt x="145" y="130"/>
                  </a:cubicBezTo>
                  <a:cubicBezTo>
                    <a:pt x="74" y="137"/>
                    <a:pt x="0" y="79"/>
                    <a:pt x="0" y="79"/>
                  </a:cubicBezTo>
                  <a:cubicBezTo>
                    <a:pt x="0" y="79"/>
                    <a:pt x="42" y="30"/>
                    <a:pt x="100" y="17"/>
                  </a:cubicBezTo>
                  <a:cubicBezTo>
                    <a:pt x="174" y="0"/>
                    <a:pt x="239" y="72"/>
                    <a:pt x="239" y="72"/>
                  </a:cubicBezTo>
                  <a:cubicBezTo>
                    <a:pt x="239" y="72"/>
                    <a:pt x="209" y="77"/>
                    <a:pt x="172" y="78"/>
                  </a:cubicBezTo>
                  <a:cubicBezTo>
                    <a:pt x="134" y="78"/>
                    <a:pt x="106" y="72"/>
                    <a:pt x="106" y="72"/>
                  </a:cubicBezTo>
                  <a:cubicBezTo>
                    <a:pt x="106" y="72"/>
                    <a:pt x="139" y="88"/>
                    <a:pt x="183" y="93"/>
                  </a:cubicBezTo>
                  <a:cubicBezTo>
                    <a:pt x="216" y="97"/>
                    <a:pt x="240" y="94"/>
                    <a:pt x="240" y="94"/>
                  </a:cubicBezTo>
                  <a:close/>
                </a:path>
              </a:pathLst>
            </a:custGeom>
            <a:solidFill>
              <a:srgbClr val="45D8FF">
                <a:alpha val="2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15"/>
            <p:cNvSpPr/>
            <p:nvPr/>
          </p:nvSpPr>
          <p:spPr bwMode="auto">
            <a:xfrm>
              <a:off x="1673131" y="3389313"/>
              <a:ext cx="2024063" cy="1443038"/>
            </a:xfrm>
            <a:custGeom>
              <a:avLst/>
              <a:gdLst>
                <a:gd name="T0" fmla="*/ 516 w 539"/>
                <a:gd name="T1" fmla="*/ 358 h 384"/>
                <a:gd name="T2" fmla="*/ 266 w 539"/>
                <a:gd name="T3" fmla="*/ 336 h 384"/>
                <a:gd name="T4" fmla="*/ 0 w 539"/>
                <a:gd name="T5" fmla="*/ 64 h 384"/>
                <a:gd name="T6" fmla="*/ 289 w 539"/>
                <a:gd name="T7" fmla="*/ 35 h 384"/>
                <a:gd name="T8" fmla="*/ 539 w 539"/>
                <a:gd name="T9" fmla="*/ 308 h 384"/>
                <a:gd name="T10" fmla="*/ 382 w 539"/>
                <a:gd name="T11" fmla="*/ 248 h 384"/>
                <a:gd name="T12" fmla="*/ 243 w 539"/>
                <a:gd name="T13" fmla="*/ 165 h 384"/>
                <a:gd name="T14" fmla="*/ 390 w 539"/>
                <a:gd name="T15" fmla="*/ 294 h 384"/>
                <a:gd name="T16" fmla="*/ 516 w 539"/>
                <a:gd name="T17" fmla="*/ 35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384">
                  <a:moveTo>
                    <a:pt x="516" y="358"/>
                  </a:moveTo>
                  <a:cubicBezTo>
                    <a:pt x="516" y="358"/>
                    <a:pt x="393" y="384"/>
                    <a:pt x="266" y="336"/>
                  </a:cubicBezTo>
                  <a:cubicBezTo>
                    <a:pt x="101" y="272"/>
                    <a:pt x="0" y="64"/>
                    <a:pt x="0" y="64"/>
                  </a:cubicBezTo>
                  <a:cubicBezTo>
                    <a:pt x="0" y="64"/>
                    <a:pt x="146" y="0"/>
                    <a:pt x="289" y="35"/>
                  </a:cubicBezTo>
                  <a:cubicBezTo>
                    <a:pt x="472" y="79"/>
                    <a:pt x="539" y="308"/>
                    <a:pt x="539" y="308"/>
                  </a:cubicBezTo>
                  <a:cubicBezTo>
                    <a:pt x="539" y="308"/>
                    <a:pt x="466" y="288"/>
                    <a:pt x="382" y="248"/>
                  </a:cubicBezTo>
                  <a:cubicBezTo>
                    <a:pt x="299" y="208"/>
                    <a:pt x="243" y="165"/>
                    <a:pt x="243" y="165"/>
                  </a:cubicBezTo>
                  <a:cubicBezTo>
                    <a:pt x="243" y="165"/>
                    <a:pt x="300" y="234"/>
                    <a:pt x="390" y="294"/>
                  </a:cubicBezTo>
                  <a:cubicBezTo>
                    <a:pt x="459" y="340"/>
                    <a:pt x="516" y="358"/>
                    <a:pt x="516" y="358"/>
                  </a:cubicBezTo>
                  <a:close/>
                </a:path>
              </a:pathLst>
            </a:custGeom>
            <a:solidFill>
              <a:srgbClr val="45D8FF">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0" name="Freeform 16"/>
            <p:cNvSpPr/>
            <p:nvPr/>
          </p:nvSpPr>
          <p:spPr bwMode="auto">
            <a:xfrm>
              <a:off x="2017618" y="4719638"/>
              <a:ext cx="1379538" cy="950913"/>
            </a:xfrm>
            <a:custGeom>
              <a:avLst/>
              <a:gdLst>
                <a:gd name="T0" fmla="*/ 367 w 367"/>
                <a:gd name="T1" fmla="*/ 106 h 253"/>
                <a:gd name="T2" fmla="*/ 244 w 367"/>
                <a:gd name="T3" fmla="*/ 207 h 253"/>
                <a:gd name="T4" fmla="*/ 0 w 367"/>
                <a:gd name="T5" fmla="*/ 204 h 253"/>
                <a:gd name="T6" fmla="*/ 117 w 367"/>
                <a:gd name="T7" fmla="*/ 62 h 253"/>
                <a:gd name="T8" fmla="*/ 354 w 367"/>
                <a:gd name="T9" fmla="*/ 73 h 253"/>
                <a:gd name="T10" fmla="*/ 256 w 367"/>
                <a:gd name="T11" fmla="*/ 116 h 253"/>
                <a:gd name="T12" fmla="*/ 156 w 367"/>
                <a:gd name="T13" fmla="*/ 141 h 253"/>
                <a:gd name="T14" fmla="*/ 281 w 367"/>
                <a:gd name="T15" fmla="*/ 133 h 253"/>
                <a:gd name="T16" fmla="*/ 367 w 367"/>
                <a:gd name="T17" fmla="*/ 1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253">
                  <a:moveTo>
                    <a:pt x="367" y="106"/>
                  </a:moveTo>
                  <a:cubicBezTo>
                    <a:pt x="367" y="106"/>
                    <a:pt x="324" y="172"/>
                    <a:pt x="244" y="207"/>
                  </a:cubicBezTo>
                  <a:cubicBezTo>
                    <a:pt x="141" y="253"/>
                    <a:pt x="0" y="204"/>
                    <a:pt x="0" y="204"/>
                  </a:cubicBezTo>
                  <a:cubicBezTo>
                    <a:pt x="0" y="204"/>
                    <a:pt x="37" y="110"/>
                    <a:pt x="117" y="62"/>
                  </a:cubicBezTo>
                  <a:cubicBezTo>
                    <a:pt x="220" y="0"/>
                    <a:pt x="354" y="73"/>
                    <a:pt x="354" y="73"/>
                  </a:cubicBezTo>
                  <a:cubicBezTo>
                    <a:pt x="354" y="73"/>
                    <a:pt x="312" y="97"/>
                    <a:pt x="256" y="116"/>
                  </a:cubicBezTo>
                  <a:cubicBezTo>
                    <a:pt x="201" y="136"/>
                    <a:pt x="156" y="141"/>
                    <a:pt x="156" y="141"/>
                  </a:cubicBezTo>
                  <a:cubicBezTo>
                    <a:pt x="156" y="141"/>
                    <a:pt x="213" y="147"/>
                    <a:pt x="281" y="133"/>
                  </a:cubicBezTo>
                  <a:cubicBezTo>
                    <a:pt x="333" y="123"/>
                    <a:pt x="367" y="106"/>
                    <a:pt x="367" y="106"/>
                  </a:cubicBezTo>
                  <a:close/>
                </a:path>
              </a:pathLst>
            </a:custGeom>
            <a:solidFill>
              <a:srgbClr val="45D8FF">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grpSp>
      <p:sp>
        <p:nvSpPr>
          <p:cNvPr id="23" name="文本框 22"/>
          <p:cNvSpPr txBox="1"/>
          <p:nvPr/>
        </p:nvSpPr>
        <p:spPr>
          <a:xfrm>
            <a:off x="7035090" y="2230827"/>
            <a:ext cx="3526230" cy="1077218"/>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3200" dirty="0">
                <a:solidFill>
                  <a:srgbClr val="45D8FF"/>
                </a:solidFill>
                <a:effectLst>
                  <a:outerShdw blurRad="127000" dir="2700000" algn="tl" rotWithShape="0">
                    <a:srgbClr val="45D8FF">
                      <a:alpha val="90000"/>
                    </a:srgbClr>
                  </a:outerShdw>
                </a:effectLst>
              </a:rPr>
              <a:t>诚信铸就品质</a:t>
            </a:r>
            <a:endParaRPr lang="en-US" altLang="zh-CN" sz="3200" dirty="0">
              <a:solidFill>
                <a:srgbClr val="45D8FF"/>
              </a:solidFill>
              <a:effectLst>
                <a:outerShdw blurRad="127000" dir="2700000" algn="tl" rotWithShape="0">
                  <a:srgbClr val="45D8FF">
                    <a:alpha val="90000"/>
                  </a:srgbClr>
                </a:outerShdw>
              </a:effectLst>
            </a:endParaRPr>
          </a:p>
          <a:p>
            <a:r>
              <a:rPr lang="en-US" altLang="zh-CN" sz="3200" dirty="0">
                <a:solidFill>
                  <a:srgbClr val="45D8FF"/>
                </a:solidFill>
                <a:effectLst>
                  <a:outerShdw blurRad="127000" dir="2700000" algn="tl" rotWithShape="0">
                    <a:srgbClr val="45D8FF">
                      <a:alpha val="90000"/>
                    </a:srgbClr>
                  </a:outerShdw>
                </a:effectLst>
              </a:rPr>
              <a:t>       </a:t>
            </a:r>
            <a:r>
              <a:rPr lang="zh-CN" altLang="en-US" sz="3200" dirty="0">
                <a:solidFill>
                  <a:srgbClr val="45D8FF"/>
                </a:solidFill>
                <a:effectLst>
                  <a:outerShdw blurRad="127000" dir="2700000" algn="tl" rotWithShape="0">
                    <a:srgbClr val="45D8FF">
                      <a:alpha val="90000"/>
                    </a:srgbClr>
                  </a:outerShdw>
                </a:effectLst>
              </a:rPr>
              <a:t>创新引领未来  </a:t>
            </a:r>
            <a:endParaRPr lang="zh-CN" altLang="en-US" sz="3200" dirty="0">
              <a:solidFill>
                <a:srgbClr val="45D8FF"/>
              </a:solidFill>
              <a:effectLst>
                <a:outerShdw blurRad="127000" dir="2700000" algn="tl" rotWithShape="0">
                  <a:srgbClr val="45D8FF">
                    <a:alpha val="90000"/>
                  </a:srgbClr>
                </a:outerShdw>
              </a:effectLst>
            </a:endParaRPr>
          </a:p>
        </p:txBody>
      </p:sp>
      <p:sp>
        <p:nvSpPr>
          <p:cNvPr id="25" name="文本框 24"/>
          <p:cNvSpPr txBox="1"/>
          <p:nvPr/>
        </p:nvSpPr>
        <p:spPr>
          <a:xfrm>
            <a:off x="7024997" y="3590502"/>
            <a:ext cx="3681989" cy="646331"/>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ct val="150000"/>
              </a:lnSpc>
            </a:pPr>
            <a:r>
              <a:rPr lang="zh-CN" altLang="en-US" sz="1200" b="0" dirty="0">
                <a:solidFill>
                  <a:srgbClr val="009AC4"/>
                </a:solidFill>
              </a:rPr>
              <a:t>输入你的文字信息输入你的文字信息输入你的文字信息输你的文字信息输入你的文字信息</a:t>
            </a:r>
            <a:endParaRPr lang="zh-CN" altLang="en-US" sz="1200" dirty="0">
              <a:solidFill>
                <a:srgbClr val="009AC4"/>
              </a:solidFill>
            </a:endParaRPr>
          </a:p>
        </p:txBody>
      </p:sp>
      <p:sp>
        <p:nvSpPr>
          <p:cNvPr id="26" name="文本框 25"/>
          <p:cNvSpPr txBox="1"/>
          <p:nvPr/>
        </p:nvSpPr>
        <p:spPr>
          <a:xfrm>
            <a:off x="7037582" y="4711731"/>
            <a:ext cx="3537593" cy="92333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pPr>
              <a:lnSpc>
                <a:spcPct val="150000"/>
              </a:lnSpc>
            </a:pPr>
            <a:r>
              <a:rPr lang="zh-CN" altLang="en-US" sz="1200" b="0" dirty="0">
                <a:solidFill>
                  <a:srgbClr val="009AC4"/>
                </a:solidFill>
              </a:rPr>
              <a:t>输入你的文字信息输入你的文字信息输入你的文字信息输入你的文字信息输入你的文字信息输入你的文字信息输入你的文字信息</a:t>
            </a:r>
            <a:endParaRPr lang="zh-CN" altLang="en-US" sz="1200" dirty="0">
              <a:solidFill>
                <a:srgbClr val="009AC4"/>
              </a:solidFill>
            </a:endParaRPr>
          </a:p>
        </p:txBody>
      </p:sp>
      <p:grpSp>
        <p:nvGrpSpPr>
          <p:cNvPr id="5" name="组合 4"/>
          <p:cNvGrpSpPr/>
          <p:nvPr/>
        </p:nvGrpSpPr>
        <p:grpSpPr>
          <a:xfrm>
            <a:off x="1779766" y="3524423"/>
            <a:ext cx="879476" cy="425450"/>
            <a:chOff x="1779766" y="3524423"/>
            <a:chExt cx="879476" cy="425450"/>
          </a:xfrm>
          <a:solidFill>
            <a:schemeClr val="bg1"/>
          </a:solidFill>
        </p:grpSpPr>
        <p:sp>
          <p:nvSpPr>
            <p:cNvPr id="38" name="Freeform 20"/>
            <p:cNvSpPr>
              <a:spLocks noEditPoints="1"/>
            </p:cNvSpPr>
            <p:nvPr/>
          </p:nvSpPr>
          <p:spPr bwMode="auto">
            <a:xfrm>
              <a:off x="1779766" y="3524423"/>
              <a:ext cx="300038" cy="315913"/>
            </a:xfrm>
            <a:custGeom>
              <a:avLst/>
              <a:gdLst>
                <a:gd name="T0" fmla="*/ 38 w 80"/>
                <a:gd name="T1" fmla="*/ 3 h 84"/>
                <a:gd name="T2" fmla="*/ 36 w 80"/>
                <a:gd name="T3" fmla="*/ 4 h 84"/>
                <a:gd name="T4" fmla="*/ 48 w 80"/>
                <a:gd name="T5" fmla="*/ 24 h 84"/>
                <a:gd name="T6" fmla="*/ 38 w 80"/>
                <a:gd name="T7" fmla="*/ 30 h 84"/>
                <a:gd name="T8" fmla="*/ 29 w 80"/>
                <a:gd name="T9" fmla="*/ 12 h 84"/>
                <a:gd name="T10" fmla="*/ 12 w 80"/>
                <a:gd name="T11" fmla="*/ 25 h 84"/>
                <a:gd name="T12" fmla="*/ 41 w 80"/>
                <a:gd name="T13" fmla="*/ 31 h 84"/>
                <a:gd name="T14" fmla="*/ 37 w 80"/>
                <a:gd name="T15" fmla="*/ 47 h 84"/>
                <a:gd name="T16" fmla="*/ 24 w 80"/>
                <a:gd name="T17" fmla="*/ 56 h 84"/>
                <a:gd name="T18" fmla="*/ 16 w 80"/>
                <a:gd name="T19" fmla="*/ 55 h 84"/>
                <a:gd name="T20" fmla="*/ 17 w 80"/>
                <a:gd name="T21" fmla="*/ 45 h 84"/>
                <a:gd name="T22" fmla="*/ 25 w 80"/>
                <a:gd name="T23" fmla="*/ 47 h 84"/>
                <a:gd name="T24" fmla="*/ 28 w 80"/>
                <a:gd name="T25" fmla="*/ 44 h 84"/>
                <a:gd name="T26" fmla="*/ 29 w 80"/>
                <a:gd name="T27" fmla="*/ 38 h 84"/>
                <a:gd name="T28" fmla="*/ 16 w 80"/>
                <a:gd name="T29" fmla="*/ 35 h 84"/>
                <a:gd name="T30" fmla="*/ 12 w 80"/>
                <a:gd name="T31" fmla="*/ 59 h 84"/>
                <a:gd name="T32" fmla="*/ 15 w 80"/>
                <a:gd name="T33" fmla="*/ 64 h 84"/>
                <a:gd name="T34" fmla="*/ 23 w 80"/>
                <a:gd name="T35" fmla="*/ 66 h 84"/>
                <a:gd name="T36" fmla="*/ 28 w 80"/>
                <a:gd name="T37" fmla="*/ 63 h 84"/>
                <a:gd name="T38" fmla="*/ 30 w 80"/>
                <a:gd name="T39" fmla="*/ 57 h 84"/>
                <a:gd name="T40" fmla="*/ 40 w 80"/>
                <a:gd name="T41" fmla="*/ 62 h 84"/>
                <a:gd name="T42" fmla="*/ 37 w 80"/>
                <a:gd name="T43" fmla="*/ 71 h 84"/>
                <a:gd name="T44" fmla="*/ 23 w 80"/>
                <a:gd name="T45" fmla="*/ 76 h 84"/>
                <a:gd name="T46" fmla="*/ 12 w 80"/>
                <a:gd name="T47" fmla="*/ 73 h 84"/>
                <a:gd name="T48" fmla="*/ 1 w 80"/>
                <a:gd name="T49" fmla="*/ 60 h 84"/>
                <a:gd name="T50" fmla="*/ 7 w 80"/>
                <a:gd name="T51" fmla="*/ 28 h 84"/>
                <a:gd name="T52" fmla="*/ 5 w 80"/>
                <a:gd name="T53" fmla="*/ 29 h 84"/>
                <a:gd name="T54" fmla="*/ 2 w 80"/>
                <a:gd name="T55" fmla="*/ 19 h 84"/>
                <a:gd name="T56" fmla="*/ 25 w 80"/>
                <a:gd name="T57" fmla="*/ 0 h 84"/>
                <a:gd name="T58" fmla="*/ 38 w 80"/>
                <a:gd name="T59" fmla="*/ 3 h 84"/>
                <a:gd name="T60" fmla="*/ 53 w 80"/>
                <a:gd name="T61" fmla="*/ 62 h 84"/>
                <a:gd name="T62" fmla="*/ 43 w 80"/>
                <a:gd name="T63" fmla="*/ 60 h 84"/>
                <a:gd name="T64" fmla="*/ 52 w 80"/>
                <a:gd name="T65" fmla="*/ 13 h 84"/>
                <a:gd name="T66" fmla="*/ 62 w 80"/>
                <a:gd name="T67" fmla="*/ 15 h 84"/>
                <a:gd name="T68" fmla="*/ 53 w 80"/>
                <a:gd name="T69" fmla="*/ 62 h 84"/>
                <a:gd name="T70" fmla="*/ 69 w 80"/>
                <a:gd name="T71" fmla="*/ 9 h 84"/>
                <a:gd name="T72" fmla="*/ 80 w 80"/>
                <a:gd name="T73" fmla="*/ 11 h 84"/>
                <a:gd name="T74" fmla="*/ 68 w 80"/>
                <a:gd name="T75" fmla="*/ 71 h 84"/>
                <a:gd name="T76" fmla="*/ 56 w 80"/>
                <a:gd name="T77" fmla="*/ 83 h 84"/>
                <a:gd name="T78" fmla="*/ 44 w 80"/>
                <a:gd name="T79" fmla="*/ 81 h 84"/>
                <a:gd name="T80" fmla="*/ 44 w 80"/>
                <a:gd name="T81" fmla="*/ 70 h 84"/>
                <a:gd name="T82" fmla="*/ 53 w 80"/>
                <a:gd name="T83" fmla="*/ 72 h 84"/>
                <a:gd name="T84" fmla="*/ 58 w 80"/>
                <a:gd name="T85" fmla="*/ 67 h 84"/>
                <a:gd name="T86" fmla="*/ 69 w 80"/>
                <a:gd name="T8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84">
                  <a:moveTo>
                    <a:pt x="38" y="3"/>
                  </a:moveTo>
                  <a:cubicBezTo>
                    <a:pt x="36" y="4"/>
                    <a:pt x="36" y="4"/>
                    <a:pt x="36" y="4"/>
                  </a:cubicBezTo>
                  <a:cubicBezTo>
                    <a:pt x="40" y="10"/>
                    <a:pt x="44" y="17"/>
                    <a:pt x="48" y="24"/>
                  </a:cubicBezTo>
                  <a:cubicBezTo>
                    <a:pt x="38" y="30"/>
                    <a:pt x="38" y="30"/>
                    <a:pt x="38" y="30"/>
                  </a:cubicBezTo>
                  <a:cubicBezTo>
                    <a:pt x="35" y="23"/>
                    <a:pt x="32" y="17"/>
                    <a:pt x="29" y="12"/>
                  </a:cubicBezTo>
                  <a:cubicBezTo>
                    <a:pt x="25" y="16"/>
                    <a:pt x="19" y="21"/>
                    <a:pt x="12" y="25"/>
                  </a:cubicBezTo>
                  <a:cubicBezTo>
                    <a:pt x="41" y="31"/>
                    <a:pt x="41" y="31"/>
                    <a:pt x="41" y="31"/>
                  </a:cubicBezTo>
                  <a:cubicBezTo>
                    <a:pt x="41" y="33"/>
                    <a:pt x="39" y="39"/>
                    <a:pt x="37" y="47"/>
                  </a:cubicBezTo>
                  <a:cubicBezTo>
                    <a:pt x="36" y="55"/>
                    <a:pt x="31" y="58"/>
                    <a:pt x="24" y="56"/>
                  </a:cubicBezTo>
                  <a:cubicBezTo>
                    <a:pt x="21" y="56"/>
                    <a:pt x="19" y="55"/>
                    <a:pt x="16" y="55"/>
                  </a:cubicBezTo>
                  <a:cubicBezTo>
                    <a:pt x="17" y="50"/>
                    <a:pt x="17" y="46"/>
                    <a:pt x="17" y="45"/>
                  </a:cubicBezTo>
                  <a:cubicBezTo>
                    <a:pt x="19" y="45"/>
                    <a:pt x="21" y="46"/>
                    <a:pt x="25" y="47"/>
                  </a:cubicBezTo>
                  <a:cubicBezTo>
                    <a:pt x="26" y="47"/>
                    <a:pt x="27" y="46"/>
                    <a:pt x="28" y="44"/>
                  </a:cubicBezTo>
                  <a:cubicBezTo>
                    <a:pt x="28" y="43"/>
                    <a:pt x="29" y="41"/>
                    <a:pt x="29" y="38"/>
                  </a:cubicBezTo>
                  <a:cubicBezTo>
                    <a:pt x="16" y="35"/>
                    <a:pt x="16" y="35"/>
                    <a:pt x="16" y="35"/>
                  </a:cubicBezTo>
                  <a:cubicBezTo>
                    <a:pt x="12" y="59"/>
                    <a:pt x="12" y="59"/>
                    <a:pt x="12" y="59"/>
                  </a:cubicBezTo>
                  <a:cubicBezTo>
                    <a:pt x="11" y="62"/>
                    <a:pt x="12" y="64"/>
                    <a:pt x="15" y="64"/>
                  </a:cubicBezTo>
                  <a:cubicBezTo>
                    <a:pt x="23" y="66"/>
                    <a:pt x="23" y="66"/>
                    <a:pt x="23" y="66"/>
                  </a:cubicBezTo>
                  <a:cubicBezTo>
                    <a:pt x="26" y="67"/>
                    <a:pt x="27" y="66"/>
                    <a:pt x="28" y="63"/>
                  </a:cubicBezTo>
                  <a:cubicBezTo>
                    <a:pt x="28" y="62"/>
                    <a:pt x="29" y="60"/>
                    <a:pt x="30" y="57"/>
                  </a:cubicBezTo>
                  <a:cubicBezTo>
                    <a:pt x="33" y="59"/>
                    <a:pt x="37" y="60"/>
                    <a:pt x="40" y="62"/>
                  </a:cubicBezTo>
                  <a:cubicBezTo>
                    <a:pt x="39" y="65"/>
                    <a:pt x="38" y="68"/>
                    <a:pt x="37" y="71"/>
                  </a:cubicBezTo>
                  <a:cubicBezTo>
                    <a:pt x="35" y="75"/>
                    <a:pt x="30" y="77"/>
                    <a:pt x="23" y="76"/>
                  </a:cubicBezTo>
                  <a:cubicBezTo>
                    <a:pt x="12" y="73"/>
                    <a:pt x="12" y="73"/>
                    <a:pt x="12" y="73"/>
                  </a:cubicBezTo>
                  <a:cubicBezTo>
                    <a:pt x="3" y="72"/>
                    <a:pt x="0" y="67"/>
                    <a:pt x="1" y="60"/>
                  </a:cubicBezTo>
                  <a:cubicBezTo>
                    <a:pt x="7" y="28"/>
                    <a:pt x="7" y="28"/>
                    <a:pt x="7" y="28"/>
                  </a:cubicBezTo>
                  <a:cubicBezTo>
                    <a:pt x="6" y="28"/>
                    <a:pt x="6" y="29"/>
                    <a:pt x="5" y="29"/>
                  </a:cubicBezTo>
                  <a:cubicBezTo>
                    <a:pt x="4" y="27"/>
                    <a:pt x="3" y="23"/>
                    <a:pt x="2" y="19"/>
                  </a:cubicBezTo>
                  <a:cubicBezTo>
                    <a:pt x="13" y="13"/>
                    <a:pt x="20" y="6"/>
                    <a:pt x="25" y="0"/>
                  </a:cubicBezTo>
                  <a:lnTo>
                    <a:pt x="38" y="3"/>
                  </a:lnTo>
                  <a:close/>
                  <a:moveTo>
                    <a:pt x="53" y="62"/>
                  </a:moveTo>
                  <a:cubicBezTo>
                    <a:pt x="43" y="60"/>
                    <a:pt x="43" y="60"/>
                    <a:pt x="43" y="60"/>
                  </a:cubicBezTo>
                  <a:cubicBezTo>
                    <a:pt x="52" y="13"/>
                    <a:pt x="52" y="13"/>
                    <a:pt x="52" y="13"/>
                  </a:cubicBezTo>
                  <a:cubicBezTo>
                    <a:pt x="62" y="15"/>
                    <a:pt x="62" y="15"/>
                    <a:pt x="62" y="15"/>
                  </a:cubicBezTo>
                  <a:lnTo>
                    <a:pt x="53" y="62"/>
                  </a:lnTo>
                  <a:close/>
                  <a:moveTo>
                    <a:pt x="69" y="9"/>
                  </a:moveTo>
                  <a:cubicBezTo>
                    <a:pt x="80" y="11"/>
                    <a:pt x="80" y="11"/>
                    <a:pt x="80" y="11"/>
                  </a:cubicBezTo>
                  <a:cubicBezTo>
                    <a:pt x="68" y="71"/>
                    <a:pt x="68" y="71"/>
                    <a:pt x="68" y="71"/>
                  </a:cubicBezTo>
                  <a:cubicBezTo>
                    <a:pt x="66" y="80"/>
                    <a:pt x="62" y="84"/>
                    <a:pt x="56" y="83"/>
                  </a:cubicBezTo>
                  <a:cubicBezTo>
                    <a:pt x="52" y="83"/>
                    <a:pt x="48" y="82"/>
                    <a:pt x="44" y="81"/>
                  </a:cubicBezTo>
                  <a:cubicBezTo>
                    <a:pt x="44" y="78"/>
                    <a:pt x="44" y="74"/>
                    <a:pt x="44" y="70"/>
                  </a:cubicBezTo>
                  <a:cubicBezTo>
                    <a:pt x="46" y="70"/>
                    <a:pt x="49" y="71"/>
                    <a:pt x="53" y="72"/>
                  </a:cubicBezTo>
                  <a:cubicBezTo>
                    <a:pt x="56" y="72"/>
                    <a:pt x="57" y="71"/>
                    <a:pt x="58" y="67"/>
                  </a:cubicBezTo>
                  <a:lnTo>
                    <a:pt x="69" y="9"/>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39" name="Freeform 21"/>
            <p:cNvSpPr>
              <a:spLocks noEditPoints="1"/>
            </p:cNvSpPr>
            <p:nvPr/>
          </p:nvSpPr>
          <p:spPr bwMode="auto">
            <a:xfrm>
              <a:off x="2049641" y="3584748"/>
              <a:ext cx="331788" cy="315913"/>
            </a:xfrm>
            <a:custGeom>
              <a:avLst/>
              <a:gdLst>
                <a:gd name="T0" fmla="*/ 40 w 88"/>
                <a:gd name="T1" fmla="*/ 16 h 84"/>
                <a:gd name="T2" fmla="*/ 42 w 88"/>
                <a:gd name="T3" fmla="*/ 27 h 84"/>
                <a:gd name="T4" fmla="*/ 49 w 88"/>
                <a:gd name="T5" fmla="*/ 37 h 84"/>
                <a:gd name="T6" fmla="*/ 33 w 88"/>
                <a:gd name="T7" fmla="*/ 39 h 84"/>
                <a:gd name="T8" fmla="*/ 45 w 88"/>
                <a:gd name="T9" fmla="*/ 50 h 84"/>
                <a:gd name="T10" fmla="*/ 27 w 88"/>
                <a:gd name="T11" fmla="*/ 66 h 84"/>
                <a:gd name="T12" fmla="*/ 20 w 88"/>
                <a:gd name="T13" fmla="*/ 73 h 84"/>
                <a:gd name="T14" fmla="*/ 10 w 88"/>
                <a:gd name="T15" fmla="*/ 63 h 84"/>
                <a:gd name="T16" fmla="*/ 0 w 88"/>
                <a:gd name="T17" fmla="*/ 61 h 84"/>
                <a:gd name="T18" fmla="*/ 18 w 88"/>
                <a:gd name="T19" fmla="*/ 49 h 84"/>
                <a:gd name="T20" fmla="*/ 15 w 88"/>
                <a:gd name="T21" fmla="*/ 63 h 84"/>
                <a:gd name="T22" fmla="*/ 21 w 88"/>
                <a:gd name="T23" fmla="*/ 46 h 84"/>
                <a:gd name="T24" fmla="*/ 8 w 88"/>
                <a:gd name="T25" fmla="*/ 34 h 84"/>
                <a:gd name="T26" fmla="*/ 24 w 88"/>
                <a:gd name="T27" fmla="*/ 32 h 84"/>
                <a:gd name="T28" fmla="*/ 10 w 88"/>
                <a:gd name="T29" fmla="*/ 20 h 84"/>
                <a:gd name="T30" fmla="*/ 16 w 88"/>
                <a:gd name="T31" fmla="*/ 15 h 84"/>
                <a:gd name="T32" fmla="*/ 28 w 88"/>
                <a:gd name="T33" fmla="*/ 24 h 84"/>
                <a:gd name="T34" fmla="*/ 39 w 88"/>
                <a:gd name="T35" fmla="*/ 16 h 84"/>
                <a:gd name="T36" fmla="*/ 15 w 88"/>
                <a:gd name="T37" fmla="*/ 2 h 84"/>
                <a:gd name="T38" fmla="*/ 27 w 88"/>
                <a:gd name="T39" fmla="*/ 0 h 84"/>
                <a:gd name="T40" fmla="*/ 39 w 88"/>
                <a:gd name="T41" fmla="*/ 7 h 84"/>
                <a:gd name="T42" fmla="*/ 51 w 88"/>
                <a:gd name="T43" fmla="*/ 18 h 84"/>
                <a:gd name="T44" fmla="*/ 78 w 88"/>
                <a:gd name="T45" fmla="*/ 44 h 84"/>
                <a:gd name="T46" fmla="*/ 60 w 88"/>
                <a:gd name="T47" fmla="*/ 82 h 84"/>
                <a:gd name="T48" fmla="*/ 61 w 88"/>
                <a:gd name="T49" fmla="*/ 41 h 84"/>
                <a:gd name="T50" fmla="*/ 42 w 88"/>
                <a:gd name="T51" fmla="*/ 80 h 84"/>
                <a:gd name="T52" fmla="*/ 43 w 88"/>
                <a:gd name="T53" fmla="*/ 62 h 84"/>
                <a:gd name="T54" fmla="*/ 30 w 88"/>
                <a:gd name="T55" fmla="*/ 53 h 84"/>
                <a:gd name="T56" fmla="*/ 43 w 88"/>
                <a:gd name="T57" fmla="*/ 62 h 84"/>
                <a:gd name="T58" fmla="*/ 56 w 88"/>
                <a:gd name="T59" fmla="*/ 10 h 84"/>
                <a:gd name="T60" fmla="*/ 88 w 88"/>
                <a:gd name="T61" fmla="*/ 21 h 84"/>
                <a:gd name="T62" fmla="*/ 63 w 88"/>
                <a:gd name="T63" fmla="*/ 31 h 84"/>
                <a:gd name="T64" fmla="*/ 84 w 88"/>
                <a:gd name="T65" fmla="*/ 4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4">
                  <a:moveTo>
                    <a:pt x="51" y="18"/>
                  </a:moveTo>
                  <a:cubicBezTo>
                    <a:pt x="40" y="16"/>
                    <a:pt x="40" y="16"/>
                    <a:pt x="40" y="16"/>
                  </a:cubicBezTo>
                  <a:cubicBezTo>
                    <a:pt x="41" y="17"/>
                    <a:pt x="44" y="19"/>
                    <a:pt x="48" y="22"/>
                  </a:cubicBezTo>
                  <a:cubicBezTo>
                    <a:pt x="46" y="23"/>
                    <a:pt x="45" y="24"/>
                    <a:pt x="42" y="27"/>
                  </a:cubicBezTo>
                  <a:cubicBezTo>
                    <a:pt x="50" y="28"/>
                    <a:pt x="50" y="28"/>
                    <a:pt x="50" y="28"/>
                  </a:cubicBezTo>
                  <a:cubicBezTo>
                    <a:pt x="49" y="37"/>
                    <a:pt x="49" y="37"/>
                    <a:pt x="49" y="37"/>
                  </a:cubicBezTo>
                  <a:cubicBezTo>
                    <a:pt x="34" y="34"/>
                    <a:pt x="34" y="34"/>
                    <a:pt x="34" y="34"/>
                  </a:cubicBezTo>
                  <a:cubicBezTo>
                    <a:pt x="33" y="39"/>
                    <a:pt x="33" y="39"/>
                    <a:pt x="33" y="39"/>
                  </a:cubicBezTo>
                  <a:cubicBezTo>
                    <a:pt x="46" y="42"/>
                    <a:pt x="46" y="42"/>
                    <a:pt x="46" y="42"/>
                  </a:cubicBezTo>
                  <a:cubicBezTo>
                    <a:pt x="45" y="50"/>
                    <a:pt x="45" y="50"/>
                    <a:pt x="45" y="50"/>
                  </a:cubicBezTo>
                  <a:cubicBezTo>
                    <a:pt x="31" y="48"/>
                    <a:pt x="31" y="48"/>
                    <a:pt x="31" y="48"/>
                  </a:cubicBezTo>
                  <a:cubicBezTo>
                    <a:pt x="27" y="66"/>
                    <a:pt x="27" y="66"/>
                    <a:pt x="27" y="66"/>
                  </a:cubicBezTo>
                  <a:cubicBezTo>
                    <a:pt x="27" y="69"/>
                    <a:pt x="26" y="70"/>
                    <a:pt x="25" y="72"/>
                  </a:cubicBezTo>
                  <a:cubicBezTo>
                    <a:pt x="24" y="73"/>
                    <a:pt x="22" y="73"/>
                    <a:pt x="20" y="73"/>
                  </a:cubicBezTo>
                  <a:cubicBezTo>
                    <a:pt x="18" y="73"/>
                    <a:pt x="15" y="73"/>
                    <a:pt x="10" y="72"/>
                  </a:cubicBezTo>
                  <a:cubicBezTo>
                    <a:pt x="10" y="69"/>
                    <a:pt x="10" y="66"/>
                    <a:pt x="10" y="63"/>
                  </a:cubicBezTo>
                  <a:cubicBezTo>
                    <a:pt x="8" y="66"/>
                    <a:pt x="8" y="66"/>
                    <a:pt x="8" y="66"/>
                  </a:cubicBezTo>
                  <a:cubicBezTo>
                    <a:pt x="6" y="65"/>
                    <a:pt x="4" y="63"/>
                    <a:pt x="0" y="61"/>
                  </a:cubicBezTo>
                  <a:cubicBezTo>
                    <a:pt x="4" y="56"/>
                    <a:pt x="7" y="51"/>
                    <a:pt x="10" y="45"/>
                  </a:cubicBezTo>
                  <a:cubicBezTo>
                    <a:pt x="18" y="49"/>
                    <a:pt x="18" y="49"/>
                    <a:pt x="18" y="49"/>
                  </a:cubicBezTo>
                  <a:cubicBezTo>
                    <a:pt x="16" y="54"/>
                    <a:pt x="14" y="58"/>
                    <a:pt x="11" y="62"/>
                  </a:cubicBezTo>
                  <a:cubicBezTo>
                    <a:pt x="12" y="62"/>
                    <a:pt x="13" y="63"/>
                    <a:pt x="15" y="63"/>
                  </a:cubicBezTo>
                  <a:cubicBezTo>
                    <a:pt x="17" y="63"/>
                    <a:pt x="18" y="62"/>
                    <a:pt x="18" y="60"/>
                  </a:cubicBezTo>
                  <a:cubicBezTo>
                    <a:pt x="21" y="46"/>
                    <a:pt x="21" y="46"/>
                    <a:pt x="21" y="46"/>
                  </a:cubicBezTo>
                  <a:cubicBezTo>
                    <a:pt x="7" y="43"/>
                    <a:pt x="7" y="43"/>
                    <a:pt x="7" y="43"/>
                  </a:cubicBezTo>
                  <a:cubicBezTo>
                    <a:pt x="8" y="34"/>
                    <a:pt x="8" y="34"/>
                    <a:pt x="8" y="34"/>
                  </a:cubicBezTo>
                  <a:cubicBezTo>
                    <a:pt x="23" y="37"/>
                    <a:pt x="23" y="37"/>
                    <a:pt x="23" y="37"/>
                  </a:cubicBezTo>
                  <a:cubicBezTo>
                    <a:pt x="24" y="32"/>
                    <a:pt x="24" y="32"/>
                    <a:pt x="24" y="32"/>
                  </a:cubicBezTo>
                  <a:cubicBezTo>
                    <a:pt x="8" y="29"/>
                    <a:pt x="8" y="29"/>
                    <a:pt x="8" y="29"/>
                  </a:cubicBezTo>
                  <a:cubicBezTo>
                    <a:pt x="10" y="20"/>
                    <a:pt x="10" y="20"/>
                    <a:pt x="10" y="20"/>
                  </a:cubicBezTo>
                  <a:cubicBezTo>
                    <a:pt x="18" y="22"/>
                    <a:pt x="18" y="22"/>
                    <a:pt x="18" y="22"/>
                  </a:cubicBezTo>
                  <a:cubicBezTo>
                    <a:pt x="17" y="20"/>
                    <a:pt x="17" y="17"/>
                    <a:pt x="16" y="15"/>
                  </a:cubicBezTo>
                  <a:cubicBezTo>
                    <a:pt x="25" y="14"/>
                    <a:pt x="25" y="14"/>
                    <a:pt x="25" y="14"/>
                  </a:cubicBezTo>
                  <a:cubicBezTo>
                    <a:pt x="26" y="17"/>
                    <a:pt x="27" y="21"/>
                    <a:pt x="28" y="24"/>
                  </a:cubicBezTo>
                  <a:cubicBezTo>
                    <a:pt x="32" y="25"/>
                    <a:pt x="32" y="25"/>
                    <a:pt x="32" y="25"/>
                  </a:cubicBezTo>
                  <a:cubicBezTo>
                    <a:pt x="35" y="21"/>
                    <a:pt x="37" y="18"/>
                    <a:pt x="39" y="16"/>
                  </a:cubicBezTo>
                  <a:cubicBezTo>
                    <a:pt x="13" y="11"/>
                    <a:pt x="13" y="11"/>
                    <a:pt x="13" y="11"/>
                  </a:cubicBezTo>
                  <a:cubicBezTo>
                    <a:pt x="15" y="2"/>
                    <a:pt x="15" y="2"/>
                    <a:pt x="15" y="2"/>
                  </a:cubicBezTo>
                  <a:cubicBezTo>
                    <a:pt x="28" y="5"/>
                    <a:pt x="28" y="5"/>
                    <a:pt x="28" y="5"/>
                  </a:cubicBezTo>
                  <a:cubicBezTo>
                    <a:pt x="28" y="3"/>
                    <a:pt x="28" y="1"/>
                    <a:pt x="27" y="0"/>
                  </a:cubicBezTo>
                  <a:cubicBezTo>
                    <a:pt x="38" y="0"/>
                    <a:pt x="38" y="0"/>
                    <a:pt x="38" y="0"/>
                  </a:cubicBezTo>
                  <a:cubicBezTo>
                    <a:pt x="39" y="2"/>
                    <a:pt x="39" y="4"/>
                    <a:pt x="39" y="7"/>
                  </a:cubicBezTo>
                  <a:cubicBezTo>
                    <a:pt x="52" y="10"/>
                    <a:pt x="52" y="10"/>
                    <a:pt x="52" y="10"/>
                  </a:cubicBezTo>
                  <a:lnTo>
                    <a:pt x="51" y="18"/>
                  </a:lnTo>
                  <a:close/>
                  <a:moveTo>
                    <a:pt x="84" y="45"/>
                  </a:moveTo>
                  <a:cubicBezTo>
                    <a:pt x="78" y="44"/>
                    <a:pt x="78" y="44"/>
                    <a:pt x="78" y="44"/>
                  </a:cubicBezTo>
                  <a:cubicBezTo>
                    <a:pt x="70" y="84"/>
                    <a:pt x="70" y="84"/>
                    <a:pt x="70" y="84"/>
                  </a:cubicBezTo>
                  <a:cubicBezTo>
                    <a:pt x="60" y="82"/>
                    <a:pt x="60" y="82"/>
                    <a:pt x="60" y="82"/>
                  </a:cubicBezTo>
                  <a:cubicBezTo>
                    <a:pt x="68" y="42"/>
                    <a:pt x="68" y="42"/>
                    <a:pt x="68" y="42"/>
                  </a:cubicBezTo>
                  <a:cubicBezTo>
                    <a:pt x="61" y="41"/>
                    <a:pt x="61" y="41"/>
                    <a:pt x="61" y="41"/>
                  </a:cubicBezTo>
                  <a:cubicBezTo>
                    <a:pt x="60" y="45"/>
                    <a:pt x="60" y="45"/>
                    <a:pt x="60" y="45"/>
                  </a:cubicBezTo>
                  <a:cubicBezTo>
                    <a:pt x="57" y="61"/>
                    <a:pt x="51" y="73"/>
                    <a:pt x="42" y="80"/>
                  </a:cubicBezTo>
                  <a:cubicBezTo>
                    <a:pt x="39" y="77"/>
                    <a:pt x="37" y="73"/>
                    <a:pt x="34" y="71"/>
                  </a:cubicBezTo>
                  <a:cubicBezTo>
                    <a:pt x="37" y="69"/>
                    <a:pt x="40" y="66"/>
                    <a:pt x="43" y="62"/>
                  </a:cubicBezTo>
                  <a:cubicBezTo>
                    <a:pt x="34" y="65"/>
                    <a:pt x="34" y="65"/>
                    <a:pt x="34" y="65"/>
                  </a:cubicBezTo>
                  <a:cubicBezTo>
                    <a:pt x="33" y="61"/>
                    <a:pt x="32" y="57"/>
                    <a:pt x="30" y="53"/>
                  </a:cubicBezTo>
                  <a:cubicBezTo>
                    <a:pt x="39" y="51"/>
                    <a:pt x="39" y="51"/>
                    <a:pt x="39" y="51"/>
                  </a:cubicBezTo>
                  <a:cubicBezTo>
                    <a:pt x="40" y="53"/>
                    <a:pt x="41" y="57"/>
                    <a:pt x="43" y="62"/>
                  </a:cubicBezTo>
                  <a:cubicBezTo>
                    <a:pt x="46" y="58"/>
                    <a:pt x="48" y="52"/>
                    <a:pt x="50" y="45"/>
                  </a:cubicBezTo>
                  <a:cubicBezTo>
                    <a:pt x="56" y="10"/>
                    <a:pt x="56" y="10"/>
                    <a:pt x="56" y="10"/>
                  </a:cubicBezTo>
                  <a:cubicBezTo>
                    <a:pt x="68" y="11"/>
                    <a:pt x="78" y="11"/>
                    <a:pt x="86" y="10"/>
                  </a:cubicBezTo>
                  <a:cubicBezTo>
                    <a:pt x="88" y="21"/>
                    <a:pt x="88" y="21"/>
                    <a:pt x="88" y="21"/>
                  </a:cubicBezTo>
                  <a:cubicBezTo>
                    <a:pt x="81" y="22"/>
                    <a:pt x="73" y="21"/>
                    <a:pt x="65" y="21"/>
                  </a:cubicBezTo>
                  <a:cubicBezTo>
                    <a:pt x="63" y="31"/>
                    <a:pt x="63" y="31"/>
                    <a:pt x="63" y="31"/>
                  </a:cubicBezTo>
                  <a:cubicBezTo>
                    <a:pt x="86" y="35"/>
                    <a:pt x="86" y="35"/>
                    <a:pt x="86" y="35"/>
                  </a:cubicBezTo>
                  <a:lnTo>
                    <a:pt x="84" y="45"/>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40" name="Freeform 22"/>
            <p:cNvSpPr/>
            <p:nvPr/>
          </p:nvSpPr>
          <p:spPr bwMode="auto">
            <a:xfrm>
              <a:off x="2346504" y="3645073"/>
              <a:ext cx="312738" cy="304800"/>
            </a:xfrm>
            <a:custGeom>
              <a:avLst/>
              <a:gdLst>
                <a:gd name="T0" fmla="*/ 38 w 83"/>
                <a:gd name="T1" fmla="*/ 0 h 81"/>
                <a:gd name="T2" fmla="*/ 50 w 83"/>
                <a:gd name="T3" fmla="*/ 2 h 81"/>
                <a:gd name="T4" fmla="*/ 47 w 83"/>
                <a:gd name="T5" fmla="*/ 17 h 81"/>
                <a:gd name="T6" fmla="*/ 83 w 83"/>
                <a:gd name="T7" fmla="*/ 24 h 81"/>
                <a:gd name="T8" fmla="*/ 78 w 83"/>
                <a:gd name="T9" fmla="*/ 47 h 81"/>
                <a:gd name="T10" fmla="*/ 74 w 83"/>
                <a:gd name="T11" fmla="*/ 67 h 81"/>
                <a:gd name="T12" fmla="*/ 67 w 83"/>
                <a:gd name="T13" fmla="*/ 78 h 81"/>
                <a:gd name="T14" fmla="*/ 55 w 83"/>
                <a:gd name="T15" fmla="*/ 80 h 81"/>
                <a:gd name="T16" fmla="*/ 38 w 83"/>
                <a:gd name="T17" fmla="*/ 77 h 81"/>
                <a:gd name="T18" fmla="*/ 38 w 83"/>
                <a:gd name="T19" fmla="*/ 64 h 81"/>
                <a:gd name="T20" fmla="*/ 52 w 83"/>
                <a:gd name="T21" fmla="*/ 68 h 81"/>
                <a:gd name="T22" fmla="*/ 58 w 83"/>
                <a:gd name="T23" fmla="*/ 67 h 81"/>
                <a:gd name="T24" fmla="*/ 61 w 83"/>
                <a:gd name="T25" fmla="*/ 64 h 81"/>
                <a:gd name="T26" fmla="*/ 65 w 83"/>
                <a:gd name="T27" fmla="*/ 53 h 81"/>
                <a:gd name="T28" fmla="*/ 70 w 83"/>
                <a:gd name="T29" fmla="*/ 32 h 81"/>
                <a:gd name="T30" fmla="*/ 44 w 83"/>
                <a:gd name="T31" fmla="*/ 27 h 81"/>
                <a:gd name="T32" fmla="*/ 7 w 83"/>
                <a:gd name="T33" fmla="*/ 73 h 81"/>
                <a:gd name="T34" fmla="*/ 0 w 83"/>
                <a:gd name="T35" fmla="*/ 61 h 81"/>
                <a:gd name="T36" fmla="*/ 33 w 83"/>
                <a:gd name="T37" fmla="*/ 25 h 81"/>
                <a:gd name="T38" fmla="*/ 12 w 83"/>
                <a:gd name="T39" fmla="*/ 21 h 81"/>
                <a:gd name="T40" fmla="*/ 14 w 83"/>
                <a:gd name="T41" fmla="*/ 11 h 81"/>
                <a:gd name="T42" fmla="*/ 35 w 83"/>
                <a:gd name="T43" fmla="*/ 15 h 81"/>
                <a:gd name="T44" fmla="*/ 38 w 83"/>
                <a:gd name="T4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81">
                  <a:moveTo>
                    <a:pt x="38" y="0"/>
                  </a:moveTo>
                  <a:cubicBezTo>
                    <a:pt x="50" y="2"/>
                    <a:pt x="50" y="2"/>
                    <a:pt x="50" y="2"/>
                  </a:cubicBezTo>
                  <a:cubicBezTo>
                    <a:pt x="47" y="17"/>
                    <a:pt x="47" y="17"/>
                    <a:pt x="47" y="17"/>
                  </a:cubicBezTo>
                  <a:cubicBezTo>
                    <a:pt x="83" y="24"/>
                    <a:pt x="83" y="24"/>
                    <a:pt x="83" y="24"/>
                  </a:cubicBezTo>
                  <a:cubicBezTo>
                    <a:pt x="78" y="47"/>
                    <a:pt x="78" y="47"/>
                    <a:pt x="78" y="47"/>
                  </a:cubicBezTo>
                  <a:cubicBezTo>
                    <a:pt x="76" y="55"/>
                    <a:pt x="75" y="62"/>
                    <a:pt x="74" y="67"/>
                  </a:cubicBezTo>
                  <a:cubicBezTo>
                    <a:pt x="72" y="72"/>
                    <a:pt x="70" y="76"/>
                    <a:pt x="67" y="78"/>
                  </a:cubicBezTo>
                  <a:cubicBezTo>
                    <a:pt x="63" y="80"/>
                    <a:pt x="59" y="81"/>
                    <a:pt x="55" y="80"/>
                  </a:cubicBezTo>
                  <a:cubicBezTo>
                    <a:pt x="50" y="79"/>
                    <a:pt x="45" y="78"/>
                    <a:pt x="38" y="77"/>
                  </a:cubicBezTo>
                  <a:cubicBezTo>
                    <a:pt x="38" y="72"/>
                    <a:pt x="38" y="68"/>
                    <a:pt x="38" y="64"/>
                  </a:cubicBezTo>
                  <a:cubicBezTo>
                    <a:pt x="42" y="66"/>
                    <a:pt x="47" y="67"/>
                    <a:pt x="52" y="68"/>
                  </a:cubicBezTo>
                  <a:cubicBezTo>
                    <a:pt x="55" y="68"/>
                    <a:pt x="57" y="68"/>
                    <a:pt x="58" y="67"/>
                  </a:cubicBezTo>
                  <a:cubicBezTo>
                    <a:pt x="60" y="67"/>
                    <a:pt x="61" y="66"/>
                    <a:pt x="61" y="64"/>
                  </a:cubicBezTo>
                  <a:cubicBezTo>
                    <a:pt x="62" y="63"/>
                    <a:pt x="63" y="59"/>
                    <a:pt x="65" y="53"/>
                  </a:cubicBezTo>
                  <a:cubicBezTo>
                    <a:pt x="66" y="48"/>
                    <a:pt x="68" y="41"/>
                    <a:pt x="70" y="32"/>
                  </a:cubicBezTo>
                  <a:cubicBezTo>
                    <a:pt x="44" y="27"/>
                    <a:pt x="44" y="27"/>
                    <a:pt x="44" y="27"/>
                  </a:cubicBezTo>
                  <a:cubicBezTo>
                    <a:pt x="40" y="49"/>
                    <a:pt x="27" y="64"/>
                    <a:pt x="7" y="73"/>
                  </a:cubicBezTo>
                  <a:cubicBezTo>
                    <a:pt x="5" y="69"/>
                    <a:pt x="3" y="65"/>
                    <a:pt x="0" y="61"/>
                  </a:cubicBezTo>
                  <a:cubicBezTo>
                    <a:pt x="18" y="55"/>
                    <a:pt x="29" y="43"/>
                    <a:pt x="33" y="25"/>
                  </a:cubicBezTo>
                  <a:cubicBezTo>
                    <a:pt x="12" y="21"/>
                    <a:pt x="12" y="21"/>
                    <a:pt x="12" y="21"/>
                  </a:cubicBezTo>
                  <a:cubicBezTo>
                    <a:pt x="14" y="11"/>
                    <a:pt x="14" y="11"/>
                    <a:pt x="14" y="11"/>
                  </a:cubicBezTo>
                  <a:cubicBezTo>
                    <a:pt x="35" y="15"/>
                    <a:pt x="35" y="15"/>
                    <a:pt x="35" y="15"/>
                  </a:cubicBezTo>
                  <a:cubicBezTo>
                    <a:pt x="36" y="10"/>
                    <a:pt x="37" y="5"/>
                    <a:pt x="38"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2" name="组合 21"/>
          <p:cNvGrpSpPr/>
          <p:nvPr/>
        </p:nvGrpSpPr>
        <p:grpSpPr>
          <a:xfrm>
            <a:off x="2648129" y="2706860"/>
            <a:ext cx="857250" cy="655639"/>
            <a:chOff x="2648129" y="2706860"/>
            <a:chExt cx="857250" cy="655639"/>
          </a:xfrm>
          <a:solidFill>
            <a:schemeClr val="bg1"/>
          </a:solidFill>
        </p:grpSpPr>
        <p:sp>
          <p:nvSpPr>
            <p:cNvPr id="41" name="Freeform 23"/>
            <p:cNvSpPr>
              <a:spLocks noEditPoints="1"/>
            </p:cNvSpPr>
            <p:nvPr/>
          </p:nvSpPr>
          <p:spPr bwMode="auto">
            <a:xfrm>
              <a:off x="2648129" y="2706860"/>
              <a:ext cx="352425" cy="365125"/>
            </a:xfrm>
            <a:custGeom>
              <a:avLst/>
              <a:gdLst>
                <a:gd name="T0" fmla="*/ 68 w 94"/>
                <a:gd name="T1" fmla="*/ 90 h 97"/>
                <a:gd name="T2" fmla="*/ 60 w 94"/>
                <a:gd name="T3" fmla="*/ 97 h 97"/>
                <a:gd name="T4" fmla="*/ 37 w 94"/>
                <a:gd name="T5" fmla="*/ 83 h 97"/>
                <a:gd name="T6" fmla="*/ 22 w 94"/>
                <a:gd name="T7" fmla="*/ 74 h 97"/>
                <a:gd name="T8" fmla="*/ 16 w 94"/>
                <a:gd name="T9" fmla="*/ 67 h 97"/>
                <a:gd name="T10" fmla="*/ 12 w 94"/>
                <a:gd name="T11" fmla="*/ 59 h 97"/>
                <a:gd name="T12" fmla="*/ 0 w 94"/>
                <a:gd name="T13" fmla="*/ 62 h 97"/>
                <a:gd name="T14" fmla="*/ 2 w 94"/>
                <a:gd name="T15" fmla="*/ 50 h 97"/>
                <a:gd name="T16" fmla="*/ 12 w 94"/>
                <a:gd name="T17" fmla="*/ 48 h 97"/>
                <a:gd name="T18" fmla="*/ 23 w 94"/>
                <a:gd name="T19" fmla="*/ 30 h 97"/>
                <a:gd name="T20" fmla="*/ 17 w 94"/>
                <a:gd name="T21" fmla="*/ 26 h 97"/>
                <a:gd name="T22" fmla="*/ 22 w 94"/>
                <a:gd name="T23" fmla="*/ 18 h 97"/>
                <a:gd name="T24" fmla="*/ 37 w 94"/>
                <a:gd name="T25" fmla="*/ 27 h 97"/>
                <a:gd name="T26" fmla="*/ 21 w 94"/>
                <a:gd name="T27" fmla="*/ 54 h 97"/>
                <a:gd name="T28" fmla="*/ 34 w 94"/>
                <a:gd name="T29" fmla="*/ 69 h 97"/>
                <a:gd name="T30" fmla="*/ 68 w 94"/>
                <a:gd name="T31" fmla="*/ 90 h 97"/>
                <a:gd name="T32" fmla="*/ 72 w 94"/>
                <a:gd name="T33" fmla="*/ 64 h 97"/>
                <a:gd name="T34" fmla="*/ 78 w 94"/>
                <a:gd name="T35" fmla="*/ 73 h 97"/>
                <a:gd name="T36" fmla="*/ 68 w 94"/>
                <a:gd name="T37" fmla="*/ 82 h 97"/>
                <a:gd name="T38" fmla="*/ 59 w 94"/>
                <a:gd name="T39" fmla="*/ 80 h 97"/>
                <a:gd name="T40" fmla="*/ 55 w 94"/>
                <a:gd name="T41" fmla="*/ 78 h 97"/>
                <a:gd name="T42" fmla="*/ 52 w 94"/>
                <a:gd name="T43" fmla="*/ 64 h 97"/>
                <a:gd name="T44" fmla="*/ 61 w 94"/>
                <a:gd name="T45" fmla="*/ 49 h 97"/>
                <a:gd name="T46" fmla="*/ 55 w 94"/>
                <a:gd name="T47" fmla="*/ 45 h 97"/>
                <a:gd name="T48" fmla="*/ 42 w 94"/>
                <a:gd name="T49" fmla="*/ 59 h 97"/>
                <a:gd name="T50" fmla="*/ 27 w 94"/>
                <a:gd name="T51" fmla="*/ 63 h 97"/>
                <a:gd name="T52" fmla="*/ 25 w 94"/>
                <a:gd name="T53" fmla="*/ 52 h 97"/>
                <a:gd name="T54" fmla="*/ 37 w 94"/>
                <a:gd name="T55" fmla="*/ 50 h 97"/>
                <a:gd name="T56" fmla="*/ 46 w 94"/>
                <a:gd name="T57" fmla="*/ 39 h 97"/>
                <a:gd name="T58" fmla="*/ 37 w 94"/>
                <a:gd name="T59" fmla="*/ 34 h 97"/>
                <a:gd name="T60" fmla="*/ 42 w 94"/>
                <a:gd name="T61" fmla="*/ 26 h 97"/>
                <a:gd name="T62" fmla="*/ 87 w 94"/>
                <a:gd name="T63" fmla="*/ 53 h 97"/>
                <a:gd name="T64" fmla="*/ 82 w 94"/>
                <a:gd name="T65" fmla="*/ 62 h 97"/>
                <a:gd name="T66" fmla="*/ 70 w 94"/>
                <a:gd name="T67" fmla="*/ 54 h 97"/>
                <a:gd name="T68" fmla="*/ 62 w 94"/>
                <a:gd name="T69" fmla="*/ 67 h 97"/>
                <a:gd name="T70" fmla="*/ 62 w 94"/>
                <a:gd name="T71" fmla="*/ 71 h 97"/>
                <a:gd name="T72" fmla="*/ 64 w 94"/>
                <a:gd name="T73" fmla="*/ 72 h 97"/>
                <a:gd name="T74" fmla="*/ 66 w 94"/>
                <a:gd name="T75" fmla="*/ 72 h 97"/>
                <a:gd name="T76" fmla="*/ 72 w 94"/>
                <a:gd name="T77" fmla="*/ 64 h 97"/>
                <a:gd name="T78" fmla="*/ 45 w 94"/>
                <a:gd name="T79" fmla="*/ 0 h 97"/>
                <a:gd name="T80" fmla="*/ 47 w 94"/>
                <a:gd name="T81" fmla="*/ 18 h 97"/>
                <a:gd name="T82" fmla="*/ 36 w 94"/>
                <a:gd name="T83" fmla="*/ 18 h 97"/>
                <a:gd name="T84" fmla="*/ 36 w 94"/>
                <a:gd name="T85" fmla="*/ 0 h 97"/>
                <a:gd name="T86" fmla="*/ 45 w 94"/>
                <a:gd name="T87" fmla="*/ 0 h 97"/>
                <a:gd name="T88" fmla="*/ 55 w 94"/>
                <a:gd name="T89" fmla="*/ 10 h 97"/>
                <a:gd name="T90" fmla="*/ 94 w 94"/>
                <a:gd name="T91" fmla="*/ 34 h 97"/>
                <a:gd name="T92" fmla="*/ 89 w 94"/>
                <a:gd name="T93" fmla="*/ 42 h 97"/>
                <a:gd name="T94" fmla="*/ 50 w 94"/>
                <a:gd name="T95" fmla="*/ 19 h 97"/>
                <a:gd name="T96" fmla="*/ 55 w 94"/>
                <a:gd name="T9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97">
                  <a:moveTo>
                    <a:pt x="68" y="90"/>
                  </a:moveTo>
                  <a:cubicBezTo>
                    <a:pt x="65" y="93"/>
                    <a:pt x="62" y="95"/>
                    <a:pt x="60" y="97"/>
                  </a:cubicBezTo>
                  <a:cubicBezTo>
                    <a:pt x="37" y="83"/>
                    <a:pt x="37" y="83"/>
                    <a:pt x="37" y="83"/>
                  </a:cubicBezTo>
                  <a:cubicBezTo>
                    <a:pt x="30" y="79"/>
                    <a:pt x="25" y="75"/>
                    <a:pt x="22" y="74"/>
                  </a:cubicBezTo>
                  <a:cubicBezTo>
                    <a:pt x="20" y="72"/>
                    <a:pt x="18" y="70"/>
                    <a:pt x="16" y="67"/>
                  </a:cubicBezTo>
                  <a:cubicBezTo>
                    <a:pt x="14" y="64"/>
                    <a:pt x="13" y="62"/>
                    <a:pt x="12" y="59"/>
                  </a:cubicBezTo>
                  <a:cubicBezTo>
                    <a:pt x="0" y="62"/>
                    <a:pt x="0" y="62"/>
                    <a:pt x="0" y="62"/>
                  </a:cubicBezTo>
                  <a:cubicBezTo>
                    <a:pt x="2" y="50"/>
                    <a:pt x="2" y="50"/>
                    <a:pt x="2" y="50"/>
                  </a:cubicBezTo>
                  <a:cubicBezTo>
                    <a:pt x="12" y="48"/>
                    <a:pt x="12" y="48"/>
                    <a:pt x="12" y="48"/>
                  </a:cubicBezTo>
                  <a:cubicBezTo>
                    <a:pt x="23" y="30"/>
                    <a:pt x="23" y="30"/>
                    <a:pt x="23" y="30"/>
                  </a:cubicBezTo>
                  <a:cubicBezTo>
                    <a:pt x="17" y="26"/>
                    <a:pt x="17" y="26"/>
                    <a:pt x="17" y="26"/>
                  </a:cubicBezTo>
                  <a:cubicBezTo>
                    <a:pt x="22" y="18"/>
                    <a:pt x="22" y="18"/>
                    <a:pt x="22" y="18"/>
                  </a:cubicBezTo>
                  <a:cubicBezTo>
                    <a:pt x="37" y="27"/>
                    <a:pt x="37" y="27"/>
                    <a:pt x="37" y="27"/>
                  </a:cubicBezTo>
                  <a:cubicBezTo>
                    <a:pt x="21" y="54"/>
                    <a:pt x="21" y="54"/>
                    <a:pt x="21" y="54"/>
                  </a:cubicBezTo>
                  <a:cubicBezTo>
                    <a:pt x="22" y="60"/>
                    <a:pt x="26" y="65"/>
                    <a:pt x="34" y="69"/>
                  </a:cubicBezTo>
                  <a:cubicBezTo>
                    <a:pt x="52" y="81"/>
                    <a:pt x="64" y="87"/>
                    <a:pt x="68" y="90"/>
                  </a:cubicBezTo>
                  <a:close/>
                  <a:moveTo>
                    <a:pt x="72" y="64"/>
                  </a:moveTo>
                  <a:cubicBezTo>
                    <a:pt x="74" y="67"/>
                    <a:pt x="76" y="70"/>
                    <a:pt x="78" y="73"/>
                  </a:cubicBezTo>
                  <a:cubicBezTo>
                    <a:pt x="74" y="78"/>
                    <a:pt x="70" y="81"/>
                    <a:pt x="68" y="82"/>
                  </a:cubicBezTo>
                  <a:cubicBezTo>
                    <a:pt x="65" y="83"/>
                    <a:pt x="63" y="82"/>
                    <a:pt x="59" y="80"/>
                  </a:cubicBezTo>
                  <a:cubicBezTo>
                    <a:pt x="55" y="78"/>
                    <a:pt x="55" y="78"/>
                    <a:pt x="55" y="78"/>
                  </a:cubicBezTo>
                  <a:cubicBezTo>
                    <a:pt x="49" y="74"/>
                    <a:pt x="48" y="70"/>
                    <a:pt x="52" y="64"/>
                  </a:cubicBezTo>
                  <a:cubicBezTo>
                    <a:pt x="61" y="49"/>
                    <a:pt x="61" y="49"/>
                    <a:pt x="61" y="49"/>
                  </a:cubicBezTo>
                  <a:cubicBezTo>
                    <a:pt x="55" y="45"/>
                    <a:pt x="55" y="45"/>
                    <a:pt x="55" y="45"/>
                  </a:cubicBezTo>
                  <a:cubicBezTo>
                    <a:pt x="50" y="52"/>
                    <a:pt x="46" y="57"/>
                    <a:pt x="42" y="59"/>
                  </a:cubicBezTo>
                  <a:cubicBezTo>
                    <a:pt x="38" y="62"/>
                    <a:pt x="33" y="63"/>
                    <a:pt x="27" y="63"/>
                  </a:cubicBezTo>
                  <a:cubicBezTo>
                    <a:pt x="27" y="60"/>
                    <a:pt x="26" y="56"/>
                    <a:pt x="25" y="52"/>
                  </a:cubicBezTo>
                  <a:cubicBezTo>
                    <a:pt x="30" y="52"/>
                    <a:pt x="34" y="51"/>
                    <a:pt x="37" y="50"/>
                  </a:cubicBezTo>
                  <a:cubicBezTo>
                    <a:pt x="39" y="48"/>
                    <a:pt x="43" y="45"/>
                    <a:pt x="46" y="39"/>
                  </a:cubicBezTo>
                  <a:cubicBezTo>
                    <a:pt x="37" y="34"/>
                    <a:pt x="37" y="34"/>
                    <a:pt x="37" y="34"/>
                  </a:cubicBezTo>
                  <a:cubicBezTo>
                    <a:pt x="42" y="26"/>
                    <a:pt x="42" y="26"/>
                    <a:pt x="42" y="26"/>
                  </a:cubicBezTo>
                  <a:cubicBezTo>
                    <a:pt x="87" y="53"/>
                    <a:pt x="87" y="53"/>
                    <a:pt x="87" y="53"/>
                  </a:cubicBezTo>
                  <a:cubicBezTo>
                    <a:pt x="82" y="62"/>
                    <a:pt x="82" y="62"/>
                    <a:pt x="82" y="62"/>
                  </a:cubicBezTo>
                  <a:cubicBezTo>
                    <a:pt x="70" y="54"/>
                    <a:pt x="70" y="54"/>
                    <a:pt x="70" y="54"/>
                  </a:cubicBezTo>
                  <a:cubicBezTo>
                    <a:pt x="62" y="67"/>
                    <a:pt x="62" y="67"/>
                    <a:pt x="62" y="67"/>
                  </a:cubicBezTo>
                  <a:cubicBezTo>
                    <a:pt x="61" y="69"/>
                    <a:pt x="61" y="70"/>
                    <a:pt x="62" y="71"/>
                  </a:cubicBezTo>
                  <a:cubicBezTo>
                    <a:pt x="64" y="72"/>
                    <a:pt x="64" y="72"/>
                    <a:pt x="64" y="72"/>
                  </a:cubicBezTo>
                  <a:cubicBezTo>
                    <a:pt x="64" y="72"/>
                    <a:pt x="65" y="72"/>
                    <a:pt x="66" y="72"/>
                  </a:cubicBezTo>
                  <a:cubicBezTo>
                    <a:pt x="67" y="71"/>
                    <a:pt x="69" y="69"/>
                    <a:pt x="72" y="64"/>
                  </a:cubicBezTo>
                  <a:close/>
                  <a:moveTo>
                    <a:pt x="45" y="0"/>
                  </a:moveTo>
                  <a:cubicBezTo>
                    <a:pt x="46" y="6"/>
                    <a:pt x="47" y="12"/>
                    <a:pt x="47" y="18"/>
                  </a:cubicBezTo>
                  <a:cubicBezTo>
                    <a:pt x="36" y="18"/>
                    <a:pt x="36" y="18"/>
                    <a:pt x="36" y="18"/>
                  </a:cubicBezTo>
                  <a:cubicBezTo>
                    <a:pt x="36" y="12"/>
                    <a:pt x="36" y="6"/>
                    <a:pt x="36" y="0"/>
                  </a:cubicBezTo>
                  <a:lnTo>
                    <a:pt x="45" y="0"/>
                  </a:lnTo>
                  <a:close/>
                  <a:moveTo>
                    <a:pt x="55" y="10"/>
                  </a:moveTo>
                  <a:cubicBezTo>
                    <a:pt x="94" y="34"/>
                    <a:pt x="94" y="34"/>
                    <a:pt x="94" y="34"/>
                  </a:cubicBezTo>
                  <a:cubicBezTo>
                    <a:pt x="89" y="42"/>
                    <a:pt x="89" y="42"/>
                    <a:pt x="89" y="42"/>
                  </a:cubicBezTo>
                  <a:cubicBezTo>
                    <a:pt x="50" y="19"/>
                    <a:pt x="50" y="19"/>
                    <a:pt x="50" y="19"/>
                  </a:cubicBezTo>
                  <a:lnTo>
                    <a:pt x="55" y="1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Freeform 24"/>
            <p:cNvSpPr>
              <a:spLocks noEditPoints="1"/>
            </p:cNvSpPr>
            <p:nvPr/>
          </p:nvSpPr>
          <p:spPr bwMode="auto">
            <a:xfrm>
              <a:off x="2906891" y="2868786"/>
              <a:ext cx="346075" cy="350838"/>
            </a:xfrm>
            <a:custGeom>
              <a:avLst/>
              <a:gdLst>
                <a:gd name="T0" fmla="*/ 65 w 92"/>
                <a:gd name="T1" fmla="*/ 71 h 93"/>
                <a:gd name="T2" fmla="*/ 73 w 92"/>
                <a:gd name="T3" fmla="*/ 81 h 93"/>
                <a:gd name="T4" fmla="*/ 67 w 92"/>
                <a:gd name="T5" fmla="*/ 88 h 93"/>
                <a:gd name="T6" fmla="*/ 62 w 92"/>
                <a:gd name="T7" fmla="*/ 92 h 93"/>
                <a:gd name="T8" fmla="*/ 57 w 92"/>
                <a:gd name="T9" fmla="*/ 93 h 93"/>
                <a:gd name="T10" fmla="*/ 50 w 92"/>
                <a:gd name="T11" fmla="*/ 90 h 93"/>
                <a:gd name="T12" fmla="*/ 38 w 92"/>
                <a:gd name="T13" fmla="*/ 83 h 93"/>
                <a:gd name="T14" fmla="*/ 34 w 92"/>
                <a:gd name="T15" fmla="*/ 68 h 93"/>
                <a:gd name="T16" fmla="*/ 41 w 92"/>
                <a:gd name="T17" fmla="*/ 56 h 93"/>
                <a:gd name="T18" fmla="*/ 0 w 92"/>
                <a:gd name="T19" fmla="*/ 62 h 93"/>
                <a:gd name="T20" fmla="*/ 0 w 92"/>
                <a:gd name="T21" fmla="*/ 49 h 93"/>
                <a:gd name="T22" fmla="*/ 32 w 92"/>
                <a:gd name="T23" fmla="*/ 49 h 93"/>
                <a:gd name="T24" fmla="*/ 54 w 92"/>
                <a:gd name="T25" fmla="*/ 25 h 93"/>
                <a:gd name="T26" fmla="*/ 63 w 92"/>
                <a:gd name="T27" fmla="*/ 31 h 93"/>
                <a:gd name="T28" fmla="*/ 49 w 92"/>
                <a:gd name="T29" fmla="*/ 49 h 93"/>
                <a:gd name="T30" fmla="*/ 56 w 92"/>
                <a:gd name="T31" fmla="*/ 53 h 93"/>
                <a:gd name="T32" fmla="*/ 45 w 92"/>
                <a:gd name="T33" fmla="*/ 71 h 93"/>
                <a:gd name="T34" fmla="*/ 46 w 92"/>
                <a:gd name="T35" fmla="*/ 76 h 93"/>
                <a:gd name="T36" fmla="*/ 53 w 92"/>
                <a:gd name="T37" fmla="*/ 80 h 93"/>
                <a:gd name="T38" fmla="*/ 57 w 92"/>
                <a:gd name="T39" fmla="*/ 81 h 93"/>
                <a:gd name="T40" fmla="*/ 65 w 92"/>
                <a:gd name="T41" fmla="*/ 71 h 93"/>
                <a:gd name="T42" fmla="*/ 16 w 92"/>
                <a:gd name="T43" fmla="*/ 41 h 93"/>
                <a:gd name="T44" fmla="*/ 41 w 92"/>
                <a:gd name="T45" fmla="*/ 0 h 93"/>
                <a:gd name="T46" fmla="*/ 92 w 92"/>
                <a:gd name="T47" fmla="*/ 31 h 93"/>
                <a:gd name="T48" fmla="*/ 67 w 92"/>
                <a:gd name="T49" fmla="*/ 72 h 93"/>
                <a:gd name="T50" fmla="*/ 58 w 92"/>
                <a:gd name="T51" fmla="*/ 66 h 93"/>
                <a:gd name="T52" fmla="*/ 78 w 92"/>
                <a:gd name="T53" fmla="*/ 34 h 93"/>
                <a:gd name="T54" fmla="*/ 46 w 92"/>
                <a:gd name="T55" fmla="*/ 14 h 93"/>
                <a:gd name="T56" fmla="*/ 26 w 92"/>
                <a:gd name="T57" fmla="*/ 47 h 93"/>
                <a:gd name="T58" fmla="*/ 16 w 92"/>
                <a:gd name="T59" fmla="*/ 4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93">
                  <a:moveTo>
                    <a:pt x="65" y="71"/>
                  </a:moveTo>
                  <a:cubicBezTo>
                    <a:pt x="67" y="75"/>
                    <a:pt x="70" y="78"/>
                    <a:pt x="73" y="81"/>
                  </a:cubicBezTo>
                  <a:cubicBezTo>
                    <a:pt x="71" y="83"/>
                    <a:pt x="69" y="86"/>
                    <a:pt x="67" y="88"/>
                  </a:cubicBezTo>
                  <a:cubicBezTo>
                    <a:pt x="65" y="90"/>
                    <a:pt x="63" y="91"/>
                    <a:pt x="62" y="92"/>
                  </a:cubicBezTo>
                  <a:cubicBezTo>
                    <a:pt x="60" y="93"/>
                    <a:pt x="59" y="93"/>
                    <a:pt x="57" y="93"/>
                  </a:cubicBezTo>
                  <a:cubicBezTo>
                    <a:pt x="54" y="92"/>
                    <a:pt x="52" y="91"/>
                    <a:pt x="50" y="90"/>
                  </a:cubicBezTo>
                  <a:cubicBezTo>
                    <a:pt x="38" y="83"/>
                    <a:pt x="38" y="83"/>
                    <a:pt x="38" y="83"/>
                  </a:cubicBezTo>
                  <a:cubicBezTo>
                    <a:pt x="32" y="79"/>
                    <a:pt x="30" y="74"/>
                    <a:pt x="34" y="68"/>
                  </a:cubicBezTo>
                  <a:cubicBezTo>
                    <a:pt x="41" y="56"/>
                    <a:pt x="41" y="56"/>
                    <a:pt x="41" y="56"/>
                  </a:cubicBezTo>
                  <a:cubicBezTo>
                    <a:pt x="31" y="63"/>
                    <a:pt x="18" y="65"/>
                    <a:pt x="0" y="62"/>
                  </a:cubicBezTo>
                  <a:cubicBezTo>
                    <a:pt x="0" y="57"/>
                    <a:pt x="0" y="53"/>
                    <a:pt x="0" y="49"/>
                  </a:cubicBezTo>
                  <a:cubicBezTo>
                    <a:pt x="14" y="52"/>
                    <a:pt x="24" y="52"/>
                    <a:pt x="32" y="49"/>
                  </a:cubicBezTo>
                  <a:cubicBezTo>
                    <a:pt x="39" y="45"/>
                    <a:pt x="46" y="37"/>
                    <a:pt x="54" y="25"/>
                  </a:cubicBezTo>
                  <a:cubicBezTo>
                    <a:pt x="63" y="31"/>
                    <a:pt x="63" y="31"/>
                    <a:pt x="63" y="31"/>
                  </a:cubicBezTo>
                  <a:cubicBezTo>
                    <a:pt x="59" y="38"/>
                    <a:pt x="54" y="44"/>
                    <a:pt x="49" y="49"/>
                  </a:cubicBezTo>
                  <a:cubicBezTo>
                    <a:pt x="56" y="53"/>
                    <a:pt x="56" y="53"/>
                    <a:pt x="56" y="53"/>
                  </a:cubicBezTo>
                  <a:cubicBezTo>
                    <a:pt x="45" y="71"/>
                    <a:pt x="45" y="71"/>
                    <a:pt x="45" y="71"/>
                  </a:cubicBezTo>
                  <a:cubicBezTo>
                    <a:pt x="44" y="73"/>
                    <a:pt x="44" y="75"/>
                    <a:pt x="46" y="76"/>
                  </a:cubicBezTo>
                  <a:cubicBezTo>
                    <a:pt x="53" y="80"/>
                    <a:pt x="53" y="80"/>
                    <a:pt x="53" y="80"/>
                  </a:cubicBezTo>
                  <a:cubicBezTo>
                    <a:pt x="54" y="81"/>
                    <a:pt x="56" y="81"/>
                    <a:pt x="57" y="81"/>
                  </a:cubicBezTo>
                  <a:cubicBezTo>
                    <a:pt x="59" y="80"/>
                    <a:pt x="61" y="77"/>
                    <a:pt x="65" y="71"/>
                  </a:cubicBezTo>
                  <a:close/>
                  <a:moveTo>
                    <a:pt x="16" y="41"/>
                  </a:moveTo>
                  <a:cubicBezTo>
                    <a:pt x="41" y="0"/>
                    <a:pt x="41" y="0"/>
                    <a:pt x="41" y="0"/>
                  </a:cubicBezTo>
                  <a:cubicBezTo>
                    <a:pt x="92" y="31"/>
                    <a:pt x="92" y="31"/>
                    <a:pt x="92" y="31"/>
                  </a:cubicBezTo>
                  <a:cubicBezTo>
                    <a:pt x="67" y="72"/>
                    <a:pt x="67" y="72"/>
                    <a:pt x="67" y="72"/>
                  </a:cubicBezTo>
                  <a:cubicBezTo>
                    <a:pt x="58" y="66"/>
                    <a:pt x="58" y="66"/>
                    <a:pt x="58" y="66"/>
                  </a:cubicBezTo>
                  <a:cubicBezTo>
                    <a:pt x="78" y="34"/>
                    <a:pt x="78" y="34"/>
                    <a:pt x="78" y="34"/>
                  </a:cubicBezTo>
                  <a:cubicBezTo>
                    <a:pt x="46" y="14"/>
                    <a:pt x="46" y="14"/>
                    <a:pt x="46" y="14"/>
                  </a:cubicBezTo>
                  <a:cubicBezTo>
                    <a:pt x="26" y="47"/>
                    <a:pt x="26" y="47"/>
                    <a:pt x="26" y="47"/>
                  </a:cubicBezTo>
                  <a:lnTo>
                    <a:pt x="16" y="41"/>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43" name="Freeform 25"/>
            <p:cNvSpPr/>
            <p:nvPr/>
          </p:nvSpPr>
          <p:spPr bwMode="auto">
            <a:xfrm>
              <a:off x="3162479" y="3046586"/>
              <a:ext cx="342900" cy="315913"/>
            </a:xfrm>
            <a:custGeom>
              <a:avLst/>
              <a:gdLst>
                <a:gd name="T0" fmla="*/ 57 w 91"/>
                <a:gd name="T1" fmla="*/ 0 h 84"/>
                <a:gd name="T2" fmla="*/ 67 w 91"/>
                <a:gd name="T3" fmla="*/ 7 h 84"/>
                <a:gd name="T4" fmla="*/ 59 w 91"/>
                <a:gd name="T5" fmla="*/ 20 h 84"/>
                <a:gd name="T6" fmla="*/ 91 w 91"/>
                <a:gd name="T7" fmla="*/ 39 h 84"/>
                <a:gd name="T8" fmla="*/ 78 w 91"/>
                <a:gd name="T9" fmla="*/ 59 h 84"/>
                <a:gd name="T10" fmla="*/ 67 w 91"/>
                <a:gd name="T11" fmla="*/ 75 h 84"/>
                <a:gd name="T12" fmla="*/ 56 w 91"/>
                <a:gd name="T13" fmla="*/ 83 h 84"/>
                <a:gd name="T14" fmla="*/ 45 w 91"/>
                <a:gd name="T15" fmla="*/ 81 h 84"/>
                <a:gd name="T16" fmla="*/ 30 w 91"/>
                <a:gd name="T17" fmla="*/ 72 h 84"/>
                <a:gd name="T18" fmla="*/ 34 w 91"/>
                <a:gd name="T19" fmla="*/ 61 h 84"/>
                <a:gd name="T20" fmla="*/ 46 w 91"/>
                <a:gd name="T21" fmla="*/ 69 h 84"/>
                <a:gd name="T22" fmla="*/ 52 w 91"/>
                <a:gd name="T23" fmla="*/ 71 h 84"/>
                <a:gd name="T24" fmla="*/ 56 w 91"/>
                <a:gd name="T25" fmla="*/ 69 h 84"/>
                <a:gd name="T26" fmla="*/ 63 w 91"/>
                <a:gd name="T27" fmla="*/ 60 h 84"/>
                <a:gd name="T28" fmla="*/ 75 w 91"/>
                <a:gd name="T29" fmla="*/ 42 h 84"/>
                <a:gd name="T30" fmla="*/ 53 w 91"/>
                <a:gd name="T31" fmla="*/ 28 h 84"/>
                <a:gd name="T32" fmla="*/ 2 w 91"/>
                <a:gd name="T33" fmla="*/ 58 h 84"/>
                <a:gd name="T34" fmla="*/ 0 w 91"/>
                <a:gd name="T35" fmla="*/ 45 h 84"/>
                <a:gd name="T36" fmla="*/ 43 w 91"/>
                <a:gd name="T37" fmla="*/ 22 h 84"/>
                <a:gd name="T38" fmla="*/ 25 w 91"/>
                <a:gd name="T39" fmla="*/ 11 h 84"/>
                <a:gd name="T40" fmla="*/ 31 w 91"/>
                <a:gd name="T41" fmla="*/ 2 h 84"/>
                <a:gd name="T42" fmla="*/ 49 w 91"/>
                <a:gd name="T43" fmla="*/ 14 h 84"/>
                <a:gd name="T44" fmla="*/ 57 w 91"/>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84">
                  <a:moveTo>
                    <a:pt x="57" y="0"/>
                  </a:moveTo>
                  <a:cubicBezTo>
                    <a:pt x="67" y="7"/>
                    <a:pt x="67" y="7"/>
                    <a:pt x="67" y="7"/>
                  </a:cubicBezTo>
                  <a:cubicBezTo>
                    <a:pt x="59" y="20"/>
                    <a:pt x="59" y="20"/>
                    <a:pt x="59" y="20"/>
                  </a:cubicBezTo>
                  <a:cubicBezTo>
                    <a:pt x="91" y="39"/>
                    <a:pt x="91" y="39"/>
                    <a:pt x="91" y="39"/>
                  </a:cubicBezTo>
                  <a:cubicBezTo>
                    <a:pt x="78" y="59"/>
                    <a:pt x="78" y="59"/>
                    <a:pt x="78" y="59"/>
                  </a:cubicBezTo>
                  <a:cubicBezTo>
                    <a:pt x="73" y="66"/>
                    <a:pt x="70" y="71"/>
                    <a:pt x="67" y="75"/>
                  </a:cubicBezTo>
                  <a:cubicBezTo>
                    <a:pt x="64" y="80"/>
                    <a:pt x="60" y="82"/>
                    <a:pt x="56" y="83"/>
                  </a:cubicBezTo>
                  <a:cubicBezTo>
                    <a:pt x="52" y="84"/>
                    <a:pt x="48" y="84"/>
                    <a:pt x="45" y="81"/>
                  </a:cubicBezTo>
                  <a:cubicBezTo>
                    <a:pt x="41" y="79"/>
                    <a:pt x="36" y="76"/>
                    <a:pt x="30" y="72"/>
                  </a:cubicBezTo>
                  <a:cubicBezTo>
                    <a:pt x="31" y="68"/>
                    <a:pt x="33" y="64"/>
                    <a:pt x="34" y="61"/>
                  </a:cubicBezTo>
                  <a:cubicBezTo>
                    <a:pt x="37" y="63"/>
                    <a:pt x="41" y="66"/>
                    <a:pt x="46" y="69"/>
                  </a:cubicBezTo>
                  <a:cubicBezTo>
                    <a:pt x="48" y="70"/>
                    <a:pt x="50" y="71"/>
                    <a:pt x="52" y="71"/>
                  </a:cubicBezTo>
                  <a:cubicBezTo>
                    <a:pt x="54" y="70"/>
                    <a:pt x="55" y="70"/>
                    <a:pt x="56" y="69"/>
                  </a:cubicBezTo>
                  <a:cubicBezTo>
                    <a:pt x="57" y="68"/>
                    <a:pt x="60" y="65"/>
                    <a:pt x="63" y="60"/>
                  </a:cubicBezTo>
                  <a:cubicBezTo>
                    <a:pt x="66" y="55"/>
                    <a:pt x="70" y="49"/>
                    <a:pt x="75" y="42"/>
                  </a:cubicBezTo>
                  <a:cubicBezTo>
                    <a:pt x="53" y="28"/>
                    <a:pt x="53" y="28"/>
                    <a:pt x="53" y="28"/>
                  </a:cubicBezTo>
                  <a:cubicBezTo>
                    <a:pt x="41" y="47"/>
                    <a:pt x="24" y="57"/>
                    <a:pt x="2" y="58"/>
                  </a:cubicBezTo>
                  <a:cubicBezTo>
                    <a:pt x="2" y="54"/>
                    <a:pt x="1" y="49"/>
                    <a:pt x="0" y="45"/>
                  </a:cubicBezTo>
                  <a:cubicBezTo>
                    <a:pt x="18" y="45"/>
                    <a:pt x="33" y="37"/>
                    <a:pt x="43" y="22"/>
                  </a:cubicBezTo>
                  <a:cubicBezTo>
                    <a:pt x="25" y="11"/>
                    <a:pt x="25" y="11"/>
                    <a:pt x="25" y="11"/>
                  </a:cubicBezTo>
                  <a:cubicBezTo>
                    <a:pt x="31" y="2"/>
                    <a:pt x="31" y="2"/>
                    <a:pt x="31" y="2"/>
                  </a:cubicBezTo>
                  <a:cubicBezTo>
                    <a:pt x="49" y="14"/>
                    <a:pt x="49" y="14"/>
                    <a:pt x="49" y="14"/>
                  </a:cubicBezTo>
                  <a:cubicBezTo>
                    <a:pt x="51" y="10"/>
                    <a:pt x="54" y="5"/>
                    <a:pt x="57"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4" name="组合 23"/>
          <p:cNvGrpSpPr/>
          <p:nvPr/>
        </p:nvGrpSpPr>
        <p:grpSpPr>
          <a:xfrm>
            <a:off x="3764141" y="2536998"/>
            <a:ext cx="850900" cy="644525"/>
            <a:chOff x="3764141" y="2536998"/>
            <a:chExt cx="850900" cy="644525"/>
          </a:xfrm>
          <a:solidFill>
            <a:schemeClr val="bg1"/>
          </a:solidFill>
        </p:grpSpPr>
        <p:sp>
          <p:nvSpPr>
            <p:cNvPr id="44" name="Freeform 26"/>
            <p:cNvSpPr>
              <a:spLocks noEditPoints="1"/>
            </p:cNvSpPr>
            <p:nvPr/>
          </p:nvSpPr>
          <p:spPr bwMode="auto">
            <a:xfrm>
              <a:off x="3764141" y="2860848"/>
              <a:ext cx="361950" cy="320675"/>
            </a:xfrm>
            <a:custGeom>
              <a:avLst/>
              <a:gdLst>
                <a:gd name="T0" fmla="*/ 3 w 96"/>
                <a:gd name="T1" fmla="*/ 28 h 85"/>
                <a:gd name="T2" fmla="*/ 23 w 96"/>
                <a:gd name="T3" fmla="*/ 33 h 85"/>
                <a:gd name="T4" fmla="*/ 19 w 96"/>
                <a:gd name="T5" fmla="*/ 44 h 85"/>
                <a:gd name="T6" fmla="*/ 0 w 96"/>
                <a:gd name="T7" fmla="*/ 37 h 85"/>
                <a:gd name="T8" fmla="*/ 3 w 96"/>
                <a:gd name="T9" fmla="*/ 28 h 85"/>
                <a:gd name="T10" fmla="*/ 33 w 96"/>
                <a:gd name="T11" fmla="*/ 48 h 85"/>
                <a:gd name="T12" fmla="*/ 46 w 96"/>
                <a:gd name="T13" fmla="*/ 40 h 85"/>
                <a:gd name="T14" fmla="*/ 38 w 96"/>
                <a:gd name="T15" fmla="*/ 27 h 85"/>
                <a:gd name="T16" fmla="*/ 27 w 96"/>
                <a:gd name="T17" fmla="*/ 35 h 85"/>
                <a:gd name="T18" fmla="*/ 21 w 96"/>
                <a:gd name="T19" fmla="*/ 26 h 85"/>
                <a:gd name="T20" fmla="*/ 33 w 96"/>
                <a:gd name="T21" fmla="*/ 18 h 85"/>
                <a:gd name="T22" fmla="*/ 26 w 96"/>
                <a:gd name="T23" fmla="*/ 8 h 85"/>
                <a:gd name="T24" fmla="*/ 35 w 96"/>
                <a:gd name="T25" fmla="*/ 2 h 85"/>
                <a:gd name="T26" fmla="*/ 42 w 96"/>
                <a:gd name="T27" fmla="*/ 12 h 85"/>
                <a:gd name="T28" fmla="*/ 61 w 96"/>
                <a:gd name="T29" fmla="*/ 0 h 85"/>
                <a:gd name="T30" fmla="*/ 75 w 96"/>
                <a:gd name="T31" fmla="*/ 21 h 85"/>
                <a:gd name="T32" fmla="*/ 80 w 96"/>
                <a:gd name="T33" fmla="*/ 18 h 85"/>
                <a:gd name="T34" fmla="*/ 85 w 96"/>
                <a:gd name="T35" fmla="*/ 26 h 85"/>
                <a:gd name="T36" fmla="*/ 63 w 96"/>
                <a:gd name="T37" fmla="*/ 41 h 85"/>
                <a:gd name="T38" fmla="*/ 95 w 96"/>
                <a:gd name="T39" fmla="*/ 43 h 85"/>
                <a:gd name="T40" fmla="*/ 96 w 96"/>
                <a:gd name="T41" fmla="*/ 55 h 85"/>
                <a:gd name="T42" fmla="*/ 59 w 96"/>
                <a:gd name="T43" fmla="*/ 50 h 85"/>
                <a:gd name="T44" fmla="*/ 54 w 96"/>
                <a:gd name="T45" fmla="*/ 83 h 85"/>
                <a:gd name="T46" fmla="*/ 43 w 96"/>
                <a:gd name="T47" fmla="*/ 78 h 85"/>
                <a:gd name="T48" fmla="*/ 49 w 96"/>
                <a:gd name="T49" fmla="*/ 50 h 85"/>
                <a:gd name="T50" fmla="*/ 39 w 96"/>
                <a:gd name="T51" fmla="*/ 57 h 85"/>
                <a:gd name="T52" fmla="*/ 33 w 96"/>
                <a:gd name="T53" fmla="*/ 48 h 85"/>
                <a:gd name="T54" fmla="*/ 22 w 96"/>
                <a:gd name="T55" fmla="*/ 52 h 85"/>
                <a:gd name="T56" fmla="*/ 33 w 96"/>
                <a:gd name="T57" fmla="*/ 50 h 85"/>
                <a:gd name="T58" fmla="*/ 42 w 96"/>
                <a:gd name="T59" fmla="*/ 85 h 85"/>
                <a:gd name="T60" fmla="*/ 32 w 96"/>
                <a:gd name="T61" fmla="*/ 85 h 85"/>
                <a:gd name="T62" fmla="*/ 22 w 96"/>
                <a:gd name="T63" fmla="*/ 52 h 85"/>
                <a:gd name="T64" fmla="*/ 58 w 96"/>
                <a:gd name="T65" fmla="*/ 14 h 85"/>
                <a:gd name="T66" fmla="*/ 47 w 96"/>
                <a:gd name="T67" fmla="*/ 21 h 85"/>
                <a:gd name="T68" fmla="*/ 55 w 96"/>
                <a:gd name="T69" fmla="*/ 34 h 85"/>
                <a:gd name="T70" fmla="*/ 66 w 96"/>
                <a:gd name="T71" fmla="*/ 27 h 85"/>
                <a:gd name="T72" fmla="*/ 58 w 96"/>
                <a:gd name="T73"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5">
                  <a:moveTo>
                    <a:pt x="3" y="28"/>
                  </a:moveTo>
                  <a:cubicBezTo>
                    <a:pt x="10" y="29"/>
                    <a:pt x="16" y="31"/>
                    <a:pt x="23" y="33"/>
                  </a:cubicBezTo>
                  <a:cubicBezTo>
                    <a:pt x="19" y="44"/>
                    <a:pt x="19" y="44"/>
                    <a:pt x="19" y="44"/>
                  </a:cubicBezTo>
                  <a:cubicBezTo>
                    <a:pt x="13" y="41"/>
                    <a:pt x="6" y="39"/>
                    <a:pt x="0" y="37"/>
                  </a:cubicBezTo>
                  <a:lnTo>
                    <a:pt x="3" y="28"/>
                  </a:lnTo>
                  <a:close/>
                  <a:moveTo>
                    <a:pt x="33" y="48"/>
                  </a:moveTo>
                  <a:cubicBezTo>
                    <a:pt x="46" y="40"/>
                    <a:pt x="46" y="40"/>
                    <a:pt x="46" y="40"/>
                  </a:cubicBezTo>
                  <a:cubicBezTo>
                    <a:pt x="43" y="36"/>
                    <a:pt x="41" y="32"/>
                    <a:pt x="38" y="27"/>
                  </a:cubicBezTo>
                  <a:cubicBezTo>
                    <a:pt x="27" y="35"/>
                    <a:pt x="27" y="35"/>
                    <a:pt x="27" y="35"/>
                  </a:cubicBezTo>
                  <a:cubicBezTo>
                    <a:pt x="21" y="26"/>
                    <a:pt x="21" y="26"/>
                    <a:pt x="21" y="26"/>
                  </a:cubicBezTo>
                  <a:cubicBezTo>
                    <a:pt x="33" y="18"/>
                    <a:pt x="33" y="18"/>
                    <a:pt x="33" y="18"/>
                  </a:cubicBezTo>
                  <a:cubicBezTo>
                    <a:pt x="26" y="8"/>
                    <a:pt x="26" y="8"/>
                    <a:pt x="26" y="8"/>
                  </a:cubicBezTo>
                  <a:cubicBezTo>
                    <a:pt x="35" y="2"/>
                    <a:pt x="35" y="2"/>
                    <a:pt x="35" y="2"/>
                  </a:cubicBezTo>
                  <a:cubicBezTo>
                    <a:pt x="38" y="6"/>
                    <a:pt x="40" y="9"/>
                    <a:pt x="42" y="12"/>
                  </a:cubicBezTo>
                  <a:cubicBezTo>
                    <a:pt x="61" y="0"/>
                    <a:pt x="61" y="0"/>
                    <a:pt x="61" y="0"/>
                  </a:cubicBezTo>
                  <a:cubicBezTo>
                    <a:pt x="75" y="21"/>
                    <a:pt x="75" y="21"/>
                    <a:pt x="75" y="21"/>
                  </a:cubicBezTo>
                  <a:cubicBezTo>
                    <a:pt x="80" y="18"/>
                    <a:pt x="80" y="18"/>
                    <a:pt x="80" y="18"/>
                  </a:cubicBezTo>
                  <a:cubicBezTo>
                    <a:pt x="85" y="26"/>
                    <a:pt x="85" y="26"/>
                    <a:pt x="85" y="26"/>
                  </a:cubicBezTo>
                  <a:cubicBezTo>
                    <a:pt x="63" y="41"/>
                    <a:pt x="63" y="41"/>
                    <a:pt x="63" y="41"/>
                  </a:cubicBezTo>
                  <a:cubicBezTo>
                    <a:pt x="72" y="46"/>
                    <a:pt x="83" y="47"/>
                    <a:pt x="95" y="43"/>
                  </a:cubicBezTo>
                  <a:cubicBezTo>
                    <a:pt x="95" y="47"/>
                    <a:pt x="95" y="51"/>
                    <a:pt x="96" y="55"/>
                  </a:cubicBezTo>
                  <a:cubicBezTo>
                    <a:pt x="83" y="59"/>
                    <a:pt x="71" y="57"/>
                    <a:pt x="59" y="50"/>
                  </a:cubicBezTo>
                  <a:cubicBezTo>
                    <a:pt x="62" y="59"/>
                    <a:pt x="60" y="70"/>
                    <a:pt x="54" y="83"/>
                  </a:cubicBezTo>
                  <a:cubicBezTo>
                    <a:pt x="51" y="81"/>
                    <a:pt x="47" y="79"/>
                    <a:pt x="43" y="78"/>
                  </a:cubicBezTo>
                  <a:cubicBezTo>
                    <a:pt x="49" y="69"/>
                    <a:pt x="51" y="59"/>
                    <a:pt x="49" y="50"/>
                  </a:cubicBezTo>
                  <a:cubicBezTo>
                    <a:pt x="39" y="57"/>
                    <a:pt x="39" y="57"/>
                    <a:pt x="39" y="57"/>
                  </a:cubicBezTo>
                  <a:lnTo>
                    <a:pt x="33" y="48"/>
                  </a:lnTo>
                  <a:close/>
                  <a:moveTo>
                    <a:pt x="22" y="52"/>
                  </a:moveTo>
                  <a:cubicBezTo>
                    <a:pt x="25" y="51"/>
                    <a:pt x="29" y="51"/>
                    <a:pt x="33" y="50"/>
                  </a:cubicBezTo>
                  <a:cubicBezTo>
                    <a:pt x="42" y="85"/>
                    <a:pt x="42" y="85"/>
                    <a:pt x="42" y="85"/>
                  </a:cubicBezTo>
                  <a:cubicBezTo>
                    <a:pt x="39" y="85"/>
                    <a:pt x="35" y="85"/>
                    <a:pt x="32" y="85"/>
                  </a:cubicBezTo>
                  <a:cubicBezTo>
                    <a:pt x="29" y="75"/>
                    <a:pt x="26" y="64"/>
                    <a:pt x="22" y="52"/>
                  </a:cubicBezTo>
                  <a:close/>
                  <a:moveTo>
                    <a:pt x="58" y="14"/>
                  </a:moveTo>
                  <a:cubicBezTo>
                    <a:pt x="47" y="21"/>
                    <a:pt x="47" y="21"/>
                    <a:pt x="47" y="21"/>
                  </a:cubicBezTo>
                  <a:cubicBezTo>
                    <a:pt x="50" y="26"/>
                    <a:pt x="52" y="30"/>
                    <a:pt x="55" y="34"/>
                  </a:cubicBezTo>
                  <a:cubicBezTo>
                    <a:pt x="66" y="27"/>
                    <a:pt x="66" y="27"/>
                    <a:pt x="66" y="27"/>
                  </a:cubicBezTo>
                  <a:lnTo>
                    <a:pt x="58" y="14"/>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45" name="Freeform 27"/>
            <p:cNvSpPr>
              <a:spLocks noEditPoints="1"/>
            </p:cNvSpPr>
            <p:nvPr/>
          </p:nvSpPr>
          <p:spPr bwMode="auto">
            <a:xfrm>
              <a:off x="4024491" y="2662410"/>
              <a:ext cx="357188" cy="368300"/>
            </a:xfrm>
            <a:custGeom>
              <a:avLst/>
              <a:gdLst>
                <a:gd name="T0" fmla="*/ 23 w 95"/>
                <a:gd name="T1" fmla="*/ 34 h 98"/>
                <a:gd name="T2" fmla="*/ 22 w 95"/>
                <a:gd name="T3" fmla="*/ 45 h 98"/>
                <a:gd name="T4" fmla="*/ 13 w 95"/>
                <a:gd name="T5" fmla="*/ 40 h 98"/>
                <a:gd name="T6" fmla="*/ 0 w 95"/>
                <a:gd name="T7" fmla="*/ 49 h 98"/>
                <a:gd name="T8" fmla="*/ 13 w 95"/>
                <a:gd name="T9" fmla="*/ 24 h 98"/>
                <a:gd name="T10" fmla="*/ 28 w 95"/>
                <a:gd name="T11" fmla="*/ 22 h 98"/>
                <a:gd name="T12" fmla="*/ 65 w 95"/>
                <a:gd name="T13" fmla="*/ 6 h 98"/>
                <a:gd name="T14" fmla="*/ 61 w 95"/>
                <a:gd name="T15" fmla="*/ 17 h 98"/>
                <a:gd name="T16" fmla="*/ 46 w 95"/>
                <a:gd name="T17" fmla="*/ 19 h 98"/>
                <a:gd name="T18" fmla="*/ 41 w 95"/>
                <a:gd name="T19" fmla="*/ 30 h 98"/>
                <a:gd name="T20" fmla="*/ 43 w 95"/>
                <a:gd name="T21" fmla="*/ 33 h 98"/>
                <a:gd name="T22" fmla="*/ 75 w 95"/>
                <a:gd name="T23" fmla="*/ 22 h 98"/>
                <a:gd name="T24" fmla="*/ 50 w 95"/>
                <a:gd name="T25" fmla="*/ 44 h 98"/>
                <a:gd name="T26" fmla="*/ 81 w 95"/>
                <a:gd name="T27" fmla="*/ 39 h 98"/>
                <a:gd name="T28" fmla="*/ 74 w 95"/>
                <a:gd name="T29" fmla="*/ 55 h 98"/>
                <a:gd name="T30" fmla="*/ 95 w 95"/>
                <a:gd name="T31" fmla="*/ 61 h 98"/>
                <a:gd name="T32" fmla="*/ 72 w 95"/>
                <a:gd name="T33" fmla="*/ 78 h 98"/>
                <a:gd name="T34" fmla="*/ 53 w 95"/>
                <a:gd name="T35" fmla="*/ 68 h 98"/>
                <a:gd name="T36" fmla="*/ 29 w 95"/>
                <a:gd name="T37" fmla="*/ 93 h 98"/>
                <a:gd name="T38" fmla="*/ 46 w 95"/>
                <a:gd name="T39" fmla="*/ 57 h 98"/>
                <a:gd name="T40" fmla="*/ 39 w 95"/>
                <a:gd name="T41" fmla="*/ 78 h 98"/>
                <a:gd name="T42" fmla="*/ 19 w 95"/>
                <a:gd name="T43" fmla="*/ 65 h 98"/>
                <a:gd name="T44" fmla="*/ 39 w 95"/>
                <a:gd name="T45" fmla="*/ 46 h 98"/>
                <a:gd name="T46" fmla="*/ 7 w 95"/>
                <a:gd name="T47" fmla="*/ 56 h 98"/>
                <a:gd name="T48" fmla="*/ 32 w 95"/>
                <a:gd name="T49" fmla="*/ 36 h 98"/>
                <a:gd name="T50" fmla="*/ 31 w 95"/>
                <a:gd name="T51" fmla="*/ 32 h 98"/>
                <a:gd name="T52" fmla="*/ 40 w 95"/>
                <a:gd name="T53" fmla="*/ 6 h 98"/>
                <a:gd name="T54" fmla="*/ 61 w 95"/>
                <a:gd name="T55" fmla="*/ 0 h 98"/>
                <a:gd name="T56" fmla="*/ 64 w 95"/>
                <a:gd name="T57" fmla="*/ 51 h 98"/>
                <a:gd name="T58" fmla="*/ 72 w 95"/>
                <a:gd name="T59" fmla="*/ 43 h 98"/>
                <a:gd name="T60" fmla="*/ 54 w 95"/>
                <a:gd name="T61" fmla="*/ 51 h 98"/>
                <a:gd name="T62" fmla="*/ 69 w 95"/>
                <a:gd name="T6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98">
                  <a:moveTo>
                    <a:pt x="32" y="28"/>
                  </a:moveTo>
                  <a:cubicBezTo>
                    <a:pt x="23" y="34"/>
                    <a:pt x="23" y="34"/>
                    <a:pt x="23" y="34"/>
                  </a:cubicBezTo>
                  <a:cubicBezTo>
                    <a:pt x="25" y="35"/>
                    <a:pt x="27" y="37"/>
                    <a:pt x="29" y="38"/>
                  </a:cubicBezTo>
                  <a:cubicBezTo>
                    <a:pt x="22" y="45"/>
                    <a:pt x="22" y="45"/>
                    <a:pt x="22" y="45"/>
                  </a:cubicBezTo>
                  <a:cubicBezTo>
                    <a:pt x="19" y="43"/>
                    <a:pt x="17" y="41"/>
                    <a:pt x="14" y="39"/>
                  </a:cubicBezTo>
                  <a:cubicBezTo>
                    <a:pt x="13" y="40"/>
                    <a:pt x="13" y="40"/>
                    <a:pt x="13" y="40"/>
                  </a:cubicBezTo>
                  <a:cubicBezTo>
                    <a:pt x="12" y="45"/>
                    <a:pt x="11" y="50"/>
                    <a:pt x="9" y="55"/>
                  </a:cubicBezTo>
                  <a:cubicBezTo>
                    <a:pt x="7" y="53"/>
                    <a:pt x="4" y="51"/>
                    <a:pt x="0" y="49"/>
                  </a:cubicBezTo>
                  <a:cubicBezTo>
                    <a:pt x="3" y="44"/>
                    <a:pt x="4" y="37"/>
                    <a:pt x="4" y="30"/>
                  </a:cubicBezTo>
                  <a:cubicBezTo>
                    <a:pt x="13" y="24"/>
                    <a:pt x="13" y="24"/>
                    <a:pt x="13" y="24"/>
                  </a:cubicBezTo>
                  <a:cubicBezTo>
                    <a:pt x="13" y="27"/>
                    <a:pt x="13" y="29"/>
                    <a:pt x="13" y="31"/>
                  </a:cubicBezTo>
                  <a:cubicBezTo>
                    <a:pt x="28" y="22"/>
                    <a:pt x="28" y="22"/>
                    <a:pt x="28" y="22"/>
                  </a:cubicBezTo>
                  <a:lnTo>
                    <a:pt x="32" y="28"/>
                  </a:lnTo>
                  <a:close/>
                  <a:moveTo>
                    <a:pt x="65" y="6"/>
                  </a:moveTo>
                  <a:cubicBezTo>
                    <a:pt x="55" y="13"/>
                    <a:pt x="55" y="13"/>
                    <a:pt x="55" y="13"/>
                  </a:cubicBezTo>
                  <a:cubicBezTo>
                    <a:pt x="57" y="14"/>
                    <a:pt x="59" y="16"/>
                    <a:pt x="61" y="17"/>
                  </a:cubicBezTo>
                  <a:cubicBezTo>
                    <a:pt x="54" y="24"/>
                    <a:pt x="54" y="24"/>
                    <a:pt x="54" y="24"/>
                  </a:cubicBezTo>
                  <a:cubicBezTo>
                    <a:pt x="51" y="22"/>
                    <a:pt x="49" y="20"/>
                    <a:pt x="46" y="19"/>
                  </a:cubicBezTo>
                  <a:cubicBezTo>
                    <a:pt x="42" y="21"/>
                    <a:pt x="42" y="21"/>
                    <a:pt x="42" y="21"/>
                  </a:cubicBezTo>
                  <a:cubicBezTo>
                    <a:pt x="42" y="24"/>
                    <a:pt x="42" y="27"/>
                    <a:pt x="41" y="30"/>
                  </a:cubicBezTo>
                  <a:cubicBezTo>
                    <a:pt x="41" y="30"/>
                    <a:pt x="41" y="30"/>
                    <a:pt x="41" y="30"/>
                  </a:cubicBezTo>
                  <a:cubicBezTo>
                    <a:pt x="43" y="33"/>
                    <a:pt x="43" y="33"/>
                    <a:pt x="43" y="33"/>
                  </a:cubicBezTo>
                  <a:cubicBezTo>
                    <a:pt x="70" y="15"/>
                    <a:pt x="70" y="15"/>
                    <a:pt x="70" y="15"/>
                  </a:cubicBezTo>
                  <a:cubicBezTo>
                    <a:pt x="75" y="22"/>
                    <a:pt x="75" y="22"/>
                    <a:pt x="75" y="22"/>
                  </a:cubicBezTo>
                  <a:cubicBezTo>
                    <a:pt x="47" y="40"/>
                    <a:pt x="47" y="40"/>
                    <a:pt x="47" y="40"/>
                  </a:cubicBezTo>
                  <a:cubicBezTo>
                    <a:pt x="50" y="44"/>
                    <a:pt x="50" y="44"/>
                    <a:pt x="50" y="44"/>
                  </a:cubicBezTo>
                  <a:cubicBezTo>
                    <a:pt x="74" y="28"/>
                    <a:pt x="74" y="28"/>
                    <a:pt x="74" y="28"/>
                  </a:cubicBezTo>
                  <a:cubicBezTo>
                    <a:pt x="81" y="39"/>
                    <a:pt x="81" y="39"/>
                    <a:pt x="81" y="39"/>
                  </a:cubicBezTo>
                  <a:cubicBezTo>
                    <a:pt x="82" y="41"/>
                    <a:pt x="83" y="43"/>
                    <a:pt x="83" y="46"/>
                  </a:cubicBezTo>
                  <a:cubicBezTo>
                    <a:pt x="82" y="48"/>
                    <a:pt x="79" y="51"/>
                    <a:pt x="74" y="55"/>
                  </a:cubicBezTo>
                  <a:cubicBezTo>
                    <a:pt x="80" y="54"/>
                    <a:pt x="87" y="52"/>
                    <a:pt x="94" y="49"/>
                  </a:cubicBezTo>
                  <a:cubicBezTo>
                    <a:pt x="94" y="53"/>
                    <a:pt x="94" y="57"/>
                    <a:pt x="95" y="61"/>
                  </a:cubicBezTo>
                  <a:cubicBezTo>
                    <a:pt x="83" y="64"/>
                    <a:pt x="72" y="65"/>
                    <a:pt x="62" y="63"/>
                  </a:cubicBezTo>
                  <a:cubicBezTo>
                    <a:pt x="72" y="78"/>
                    <a:pt x="72" y="78"/>
                    <a:pt x="72" y="78"/>
                  </a:cubicBezTo>
                  <a:cubicBezTo>
                    <a:pt x="64" y="84"/>
                    <a:pt x="64" y="84"/>
                    <a:pt x="64" y="84"/>
                  </a:cubicBezTo>
                  <a:cubicBezTo>
                    <a:pt x="53" y="68"/>
                    <a:pt x="53" y="68"/>
                    <a:pt x="53" y="68"/>
                  </a:cubicBezTo>
                  <a:cubicBezTo>
                    <a:pt x="51" y="78"/>
                    <a:pt x="46" y="88"/>
                    <a:pt x="39" y="98"/>
                  </a:cubicBezTo>
                  <a:cubicBezTo>
                    <a:pt x="36" y="96"/>
                    <a:pt x="33" y="95"/>
                    <a:pt x="29" y="93"/>
                  </a:cubicBezTo>
                  <a:cubicBezTo>
                    <a:pt x="39" y="82"/>
                    <a:pt x="45" y="71"/>
                    <a:pt x="48" y="59"/>
                  </a:cubicBezTo>
                  <a:cubicBezTo>
                    <a:pt x="46" y="57"/>
                    <a:pt x="46" y="57"/>
                    <a:pt x="46" y="57"/>
                  </a:cubicBezTo>
                  <a:cubicBezTo>
                    <a:pt x="32" y="66"/>
                    <a:pt x="32" y="66"/>
                    <a:pt x="32" y="66"/>
                  </a:cubicBezTo>
                  <a:cubicBezTo>
                    <a:pt x="39" y="78"/>
                    <a:pt x="39" y="78"/>
                    <a:pt x="39" y="78"/>
                  </a:cubicBezTo>
                  <a:cubicBezTo>
                    <a:pt x="31" y="83"/>
                    <a:pt x="31" y="83"/>
                    <a:pt x="31" y="83"/>
                  </a:cubicBezTo>
                  <a:cubicBezTo>
                    <a:pt x="19" y="65"/>
                    <a:pt x="19" y="65"/>
                    <a:pt x="19" y="65"/>
                  </a:cubicBezTo>
                  <a:cubicBezTo>
                    <a:pt x="41" y="50"/>
                    <a:pt x="41" y="50"/>
                    <a:pt x="41" y="50"/>
                  </a:cubicBezTo>
                  <a:cubicBezTo>
                    <a:pt x="39" y="46"/>
                    <a:pt x="39" y="46"/>
                    <a:pt x="39" y="46"/>
                  </a:cubicBezTo>
                  <a:cubicBezTo>
                    <a:pt x="12" y="63"/>
                    <a:pt x="12" y="63"/>
                    <a:pt x="12" y="63"/>
                  </a:cubicBezTo>
                  <a:cubicBezTo>
                    <a:pt x="7" y="56"/>
                    <a:pt x="7" y="56"/>
                    <a:pt x="7" y="56"/>
                  </a:cubicBezTo>
                  <a:cubicBezTo>
                    <a:pt x="34" y="39"/>
                    <a:pt x="34" y="39"/>
                    <a:pt x="34" y="39"/>
                  </a:cubicBezTo>
                  <a:cubicBezTo>
                    <a:pt x="32" y="36"/>
                    <a:pt x="32" y="36"/>
                    <a:pt x="32" y="36"/>
                  </a:cubicBezTo>
                  <a:cubicBezTo>
                    <a:pt x="40" y="31"/>
                    <a:pt x="40" y="31"/>
                    <a:pt x="40" y="31"/>
                  </a:cubicBezTo>
                  <a:cubicBezTo>
                    <a:pt x="38" y="31"/>
                    <a:pt x="35" y="31"/>
                    <a:pt x="31" y="32"/>
                  </a:cubicBezTo>
                  <a:cubicBezTo>
                    <a:pt x="33" y="26"/>
                    <a:pt x="33" y="19"/>
                    <a:pt x="32" y="12"/>
                  </a:cubicBezTo>
                  <a:cubicBezTo>
                    <a:pt x="40" y="6"/>
                    <a:pt x="40" y="6"/>
                    <a:pt x="40" y="6"/>
                  </a:cubicBezTo>
                  <a:cubicBezTo>
                    <a:pt x="41" y="8"/>
                    <a:pt x="41" y="10"/>
                    <a:pt x="42" y="13"/>
                  </a:cubicBezTo>
                  <a:cubicBezTo>
                    <a:pt x="61" y="0"/>
                    <a:pt x="61" y="0"/>
                    <a:pt x="61" y="0"/>
                  </a:cubicBezTo>
                  <a:lnTo>
                    <a:pt x="65" y="6"/>
                  </a:lnTo>
                  <a:close/>
                  <a:moveTo>
                    <a:pt x="64" y="51"/>
                  </a:moveTo>
                  <a:cubicBezTo>
                    <a:pt x="67" y="50"/>
                    <a:pt x="69" y="48"/>
                    <a:pt x="71" y="47"/>
                  </a:cubicBezTo>
                  <a:cubicBezTo>
                    <a:pt x="72" y="46"/>
                    <a:pt x="73" y="45"/>
                    <a:pt x="72" y="43"/>
                  </a:cubicBezTo>
                  <a:cubicBezTo>
                    <a:pt x="70" y="41"/>
                    <a:pt x="70" y="41"/>
                    <a:pt x="70" y="41"/>
                  </a:cubicBezTo>
                  <a:cubicBezTo>
                    <a:pt x="54" y="51"/>
                    <a:pt x="54" y="51"/>
                    <a:pt x="54" y="51"/>
                  </a:cubicBezTo>
                  <a:cubicBezTo>
                    <a:pt x="56" y="54"/>
                    <a:pt x="56" y="54"/>
                    <a:pt x="56" y="54"/>
                  </a:cubicBezTo>
                  <a:cubicBezTo>
                    <a:pt x="60" y="55"/>
                    <a:pt x="65" y="55"/>
                    <a:pt x="69" y="55"/>
                  </a:cubicBezTo>
                  <a:cubicBezTo>
                    <a:pt x="67" y="54"/>
                    <a:pt x="66" y="52"/>
                    <a:pt x="64" y="51"/>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46" name="Freeform 28"/>
            <p:cNvSpPr/>
            <p:nvPr/>
          </p:nvSpPr>
          <p:spPr bwMode="auto">
            <a:xfrm>
              <a:off x="4294366" y="2536998"/>
              <a:ext cx="320675" cy="328613"/>
            </a:xfrm>
            <a:custGeom>
              <a:avLst/>
              <a:gdLst>
                <a:gd name="T0" fmla="*/ 9 w 85"/>
                <a:gd name="T1" fmla="*/ 13 h 87"/>
                <a:gd name="T2" fmla="*/ 20 w 85"/>
                <a:gd name="T3" fmla="*/ 7 h 87"/>
                <a:gd name="T4" fmla="*/ 28 w 85"/>
                <a:gd name="T5" fmla="*/ 20 h 87"/>
                <a:gd name="T6" fmla="*/ 59 w 85"/>
                <a:gd name="T7" fmla="*/ 0 h 87"/>
                <a:gd name="T8" fmla="*/ 71 w 85"/>
                <a:gd name="T9" fmla="*/ 19 h 87"/>
                <a:gd name="T10" fmla="*/ 81 w 85"/>
                <a:gd name="T11" fmla="*/ 37 h 87"/>
                <a:gd name="T12" fmla="*/ 84 w 85"/>
                <a:gd name="T13" fmla="*/ 50 h 87"/>
                <a:gd name="T14" fmla="*/ 77 w 85"/>
                <a:gd name="T15" fmla="*/ 59 h 87"/>
                <a:gd name="T16" fmla="*/ 63 w 85"/>
                <a:gd name="T17" fmla="*/ 69 h 87"/>
                <a:gd name="T18" fmla="*/ 54 w 85"/>
                <a:gd name="T19" fmla="*/ 60 h 87"/>
                <a:gd name="T20" fmla="*/ 67 w 85"/>
                <a:gd name="T21" fmla="*/ 53 h 87"/>
                <a:gd name="T22" fmla="*/ 71 w 85"/>
                <a:gd name="T23" fmla="*/ 48 h 87"/>
                <a:gd name="T24" fmla="*/ 71 w 85"/>
                <a:gd name="T25" fmla="*/ 43 h 87"/>
                <a:gd name="T26" fmla="*/ 66 w 85"/>
                <a:gd name="T27" fmla="*/ 33 h 87"/>
                <a:gd name="T28" fmla="*/ 54 w 85"/>
                <a:gd name="T29" fmla="*/ 15 h 87"/>
                <a:gd name="T30" fmla="*/ 33 w 85"/>
                <a:gd name="T31" fmla="*/ 29 h 87"/>
                <a:gd name="T32" fmla="*/ 38 w 85"/>
                <a:gd name="T33" fmla="*/ 87 h 87"/>
                <a:gd name="T34" fmla="*/ 25 w 85"/>
                <a:gd name="T35" fmla="*/ 84 h 87"/>
                <a:gd name="T36" fmla="*/ 23 w 85"/>
                <a:gd name="T37" fmla="*/ 35 h 87"/>
                <a:gd name="T38" fmla="*/ 6 w 85"/>
                <a:gd name="T39" fmla="*/ 47 h 87"/>
                <a:gd name="T40" fmla="*/ 0 w 85"/>
                <a:gd name="T41" fmla="*/ 38 h 87"/>
                <a:gd name="T42" fmla="*/ 18 w 85"/>
                <a:gd name="T43" fmla="*/ 26 h 87"/>
                <a:gd name="T44" fmla="*/ 9 w 85"/>
                <a:gd name="T45" fmla="*/ 1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7">
                  <a:moveTo>
                    <a:pt x="9" y="13"/>
                  </a:moveTo>
                  <a:cubicBezTo>
                    <a:pt x="20" y="7"/>
                    <a:pt x="20" y="7"/>
                    <a:pt x="20" y="7"/>
                  </a:cubicBezTo>
                  <a:cubicBezTo>
                    <a:pt x="28" y="20"/>
                    <a:pt x="28" y="20"/>
                    <a:pt x="28" y="20"/>
                  </a:cubicBezTo>
                  <a:cubicBezTo>
                    <a:pt x="59" y="0"/>
                    <a:pt x="59" y="0"/>
                    <a:pt x="59" y="0"/>
                  </a:cubicBezTo>
                  <a:cubicBezTo>
                    <a:pt x="71" y="19"/>
                    <a:pt x="71" y="19"/>
                    <a:pt x="71" y="19"/>
                  </a:cubicBezTo>
                  <a:cubicBezTo>
                    <a:pt x="75" y="27"/>
                    <a:pt x="79" y="32"/>
                    <a:pt x="81" y="37"/>
                  </a:cubicBezTo>
                  <a:cubicBezTo>
                    <a:pt x="84" y="42"/>
                    <a:pt x="85" y="46"/>
                    <a:pt x="84" y="50"/>
                  </a:cubicBezTo>
                  <a:cubicBezTo>
                    <a:pt x="83" y="53"/>
                    <a:pt x="81" y="57"/>
                    <a:pt x="77" y="59"/>
                  </a:cubicBezTo>
                  <a:cubicBezTo>
                    <a:pt x="74" y="62"/>
                    <a:pt x="69" y="65"/>
                    <a:pt x="63" y="69"/>
                  </a:cubicBezTo>
                  <a:cubicBezTo>
                    <a:pt x="60" y="65"/>
                    <a:pt x="57" y="62"/>
                    <a:pt x="54" y="60"/>
                  </a:cubicBezTo>
                  <a:cubicBezTo>
                    <a:pt x="58" y="58"/>
                    <a:pt x="62" y="56"/>
                    <a:pt x="67" y="53"/>
                  </a:cubicBezTo>
                  <a:cubicBezTo>
                    <a:pt x="69" y="51"/>
                    <a:pt x="70" y="50"/>
                    <a:pt x="71" y="48"/>
                  </a:cubicBezTo>
                  <a:cubicBezTo>
                    <a:pt x="71" y="46"/>
                    <a:pt x="71" y="45"/>
                    <a:pt x="71" y="43"/>
                  </a:cubicBezTo>
                  <a:cubicBezTo>
                    <a:pt x="70" y="42"/>
                    <a:pt x="69" y="39"/>
                    <a:pt x="66" y="33"/>
                  </a:cubicBezTo>
                  <a:cubicBezTo>
                    <a:pt x="63" y="28"/>
                    <a:pt x="59" y="22"/>
                    <a:pt x="54" y="15"/>
                  </a:cubicBezTo>
                  <a:cubicBezTo>
                    <a:pt x="33" y="29"/>
                    <a:pt x="33" y="29"/>
                    <a:pt x="33" y="29"/>
                  </a:cubicBezTo>
                  <a:cubicBezTo>
                    <a:pt x="45" y="48"/>
                    <a:pt x="46" y="67"/>
                    <a:pt x="38" y="87"/>
                  </a:cubicBezTo>
                  <a:cubicBezTo>
                    <a:pt x="34" y="86"/>
                    <a:pt x="30" y="85"/>
                    <a:pt x="25" y="84"/>
                  </a:cubicBezTo>
                  <a:cubicBezTo>
                    <a:pt x="33" y="67"/>
                    <a:pt x="32" y="51"/>
                    <a:pt x="23" y="35"/>
                  </a:cubicBezTo>
                  <a:cubicBezTo>
                    <a:pt x="6" y="47"/>
                    <a:pt x="6" y="47"/>
                    <a:pt x="6" y="47"/>
                  </a:cubicBezTo>
                  <a:cubicBezTo>
                    <a:pt x="0" y="38"/>
                    <a:pt x="0" y="38"/>
                    <a:pt x="0" y="38"/>
                  </a:cubicBezTo>
                  <a:cubicBezTo>
                    <a:pt x="18" y="26"/>
                    <a:pt x="18" y="26"/>
                    <a:pt x="18" y="26"/>
                  </a:cubicBezTo>
                  <a:cubicBezTo>
                    <a:pt x="15" y="22"/>
                    <a:pt x="13" y="18"/>
                    <a:pt x="9" y="1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7" name="组合 26"/>
          <p:cNvGrpSpPr/>
          <p:nvPr/>
        </p:nvGrpSpPr>
        <p:grpSpPr>
          <a:xfrm>
            <a:off x="5050016" y="3659361"/>
            <a:ext cx="876300" cy="447675"/>
            <a:chOff x="5050016" y="3659361"/>
            <a:chExt cx="876300" cy="447675"/>
          </a:xfrm>
          <a:solidFill>
            <a:schemeClr val="bg1"/>
          </a:solidFill>
        </p:grpSpPr>
        <p:sp>
          <p:nvSpPr>
            <p:cNvPr id="47" name="Freeform 29"/>
            <p:cNvSpPr>
              <a:spLocks noEditPoints="1"/>
            </p:cNvSpPr>
            <p:nvPr/>
          </p:nvSpPr>
          <p:spPr bwMode="auto">
            <a:xfrm>
              <a:off x="5050016" y="3783186"/>
              <a:ext cx="315913" cy="323850"/>
            </a:xfrm>
            <a:custGeom>
              <a:avLst/>
              <a:gdLst>
                <a:gd name="T0" fmla="*/ 38 w 84"/>
                <a:gd name="T1" fmla="*/ 12 h 86"/>
                <a:gd name="T2" fmla="*/ 46 w 84"/>
                <a:gd name="T3" fmla="*/ 3 h 86"/>
                <a:gd name="T4" fmla="*/ 53 w 84"/>
                <a:gd name="T5" fmla="*/ 8 h 86"/>
                <a:gd name="T6" fmla="*/ 58 w 84"/>
                <a:gd name="T7" fmla="*/ 0 h 86"/>
                <a:gd name="T8" fmla="*/ 68 w 84"/>
                <a:gd name="T9" fmla="*/ 4 h 86"/>
                <a:gd name="T10" fmla="*/ 51 w 84"/>
                <a:gd name="T11" fmla="*/ 18 h 86"/>
                <a:gd name="T12" fmla="*/ 60 w 84"/>
                <a:gd name="T13" fmla="*/ 19 h 86"/>
                <a:gd name="T14" fmla="*/ 62 w 84"/>
                <a:gd name="T15" fmla="*/ 40 h 86"/>
                <a:gd name="T16" fmla="*/ 68 w 84"/>
                <a:gd name="T17" fmla="*/ 39 h 86"/>
                <a:gd name="T18" fmla="*/ 77 w 84"/>
                <a:gd name="T19" fmla="*/ 34 h 86"/>
                <a:gd name="T20" fmla="*/ 73 w 84"/>
                <a:gd name="T21" fmla="*/ 52 h 86"/>
                <a:gd name="T22" fmla="*/ 77 w 84"/>
                <a:gd name="T23" fmla="*/ 69 h 86"/>
                <a:gd name="T24" fmla="*/ 69 w 84"/>
                <a:gd name="T25" fmla="*/ 53 h 86"/>
                <a:gd name="T26" fmla="*/ 53 w 84"/>
                <a:gd name="T27" fmla="*/ 56 h 86"/>
                <a:gd name="T28" fmla="*/ 48 w 84"/>
                <a:gd name="T29" fmla="*/ 53 h 86"/>
                <a:gd name="T30" fmla="*/ 53 w 84"/>
                <a:gd name="T31" fmla="*/ 62 h 86"/>
                <a:gd name="T32" fmla="*/ 36 w 84"/>
                <a:gd name="T33" fmla="*/ 60 h 86"/>
                <a:gd name="T34" fmla="*/ 23 w 84"/>
                <a:gd name="T35" fmla="*/ 60 h 86"/>
                <a:gd name="T36" fmla="*/ 43 w 84"/>
                <a:gd name="T37" fmla="*/ 34 h 86"/>
                <a:gd name="T38" fmla="*/ 51 w 84"/>
                <a:gd name="T39" fmla="*/ 42 h 86"/>
                <a:gd name="T40" fmla="*/ 12 w 84"/>
                <a:gd name="T41" fmla="*/ 28 h 86"/>
                <a:gd name="T42" fmla="*/ 16 w 84"/>
                <a:gd name="T43" fmla="*/ 65 h 86"/>
                <a:gd name="T44" fmla="*/ 20 w 84"/>
                <a:gd name="T45" fmla="*/ 86 h 86"/>
                <a:gd name="T46" fmla="*/ 12 w 84"/>
                <a:gd name="T47" fmla="*/ 69 h 86"/>
                <a:gd name="T48" fmla="*/ 5 w 84"/>
                <a:gd name="T49" fmla="*/ 39 h 86"/>
                <a:gd name="T50" fmla="*/ 42 w 84"/>
                <a:gd name="T51" fmla="*/ 31 h 86"/>
                <a:gd name="T52" fmla="*/ 15 w 84"/>
                <a:gd name="T53" fmla="*/ 31 h 86"/>
                <a:gd name="T54" fmla="*/ 42 w 84"/>
                <a:gd name="T55" fmla="*/ 31 h 86"/>
                <a:gd name="T56" fmla="*/ 68 w 84"/>
                <a:gd name="T57" fmla="*/ 61 h 86"/>
                <a:gd name="T58" fmla="*/ 57 w 84"/>
                <a:gd name="T59" fmla="*/ 79 h 86"/>
                <a:gd name="T60" fmla="*/ 27 w 84"/>
                <a:gd name="T61" fmla="*/ 76 h 86"/>
                <a:gd name="T62" fmla="*/ 34 w 84"/>
                <a:gd name="T63" fmla="*/ 61 h 86"/>
                <a:gd name="T64" fmla="*/ 41 w 84"/>
                <a:gd name="T65" fmla="*/ 73 h 86"/>
                <a:gd name="T66" fmla="*/ 56 w 84"/>
                <a:gd name="T67" fmla="*/ 68 h 86"/>
                <a:gd name="T68" fmla="*/ 38 w 84"/>
                <a:gd name="T69" fmla="*/ 49 h 86"/>
                <a:gd name="T70" fmla="*/ 28 w 84"/>
                <a:gd name="T71" fmla="*/ 46 h 86"/>
                <a:gd name="T72" fmla="*/ 38 w 84"/>
                <a:gd name="T73" fmla="*/ 4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6">
                  <a:moveTo>
                    <a:pt x="0" y="22"/>
                  </a:moveTo>
                  <a:cubicBezTo>
                    <a:pt x="38" y="12"/>
                    <a:pt x="38" y="12"/>
                    <a:pt x="38" y="12"/>
                  </a:cubicBezTo>
                  <a:cubicBezTo>
                    <a:pt x="38" y="10"/>
                    <a:pt x="37" y="8"/>
                    <a:pt x="36" y="5"/>
                  </a:cubicBezTo>
                  <a:cubicBezTo>
                    <a:pt x="46" y="3"/>
                    <a:pt x="46" y="3"/>
                    <a:pt x="46" y="3"/>
                  </a:cubicBezTo>
                  <a:cubicBezTo>
                    <a:pt x="46" y="5"/>
                    <a:pt x="47" y="7"/>
                    <a:pt x="48" y="10"/>
                  </a:cubicBezTo>
                  <a:cubicBezTo>
                    <a:pt x="53" y="8"/>
                    <a:pt x="53" y="8"/>
                    <a:pt x="53" y="8"/>
                  </a:cubicBezTo>
                  <a:cubicBezTo>
                    <a:pt x="52" y="7"/>
                    <a:pt x="51" y="5"/>
                    <a:pt x="50" y="4"/>
                  </a:cubicBezTo>
                  <a:cubicBezTo>
                    <a:pt x="58" y="0"/>
                    <a:pt x="58" y="0"/>
                    <a:pt x="58" y="0"/>
                  </a:cubicBezTo>
                  <a:cubicBezTo>
                    <a:pt x="60" y="2"/>
                    <a:pt x="62" y="4"/>
                    <a:pt x="63" y="6"/>
                  </a:cubicBezTo>
                  <a:cubicBezTo>
                    <a:pt x="68" y="4"/>
                    <a:pt x="68" y="4"/>
                    <a:pt x="68" y="4"/>
                  </a:cubicBezTo>
                  <a:cubicBezTo>
                    <a:pt x="70" y="13"/>
                    <a:pt x="70" y="13"/>
                    <a:pt x="70" y="13"/>
                  </a:cubicBezTo>
                  <a:cubicBezTo>
                    <a:pt x="51" y="18"/>
                    <a:pt x="51" y="18"/>
                    <a:pt x="51" y="18"/>
                  </a:cubicBezTo>
                  <a:cubicBezTo>
                    <a:pt x="53" y="23"/>
                    <a:pt x="54" y="27"/>
                    <a:pt x="56" y="31"/>
                  </a:cubicBezTo>
                  <a:cubicBezTo>
                    <a:pt x="58" y="27"/>
                    <a:pt x="59" y="23"/>
                    <a:pt x="60" y="19"/>
                  </a:cubicBezTo>
                  <a:cubicBezTo>
                    <a:pt x="69" y="21"/>
                    <a:pt x="69" y="21"/>
                    <a:pt x="69" y="21"/>
                  </a:cubicBezTo>
                  <a:cubicBezTo>
                    <a:pt x="67" y="28"/>
                    <a:pt x="65" y="35"/>
                    <a:pt x="62" y="40"/>
                  </a:cubicBezTo>
                  <a:cubicBezTo>
                    <a:pt x="64" y="42"/>
                    <a:pt x="66" y="43"/>
                    <a:pt x="67" y="43"/>
                  </a:cubicBezTo>
                  <a:cubicBezTo>
                    <a:pt x="68" y="42"/>
                    <a:pt x="68" y="41"/>
                    <a:pt x="68" y="39"/>
                  </a:cubicBezTo>
                  <a:cubicBezTo>
                    <a:pt x="68" y="37"/>
                    <a:pt x="68" y="35"/>
                    <a:pt x="68" y="32"/>
                  </a:cubicBezTo>
                  <a:cubicBezTo>
                    <a:pt x="71" y="33"/>
                    <a:pt x="74" y="34"/>
                    <a:pt x="77" y="34"/>
                  </a:cubicBezTo>
                  <a:cubicBezTo>
                    <a:pt x="77" y="40"/>
                    <a:pt x="77" y="44"/>
                    <a:pt x="76" y="47"/>
                  </a:cubicBezTo>
                  <a:cubicBezTo>
                    <a:pt x="76" y="49"/>
                    <a:pt x="74" y="51"/>
                    <a:pt x="73" y="52"/>
                  </a:cubicBezTo>
                  <a:cubicBezTo>
                    <a:pt x="77" y="55"/>
                    <a:pt x="81" y="58"/>
                    <a:pt x="84" y="62"/>
                  </a:cubicBezTo>
                  <a:cubicBezTo>
                    <a:pt x="77" y="69"/>
                    <a:pt x="77" y="69"/>
                    <a:pt x="77" y="69"/>
                  </a:cubicBezTo>
                  <a:cubicBezTo>
                    <a:pt x="73" y="65"/>
                    <a:pt x="69" y="61"/>
                    <a:pt x="65" y="57"/>
                  </a:cubicBezTo>
                  <a:cubicBezTo>
                    <a:pt x="69" y="53"/>
                    <a:pt x="69" y="53"/>
                    <a:pt x="69" y="53"/>
                  </a:cubicBezTo>
                  <a:cubicBezTo>
                    <a:pt x="65" y="54"/>
                    <a:pt x="61" y="53"/>
                    <a:pt x="57" y="50"/>
                  </a:cubicBezTo>
                  <a:cubicBezTo>
                    <a:pt x="56" y="52"/>
                    <a:pt x="55" y="54"/>
                    <a:pt x="53" y="56"/>
                  </a:cubicBezTo>
                  <a:cubicBezTo>
                    <a:pt x="51" y="54"/>
                    <a:pt x="49" y="53"/>
                    <a:pt x="47" y="52"/>
                  </a:cubicBezTo>
                  <a:cubicBezTo>
                    <a:pt x="48" y="53"/>
                    <a:pt x="48" y="53"/>
                    <a:pt x="48" y="53"/>
                  </a:cubicBezTo>
                  <a:cubicBezTo>
                    <a:pt x="43" y="54"/>
                    <a:pt x="43" y="54"/>
                    <a:pt x="43" y="54"/>
                  </a:cubicBezTo>
                  <a:cubicBezTo>
                    <a:pt x="47" y="57"/>
                    <a:pt x="50" y="59"/>
                    <a:pt x="53" y="62"/>
                  </a:cubicBezTo>
                  <a:cubicBezTo>
                    <a:pt x="47" y="69"/>
                    <a:pt x="47" y="69"/>
                    <a:pt x="47" y="69"/>
                  </a:cubicBezTo>
                  <a:cubicBezTo>
                    <a:pt x="44" y="66"/>
                    <a:pt x="40" y="63"/>
                    <a:pt x="36" y="60"/>
                  </a:cubicBezTo>
                  <a:cubicBezTo>
                    <a:pt x="40" y="55"/>
                    <a:pt x="40" y="55"/>
                    <a:pt x="40" y="55"/>
                  </a:cubicBezTo>
                  <a:cubicBezTo>
                    <a:pt x="23" y="60"/>
                    <a:pt x="23" y="60"/>
                    <a:pt x="23" y="60"/>
                  </a:cubicBezTo>
                  <a:cubicBezTo>
                    <a:pt x="18" y="41"/>
                    <a:pt x="18" y="41"/>
                    <a:pt x="18" y="41"/>
                  </a:cubicBezTo>
                  <a:cubicBezTo>
                    <a:pt x="43" y="34"/>
                    <a:pt x="43" y="34"/>
                    <a:pt x="43" y="34"/>
                  </a:cubicBezTo>
                  <a:cubicBezTo>
                    <a:pt x="47" y="49"/>
                    <a:pt x="47" y="49"/>
                    <a:pt x="47" y="49"/>
                  </a:cubicBezTo>
                  <a:cubicBezTo>
                    <a:pt x="48" y="47"/>
                    <a:pt x="50" y="45"/>
                    <a:pt x="51" y="42"/>
                  </a:cubicBezTo>
                  <a:cubicBezTo>
                    <a:pt x="48" y="38"/>
                    <a:pt x="44" y="30"/>
                    <a:pt x="41" y="21"/>
                  </a:cubicBezTo>
                  <a:cubicBezTo>
                    <a:pt x="12" y="28"/>
                    <a:pt x="12" y="28"/>
                    <a:pt x="12" y="28"/>
                  </a:cubicBezTo>
                  <a:cubicBezTo>
                    <a:pt x="14" y="38"/>
                    <a:pt x="14" y="38"/>
                    <a:pt x="14" y="38"/>
                  </a:cubicBezTo>
                  <a:cubicBezTo>
                    <a:pt x="17" y="48"/>
                    <a:pt x="18" y="57"/>
                    <a:pt x="16" y="65"/>
                  </a:cubicBezTo>
                  <a:cubicBezTo>
                    <a:pt x="23" y="66"/>
                    <a:pt x="23" y="66"/>
                    <a:pt x="23" y="66"/>
                  </a:cubicBezTo>
                  <a:cubicBezTo>
                    <a:pt x="22" y="72"/>
                    <a:pt x="21" y="79"/>
                    <a:pt x="20" y="86"/>
                  </a:cubicBezTo>
                  <a:cubicBezTo>
                    <a:pt x="10" y="84"/>
                    <a:pt x="10" y="84"/>
                    <a:pt x="10" y="84"/>
                  </a:cubicBezTo>
                  <a:cubicBezTo>
                    <a:pt x="11" y="79"/>
                    <a:pt x="12" y="73"/>
                    <a:pt x="12" y="69"/>
                  </a:cubicBezTo>
                  <a:cubicBezTo>
                    <a:pt x="9" y="67"/>
                    <a:pt x="7" y="66"/>
                    <a:pt x="4" y="65"/>
                  </a:cubicBezTo>
                  <a:cubicBezTo>
                    <a:pt x="7" y="58"/>
                    <a:pt x="7" y="50"/>
                    <a:pt x="5" y="39"/>
                  </a:cubicBezTo>
                  <a:lnTo>
                    <a:pt x="0" y="22"/>
                  </a:lnTo>
                  <a:close/>
                  <a:moveTo>
                    <a:pt x="42" y="31"/>
                  </a:moveTo>
                  <a:cubicBezTo>
                    <a:pt x="17" y="38"/>
                    <a:pt x="17" y="38"/>
                    <a:pt x="17" y="38"/>
                  </a:cubicBezTo>
                  <a:cubicBezTo>
                    <a:pt x="15" y="31"/>
                    <a:pt x="15" y="31"/>
                    <a:pt x="15" y="31"/>
                  </a:cubicBezTo>
                  <a:cubicBezTo>
                    <a:pt x="40" y="24"/>
                    <a:pt x="40" y="24"/>
                    <a:pt x="40" y="24"/>
                  </a:cubicBezTo>
                  <a:lnTo>
                    <a:pt x="42" y="31"/>
                  </a:lnTo>
                  <a:close/>
                  <a:moveTo>
                    <a:pt x="57" y="59"/>
                  </a:moveTo>
                  <a:cubicBezTo>
                    <a:pt x="60" y="60"/>
                    <a:pt x="64" y="61"/>
                    <a:pt x="68" y="61"/>
                  </a:cubicBezTo>
                  <a:cubicBezTo>
                    <a:pt x="67" y="68"/>
                    <a:pt x="66" y="73"/>
                    <a:pt x="64" y="74"/>
                  </a:cubicBezTo>
                  <a:cubicBezTo>
                    <a:pt x="62" y="76"/>
                    <a:pt x="60" y="78"/>
                    <a:pt x="57" y="79"/>
                  </a:cubicBezTo>
                  <a:cubicBezTo>
                    <a:pt x="41" y="83"/>
                    <a:pt x="41" y="83"/>
                    <a:pt x="41" y="83"/>
                  </a:cubicBezTo>
                  <a:cubicBezTo>
                    <a:pt x="33" y="85"/>
                    <a:pt x="28" y="83"/>
                    <a:pt x="27" y="76"/>
                  </a:cubicBezTo>
                  <a:cubicBezTo>
                    <a:pt x="24" y="64"/>
                    <a:pt x="24" y="64"/>
                    <a:pt x="24" y="64"/>
                  </a:cubicBezTo>
                  <a:cubicBezTo>
                    <a:pt x="34" y="61"/>
                    <a:pt x="34" y="61"/>
                    <a:pt x="34" y="61"/>
                  </a:cubicBezTo>
                  <a:cubicBezTo>
                    <a:pt x="36" y="71"/>
                    <a:pt x="36" y="71"/>
                    <a:pt x="36" y="71"/>
                  </a:cubicBezTo>
                  <a:cubicBezTo>
                    <a:pt x="37" y="73"/>
                    <a:pt x="38" y="74"/>
                    <a:pt x="41" y="73"/>
                  </a:cubicBezTo>
                  <a:cubicBezTo>
                    <a:pt x="51" y="71"/>
                    <a:pt x="51" y="71"/>
                    <a:pt x="51" y="71"/>
                  </a:cubicBezTo>
                  <a:cubicBezTo>
                    <a:pt x="54" y="70"/>
                    <a:pt x="56" y="69"/>
                    <a:pt x="56" y="68"/>
                  </a:cubicBezTo>
                  <a:cubicBezTo>
                    <a:pt x="57" y="66"/>
                    <a:pt x="57" y="63"/>
                    <a:pt x="57" y="59"/>
                  </a:cubicBezTo>
                  <a:close/>
                  <a:moveTo>
                    <a:pt x="38" y="49"/>
                  </a:moveTo>
                  <a:cubicBezTo>
                    <a:pt x="36" y="43"/>
                    <a:pt x="36" y="43"/>
                    <a:pt x="36" y="43"/>
                  </a:cubicBezTo>
                  <a:cubicBezTo>
                    <a:pt x="28" y="46"/>
                    <a:pt x="28" y="46"/>
                    <a:pt x="28" y="46"/>
                  </a:cubicBezTo>
                  <a:cubicBezTo>
                    <a:pt x="29" y="51"/>
                    <a:pt x="29" y="51"/>
                    <a:pt x="29" y="51"/>
                  </a:cubicBezTo>
                  <a:lnTo>
                    <a:pt x="38" y="49"/>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48" name="Freeform 30"/>
            <p:cNvSpPr>
              <a:spLocks noEditPoints="1"/>
            </p:cNvSpPr>
            <p:nvPr/>
          </p:nvSpPr>
          <p:spPr bwMode="auto">
            <a:xfrm>
              <a:off x="5329416" y="3711748"/>
              <a:ext cx="311150" cy="334963"/>
            </a:xfrm>
            <a:custGeom>
              <a:avLst/>
              <a:gdLst>
                <a:gd name="T0" fmla="*/ 0 w 83"/>
                <a:gd name="T1" fmla="*/ 18 h 89"/>
                <a:gd name="T2" fmla="*/ 67 w 83"/>
                <a:gd name="T3" fmla="*/ 0 h 89"/>
                <a:gd name="T4" fmla="*/ 70 w 83"/>
                <a:gd name="T5" fmla="*/ 19 h 89"/>
                <a:gd name="T6" fmla="*/ 58 w 83"/>
                <a:gd name="T7" fmla="*/ 36 h 89"/>
                <a:gd name="T8" fmla="*/ 42 w 83"/>
                <a:gd name="T9" fmla="*/ 40 h 89"/>
                <a:gd name="T10" fmla="*/ 37 w 83"/>
                <a:gd name="T11" fmla="*/ 30 h 89"/>
                <a:gd name="T12" fmla="*/ 54 w 83"/>
                <a:gd name="T13" fmla="*/ 27 h 89"/>
                <a:gd name="T14" fmla="*/ 59 w 83"/>
                <a:gd name="T15" fmla="*/ 20 h 89"/>
                <a:gd name="T16" fmla="*/ 58 w 83"/>
                <a:gd name="T17" fmla="*/ 13 h 89"/>
                <a:gd name="T18" fmla="*/ 31 w 83"/>
                <a:gd name="T19" fmla="*/ 20 h 89"/>
                <a:gd name="T20" fmla="*/ 30 w 83"/>
                <a:gd name="T21" fmla="*/ 34 h 89"/>
                <a:gd name="T22" fmla="*/ 14 w 83"/>
                <a:gd name="T23" fmla="*/ 52 h 89"/>
                <a:gd name="T24" fmla="*/ 5 w 83"/>
                <a:gd name="T25" fmla="*/ 44 h 89"/>
                <a:gd name="T26" fmla="*/ 19 w 83"/>
                <a:gd name="T27" fmla="*/ 30 h 89"/>
                <a:gd name="T28" fmla="*/ 21 w 83"/>
                <a:gd name="T29" fmla="*/ 23 h 89"/>
                <a:gd name="T30" fmla="*/ 3 w 83"/>
                <a:gd name="T31" fmla="*/ 27 h 89"/>
                <a:gd name="T32" fmla="*/ 0 w 83"/>
                <a:gd name="T33" fmla="*/ 18 h 89"/>
                <a:gd name="T34" fmla="*/ 23 w 83"/>
                <a:gd name="T35" fmla="*/ 89 h 89"/>
                <a:gd name="T36" fmla="*/ 14 w 83"/>
                <a:gd name="T37" fmla="*/ 54 h 89"/>
                <a:gd name="T38" fmla="*/ 73 w 83"/>
                <a:gd name="T39" fmla="*/ 38 h 89"/>
                <a:gd name="T40" fmla="*/ 83 w 83"/>
                <a:gd name="T41" fmla="*/ 73 h 89"/>
                <a:gd name="T42" fmla="*/ 72 w 83"/>
                <a:gd name="T43" fmla="*/ 76 h 89"/>
                <a:gd name="T44" fmla="*/ 71 w 83"/>
                <a:gd name="T45" fmla="*/ 72 h 89"/>
                <a:gd name="T46" fmla="*/ 33 w 83"/>
                <a:gd name="T47" fmla="*/ 82 h 89"/>
                <a:gd name="T48" fmla="*/ 34 w 83"/>
                <a:gd name="T49" fmla="*/ 86 h 89"/>
                <a:gd name="T50" fmla="*/ 23 w 83"/>
                <a:gd name="T51" fmla="*/ 89 h 89"/>
                <a:gd name="T52" fmla="*/ 65 w 83"/>
                <a:gd name="T53" fmla="*/ 50 h 89"/>
                <a:gd name="T54" fmla="*/ 27 w 83"/>
                <a:gd name="T55" fmla="*/ 60 h 89"/>
                <a:gd name="T56" fmla="*/ 30 w 83"/>
                <a:gd name="T57" fmla="*/ 73 h 89"/>
                <a:gd name="T58" fmla="*/ 69 w 83"/>
                <a:gd name="T59" fmla="*/ 63 h 89"/>
                <a:gd name="T60" fmla="*/ 65 w 83"/>
                <a:gd name="T61" fmla="*/ 5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89">
                  <a:moveTo>
                    <a:pt x="0" y="18"/>
                  </a:moveTo>
                  <a:cubicBezTo>
                    <a:pt x="67" y="0"/>
                    <a:pt x="67" y="0"/>
                    <a:pt x="67" y="0"/>
                  </a:cubicBezTo>
                  <a:cubicBezTo>
                    <a:pt x="68" y="7"/>
                    <a:pt x="69" y="13"/>
                    <a:pt x="70" y="19"/>
                  </a:cubicBezTo>
                  <a:cubicBezTo>
                    <a:pt x="72" y="28"/>
                    <a:pt x="68" y="34"/>
                    <a:pt x="58" y="36"/>
                  </a:cubicBezTo>
                  <a:cubicBezTo>
                    <a:pt x="42" y="40"/>
                    <a:pt x="42" y="40"/>
                    <a:pt x="42" y="40"/>
                  </a:cubicBezTo>
                  <a:cubicBezTo>
                    <a:pt x="41" y="37"/>
                    <a:pt x="39" y="33"/>
                    <a:pt x="37" y="30"/>
                  </a:cubicBezTo>
                  <a:cubicBezTo>
                    <a:pt x="40" y="30"/>
                    <a:pt x="46" y="28"/>
                    <a:pt x="54" y="27"/>
                  </a:cubicBezTo>
                  <a:cubicBezTo>
                    <a:pt x="58" y="25"/>
                    <a:pt x="60" y="23"/>
                    <a:pt x="59" y="20"/>
                  </a:cubicBezTo>
                  <a:cubicBezTo>
                    <a:pt x="59" y="17"/>
                    <a:pt x="58" y="15"/>
                    <a:pt x="58" y="13"/>
                  </a:cubicBezTo>
                  <a:cubicBezTo>
                    <a:pt x="31" y="20"/>
                    <a:pt x="31" y="20"/>
                    <a:pt x="31" y="20"/>
                  </a:cubicBezTo>
                  <a:cubicBezTo>
                    <a:pt x="32" y="26"/>
                    <a:pt x="31" y="30"/>
                    <a:pt x="30" y="34"/>
                  </a:cubicBezTo>
                  <a:cubicBezTo>
                    <a:pt x="28" y="39"/>
                    <a:pt x="23" y="45"/>
                    <a:pt x="14" y="52"/>
                  </a:cubicBezTo>
                  <a:cubicBezTo>
                    <a:pt x="11" y="49"/>
                    <a:pt x="8" y="47"/>
                    <a:pt x="5" y="44"/>
                  </a:cubicBezTo>
                  <a:cubicBezTo>
                    <a:pt x="13" y="39"/>
                    <a:pt x="18" y="34"/>
                    <a:pt x="19" y="30"/>
                  </a:cubicBezTo>
                  <a:cubicBezTo>
                    <a:pt x="20" y="28"/>
                    <a:pt x="21" y="26"/>
                    <a:pt x="21" y="23"/>
                  </a:cubicBezTo>
                  <a:cubicBezTo>
                    <a:pt x="3" y="27"/>
                    <a:pt x="3" y="27"/>
                    <a:pt x="3" y="27"/>
                  </a:cubicBezTo>
                  <a:lnTo>
                    <a:pt x="0" y="18"/>
                  </a:lnTo>
                  <a:close/>
                  <a:moveTo>
                    <a:pt x="23" y="89"/>
                  </a:moveTo>
                  <a:cubicBezTo>
                    <a:pt x="14" y="54"/>
                    <a:pt x="14" y="54"/>
                    <a:pt x="14" y="54"/>
                  </a:cubicBezTo>
                  <a:cubicBezTo>
                    <a:pt x="73" y="38"/>
                    <a:pt x="73" y="38"/>
                    <a:pt x="73" y="38"/>
                  </a:cubicBezTo>
                  <a:cubicBezTo>
                    <a:pt x="83" y="73"/>
                    <a:pt x="83" y="73"/>
                    <a:pt x="83" y="73"/>
                  </a:cubicBezTo>
                  <a:cubicBezTo>
                    <a:pt x="72" y="76"/>
                    <a:pt x="72" y="76"/>
                    <a:pt x="72" y="76"/>
                  </a:cubicBezTo>
                  <a:cubicBezTo>
                    <a:pt x="71" y="72"/>
                    <a:pt x="71" y="72"/>
                    <a:pt x="71" y="72"/>
                  </a:cubicBezTo>
                  <a:cubicBezTo>
                    <a:pt x="33" y="82"/>
                    <a:pt x="33" y="82"/>
                    <a:pt x="33" y="82"/>
                  </a:cubicBezTo>
                  <a:cubicBezTo>
                    <a:pt x="34" y="86"/>
                    <a:pt x="34" y="86"/>
                    <a:pt x="34" y="86"/>
                  </a:cubicBezTo>
                  <a:lnTo>
                    <a:pt x="23" y="89"/>
                  </a:lnTo>
                  <a:close/>
                  <a:moveTo>
                    <a:pt x="65" y="50"/>
                  </a:moveTo>
                  <a:cubicBezTo>
                    <a:pt x="27" y="60"/>
                    <a:pt x="27" y="60"/>
                    <a:pt x="27" y="60"/>
                  </a:cubicBezTo>
                  <a:cubicBezTo>
                    <a:pt x="30" y="73"/>
                    <a:pt x="30" y="73"/>
                    <a:pt x="30" y="73"/>
                  </a:cubicBezTo>
                  <a:cubicBezTo>
                    <a:pt x="69" y="63"/>
                    <a:pt x="69" y="63"/>
                    <a:pt x="69" y="63"/>
                  </a:cubicBezTo>
                  <a:lnTo>
                    <a:pt x="65" y="50"/>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49" name="Freeform 31"/>
            <p:cNvSpPr/>
            <p:nvPr/>
          </p:nvSpPr>
          <p:spPr bwMode="auto">
            <a:xfrm>
              <a:off x="5634216" y="3659361"/>
              <a:ext cx="292100" cy="312738"/>
            </a:xfrm>
            <a:custGeom>
              <a:avLst/>
              <a:gdLst>
                <a:gd name="T0" fmla="*/ 17 w 78"/>
                <a:gd name="T1" fmla="*/ 3 h 83"/>
                <a:gd name="T2" fmla="*/ 28 w 78"/>
                <a:gd name="T3" fmla="*/ 0 h 83"/>
                <a:gd name="T4" fmla="*/ 32 w 78"/>
                <a:gd name="T5" fmla="*/ 15 h 83"/>
                <a:gd name="T6" fmla="*/ 68 w 78"/>
                <a:gd name="T7" fmla="*/ 6 h 83"/>
                <a:gd name="T8" fmla="*/ 73 w 78"/>
                <a:gd name="T9" fmla="*/ 29 h 83"/>
                <a:gd name="T10" fmla="*/ 77 w 78"/>
                <a:gd name="T11" fmla="*/ 48 h 83"/>
                <a:gd name="T12" fmla="*/ 76 w 78"/>
                <a:gd name="T13" fmla="*/ 61 h 83"/>
                <a:gd name="T14" fmla="*/ 66 w 78"/>
                <a:gd name="T15" fmla="*/ 68 h 83"/>
                <a:gd name="T16" fmla="*/ 49 w 78"/>
                <a:gd name="T17" fmla="*/ 73 h 83"/>
                <a:gd name="T18" fmla="*/ 44 w 78"/>
                <a:gd name="T19" fmla="*/ 62 h 83"/>
                <a:gd name="T20" fmla="*/ 58 w 78"/>
                <a:gd name="T21" fmla="*/ 59 h 83"/>
                <a:gd name="T22" fmla="*/ 64 w 78"/>
                <a:gd name="T23" fmla="*/ 56 h 83"/>
                <a:gd name="T24" fmla="*/ 65 w 78"/>
                <a:gd name="T25" fmla="*/ 51 h 83"/>
                <a:gd name="T26" fmla="*/ 63 w 78"/>
                <a:gd name="T27" fmla="*/ 40 h 83"/>
                <a:gd name="T28" fmla="*/ 59 w 78"/>
                <a:gd name="T29" fmla="*/ 19 h 83"/>
                <a:gd name="T30" fmla="*/ 34 w 78"/>
                <a:gd name="T31" fmla="*/ 25 h 83"/>
                <a:gd name="T32" fmla="*/ 20 w 78"/>
                <a:gd name="T33" fmla="*/ 83 h 83"/>
                <a:gd name="T34" fmla="*/ 9 w 78"/>
                <a:gd name="T35" fmla="*/ 75 h 83"/>
                <a:gd name="T36" fmla="*/ 22 w 78"/>
                <a:gd name="T37" fmla="*/ 28 h 83"/>
                <a:gd name="T38" fmla="*/ 2 w 78"/>
                <a:gd name="T39" fmla="*/ 34 h 83"/>
                <a:gd name="T40" fmla="*/ 0 w 78"/>
                <a:gd name="T41" fmla="*/ 24 h 83"/>
                <a:gd name="T42" fmla="*/ 20 w 78"/>
                <a:gd name="T43" fmla="*/ 18 h 83"/>
                <a:gd name="T44" fmla="*/ 17 w 78"/>
                <a:gd name="T45"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83">
                  <a:moveTo>
                    <a:pt x="17" y="3"/>
                  </a:moveTo>
                  <a:cubicBezTo>
                    <a:pt x="28" y="0"/>
                    <a:pt x="28" y="0"/>
                    <a:pt x="28" y="0"/>
                  </a:cubicBezTo>
                  <a:cubicBezTo>
                    <a:pt x="32" y="15"/>
                    <a:pt x="32" y="15"/>
                    <a:pt x="32" y="15"/>
                  </a:cubicBezTo>
                  <a:cubicBezTo>
                    <a:pt x="68" y="6"/>
                    <a:pt x="68" y="6"/>
                    <a:pt x="68" y="6"/>
                  </a:cubicBezTo>
                  <a:cubicBezTo>
                    <a:pt x="73" y="29"/>
                    <a:pt x="73" y="29"/>
                    <a:pt x="73" y="29"/>
                  </a:cubicBezTo>
                  <a:cubicBezTo>
                    <a:pt x="75" y="37"/>
                    <a:pt x="76" y="43"/>
                    <a:pt x="77" y="48"/>
                  </a:cubicBezTo>
                  <a:cubicBezTo>
                    <a:pt x="78" y="54"/>
                    <a:pt x="78" y="58"/>
                    <a:pt x="76" y="61"/>
                  </a:cubicBezTo>
                  <a:cubicBezTo>
                    <a:pt x="74" y="65"/>
                    <a:pt x="71" y="67"/>
                    <a:pt x="66" y="68"/>
                  </a:cubicBezTo>
                  <a:cubicBezTo>
                    <a:pt x="62" y="70"/>
                    <a:pt x="56" y="71"/>
                    <a:pt x="49" y="73"/>
                  </a:cubicBezTo>
                  <a:cubicBezTo>
                    <a:pt x="48" y="69"/>
                    <a:pt x="46" y="65"/>
                    <a:pt x="44" y="62"/>
                  </a:cubicBezTo>
                  <a:cubicBezTo>
                    <a:pt x="48" y="61"/>
                    <a:pt x="53" y="60"/>
                    <a:pt x="58" y="59"/>
                  </a:cubicBezTo>
                  <a:cubicBezTo>
                    <a:pt x="61" y="58"/>
                    <a:pt x="63" y="57"/>
                    <a:pt x="64" y="56"/>
                  </a:cubicBezTo>
                  <a:cubicBezTo>
                    <a:pt x="65" y="54"/>
                    <a:pt x="65" y="53"/>
                    <a:pt x="65" y="51"/>
                  </a:cubicBezTo>
                  <a:cubicBezTo>
                    <a:pt x="65" y="50"/>
                    <a:pt x="65" y="46"/>
                    <a:pt x="63" y="40"/>
                  </a:cubicBezTo>
                  <a:cubicBezTo>
                    <a:pt x="62" y="34"/>
                    <a:pt x="61" y="27"/>
                    <a:pt x="59" y="19"/>
                  </a:cubicBezTo>
                  <a:cubicBezTo>
                    <a:pt x="34" y="25"/>
                    <a:pt x="34" y="25"/>
                    <a:pt x="34" y="25"/>
                  </a:cubicBezTo>
                  <a:cubicBezTo>
                    <a:pt x="39" y="47"/>
                    <a:pt x="34" y="66"/>
                    <a:pt x="20" y="83"/>
                  </a:cubicBezTo>
                  <a:cubicBezTo>
                    <a:pt x="17" y="80"/>
                    <a:pt x="13" y="78"/>
                    <a:pt x="9" y="75"/>
                  </a:cubicBezTo>
                  <a:cubicBezTo>
                    <a:pt x="22" y="62"/>
                    <a:pt x="26" y="46"/>
                    <a:pt x="22" y="28"/>
                  </a:cubicBezTo>
                  <a:cubicBezTo>
                    <a:pt x="2" y="34"/>
                    <a:pt x="2" y="34"/>
                    <a:pt x="2" y="34"/>
                  </a:cubicBezTo>
                  <a:cubicBezTo>
                    <a:pt x="0" y="24"/>
                    <a:pt x="0" y="24"/>
                    <a:pt x="0" y="24"/>
                  </a:cubicBezTo>
                  <a:cubicBezTo>
                    <a:pt x="20" y="18"/>
                    <a:pt x="20" y="18"/>
                    <a:pt x="20" y="18"/>
                  </a:cubicBezTo>
                  <a:cubicBezTo>
                    <a:pt x="19" y="14"/>
                    <a:pt x="18" y="9"/>
                    <a:pt x="17" y="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4" name="组合 3"/>
          <p:cNvGrpSpPr/>
          <p:nvPr/>
        </p:nvGrpSpPr>
        <p:grpSpPr>
          <a:xfrm>
            <a:off x="1892479" y="4672186"/>
            <a:ext cx="890588" cy="493712"/>
            <a:chOff x="1892479" y="4672186"/>
            <a:chExt cx="890588" cy="493712"/>
          </a:xfrm>
          <a:solidFill>
            <a:schemeClr val="bg1"/>
          </a:solidFill>
        </p:grpSpPr>
        <p:sp>
          <p:nvSpPr>
            <p:cNvPr id="50" name="Freeform 32"/>
            <p:cNvSpPr>
              <a:spLocks noEditPoints="1"/>
            </p:cNvSpPr>
            <p:nvPr/>
          </p:nvSpPr>
          <p:spPr bwMode="auto">
            <a:xfrm>
              <a:off x="1892479" y="4842048"/>
              <a:ext cx="333375" cy="323850"/>
            </a:xfrm>
            <a:custGeom>
              <a:avLst/>
              <a:gdLst>
                <a:gd name="T0" fmla="*/ 0 w 89"/>
                <a:gd name="T1" fmla="*/ 27 h 86"/>
                <a:gd name="T2" fmla="*/ 9 w 89"/>
                <a:gd name="T3" fmla="*/ 24 h 86"/>
                <a:gd name="T4" fmla="*/ 5 w 89"/>
                <a:gd name="T5" fmla="*/ 11 h 86"/>
                <a:gd name="T6" fmla="*/ 14 w 89"/>
                <a:gd name="T7" fmla="*/ 8 h 86"/>
                <a:gd name="T8" fmla="*/ 18 w 89"/>
                <a:gd name="T9" fmla="*/ 21 h 86"/>
                <a:gd name="T10" fmla="*/ 25 w 89"/>
                <a:gd name="T11" fmla="*/ 19 h 86"/>
                <a:gd name="T12" fmla="*/ 29 w 89"/>
                <a:gd name="T13" fmla="*/ 29 h 86"/>
                <a:gd name="T14" fmla="*/ 21 w 89"/>
                <a:gd name="T15" fmla="*/ 31 h 86"/>
                <a:gd name="T16" fmla="*/ 25 w 89"/>
                <a:gd name="T17" fmla="*/ 42 h 86"/>
                <a:gd name="T18" fmla="*/ 31 w 89"/>
                <a:gd name="T19" fmla="*/ 39 h 86"/>
                <a:gd name="T20" fmla="*/ 32 w 89"/>
                <a:gd name="T21" fmla="*/ 44 h 86"/>
                <a:gd name="T22" fmla="*/ 35 w 89"/>
                <a:gd name="T23" fmla="*/ 36 h 86"/>
                <a:gd name="T24" fmla="*/ 41 w 89"/>
                <a:gd name="T25" fmla="*/ 38 h 86"/>
                <a:gd name="T26" fmla="*/ 38 w 89"/>
                <a:gd name="T27" fmla="*/ 26 h 86"/>
                <a:gd name="T28" fmla="*/ 31 w 89"/>
                <a:gd name="T29" fmla="*/ 28 h 86"/>
                <a:gd name="T30" fmla="*/ 28 w 89"/>
                <a:gd name="T31" fmla="*/ 18 h 86"/>
                <a:gd name="T32" fmla="*/ 35 w 89"/>
                <a:gd name="T33" fmla="*/ 16 h 86"/>
                <a:gd name="T34" fmla="*/ 31 w 89"/>
                <a:gd name="T35" fmla="*/ 3 h 86"/>
                <a:gd name="T36" fmla="*/ 41 w 89"/>
                <a:gd name="T37" fmla="*/ 0 h 86"/>
                <a:gd name="T38" fmla="*/ 45 w 89"/>
                <a:gd name="T39" fmla="*/ 13 h 86"/>
                <a:gd name="T40" fmla="*/ 62 w 89"/>
                <a:gd name="T41" fmla="*/ 8 h 86"/>
                <a:gd name="T42" fmla="*/ 73 w 89"/>
                <a:gd name="T43" fmla="*/ 41 h 86"/>
                <a:gd name="T44" fmla="*/ 78 w 89"/>
                <a:gd name="T45" fmla="*/ 54 h 86"/>
                <a:gd name="T46" fmla="*/ 79 w 89"/>
                <a:gd name="T47" fmla="*/ 55 h 86"/>
                <a:gd name="T48" fmla="*/ 80 w 89"/>
                <a:gd name="T49" fmla="*/ 52 h 86"/>
                <a:gd name="T50" fmla="*/ 77 w 89"/>
                <a:gd name="T51" fmla="*/ 41 h 86"/>
                <a:gd name="T52" fmla="*/ 87 w 89"/>
                <a:gd name="T53" fmla="*/ 43 h 86"/>
                <a:gd name="T54" fmla="*/ 88 w 89"/>
                <a:gd name="T55" fmla="*/ 61 h 86"/>
                <a:gd name="T56" fmla="*/ 83 w 89"/>
                <a:gd name="T57" fmla="*/ 68 h 86"/>
                <a:gd name="T58" fmla="*/ 74 w 89"/>
                <a:gd name="T59" fmla="*/ 65 h 86"/>
                <a:gd name="T60" fmla="*/ 64 w 89"/>
                <a:gd name="T61" fmla="*/ 46 h 86"/>
                <a:gd name="T62" fmla="*/ 61 w 89"/>
                <a:gd name="T63" fmla="*/ 56 h 86"/>
                <a:gd name="T64" fmla="*/ 53 w 89"/>
                <a:gd name="T65" fmla="*/ 53 h 86"/>
                <a:gd name="T66" fmla="*/ 46 w 89"/>
                <a:gd name="T67" fmla="*/ 80 h 86"/>
                <a:gd name="T68" fmla="*/ 35 w 89"/>
                <a:gd name="T69" fmla="*/ 74 h 86"/>
                <a:gd name="T70" fmla="*/ 42 w 89"/>
                <a:gd name="T71" fmla="*/ 49 h 86"/>
                <a:gd name="T72" fmla="*/ 33 w 89"/>
                <a:gd name="T73" fmla="*/ 46 h 86"/>
                <a:gd name="T74" fmla="*/ 34 w 89"/>
                <a:gd name="T75" fmla="*/ 49 h 86"/>
                <a:gd name="T76" fmla="*/ 28 w 89"/>
                <a:gd name="T77" fmla="*/ 52 h 86"/>
                <a:gd name="T78" fmla="*/ 34 w 89"/>
                <a:gd name="T79" fmla="*/ 72 h 86"/>
                <a:gd name="T80" fmla="*/ 34 w 89"/>
                <a:gd name="T81" fmla="*/ 79 h 86"/>
                <a:gd name="T82" fmla="*/ 22 w 89"/>
                <a:gd name="T83" fmla="*/ 86 h 86"/>
                <a:gd name="T84" fmla="*/ 16 w 89"/>
                <a:gd name="T85" fmla="*/ 77 h 86"/>
                <a:gd name="T86" fmla="*/ 20 w 89"/>
                <a:gd name="T87" fmla="*/ 76 h 86"/>
                <a:gd name="T88" fmla="*/ 24 w 89"/>
                <a:gd name="T89" fmla="*/ 74 h 86"/>
                <a:gd name="T90" fmla="*/ 23 w 89"/>
                <a:gd name="T91" fmla="*/ 71 h 86"/>
                <a:gd name="T92" fmla="*/ 19 w 89"/>
                <a:gd name="T93" fmla="*/ 57 h 86"/>
                <a:gd name="T94" fmla="*/ 12 w 89"/>
                <a:gd name="T95" fmla="*/ 62 h 86"/>
                <a:gd name="T96" fmla="*/ 7 w 89"/>
                <a:gd name="T97" fmla="*/ 52 h 86"/>
                <a:gd name="T98" fmla="*/ 16 w 89"/>
                <a:gd name="T99" fmla="*/ 47 h 86"/>
                <a:gd name="T100" fmla="*/ 12 w 89"/>
                <a:gd name="T101" fmla="*/ 34 h 86"/>
                <a:gd name="T102" fmla="*/ 3 w 89"/>
                <a:gd name="T103" fmla="*/ 37 h 86"/>
                <a:gd name="T104" fmla="*/ 0 w 89"/>
                <a:gd name="T105" fmla="*/ 27 h 86"/>
                <a:gd name="T106" fmla="*/ 63 w 89"/>
                <a:gd name="T107" fmla="*/ 45 h 86"/>
                <a:gd name="T108" fmla="*/ 55 w 89"/>
                <a:gd name="T109" fmla="*/ 20 h 86"/>
                <a:gd name="T110" fmla="*/ 48 w 89"/>
                <a:gd name="T111" fmla="*/ 23 h 86"/>
                <a:gd name="T112" fmla="*/ 52 w 89"/>
                <a:gd name="T113" fmla="*/ 42 h 86"/>
                <a:gd name="T114" fmla="*/ 63 w 89"/>
                <a:gd name="T115"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 h="86">
                  <a:moveTo>
                    <a:pt x="0" y="27"/>
                  </a:moveTo>
                  <a:cubicBezTo>
                    <a:pt x="9" y="24"/>
                    <a:pt x="9" y="24"/>
                    <a:pt x="9" y="24"/>
                  </a:cubicBezTo>
                  <a:cubicBezTo>
                    <a:pt x="5" y="11"/>
                    <a:pt x="5" y="11"/>
                    <a:pt x="5" y="11"/>
                  </a:cubicBezTo>
                  <a:cubicBezTo>
                    <a:pt x="14" y="8"/>
                    <a:pt x="14" y="8"/>
                    <a:pt x="14" y="8"/>
                  </a:cubicBezTo>
                  <a:cubicBezTo>
                    <a:pt x="18" y="21"/>
                    <a:pt x="18" y="21"/>
                    <a:pt x="18" y="21"/>
                  </a:cubicBezTo>
                  <a:cubicBezTo>
                    <a:pt x="25" y="19"/>
                    <a:pt x="25" y="19"/>
                    <a:pt x="25" y="19"/>
                  </a:cubicBezTo>
                  <a:cubicBezTo>
                    <a:pt x="29" y="29"/>
                    <a:pt x="29" y="29"/>
                    <a:pt x="29" y="29"/>
                  </a:cubicBezTo>
                  <a:cubicBezTo>
                    <a:pt x="21" y="31"/>
                    <a:pt x="21" y="31"/>
                    <a:pt x="21" y="31"/>
                  </a:cubicBezTo>
                  <a:cubicBezTo>
                    <a:pt x="25" y="42"/>
                    <a:pt x="25" y="42"/>
                    <a:pt x="25" y="42"/>
                  </a:cubicBezTo>
                  <a:cubicBezTo>
                    <a:pt x="31" y="39"/>
                    <a:pt x="31" y="39"/>
                    <a:pt x="31" y="39"/>
                  </a:cubicBezTo>
                  <a:cubicBezTo>
                    <a:pt x="32" y="44"/>
                    <a:pt x="32" y="44"/>
                    <a:pt x="32" y="44"/>
                  </a:cubicBezTo>
                  <a:cubicBezTo>
                    <a:pt x="35" y="36"/>
                    <a:pt x="35" y="36"/>
                    <a:pt x="35" y="36"/>
                  </a:cubicBezTo>
                  <a:cubicBezTo>
                    <a:pt x="41" y="38"/>
                    <a:pt x="41" y="38"/>
                    <a:pt x="41" y="38"/>
                  </a:cubicBezTo>
                  <a:cubicBezTo>
                    <a:pt x="40" y="34"/>
                    <a:pt x="39" y="30"/>
                    <a:pt x="38" y="26"/>
                  </a:cubicBezTo>
                  <a:cubicBezTo>
                    <a:pt x="31" y="28"/>
                    <a:pt x="31" y="28"/>
                    <a:pt x="31" y="28"/>
                  </a:cubicBezTo>
                  <a:cubicBezTo>
                    <a:pt x="28" y="18"/>
                    <a:pt x="28" y="18"/>
                    <a:pt x="28" y="18"/>
                  </a:cubicBezTo>
                  <a:cubicBezTo>
                    <a:pt x="35" y="16"/>
                    <a:pt x="35" y="16"/>
                    <a:pt x="35" y="16"/>
                  </a:cubicBezTo>
                  <a:cubicBezTo>
                    <a:pt x="34" y="12"/>
                    <a:pt x="33" y="8"/>
                    <a:pt x="31" y="3"/>
                  </a:cubicBezTo>
                  <a:cubicBezTo>
                    <a:pt x="41" y="0"/>
                    <a:pt x="41" y="0"/>
                    <a:pt x="41" y="0"/>
                  </a:cubicBezTo>
                  <a:cubicBezTo>
                    <a:pt x="42" y="4"/>
                    <a:pt x="44" y="8"/>
                    <a:pt x="45" y="13"/>
                  </a:cubicBezTo>
                  <a:cubicBezTo>
                    <a:pt x="62" y="8"/>
                    <a:pt x="62" y="8"/>
                    <a:pt x="62" y="8"/>
                  </a:cubicBezTo>
                  <a:cubicBezTo>
                    <a:pt x="67" y="22"/>
                    <a:pt x="70" y="33"/>
                    <a:pt x="73" y="41"/>
                  </a:cubicBezTo>
                  <a:cubicBezTo>
                    <a:pt x="76" y="49"/>
                    <a:pt x="77" y="53"/>
                    <a:pt x="78" y="54"/>
                  </a:cubicBezTo>
                  <a:cubicBezTo>
                    <a:pt x="78" y="54"/>
                    <a:pt x="78" y="55"/>
                    <a:pt x="79" y="55"/>
                  </a:cubicBezTo>
                  <a:cubicBezTo>
                    <a:pt x="80" y="54"/>
                    <a:pt x="80" y="53"/>
                    <a:pt x="80" y="52"/>
                  </a:cubicBezTo>
                  <a:cubicBezTo>
                    <a:pt x="79" y="50"/>
                    <a:pt x="79" y="46"/>
                    <a:pt x="77" y="41"/>
                  </a:cubicBezTo>
                  <a:cubicBezTo>
                    <a:pt x="81" y="42"/>
                    <a:pt x="84" y="43"/>
                    <a:pt x="87" y="43"/>
                  </a:cubicBezTo>
                  <a:cubicBezTo>
                    <a:pt x="88" y="51"/>
                    <a:pt x="89" y="57"/>
                    <a:pt x="88" y="61"/>
                  </a:cubicBezTo>
                  <a:cubicBezTo>
                    <a:pt x="88" y="64"/>
                    <a:pt x="86" y="67"/>
                    <a:pt x="83" y="68"/>
                  </a:cubicBezTo>
                  <a:cubicBezTo>
                    <a:pt x="80" y="68"/>
                    <a:pt x="77" y="68"/>
                    <a:pt x="74" y="65"/>
                  </a:cubicBezTo>
                  <a:cubicBezTo>
                    <a:pt x="70" y="63"/>
                    <a:pt x="67" y="57"/>
                    <a:pt x="64" y="46"/>
                  </a:cubicBezTo>
                  <a:cubicBezTo>
                    <a:pt x="61" y="56"/>
                    <a:pt x="61" y="56"/>
                    <a:pt x="61" y="56"/>
                  </a:cubicBezTo>
                  <a:cubicBezTo>
                    <a:pt x="53" y="53"/>
                    <a:pt x="53" y="53"/>
                    <a:pt x="53" y="53"/>
                  </a:cubicBezTo>
                  <a:cubicBezTo>
                    <a:pt x="53" y="62"/>
                    <a:pt x="50" y="71"/>
                    <a:pt x="46" y="80"/>
                  </a:cubicBezTo>
                  <a:cubicBezTo>
                    <a:pt x="43" y="78"/>
                    <a:pt x="39" y="76"/>
                    <a:pt x="35" y="74"/>
                  </a:cubicBezTo>
                  <a:cubicBezTo>
                    <a:pt x="40" y="67"/>
                    <a:pt x="42" y="58"/>
                    <a:pt x="42" y="49"/>
                  </a:cubicBezTo>
                  <a:cubicBezTo>
                    <a:pt x="39" y="48"/>
                    <a:pt x="36" y="47"/>
                    <a:pt x="33" y="46"/>
                  </a:cubicBezTo>
                  <a:cubicBezTo>
                    <a:pt x="33" y="47"/>
                    <a:pt x="33" y="48"/>
                    <a:pt x="34" y="49"/>
                  </a:cubicBezTo>
                  <a:cubicBezTo>
                    <a:pt x="28" y="52"/>
                    <a:pt x="28" y="52"/>
                    <a:pt x="28" y="52"/>
                  </a:cubicBezTo>
                  <a:cubicBezTo>
                    <a:pt x="34" y="72"/>
                    <a:pt x="34" y="72"/>
                    <a:pt x="34" y="72"/>
                  </a:cubicBezTo>
                  <a:cubicBezTo>
                    <a:pt x="35" y="74"/>
                    <a:pt x="35" y="77"/>
                    <a:pt x="34" y="79"/>
                  </a:cubicBezTo>
                  <a:cubicBezTo>
                    <a:pt x="34" y="81"/>
                    <a:pt x="29" y="84"/>
                    <a:pt x="22" y="86"/>
                  </a:cubicBezTo>
                  <a:cubicBezTo>
                    <a:pt x="20" y="84"/>
                    <a:pt x="18" y="80"/>
                    <a:pt x="16" y="77"/>
                  </a:cubicBezTo>
                  <a:cubicBezTo>
                    <a:pt x="18" y="77"/>
                    <a:pt x="19" y="76"/>
                    <a:pt x="20" y="76"/>
                  </a:cubicBezTo>
                  <a:cubicBezTo>
                    <a:pt x="22" y="75"/>
                    <a:pt x="23" y="75"/>
                    <a:pt x="24" y="74"/>
                  </a:cubicBezTo>
                  <a:cubicBezTo>
                    <a:pt x="24" y="73"/>
                    <a:pt x="24" y="72"/>
                    <a:pt x="23" y="71"/>
                  </a:cubicBezTo>
                  <a:cubicBezTo>
                    <a:pt x="19" y="57"/>
                    <a:pt x="19" y="57"/>
                    <a:pt x="19" y="57"/>
                  </a:cubicBezTo>
                  <a:cubicBezTo>
                    <a:pt x="12" y="62"/>
                    <a:pt x="12" y="62"/>
                    <a:pt x="12" y="62"/>
                  </a:cubicBezTo>
                  <a:cubicBezTo>
                    <a:pt x="7" y="52"/>
                    <a:pt x="7" y="52"/>
                    <a:pt x="7" y="52"/>
                  </a:cubicBezTo>
                  <a:cubicBezTo>
                    <a:pt x="10" y="50"/>
                    <a:pt x="13" y="49"/>
                    <a:pt x="16" y="47"/>
                  </a:cubicBezTo>
                  <a:cubicBezTo>
                    <a:pt x="12" y="34"/>
                    <a:pt x="12" y="34"/>
                    <a:pt x="12" y="34"/>
                  </a:cubicBezTo>
                  <a:cubicBezTo>
                    <a:pt x="3" y="37"/>
                    <a:pt x="3" y="37"/>
                    <a:pt x="3" y="37"/>
                  </a:cubicBezTo>
                  <a:lnTo>
                    <a:pt x="0" y="27"/>
                  </a:lnTo>
                  <a:close/>
                  <a:moveTo>
                    <a:pt x="63" y="45"/>
                  </a:moveTo>
                  <a:cubicBezTo>
                    <a:pt x="61" y="37"/>
                    <a:pt x="58" y="29"/>
                    <a:pt x="55" y="20"/>
                  </a:cubicBezTo>
                  <a:cubicBezTo>
                    <a:pt x="48" y="23"/>
                    <a:pt x="48" y="23"/>
                    <a:pt x="48" y="23"/>
                  </a:cubicBezTo>
                  <a:cubicBezTo>
                    <a:pt x="50" y="29"/>
                    <a:pt x="51" y="36"/>
                    <a:pt x="52" y="42"/>
                  </a:cubicBezTo>
                  <a:cubicBezTo>
                    <a:pt x="56" y="43"/>
                    <a:pt x="60" y="44"/>
                    <a:pt x="63" y="4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51" name="Freeform 33"/>
            <p:cNvSpPr>
              <a:spLocks noEditPoints="1"/>
            </p:cNvSpPr>
            <p:nvPr/>
          </p:nvSpPr>
          <p:spPr bwMode="auto">
            <a:xfrm>
              <a:off x="2184579" y="4740448"/>
              <a:ext cx="301625" cy="327025"/>
            </a:xfrm>
            <a:custGeom>
              <a:avLst/>
              <a:gdLst>
                <a:gd name="T0" fmla="*/ 13 w 80"/>
                <a:gd name="T1" fmla="*/ 11 h 87"/>
                <a:gd name="T2" fmla="*/ 24 w 80"/>
                <a:gd name="T3" fmla="*/ 14 h 87"/>
                <a:gd name="T4" fmla="*/ 9 w 80"/>
                <a:gd name="T5" fmla="*/ 40 h 87"/>
                <a:gd name="T6" fmla="*/ 0 w 80"/>
                <a:gd name="T7" fmla="*/ 34 h 87"/>
                <a:gd name="T8" fmla="*/ 13 w 80"/>
                <a:gd name="T9" fmla="*/ 11 h 87"/>
                <a:gd name="T10" fmla="*/ 20 w 80"/>
                <a:gd name="T11" fmla="*/ 30 h 87"/>
                <a:gd name="T12" fmla="*/ 31 w 80"/>
                <a:gd name="T13" fmla="*/ 33 h 87"/>
                <a:gd name="T14" fmla="*/ 26 w 80"/>
                <a:gd name="T15" fmla="*/ 44 h 87"/>
                <a:gd name="T16" fmla="*/ 39 w 80"/>
                <a:gd name="T17" fmla="*/ 83 h 87"/>
                <a:gd name="T18" fmla="*/ 28 w 80"/>
                <a:gd name="T19" fmla="*/ 87 h 87"/>
                <a:gd name="T20" fmla="*/ 19 w 80"/>
                <a:gd name="T21" fmla="*/ 59 h 87"/>
                <a:gd name="T22" fmla="*/ 14 w 80"/>
                <a:gd name="T23" fmla="*/ 68 h 87"/>
                <a:gd name="T24" fmla="*/ 7 w 80"/>
                <a:gd name="T25" fmla="*/ 59 h 87"/>
                <a:gd name="T26" fmla="*/ 20 w 80"/>
                <a:gd name="T27" fmla="*/ 30 h 87"/>
                <a:gd name="T28" fmla="*/ 28 w 80"/>
                <a:gd name="T29" fmla="*/ 12 h 87"/>
                <a:gd name="T30" fmla="*/ 67 w 80"/>
                <a:gd name="T31" fmla="*/ 0 h 87"/>
                <a:gd name="T32" fmla="*/ 70 w 80"/>
                <a:gd name="T33" fmla="*/ 9 h 87"/>
                <a:gd name="T34" fmla="*/ 31 w 80"/>
                <a:gd name="T35" fmla="*/ 22 h 87"/>
                <a:gd name="T36" fmla="*/ 28 w 80"/>
                <a:gd name="T37" fmla="*/ 12 h 87"/>
                <a:gd name="T38" fmla="*/ 32 w 80"/>
                <a:gd name="T39" fmla="*/ 34 h 87"/>
                <a:gd name="T40" fmla="*/ 77 w 80"/>
                <a:gd name="T41" fmla="*/ 20 h 87"/>
                <a:gd name="T42" fmla="*/ 80 w 80"/>
                <a:gd name="T43" fmla="*/ 30 h 87"/>
                <a:gd name="T44" fmla="*/ 68 w 80"/>
                <a:gd name="T45" fmla="*/ 33 h 87"/>
                <a:gd name="T46" fmla="*/ 76 w 80"/>
                <a:gd name="T47" fmla="*/ 58 h 87"/>
                <a:gd name="T48" fmla="*/ 76 w 80"/>
                <a:gd name="T49" fmla="*/ 68 h 87"/>
                <a:gd name="T50" fmla="*/ 69 w 80"/>
                <a:gd name="T51" fmla="*/ 74 h 87"/>
                <a:gd name="T52" fmla="*/ 54 w 80"/>
                <a:gd name="T53" fmla="*/ 79 h 87"/>
                <a:gd name="T54" fmla="*/ 48 w 80"/>
                <a:gd name="T55" fmla="*/ 69 h 87"/>
                <a:gd name="T56" fmla="*/ 60 w 80"/>
                <a:gd name="T57" fmla="*/ 66 h 87"/>
                <a:gd name="T58" fmla="*/ 64 w 80"/>
                <a:gd name="T59" fmla="*/ 58 h 87"/>
                <a:gd name="T60" fmla="*/ 57 w 80"/>
                <a:gd name="T61" fmla="*/ 37 h 87"/>
                <a:gd name="T62" fmla="*/ 35 w 80"/>
                <a:gd name="T63" fmla="*/ 44 h 87"/>
                <a:gd name="T64" fmla="*/ 32 w 80"/>
                <a:gd name="T65" fmla="*/ 3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87">
                  <a:moveTo>
                    <a:pt x="13" y="11"/>
                  </a:moveTo>
                  <a:cubicBezTo>
                    <a:pt x="17" y="12"/>
                    <a:pt x="20" y="13"/>
                    <a:pt x="24" y="14"/>
                  </a:cubicBezTo>
                  <a:cubicBezTo>
                    <a:pt x="20" y="22"/>
                    <a:pt x="16" y="31"/>
                    <a:pt x="9" y="40"/>
                  </a:cubicBezTo>
                  <a:cubicBezTo>
                    <a:pt x="6" y="38"/>
                    <a:pt x="3" y="36"/>
                    <a:pt x="0" y="34"/>
                  </a:cubicBezTo>
                  <a:cubicBezTo>
                    <a:pt x="6" y="25"/>
                    <a:pt x="10" y="17"/>
                    <a:pt x="13" y="11"/>
                  </a:cubicBezTo>
                  <a:close/>
                  <a:moveTo>
                    <a:pt x="20" y="30"/>
                  </a:moveTo>
                  <a:cubicBezTo>
                    <a:pt x="31" y="33"/>
                    <a:pt x="31" y="33"/>
                    <a:pt x="31" y="33"/>
                  </a:cubicBezTo>
                  <a:cubicBezTo>
                    <a:pt x="29" y="37"/>
                    <a:pt x="28" y="41"/>
                    <a:pt x="26" y="44"/>
                  </a:cubicBezTo>
                  <a:cubicBezTo>
                    <a:pt x="39" y="83"/>
                    <a:pt x="39" y="83"/>
                    <a:pt x="39" y="83"/>
                  </a:cubicBezTo>
                  <a:cubicBezTo>
                    <a:pt x="28" y="87"/>
                    <a:pt x="28" y="87"/>
                    <a:pt x="28" y="87"/>
                  </a:cubicBezTo>
                  <a:cubicBezTo>
                    <a:pt x="19" y="59"/>
                    <a:pt x="19" y="59"/>
                    <a:pt x="19" y="59"/>
                  </a:cubicBezTo>
                  <a:cubicBezTo>
                    <a:pt x="18" y="62"/>
                    <a:pt x="16" y="65"/>
                    <a:pt x="14" y="68"/>
                  </a:cubicBezTo>
                  <a:cubicBezTo>
                    <a:pt x="12" y="65"/>
                    <a:pt x="10" y="62"/>
                    <a:pt x="7" y="59"/>
                  </a:cubicBezTo>
                  <a:cubicBezTo>
                    <a:pt x="13" y="50"/>
                    <a:pt x="17" y="40"/>
                    <a:pt x="20" y="30"/>
                  </a:cubicBezTo>
                  <a:close/>
                  <a:moveTo>
                    <a:pt x="28" y="12"/>
                  </a:moveTo>
                  <a:cubicBezTo>
                    <a:pt x="67" y="0"/>
                    <a:pt x="67" y="0"/>
                    <a:pt x="67" y="0"/>
                  </a:cubicBezTo>
                  <a:cubicBezTo>
                    <a:pt x="70" y="9"/>
                    <a:pt x="70" y="9"/>
                    <a:pt x="70" y="9"/>
                  </a:cubicBezTo>
                  <a:cubicBezTo>
                    <a:pt x="31" y="22"/>
                    <a:pt x="31" y="22"/>
                    <a:pt x="31" y="22"/>
                  </a:cubicBezTo>
                  <a:lnTo>
                    <a:pt x="28" y="12"/>
                  </a:lnTo>
                  <a:close/>
                  <a:moveTo>
                    <a:pt x="32" y="34"/>
                  </a:moveTo>
                  <a:cubicBezTo>
                    <a:pt x="77" y="20"/>
                    <a:pt x="77" y="20"/>
                    <a:pt x="77" y="20"/>
                  </a:cubicBezTo>
                  <a:cubicBezTo>
                    <a:pt x="80" y="30"/>
                    <a:pt x="80" y="30"/>
                    <a:pt x="80" y="30"/>
                  </a:cubicBezTo>
                  <a:cubicBezTo>
                    <a:pt x="68" y="33"/>
                    <a:pt x="68" y="33"/>
                    <a:pt x="68" y="33"/>
                  </a:cubicBezTo>
                  <a:cubicBezTo>
                    <a:pt x="76" y="58"/>
                    <a:pt x="76" y="58"/>
                    <a:pt x="76" y="58"/>
                  </a:cubicBezTo>
                  <a:cubicBezTo>
                    <a:pt x="77" y="62"/>
                    <a:pt x="77" y="65"/>
                    <a:pt x="76" y="68"/>
                  </a:cubicBezTo>
                  <a:cubicBezTo>
                    <a:pt x="75" y="70"/>
                    <a:pt x="72" y="72"/>
                    <a:pt x="69" y="74"/>
                  </a:cubicBezTo>
                  <a:cubicBezTo>
                    <a:pt x="66" y="75"/>
                    <a:pt x="61" y="77"/>
                    <a:pt x="54" y="79"/>
                  </a:cubicBezTo>
                  <a:cubicBezTo>
                    <a:pt x="52" y="76"/>
                    <a:pt x="50" y="72"/>
                    <a:pt x="48" y="69"/>
                  </a:cubicBezTo>
                  <a:cubicBezTo>
                    <a:pt x="53" y="68"/>
                    <a:pt x="57" y="67"/>
                    <a:pt x="60" y="66"/>
                  </a:cubicBezTo>
                  <a:cubicBezTo>
                    <a:pt x="64" y="65"/>
                    <a:pt x="65" y="62"/>
                    <a:pt x="64" y="58"/>
                  </a:cubicBezTo>
                  <a:cubicBezTo>
                    <a:pt x="57" y="37"/>
                    <a:pt x="57" y="37"/>
                    <a:pt x="57" y="37"/>
                  </a:cubicBezTo>
                  <a:cubicBezTo>
                    <a:pt x="35" y="44"/>
                    <a:pt x="35" y="44"/>
                    <a:pt x="35" y="44"/>
                  </a:cubicBezTo>
                  <a:lnTo>
                    <a:pt x="32" y="34"/>
                  </a:ln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52" name="Freeform 34"/>
            <p:cNvSpPr/>
            <p:nvPr/>
          </p:nvSpPr>
          <p:spPr bwMode="auto">
            <a:xfrm>
              <a:off x="2483029" y="4672186"/>
              <a:ext cx="300038" cy="312738"/>
            </a:xfrm>
            <a:custGeom>
              <a:avLst/>
              <a:gdLst>
                <a:gd name="T0" fmla="*/ 16 w 80"/>
                <a:gd name="T1" fmla="*/ 4 h 83"/>
                <a:gd name="T2" fmla="*/ 27 w 80"/>
                <a:gd name="T3" fmla="*/ 0 h 83"/>
                <a:gd name="T4" fmla="*/ 32 w 80"/>
                <a:gd name="T5" fmla="*/ 15 h 83"/>
                <a:gd name="T6" fmla="*/ 67 w 80"/>
                <a:gd name="T7" fmla="*/ 4 h 83"/>
                <a:gd name="T8" fmla="*/ 73 w 80"/>
                <a:gd name="T9" fmla="*/ 26 h 83"/>
                <a:gd name="T10" fmla="*/ 79 w 80"/>
                <a:gd name="T11" fmla="*/ 46 h 83"/>
                <a:gd name="T12" fmla="*/ 78 w 80"/>
                <a:gd name="T13" fmla="*/ 59 h 83"/>
                <a:gd name="T14" fmla="*/ 69 w 80"/>
                <a:gd name="T15" fmla="*/ 66 h 83"/>
                <a:gd name="T16" fmla="*/ 52 w 80"/>
                <a:gd name="T17" fmla="*/ 72 h 83"/>
                <a:gd name="T18" fmla="*/ 46 w 80"/>
                <a:gd name="T19" fmla="*/ 61 h 83"/>
                <a:gd name="T20" fmla="*/ 60 w 80"/>
                <a:gd name="T21" fmla="*/ 57 h 83"/>
                <a:gd name="T22" fmla="*/ 65 w 80"/>
                <a:gd name="T23" fmla="*/ 54 h 83"/>
                <a:gd name="T24" fmla="*/ 67 w 80"/>
                <a:gd name="T25" fmla="*/ 49 h 83"/>
                <a:gd name="T26" fmla="*/ 64 w 80"/>
                <a:gd name="T27" fmla="*/ 38 h 83"/>
                <a:gd name="T28" fmla="*/ 59 w 80"/>
                <a:gd name="T29" fmla="*/ 17 h 83"/>
                <a:gd name="T30" fmla="*/ 34 w 80"/>
                <a:gd name="T31" fmla="*/ 25 h 83"/>
                <a:gd name="T32" fmla="*/ 23 w 80"/>
                <a:gd name="T33" fmla="*/ 83 h 83"/>
                <a:gd name="T34" fmla="*/ 11 w 80"/>
                <a:gd name="T35" fmla="*/ 76 h 83"/>
                <a:gd name="T36" fmla="*/ 23 w 80"/>
                <a:gd name="T37" fmla="*/ 29 h 83"/>
                <a:gd name="T38" fmla="*/ 3 w 80"/>
                <a:gd name="T39" fmla="*/ 35 h 83"/>
                <a:gd name="T40" fmla="*/ 0 w 80"/>
                <a:gd name="T41" fmla="*/ 25 h 83"/>
                <a:gd name="T42" fmla="*/ 20 w 80"/>
                <a:gd name="T43" fmla="*/ 19 h 83"/>
                <a:gd name="T44" fmla="*/ 16 w 80"/>
                <a:gd name="T45"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83">
                  <a:moveTo>
                    <a:pt x="16" y="4"/>
                  </a:moveTo>
                  <a:cubicBezTo>
                    <a:pt x="27" y="0"/>
                    <a:pt x="27" y="0"/>
                    <a:pt x="27" y="0"/>
                  </a:cubicBezTo>
                  <a:cubicBezTo>
                    <a:pt x="32" y="15"/>
                    <a:pt x="32" y="15"/>
                    <a:pt x="32" y="15"/>
                  </a:cubicBezTo>
                  <a:cubicBezTo>
                    <a:pt x="67" y="4"/>
                    <a:pt x="67" y="4"/>
                    <a:pt x="67" y="4"/>
                  </a:cubicBezTo>
                  <a:cubicBezTo>
                    <a:pt x="73" y="26"/>
                    <a:pt x="73" y="26"/>
                    <a:pt x="73" y="26"/>
                  </a:cubicBezTo>
                  <a:cubicBezTo>
                    <a:pt x="76" y="34"/>
                    <a:pt x="77" y="41"/>
                    <a:pt x="79" y="46"/>
                  </a:cubicBezTo>
                  <a:cubicBezTo>
                    <a:pt x="80" y="51"/>
                    <a:pt x="80" y="56"/>
                    <a:pt x="78" y="59"/>
                  </a:cubicBezTo>
                  <a:cubicBezTo>
                    <a:pt x="76" y="63"/>
                    <a:pt x="73" y="65"/>
                    <a:pt x="69" y="66"/>
                  </a:cubicBezTo>
                  <a:cubicBezTo>
                    <a:pt x="64" y="68"/>
                    <a:pt x="59" y="70"/>
                    <a:pt x="52" y="72"/>
                  </a:cubicBezTo>
                  <a:cubicBezTo>
                    <a:pt x="50" y="68"/>
                    <a:pt x="48" y="64"/>
                    <a:pt x="46" y="61"/>
                  </a:cubicBezTo>
                  <a:cubicBezTo>
                    <a:pt x="50" y="60"/>
                    <a:pt x="55" y="59"/>
                    <a:pt x="60" y="57"/>
                  </a:cubicBezTo>
                  <a:cubicBezTo>
                    <a:pt x="63" y="56"/>
                    <a:pt x="64" y="55"/>
                    <a:pt x="65" y="54"/>
                  </a:cubicBezTo>
                  <a:cubicBezTo>
                    <a:pt x="66" y="52"/>
                    <a:pt x="67" y="51"/>
                    <a:pt x="67" y="49"/>
                  </a:cubicBezTo>
                  <a:cubicBezTo>
                    <a:pt x="67" y="48"/>
                    <a:pt x="66" y="44"/>
                    <a:pt x="64" y="38"/>
                  </a:cubicBezTo>
                  <a:cubicBezTo>
                    <a:pt x="63" y="33"/>
                    <a:pt x="61" y="26"/>
                    <a:pt x="59" y="17"/>
                  </a:cubicBezTo>
                  <a:cubicBezTo>
                    <a:pt x="34" y="25"/>
                    <a:pt x="34" y="25"/>
                    <a:pt x="34" y="25"/>
                  </a:cubicBezTo>
                  <a:cubicBezTo>
                    <a:pt x="40" y="46"/>
                    <a:pt x="37" y="66"/>
                    <a:pt x="23" y="83"/>
                  </a:cubicBezTo>
                  <a:cubicBezTo>
                    <a:pt x="20" y="81"/>
                    <a:pt x="16" y="78"/>
                    <a:pt x="11" y="76"/>
                  </a:cubicBezTo>
                  <a:cubicBezTo>
                    <a:pt x="24" y="62"/>
                    <a:pt x="28" y="46"/>
                    <a:pt x="23" y="29"/>
                  </a:cubicBezTo>
                  <a:cubicBezTo>
                    <a:pt x="3" y="35"/>
                    <a:pt x="3" y="35"/>
                    <a:pt x="3" y="35"/>
                  </a:cubicBezTo>
                  <a:cubicBezTo>
                    <a:pt x="0" y="25"/>
                    <a:pt x="0" y="25"/>
                    <a:pt x="0" y="25"/>
                  </a:cubicBezTo>
                  <a:cubicBezTo>
                    <a:pt x="20" y="19"/>
                    <a:pt x="20" y="19"/>
                    <a:pt x="20" y="19"/>
                  </a:cubicBezTo>
                  <a:cubicBezTo>
                    <a:pt x="19" y="14"/>
                    <a:pt x="17" y="9"/>
                    <a:pt x="16" y="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grpSp>
      <p:cxnSp>
        <p:nvCxnSpPr>
          <p:cNvPr id="58" name="直接连接符 57"/>
          <p:cNvCxnSpPr/>
          <p:nvPr/>
        </p:nvCxnSpPr>
        <p:spPr>
          <a:xfrm>
            <a:off x="4143375" y="850434"/>
            <a:ext cx="8048625"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597393" y="401138"/>
            <a:ext cx="4073378" cy="738215"/>
          </a:xfrm>
          <a:prstGeom prst="rect">
            <a:avLst/>
          </a:prstGeom>
          <a:noFill/>
        </p:spPr>
        <p:txBody>
          <a:bodyPr wrap="square" rtlCol="0">
            <a:spAutoFit/>
          </a:bodyPr>
          <a:lstStyle>
            <a:defPPr>
              <a:defRPr lang="zh-CN"/>
            </a:defPPr>
            <a:lvl1pPr algn="ctr">
              <a:lnSpc>
                <a:spcPts val="6000"/>
              </a:lnSpc>
              <a:defRPr sz="5400" spc="0">
                <a:solidFill>
                  <a:srgbClr val="F6E75C"/>
                </a:solidFill>
                <a:latin typeface="ZapfHumnst Ult BT" panose="020B0805050508090204" pitchFamily="34" charset="0"/>
              </a:defRPr>
            </a:lvl1pPr>
          </a:lstStyle>
          <a:p>
            <a:pPr algn="l"/>
            <a:r>
              <a:rPr lang="en-US" altLang="zh-CN" sz="2000" dirty="0">
                <a:solidFill>
                  <a:srgbClr val="009AC4"/>
                </a:solidFill>
              </a:rPr>
              <a:t>CLICK HERE TO ADD ATITLE</a:t>
            </a:r>
            <a:endParaRPr lang="zh-CN" altLang="en-US" sz="2000" dirty="0">
              <a:solidFill>
                <a:srgbClr val="009AC4"/>
              </a:solidFill>
            </a:endParaRPr>
          </a:p>
        </p:txBody>
      </p:sp>
      <p:sp>
        <p:nvSpPr>
          <p:cNvPr id="60" name="文本框 59"/>
          <p:cNvSpPr txBox="1"/>
          <p:nvPr/>
        </p:nvSpPr>
        <p:spPr>
          <a:xfrm>
            <a:off x="606811" y="416840"/>
            <a:ext cx="2265929" cy="400110"/>
          </a:xfrm>
          <a:prstGeom prst="rect">
            <a:avLst/>
          </a:prstGeom>
          <a:noFill/>
        </p:spPr>
        <p:txBody>
          <a:bodyPr wrap="square" rtlCol="0">
            <a:spAutoFit/>
          </a:bodyPr>
          <a:lstStyle>
            <a:defPPr>
              <a:defRPr lang="zh-CN"/>
            </a:defPPr>
            <a:lvl1pPr>
              <a:defRPr sz="2400" b="1">
                <a:gradFill>
                  <a:gsLst>
                    <a:gs pos="97000">
                      <a:srgbClr val="F0CB30">
                        <a:lumMod val="82000"/>
                      </a:srgbClr>
                    </a:gs>
                    <a:gs pos="0">
                      <a:srgbClr val="F4ECA3"/>
                    </a:gs>
                    <a:gs pos="75000">
                      <a:srgbClr val="F6E65D">
                        <a:lumMod val="90000"/>
                      </a:srgbClr>
                    </a:gs>
                  </a:gsLst>
                  <a:lin ang="3600000" scaled="0"/>
                </a:gradFill>
                <a:latin typeface="微软雅黑" panose="020B0503020204020204" pitchFamily="34" charset="-122"/>
                <a:ea typeface="微软雅黑" panose="020B0503020204020204" pitchFamily="34" charset="-122"/>
              </a:defRPr>
            </a:lvl1pPr>
          </a:lstStyle>
          <a:p>
            <a:r>
              <a:rPr lang="zh-CN" altLang="en-US" sz="2000" dirty="0">
                <a:solidFill>
                  <a:srgbClr val="45D8FF"/>
                </a:solidFill>
                <a:effectLst>
                  <a:outerShdw blurRad="101600" algn="ctr" rotWithShape="0">
                    <a:srgbClr val="45D8FF">
                      <a:alpha val="90000"/>
                    </a:srgbClr>
                  </a:outerShdw>
                </a:effectLst>
              </a:rPr>
              <a:t>单击此处添加标题</a:t>
            </a:r>
            <a:endParaRPr lang="zh-CN" altLang="en-US" sz="2000" dirty="0">
              <a:solidFill>
                <a:srgbClr val="45D8FF"/>
              </a:solidFill>
              <a:effectLst>
                <a:outerShdw blurRad="101600" algn="ctr" rotWithShape="0">
                  <a:srgbClr val="45D8FF">
                    <a:alpha val="90000"/>
                  </a:srgbClr>
                </a:outerShdw>
              </a:effectLst>
            </a:endParaRPr>
          </a:p>
        </p:txBody>
      </p:sp>
      <p:sp>
        <p:nvSpPr>
          <p:cNvPr id="61" name="Freeform 5"/>
          <p:cNvSpPr/>
          <p:nvPr/>
        </p:nvSpPr>
        <p:spPr bwMode="auto">
          <a:xfrm>
            <a:off x="2799538" y="326774"/>
            <a:ext cx="184052" cy="184687"/>
          </a:xfrm>
          <a:custGeom>
            <a:avLst/>
            <a:gdLst>
              <a:gd name="T0" fmla="*/ 319 w 580"/>
              <a:gd name="T1" fmla="*/ 261 h 582"/>
              <a:gd name="T2" fmla="*/ 319 w 580"/>
              <a:gd name="T3" fmla="*/ 0 h 582"/>
              <a:gd name="T4" fmla="*/ 261 w 580"/>
              <a:gd name="T5" fmla="*/ 0 h 582"/>
              <a:gd name="T6" fmla="*/ 261 w 580"/>
              <a:gd name="T7" fmla="*/ 261 h 582"/>
              <a:gd name="T8" fmla="*/ 0 w 580"/>
              <a:gd name="T9" fmla="*/ 261 h 582"/>
              <a:gd name="T10" fmla="*/ 0 w 580"/>
              <a:gd name="T11" fmla="*/ 318 h 582"/>
              <a:gd name="T12" fmla="*/ 261 w 580"/>
              <a:gd name="T13" fmla="*/ 318 h 582"/>
              <a:gd name="T14" fmla="*/ 261 w 580"/>
              <a:gd name="T15" fmla="*/ 582 h 582"/>
              <a:gd name="T16" fmla="*/ 319 w 580"/>
              <a:gd name="T17" fmla="*/ 582 h 582"/>
              <a:gd name="T18" fmla="*/ 319 w 580"/>
              <a:gd name="T19" fmla="*/ 318 h 582"/>
              <a:gd name="T20" fmla="*/ 580 w 580"/>
              <a:gd name="T21" fmla="*/ 318 h 582"/>
              <a:gd name="T22" fmla="*/ 580 w 580"/>
              <a:gd name="T23" fmla="*/ 261 h 582"/>
              <a:gd name="T24" fmla="*/ 319 w 580"/>
              <a:gd name="T25" fmla="*/ 26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 h="582">
                <a:moveTo>
                  <a:pt x="319" y="261"/>
                </a:moveTo>
                <a:lnTo>
                  <a:pt x="319" y="0"/>
                </a:lnTo>
                <a:lnTo>
                  <a:pt x="261" y="0"/>
                </a:lnTo>
                <a:lnTo>
                  <a:pt x="261" y="261"/>
                </a:lnTo>
                <a:lnTo>
                  <a:pt x="0" y="261"/>
                </a:lnTo>
                <a:lnTo>
                  <a:pt x="0" y="318"/>
                </a:lnTo>
                <a:lnTo>
                  <a:pt x="261" y="318"/>
                </a:lnTo>
                <a:lnTo>
                  <a:pt x="261" y="582"/>
                </a:lnTo>
                <a:lnTo>
                  <a:pt x="319" y="582"/>
                </a:lnTo>
                <a:lnTo>
                  <a:pt x="319" y="318"/>
                </a:lnTo>
                <a:lnTo>
                  <a:pt x="580" y="318"/>
                </a:lnTo>
                <a:lnTo>
                  <a:pt x="580" y="261"/>
                </a:lnTo>
                <a:lnTo>
                  <a:pt x="319" y="261"/>
                </a:lnTo>
                <a:close/>
              </a:path>
            </a:pathLst>
          </a:custGeom>
          <a:solidFill>
            <a:srgbClr val="009AC4"/>
          </a:solidFill>
          <a:ln>
            <a:noFill/>
          </a:ln>
        </p:spPr>
        <p:txBody>
          <a:bodyPr vert="horz" wrap="square" lIns="91440" tIns="45720" rIns="91440" bIns="45720" numCol="1" anchor="t" anchorCtr="0" compatLnSpc="1"/>
          <a:lstStyle/>
          <a:p>
            <a:endParaRPr lang="zh-CN" altLang="en-US"/>
          </a:p>
        </p:txBody>
      </p:sp>
      <p:cxnSp>
        <p:nvCxnSpPr>
          <p:cNvPr id="62" name="直接连接符 61"/>
          <p:cNvCxnSpPr/>
          <p:nvPr/>
        </p:nvCxnSpPr>
        <p:spPr>
          <a:xfrm>
            <a:off x="0" y="850433"/>
            <a:ext cx="535781" cy="0"/>
          </a:xfrm>
          <a:prstGeom prst="line">
            <a:avLst/>
          </a:prstGeom>
          <a:ln>
            <a:solidFill>
              <a:srgbClr val="009AC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6*min(max(#ppt_w*#ppt_h,.3),1)-7.4)/-.7*#ppt_w"/>
                                          </p:val>
                                        </p:tav>
                                        <p:tav tm="100000">
                                          <p:val>
                                            <p:strVal val="#ppt_w"/>
                                          </p:val>
                                        </p:tav>
                                      </p:tavLst>
                                    </p:anim>
                                    <p:anim calcmode="lin" valueType="num">
                                      <p:cBhvr>
                                        <p:cTn id="8" dur="1000" fill="hold"/>
                                        <p:tgtEl>
                                          <p:spTgt spid="3"/>
                                        </p:tgtEl>
                                        <p:attrNameLst>
                                          <p:attrName>ppt_h</p:attrName>
                                        </p:attrNameLst>
                                      </p:cBhvr>
                                      <p:tavLst>
                                        <p:tav tm="0">
                                          <p:val>
                                            <p:strVal val="(6*min(max(#ppt_w*#ppt_h,.3),1)-7.4)/-.7*#ppt_h"/>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p:cTn id="57" dur="300" fill="hold"/>
                                        <p:tgtEl>
                                          <p:spTgt spid="25"/>
                                        </p:tgtEl>
                                        <p:attrNameLst>
                                          <p:attrName>ppt_w</p:attrName>
                                        </p:attrNameLst>
                                      </p:cBhvr>
                                      <p:tavLst>
                                        <p:tav tm="0">
                                          <p:val>
                                            <p:fltVal val="0"/>
                                          </p:val>
                                        </p:tav>
                                        <p:tav tm="100000">
                                          <p:val>
                                            <p:strVal val="#ppt_w"/>
                                          </p:val>
                                        </p:tav>
                                      </p:tavLst>
                                    </p:anim>
                                    <p:anim calcmode="lin" valueType="num">
                                      <p:cBhvr>
                                        <p:cTn id="58" dur="300" fill="hold"/>
                                        <p:tgtEl>
                                          <p:spTgt spid="25"/>
                                        </p:tgtEl>
                                        <p:attrNameLst>
                                          <p:attrName>ppt_h</p:attrName>
                                        </p:attrNameLst>
                                      </p:cBhvr>
                                      <p:tavLst>
                                        <p:tav tm="0">
                                          <p:val>
                                            <p:fltVal val="0"/>
                                          </p:val>
                                        </p:tav>
                                        <p:tav tm="100000">
                                          <p:val>
                                            <p:strVal val="#ppt_h"/>
                                          </p:val>
                                        </p:tav>
                                      </p:tavLst>
                                    </p:anim>
                                    <p:animEffect transition="in" filter="fade">
                                      <p:cBhvr>
                                        <p:cTn id="59" dur="3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iterate type="lt">
                                    <p:tmPct val="10000"/>
                                  </p:iterate>
                                  <p:childTnLst>
                                    <p:set>
                                      <p:cBhvr>
                                        <p:cTn id="63" dur="1" fill="hold">
                                          <p:stCondLst>
                                            <p:cond delay="0"/>
                                          </p:stCondLst>
                                        </p:cTn>
                                        <p:tgtEl>
                                          <p:spTgt spid="26"/>
                                        </p:tgtEl>
                                        <p:attrNameLst>
                                          <p:attrName>style.visibility</p:attrName>
                                        </p:attrNameLst>
                                      </p:cBhvr>
                                      <p:to>
                                        <p:strVal val="visible"/>
                                      </p:to>
                                    </p:set>
                                    <p:anim calcmode="lin" valueType="num">
                                      <p:cBhvr>
                                        <p:cTn id="64" dur="300" fill="hold"/>
                                        <p:tgtEl>
                                          <p:spTgt spid="26"/>
                                        </p:tgtEl>
                                        <p:attrNameLst>
                                          <p:attrName>ppt_w</p:attrName>
                                        </p:attrNameLst>
                                      </p:cBhvr>
                                      <p:tavLst>
                                        <p:tav tm="0">
                                          <p:val>
                                            <p:fltVal val="0"/>
                                          </p:val>
                                        </p:tav>
                                        <p:tav tm="100000">
                                          <p:val>
                                            <p:strVal val="#ppt_w"/>
                                          </p:val>
                                        </p:tav>
                                      </p:tavLst>
                                    </p:anim>
                                    <p:anim calcmode="lin" valueType="num">
                                      <p:cBhvr>
                                        <p:cTn id="65" dur="300" fill="hold"/>
                                        <p:tgtEl>
                                          <p:spTgt spid="26"/>
                                        </p:tgtEl>
                                        <p:attrNameLst>
                                          <p:attrName>ppt_h</p:attrName>
                                        </p:attrNameLst>
                                      </p:cBhvr>
                                      <p:tavLst>
                                        <p:tav tm="0">
                                          <p:val>
                                            <p:fltVal val="0"/>
                                          </p:val>
                                        </p:tav>
                                        <p:tav tm="100000">
                                          <p:val>
                                            <p:strVal val="#ppt_h"/>
                                          </p:val>
                                        </p:tav>
                                      </p:tavLst>
                                    </p:anim>
                                    <p:animEffect transition="in" filter="fade">
                                      <p:cBhvr>
                                        <p:cTn id="66"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5748</Words>
  <Application>WPS 演示</Application>
  <PresentationFormat>宽屏</PresentationFormat>
  <Paragraphs>788</Paragraphs>
  <Slides>33</Slides>
  <Notes>32</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33</vt:i4>
      </vt:variant>
    </vt:vector>
  </HeadingPairs>
  <TitlesOfParts>
    <vt:vector size="52" baseType="lpstr">
      <vt:lpstr>Arial</vt:lpstr>
      <vt:lpstr>宋体</vt:lpstr>
      <vt:lpstr>Wingdings</vt:lpstr>
      <vt:lpstr>BankGothic Md BT</vt:lpstr>
      <vt:lpstr>Segoe Print</vt:lpstr>
      <vt:lpstr>Futura Md BT</vt:lpstr>
      <vt:lpstr>ZapfHumnst Ult BT</vt:lpstr>
      <vt:lpstr>微软雅黑</vt:lpstr>
      <vt:lpstr>ZapfHumnst Dm BT</vt:lpstr>
      <vt:lpstr>Yu Gothic UI Semibold</vt:lpstr>
      <vt:lpstr>Verdana</vt:lpstr>
      <vt:lpstr>华文细黑</vt:lpstr>
      <vt:lpstr>Calibri</vt:lpstr>
      <vt:lpstr>Arial Unicode MS</vt:lpstr>
      <vt:lpstr>Calibri Light</vt:lpstr>
      <vt:lpstr>Geometr706 Md BT</vt:lpstr>
      <vt:lpstr>NumberOnly</vt:lpstr>
      <vt:lpstr>Webdings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345</cp:revision>
  <dcterms:created xsi:type="dcterms:W3CDTF">2016-04-17T10:16:00Z</dcterms:created>
  <dcterms:modified xsi:type="dcterms:W3CDTF">2024-06-03T22:39:39Z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2691C8B46E874FB98FE52A785FDB7A41_13</vt:lpwstr>
  </property>
  <property fmtid="{D5CDD505-2E9C-101B-9397-08002B2CF9AE}" pid="3" name="KSOProductBuildVer">
    <vt:lpwstr>2052-12.1.0.16417</vt:lpwstr>
  </property>
</Properties>
</file>